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4.xml" ContentType="application/vnd.openxmlformats-officedocument.theme+xml"/>
  <Override PartName="/ppt/slideLayouts/slideLayout36.xml" ContentType="application/vnd.openxmlformats-officedocument.presentationml.slideLayout+xml"/>
  <Override PartName="/ppt/theme/theme5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34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ags/tag52.xml" ContentType="application/vnd.openxmlformats-officedocument.presentationml.tags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7" r:id="rId3"/>
    <p:sldMasterId id="2147483709" r:id="rId4"/>
    <p:sldMasterId id="2147483712" r:id="rId5"/>
  </p:sldMasterIdLst>
  <p:sldIdLst>
    <p:sldId id="256" r:id="rId6"/>
    <p:sldId id="267" r:id="rId7"/>
    <p:sldId id="268" r:id="rId8"/>
    <p:sldId id="257" r:id="rId9"/>
    <p:sldId id="259" r:id="rId10"/>
    <p:sldId id="258" r:id="rId11"/>
    <p:sldId id="260" r:id="rId12"/>
    <p:sldId id="262" r:id="rId13"/>
    <p:sldId id="263" r:id="rId14"/>
    <p:sldId id="272" r:id="rId15"/>
    <p:sldId id="273" r:id="rId16"/>
    <p:sldId id="278" r:id="rId17"/>
    <p:sldId id="280" r:id="rId18"/>
    <p:sldId id="282" r:id="rId19"/>
    <p:sldId id="281" r:id="rId20"/>
    <p:sldId id="289" r:id="rId21"/>
    <p:sldId id="287" r:id="rId22"/>
    <p:sldId id="283" r:id="rId23"/>
    <p:sldId id="286" r:id="rId24"/>
    <p:sldId id="301" r:id="rId25"/>
    <p:sldId id="284" r:id="rId26"/>
    <p:sldId id="285" r:id="rId27"/>
    <p:sldId id="291" r:id="rId28"/>
    <p:sldId id="294" r:id="rId29"/>
    <p:sldId id="293" r:id="rId30"/>
    <p:sldId id="295" r:id="rId31"/>
    <p:sldId id="274" r:id="rId32"/>
    <p:sldId id="275" r:id="rId33"/>
    <p:sldId id="276" r:id="rId34"/>
    <p:sldId id="277" r:id="rId35"/>
    <p:sldId id="279" r:id="rId36"/>
    <p:sldId id="290" r:id="rId37"/>
    <p:sldId id="296" r:id="rId38"/>
    <p:sldId id="297" r:id="rId39"/>
    <p:sldId id="298" r:id="rId40"/>
    <p:sldId id="299" r:id="rId41"/>
    <p:sldId id="300" r:id="rId42"/>
    <p:sldId id="302" r:id="rId43"/>
    <p:sldId id="303" r:id="rId4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D45CD43A-C280-4E6E-8955-6851C428D70F}">
          <p14:sldIdLst>
            <p14:sldId id="256"/>
            <p14:sldId id="267"/>
            <p14:sldId id="268"/>
          </p14:sldIdLst>
        </p14:section>
        <p14:section name="目录" id="{1A3F2153-FCB1-474C-BBA2-6A5C22AE83FE}">
          <p14:sldIdLst>
            <p14:sldId id="257"/>
            <p14:sldId id="259"/>
            <p14:sldId id="258"/>
            <p14:sldId id="260"/>
          </p14:sldIdLst>
        </p14:section>
        <p14:section name="转场" id="{59099432-D686-4A5C-9216-D34230258A27}">
          <p14:sldIdLst>
            <p14:sldId id="262"/>
            <p14:sldId id="263"/>
            <p14:sldId id="272"/>
            <p14:sldId id="273"/>
          </p14:sldIdLst>
        </p14:section>
        <p14:section name="内容" id="{140B7F7D-61B8-4000-B4F1-2DA401401076}">
          <p14:sldIdLst>
            <p14:sldId id="278"/>
            <p14:sldId id="280"/>
            <p14:sldId id="282"/>
            <p14:sldId id="281"/>
            <p14:sldId id="289"/>
            <p14:sldId id="287"/>
            <p14:sldId id="283"/>
            <p14:sldId id="286"/>
            <p14:sldId id="301"/>
            <p14:sldId id="284"/>
            <p14:sldId id="285"/>
            <p14:sldId id="291"/>
            <p14:sldId id="294"/>
            <p14:sldId id="293"/>
          </p14:sldIdLst>
        </p14:section>
        <p14:section name="结尾" id="{D996B311-E288-4955-9018-AF61F8FF8CA0}">
          <p14:sldIdLst>
            <p14:sldId id="295"/>
          </p14:sldIdLst>
        </p14:section>
        <p14:section name="附加转场1" id="{913B31D8-284B-4BBD-B1D0-B5A31D0E10EB}">
          <p14:sldIdLst>
            <p14:sldId id="274"/>
            <p14:sldId id="275"/>
            <p14:sldId id="276"/>
            <p14:sldId id="277"/>
            <p14:sldId id="279"/>
          </p14:sldIdLst>
        </p14:section>
        <p14:section name="附加素材" id="{7FE03D8C-7899-4581-8DFD-0287F1553BE6}">
          <p14:sldIdLst>
            <p14:sldId id="290"/>
            <p14:sldId id="296"/>
            <p14:sldId id="297"/>
            <p14:sldId id="298"/>
            <p14:sldId id="299"/>
            <p14:sldId id="300"/>
            <p14:sldId id="302"/>
            <p14:sldId id="30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iangman fu" initials="jf" lastIdx="2" clrIdx="0">
    <p:extLst>
      <p:ext uri="{19B8F6BF-5375-455C-9EA6-DF929625EA0E}">
        <p15:presenceInfo xmlns:p15="http://schemas.microsoft.com/office/powerpoint/2012/main" userId="6d75a62055a10bb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0A59"/>
    <a:srgbClr val="940A40"/>
    <a:srgbClr val="D3404D"/>
    <a:srgbClr val="FB8FAE"/>
    <a:srgbClr val="F3637B"/>
    <a:srgbClr val="F51B73"/>
    <a:srgbClr val="5E55FD"/>
    <a:srgbClr val="D30F7F"/>
    <a:srgbClr val="97074F"/>
    <a:srgbClr val="4019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41" autoAdjust="0"/>
    <p:restoredTop sz="93858" autoAdjust="0"/>
  </p:normalViewPr>
  <p:slideViewPr>
    <p:cSldViewPr snapToGrid="0" showGuides="1">
      <p:cViewPr varScale="1">
        <p:scale>
          <a:sx n="110" d="100"/>
          <a:sy n="110" d="100"/>
        </p:scale>
        <p:origin x="32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viewProps" Target="viewProps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commentAuthors" Target="commentAuthor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theme" Target="theme/theme1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presProps" Target="presProps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2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3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4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5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6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7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8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9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0.xlsx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1.xlsx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.xlsx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3.xlsx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___7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Microsoft_Excel____8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___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Series1</c:v>
                </c:pt>
              </c:strCache>
            </c:strRef>
          </c:tx>
          <c:spPr>
            <a:solidFill>
              <a:srgbClr val="212121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Lable 1</c:v>
                </c:pt>
                <c:pt idx="1">
                  <c:v>Lable 2</c:v>
                </c:pt>
                <c:pt idx="2">
                  <c:v>Lable 3</c:v>
                </c:pt>
                <c:pt idx="3">
                  <c:v>Lable 4</c:v>
                </c:pt>
                <c:pt idx="4">
                  <c:v>Lable 5</c:v>
                </c:pt>
                <c:pt idx="5">
                  <c:v>Lable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2.1</c:v>
                </c:pt>
                <c:pt idx="1">
                  <c:v>1.5</c:v>
                </c:pt>
                <c:pt idx="2">
                  <c:v>3.5</c:v>
                </c:pt>
                <c:pt idx="3">
                  <c:v>2.8</c:v>
                </c:pt>
                <c:pt idx="4">
                  <c:v>2.7</c:v>
                </c:pt>
                <c:pt idx="5">
                  <c:v>3.3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9D6-4422-8C26-C3C66BE260E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940A40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Lable 1</c:v>
                </c:pt>
                <c:pt idx="1">
                  <c:v>Lable 2</c:v>
                </c:pt>
                <c:pt idx="2">
                  <c:v>Lable 3</c:v>
                </c:pt>
                <c:pt idx="3">
                  <c:v>Lable 4</c:v>
                </c:pt>
                <c:pt idx="4">
                  <c:v>Lable 5</c:v>
                </c:pt>
                <c:pt idx="5">
                  <c:v>Lable 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1.1000000000000001</c:v>
                </c:pt>
                <c:pt idx="1">
                  <c:v>3.1</c:v>
                </c:pt>
                <c:pt idx="2">
                  <c:v>1.8</c:v>
                </c:pt>
                <c:pt idx="3">
                  <c:v>3.8</c:v>
                </c:pt>
                <c:pt idx="4">
                  <c:v>2.1</c:v>
                </c:pt>
                <c:pt idx="5">
                  <c:v>4.5999999999999996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9D6-4422-8C26-C3C66BE260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95429488"/>
        <c:axId val="-95431664"/>
      </c:barChart>
      <c:catAx>
        <c:axId val="-954294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C3C3C3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95431664"/>
        <c:crosses val="autoZero"/>
        <c:auto val="1"/>
        <c:lblAlgn val="ctr"/>
        <c:lblOffset val="100"/>
        <c:noMultiLvlLbl val="0"/>
      </c:catAx>
      <c:valAx>
        <c:axId val="-9543166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954294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C3C3C3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</c:spPr>
          <c:dPt>
            <c:idx val="0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A37-4584-88FD-27DBEF7006D8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A37-4584-88FD-27DBEF7006D8}"/>
              </c:ext>
            </c:extLst>
          </c:dPt>
          <c:cat>
            <c:strRef>
              <c:f>Sheet1!$A$2:$A$3</c:f>
              <c:strCache>
                <c:ptCount val="2"/>
                <c:pt idx="0">
                  <c:v>显示值</c:v>
                </c:pt>
                <c:pt idx="1">
                  <c:v>隐藏值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1</c:v>
                </c:pt>
                <c:pt idx="1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A37-4584-88FD-27DBEF7006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dPt>
            <c:idx val="0"/>
            <c:bubble3D val="0"/>
            <c:spPr>
              <a:solidFill>
                <a:srgbClr val="AD072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0540-4D2C-AB6C-BA03DA4D0E6E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540-4D2C-AB6C-BA03DA4D0E6E}"/>
              </c:ext>
            </c:extLst>
          </c:dPt>
          <c:dLbls>
            <c:dLbl>
              <c:idx val="0"/>
              <c:layout>
                <c:manualLayout>
                  <c:x val="-0.18087659965139355"/>
                  <c:y val="-3.130515449008908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bg1"/>
                      </a:solidFill>
                      <a:latin typeface="Yu Gothic UI Semibold" panose="020B0700000000000000" pitchFamily="34" charset="-128"/>
                      <a:ea typeface="Yu Gothic UI Semibold" panose="020B0700000000000000" pitchFamily="34" charset="-128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0540-4D2C-AB6C-BA03DA4D0E6E}"/>
                </c:ext>
                <c:ext xmlns:c15="http://schemas.microsoft.com/office/drawing/2012/chart" uri="{CE6537A1-D6FC-4f65-9D91-7224C49458BB}">
                  <c15:layout>
                    <c:manualLayout>
                      <c:w val="0.2586776611993491"/>
                      <c:h val="0.28169659987458939"/>
                    </c:manualLayout>
                  </c15:layout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0540-4D2C-AB6C-BA03DA4D0E6E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显示值</c:v>
                </c:pt>
                <c:pt idx="1">
                  <c:v>隐藏值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0.54</c:v>
                </c:pt>
                <c:pt idx="1">
                  <c:v>0.46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540-4D2C-AB6C-BA03DA4D0E6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</c:spPr>
          <c:dPt>
            <c:idx val="0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A37-4584-88FD-27DBEF7006D8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A37-4584-88FD-27DBEF7006D8}"/>
              </c:ext>
            </c:extLst>
          </c:dPt>
          <c:cat>
            <c:strRef>
              <c:f>Sheet1!$A$2:$A$3</c:f>
              <c:strCache>
                <c:ptCount val="2"/>
                <c:pt idx="0">
                  <c:v>显示值</c:v>
                </c:pt>
                <c:pt idx="1">
                  <c:v>隐藏值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1</c:v>
                </c:pt>
                <c:pt idx="1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A37-4584-88FD-27DBEF7006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dPt>
            <c:idx val="0"/>
            <c:bubble3D val="0"/>
            <c:spPr>
              <a:solidFill>
                <a:srgbClr val="AD072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0540-4D2C-AB6C-BA03DA4D0E6E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540-4D2C-AB6C-BA03DA4D0E6E}"/>
              </c:ext>
            </c:extLst>
          </c:dPt>
          <c:dLbls>
            <c:dLbl>
              <c:idx val="0"/>
              <c:layout>
                <c:manualLayout>
                  <c:x val="-0.18087645852882878"/>
                  <c:y val="-7.74253690692178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Yu Gothic UI Semibold" panose="020B0700000000000000" pitchFamily="34" charset="-128"/>
                      <a:ea typeface="Yu Gothic UI Semibold" panose="020B0700000000000000" pitchFamily="34" charset="-128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0540-4D2C-AB6C-BA03DA4D0E6E}"/>
                </c:ext>
                <c:ext xmlns:c15="http://schemas.microsoft.com/office/drawing/2012/chart" uri="{CE6537A1-D6FC-4f65-9D91-7224C49458BB}">
                  <c15:layout>
                    <c:manualLayout>
                      <c:w val="0.2586776611993491"/>
                      <c:h val="0.28169659987458939"/>
                    </c:manualLayout>
                  </c15:layout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0540-4D2C-AB6C-BA03DA4D0E6E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显示值</c:v>
                </c:pt>
                <c:pt idx="1">
                  <c:v>隐藏值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0.67</c:v>
                </c:pt>
                <c:pt idx="1">
                  <c:v>0.46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540-4D2C-AB6C-BA03DA4D0E6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</c:spPr>
          <c:dPt>
            <c:idx val="0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A37-4584-88FD-27DBEF7006D8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A37-4584-88FD-27DBEF7006D8}"/>
              </c:ext>
            </c:extLst>
          </c:dPt>
          <c:cat>
            <c:strRef>
              <c:f>Sheet1!$A$2:$A$3</c:f>
              <c:strCache>
                <c:ptCount val="2"/>
                <c:pt idx="0">
                  <c:v>显示值</c:v>
                </c:pt>
                <c:pt idx="1">
                  <c:v>隐藏值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1</c:v>
                </c:pt>
                <c:pt idx="1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A37-4584-88FD-27DBEF7006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dPt>
            <c:idx val="0"/>
            <c:bubble3D val="0"/>
            <c:spPr>
              <a:solidFill>
                <a:srgbClr val="AD072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0540-4D2C-AB6C-BA03DA4D0E6E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540-4D2C-AB6C-BA03DA4D0E6E}"/>
              </c:ext>
            </c:extLst>
          </c:dPt>
          <c:dLbls>
            <c:dLbl>
              <c:idx val="0"/>
              <c:layout>
                <c:manualLayout>
                  <c:x val="-0.16515200665624985"/>
                  <c:y val="0.1112677364237426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50" b="0" i="0" u="none" strike="noStrike" kern="1200" baseline="0">
                      <a:solidFill>
                        <a:schemeClr val="bg1"/>
                      </a:solidFill>
                      <a:latin typeface="Yu Gothic UI Semibold" panose="020B0700000000000000" pitchFamily="34" charset="-128"/>
                      <a:ea typeface="Yu Gothic UI Semibold" panose="020B0700000000000000" pitchFamily="34" charset="-128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0540-4D2C-AB6C-BA03DA4D0E6E}"/>
                </c:ext>
                <c:ext xmlns:c15="http://schemas.microsoft.com/office/drawing/2012/chart" uri="{CE6537A1-D6FC-4f65-9D91-7224C49458BB}">
                  <c15:layout>
                    <c:manualLayout>
                      <c:w val="0.2586776611993491"/>
                      <c:h val="0.28169659987458939"/>
                    </c:manualLayout>
                  </c15:layout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0540-4D2C-AB6C-BA03DA4D0E6E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显示值</c:v>
                </c:pt>
                <c:pt idx="1">
                  <c:v>隐藏值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</c:v>
                </c:pt>
                <c:pt idx="1">
                  <c:v>0.7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540-4D2C-AB6C-BA03DA4D0E6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</c:spPr>
          <c:dPt>
            <c:idx val="0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A37-4584-88FD-27DBEF7006D8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A37-4584-88FD-27DBEF7006D8}"/>
              </c:ext>
            </c:extLst>
          </c:dPt>
          <c:cat>
            <c:strRef>
              <c:f>Sheet1!$A$2:$A$3</c:f>
              <c:strCache>
                <c:ptCount val="2"/>
                <c:pt idx="0">
                  <c:v>显示值</c:v>
                </c:pt>
                <c:pt idx="1">
                  <c:v>隐藏值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1</c:v>
                </c:pt>
                <c:pt idx="1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A37-4584-88FD-27DBEF7006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dPt>
            <c:idx val="0"/>
            <c:bubble3D val="0"/>
            <c:spPr>
              <a:solidFill>
                <a:srgbClr val="AD072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0540-4D2C-AB6C-BA03DA4D0E6E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540-4D2C-AB6C-BA03DA4D0E6E}"/>
              </c:ext>
            </c:extLst>
          </c:dPt>
          <c:dLbls>
            <c:dLbl>
              <c:idx val="0"/>
              <c:layout>
                <c:manualLayout>
                  <c:x val="-8.9151119821666347E-2"/>
                  <c:y val="0.1967691189077345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0" i="0" u="none" strike="noStrike" kern="1200" baseline="0">
                      <a:solidFill>
                        <a:schemeClr val="bg1"/>
                      </a:solidFill>
                      <a:latin typeface="Yu Gothic UI Semibold" panose="020B0700000000000000" pitchFamily="34" charset="-128"/>
                      <a:ea typeface="Yu Gothic UI Semibold" panose="020B0700000000000000" pitchFamily="34" charset="-128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0540-4D2C-AB6C-BA03DA4D0E6E}"/>
                </c:ext>
                <c:ext xmlns:c15="http://schemas.microsoft.com/office/drawing/2012/chart" uri="{CE6537A1-D6FC-4f65-9D91-7224C49458BB}">
                  <c15:layout>
                    <c:manualLayout>
                      <c:w val="0.2586776611993491"/>
                      <c:h val="0.28169659987458939"/>
                    </c:manualLayout>
                  </c15:layout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0540-4D2C-AB6C-BA03DA4D0E6E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显示值</c:v>
                </c:pt>
                <c:pt idx="1">
                  <c:v>隐藏值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0.18</c:v>
                </c:pt>
                <c:pt idx="1">
                  <c:v>0.82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540-4D2C-AB6C-BA03DA4D0E6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</c:spPr>
          <c:dPt>
            <c:idx val="0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A37-4584-88FD-27DBEF7006D8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A37-4584-88FD-27DBEF7006D8}"/>
              </c:ext>
            </c:extLst>
          </c:dPt>
          <c:cat>
            <c:strRef>
              <c:f>Sheet1!$A$2:$A$3</c:f>
              <c:strCache>
                <c:ptCount val="2"/>
                <c:pt idx="0">
                  <c:v>显示值</c:v>
                </c:pt>
                <c:pt idx="1">
                  <c:v>隐藏值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1</c:v>
                </c:pt>
                <c:pt idx="1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A37-4584-88FD-27DBEF7006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dPt>
            <c:idx val="0"/>
            <c:bubble3D val="0"/>
            <c:spPr>
              <a:solidFill>
                <a:srgbClr val="AD072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0540-4D2C-AB6C-BA03DA4D0E6E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540-4D2C-AB6C-BA03DA4D0E6E}"/>
              </c:ext>
            </c:extLst>
          </c:dPt>
          <c:dLbls>
            <c:dLbl>
              <c:idx val="0"/>
              <c:layout>
                <c:manualLayout>
                  <c:x val="-0.17301420643784166"/>
                  <c:y val="7.588774979570606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bg1"/>
                      </a:solidFill>
                      <a:latin typeface="Yu Gothic UI Semibold" panose="020B0700000000000000" pitchFamily="34" charset="-128"/>
                      <a:ea typeface="Yu Gothic UI Semibold" panose="020B0700000000000000" pitchFamily="34" charset="-128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0540-4D2C-AB6C-BA03DA4D0E6E}"/>
                </c:ext>
                <c:ext xmlns:c15="http://schemas.microsoft.com/office/drawing/2012/chart" uri="{CE6537A1-D6FC-4f65-9D91-7224C49458BB}">
                  <c15:layout>
                    <c:manualLayout>
                      <c:w val="0.2586776611993491"/>
                      <c:h val="0.28169659987458939"/>
                    </c:manualLayout>
                  </c15:layout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0540-4D2C-AB6C-BA03DA4D0E6E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显示值</c:v>
                </c:pt>
                <c:pt idx="1">
                  <c:v>隐藏值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0.51</c:v>
                </c:pt>
                <c:pt idx="1">
                  <c:v>0.7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540-4D2C-AB6C-BA03DA4D0E6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dPt>
            <c:idx val="0"/>
            <c:bubble3D val="0"/>
            <c:spPr>
              <a:solidFill>
                <a:srgbClr val="D9D9D9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3B4-4A0D-9383-34981625D65F}"/>
              </c:ext>
            </c:extLst>
          </c:dPt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2.2000000000000002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3B4-4A0D-9383-34981625D65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</c:spPr>
          <c:dPt>
            <c:idx val="0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A37-4584-88FD-27DBEF7006D8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A37-4584-88FD-27DBEF7006D8}"/>
              </c:ext>
            </c:extLst>
          </c:dPt>
          <c:cat>
            <c:strRef>
              <c:f>Sheet1!$A$2:$A$3</c:f>
              <c:strCache>
                <c:ptCount val="2"/>
                <c:pt idx="0">
                  <c:v>显示值</c:v>
                </c:pt>
                <c:pt idx="1">
                  <c:v>隐藏值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1</c:v>
                </c:pt>
                <c:pt idx="1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A37-4584-88FD-27DBEF7006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dPt>
            <c:idx val="0"/>
            <c:bubble3D val="0"/>
            <c:spPr>
              <a:solidFill>
                <a:srgbClr val="AD072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0540-4D2C-AB6C-BA03DA4D0E6E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540-4D2C-AB6C-BA03DA4D0E6E}"/>
              </c:ext>
            </c:extLst>
          </c:dPt>
          <c:dLbls>
            <c:dLbl>
              <c:idx val="0"/>
              <c:layout>
                <c:manualLayout>
                  <c:x val="-0.16515200665624985"/>
                  <c:y val="0.1112677364237426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50" b="0" i="0" u="none" strike="noStrike" kern="1200" baseline="0">
                      <a:solidFill>
                        <a:schemeClr val="bg1"/>
                      </a:solidFill>
                      <a:latin typeface="Yu Gothic UI Semibold" panose="020B0700000000000000" pitchFamily="34" charset="-128"/>
                      <a:ea typeface="Yu Gothic UI Semibold" panose="020B0700000000000000" pitchFamily="34" charset="-128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0540-4D2C-AB6C-BA03DA4D0E6E}"/>
                </c:ext>
                <c:ext xmlns:c15="http://schemas.microsoft.com/office/drawing/2012/chart" uri="{CE6537A1-D6FC-4f65-9D91-7224C49458BB}">
                  <c15:layout>
                    <c:manualLayout>
                      <c:w val="0.2586776611993491"/>
                      <c:h val="0.28169659987458939"/>
                    </c:manualLayout>
                  </c15:layout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0540-4D2C-AB6C-BA03DA4D0E6E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显示值</c:v>
                </c:pt>
                <c:pt idx="1">
                  <c:v>隐藏值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</c:v>
                </c:pt>
                <c:pt idx="1">
                  <c:v>0.7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540-4D2C-AB6C-BA03DA4D0E6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</c:spPr>
          <c:dPt>
            <c:idx val="0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A37-4584-88FD-27DBEF7006D8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A37-4584-88FD-27DBEF7006D8}"/>
              </c:ext>
            </c:extLst>
          </c:dPt>
          <c:cat>
            <c:strRef>
              <c:f>Sheet1!$A$2:$A$3</c:f>
              <c:strCache>
                <c:ptCount val="2"/>
                <c:pt idx="0">
                  <c:v>显示值</c:v>
                </c:pt>
                <c:pt idx="1">
                  <c:v>隐藏值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1</c:v>
                </c:pt>
                <c:pt idx="1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A37-4584-88FD-27DBEF7006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dPt>
            <c:idx val="0"/>
            <c:bubble3D val="0"/>
            <c:spPr>
              <a:solidFill>
                <a:srgbClr val="AD072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0540-4D2C-AB6C-BA03DA4D0E6E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540-4D2C-AB6C-BA03DA4D0E6E}"/>
              </c:ext>
            </c:extLst>
          </c:dPt>
          <c:dLbls>
            <c:dLbl>
              <c:idx val="0"/>
              <c:layout>
                <c:manualLayout>
                  <c:x val="-0.12577273182988485"/>
                  <c:y val="-0.2234587328780397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bg1"/>
                      </a:solidFill>
                      <a:latin typeface="Yu Gothic UI Semibold" panose="020B0700000000000000" pitchFamily="34" charset="-128"/>
                      <a:ea typeface="Yu Gothic UI Semibold" panose="020B0700000000000000" pitchFamily="34" charset="-128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0540-4D2C-AB6C-BA03DA4D0E6E}"/>
                </c:ext>
                <c:ext xmlns:c15="http://schemas.microsoft.com/office/drawing/2012/chart" uri="{CE6537A1-D6FC-4f65-9D91-7224C49458BB}">
                  <c15:layout>
                    <c:manualLayout>
                      <c:w val="0.2586776611993491"/>
                      <c:h val="0.28169659987458939"/>
                    </c:manualLayout>
                  </c15:layout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0540-4D2C-AB6C-BA03DA4D0E6E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显示值</c:v>
                </c:pt>
                <c:pt idx="1">
                  <c:v>隐藏值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0.77</c:v>
                </c:pt>
                <c:pt idx="1">
                  <c:v>0.23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540-4D2C-AB6C-BA03DA4D0E6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dPt>
            <c:idx val="0"/>
            <c:bubble3D val="0"/>
            <c:spPr>
              <a:solidFill>
                <a:srgbClr val="D00E58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431F-426B-8D96-D8030A03087E}"/>
              </c:ext>
            </c:extLst>
          </c:dPt>
          <c:dPt>
            <c:idx val="1"/>
            <c:bubble3D val="0"/>
            <c:spPr>
              <a:noFill/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31F-426B-8D96-D8030A03087E}"/>
              </c:ext>
            </c:extLst>
          </c:dPt>
          <c:dLbls>
            <c:dLbl>
              <c:idx val="0"/>
              <c:layout>
                <c:manualLayout>
                  <c:x val="-0.13665450898553813"/>
                  <c:y val="-0.2206689224854945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431F-426B-8D96-D8030A03087E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431F-426B-8D96-D8030A03087E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2.2000000000000002</c:v>
                </c:pt>
                <c:pt idx="1">
                  <c:v>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31F-426B-8D96-D8030A03087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dPt>
            <c:idx val="0"/>
            <c:bubble3D val="0"/>
            <c:spPr>
              <a:solidFill>
                <a:srgbClr val="AC0C49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31F-426B-8D96-D8030A03087E}"/>
              </c:ext>
            </c:extLst>
          </c:dPt>
          <c:dPt>
            <c:idx val="1"/>
            <c:bubble3D val="0"/>
            <c:spPr>
              <a:noFill/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431F-426B-8D96-D8030A03087E}"/>
              </c:ext>
            </c:extLst>
          </c:dPt>
          <c:dLbls>
            <c:dLbl>
              <c:idx val="0"/>
              <c:layout>
                <c:manualLayout>
                  <c:x val="-0.16338353196175623"/>
                  <c:y val="-0.4380149285014787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431F-426B-8D96-D8030A03087E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431F-426B-8D96-D8030A03087E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4.5</c:v>
                </c:pt>
                <c:pt idx="1">
                  <c:v>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31F-426B-8D96-D8030A03087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dPt>
            <c:idx val="0"/>
            <c:bubble3D val="0"/>
            <c:spPr>
              <a:solidFill>
                <a:srgbClr val="940A4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431F-426B-8D96-D8030A03087E}"/>
              </c:ext>
            </c:extLst>
          </c:dPt>
          <c:dPt>
            <c:idx val="1"/>
            <c:bubble3D val="0"/>
            <c:spPr>
              <a:noFill/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31F-426B-8D96-D8030A03087E}"/>
              </c:ext>
            </c:extLst>
          </c:dPt>
          <c:dLbls>
            <c:dLbl>
              <c:idx val="0"/>
              <c:layout>
                <c:manualLayout>
                  <c:x val="-0.14927707011801808"/>
                  <c:y val="-0.6482047733911517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bg1">
                          <a:lumMod val="8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431F-426B-8D96-D8030A03087E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431F-426B-8D96-D8030A03087E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7.9</c:v>
                </c:pt>
                <c:pt idx="1">
                  <c:v>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31F-426B-8D96-D8030A03087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 1</c:v>
                </c:pt>
              </c:strCache>
            </c:strRef>
          </c:tx>
          <c:spPr>
            <a:solidFill>
              <a:srgbClr val="212121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Lable 1</c:v>
                </c:pt>
                <c:pt idx="1">
                  <c:v>Lable 2</c:v>
                </c:pt>
                <c:pt idx="2">
                  <c:v>Lable 3</c:v>
                </c:pt>
                <c:pt idx="3">
                  <c:v>Lable 4</c:v>
                </c:pt>
                <c:pt idx="4">
                  <c:v>Lable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FE8-4C28-A291-F4801DEF519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 2</c:v>
                </c:pt>
              </c:strCache>
            </c:strRef>
          </c:tx>
          <c:spPr>
            <a:solidFill>
              <a:srgbClr val="940A40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Lable 1</c:v>
                </c:pt>
                <c:pt idx="1">
                  <c:v>Lable 2</c:v>
                </c:pt>
                <c:pt idx="2">
                  <c:v>Lable 3</c:v>
                </c:pt>
                <c:pt idx="3">
                  <c:v>Lable 4</c:v>
                </c:pt>
                <c:pt idx="4">
                  <c:v>Lable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FE8-4C28-A291-F4801DEF51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-95430576"/>
        <c:axId val="-95435472"/>
      </c:barChart>
      <c:catAx>
        <c:axId val="-954305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95435472"/>
        <c:crosses val="autoZero"/>
        <c:auto val="1"/>
        <c:lblAlgn val="ctr"/>
        <c:lblOffset val="100"/>
        <c:noMultiLvlLbl val="0"/>
      </c:catAx>
      <c:valAx>
        <c:axId val="-95435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954305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 1</c:v>
                </c:pt>
              </c:strCache>
            </c:strRef>
          </c:tx>
          <c:spPr>
            <a:solidFill>
              <a:srgbClr val="940A40"/>
            </a:solidFill>
            <a:ln>
              <a:noFill/>
            </a:ln>
            <a:effectLst/>
          </c:spPr>
          <c:cat>
            <c:numRef>
              <c:f>Sheet1!$A$2:$A$8</c:f>
              <c:numCache>
                <c:formatCode>m/d/yyyy</c:formatCode>
                <c:ptCount val="7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  <c:pt idx="5">
                  <c:v>37266</c:v>
                </c:pt>
                <c:pt idx="6">
                  <c:v>37267</c:v>
                </c:pt>
              </c:numCache>
            </c:numRef>
          </c:cat>
          <c:val>
            <c:numRef>
              <c:f>Sheet1!$B$2:$B$8</c:f>
              <c:numCache>
                <c:formatCode>General</c:formatCode>
                <c:ptCount val="7"/>
                <c:pt idx="0">
                  <c:v>5</c:v>
                </c:pt>
                <c:pt idx="1">
                  <c:v>4</c:v>
                </c:pt>
                <c:pt idx="2">
                  <c:v>15</c:v>
                </c:pt>
                <c:pt idx="3">
                  <c:v>20</c:v>
                </c:pt>
                <c:pt idx="4">
                  <c:v>22</c:v>
                </c:pt>
                <c:pt idx="5">
                  <c:v>32</c:v>
                </c:pt>
                <c:pt idx="6">
                  <c:v>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9E8-45A3-A2ED-9A7394F752C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 2</c:v>
                </c:pt>
              </c:strCache>
            </c:strRef>
          </c:tx>
          <c:spPr>
            <a:solidFill>
              <a:srgbClr val="F2367E">
                <a:alpha val="80000"/>
              </a:srgbClr>
            </a:solidFill>
            <a:ln>
              <a:noFill/>
            </a:ln>
            <a:effectLst/>
          </c:spPr>
          <c:cat>
            <c:numRef>
              <c:f>Sheet1!$A$2:$A$8</c:f>
              <c:numCache>
                <c:formatCode>m/d/yyyy</c:formatCode>
                <c:ptCount val="7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  <c:pt idx="5">
                  <c:v>37266</c:v>
                </c:pt>
                <c:pt idx="6">
                  <c:v>37267</c:v>
                </c:pt>
              </c:numCache>
            </c:numRef>
          </c:cat>
          <c:val>
            <c:numRef>
              <c:f>Sheet1!$C$2:$C$8</c:f>
              <c:numCache>
                <c:formatCode>General</c:formatCode>
                <c:ptCount val="7"/>
                <c:pt idx="0">
                  <c:v>3</c:v>
                </c:pt>
                <c:pt idx="1">
                  <c:v>6</c:v>
                </c:pt>
                <c:pt idx="2">
                  <c:v>12</c:v>
                </c:pt>
                <c:pt idx="3">
                  <c:v>31</c:v>
                </c:pt>
                <c:pt idx="4">
                  <c:v>28</c:v>
                </c:pt>
                <c:pt idx="5">
                  <c:v>40</c:v>
                </c:pt>
                <c:pt idx="6">
                  <c:v>78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9E8-45A3-A2ED-9A7394F752C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 3</c:v>
                </c:pt>
              </c:strCache>
            </c:strRef>
          </c:tx>
          <c:spPr>
            <a:solidFill>
              <a:srgbClr val="F89EC0">
                <a:alpha val="69804"/>
              </a:srgbClr>
            </a:solidFill>
            <a:ln w="25400">
              <a:noFill/>
            </a:ln>
            <a:effectLst/>
          </c:spPr>
          <c:cat>
            <c:numRef>
              <c:f>Sheet1!$A$2:$A$8</c:f>
              <c:numCache>
                <c:formatCode>m/d/yyyy</c:formatCode>
                <c:ptCount val="7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  <c:pt idx="5">
                  <c:v>37266</c:v>
                </c:pt>
                <c:pt idx="6">
                  <c:v>37267</c:v>
                </c:pt>
              </c:numCache>
            </c:numRef>
          </c:cat>
          <c:val>
            <c:numRef>
              <c:f>Sheet1!$D$2:$D$8</c:f>
              <c:numCache>
                <c:formatCode>General</c:formatCode>
                <c:ptCount val="7"/>
                <c:pt idx="0">
                  <c:v>6</c:v>
                </c:pt>
                <c:pt idx="1">
                  <c:v>10</c:v>
                </c:pt>
                <c:pt idx="2">
                  <c:v>13</c:v>
                </c:pt>
                <c:pt idx="3">
                  <c:v>38</c:v>
                </c:pt>
                <c:pt idx="4">
                  <c:v>45</c:v>
                </c:pt>
                <c:pt idx="5">
                  <c:v>51</c:v>
                </c:pt>
                <c:pt idx="6">
                  <c:v>102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9E8-45A3-A2ED-9A7394F752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95418608"/>
        <c:axId val="-95417520"/>
      </c:areaChart>
      <c:dateAx>
        <c:axId val="-95418608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95417520"/>
        <c:crosses val="autoZero"/>
        <c:auto val="1"/>
        <c:lblOffset val="100"/>
        <c:baseTimeUnit val="days"/>
      </c:dateAx>
      <c:valAx>
        <c:axId val="-9541752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9541860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下方数据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Lbls>
            <c:dLbl>
              <c:idx val="0"/>
              <c:layout>
                <c:manualLayout>
                  <c:x val="0"/>
                  <c:y val="-0.3863537329053676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Yu Gothic UI Semibold" panose="020B0700000000000000" pitchFamily="34" charset="-128"/>
                      <a:ea typeface="Yu Gothic UI Semibold" panose="020B0700000000000000" pitchFamily="34" charset="-128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48E9-4A77-8E28-E4DEF897637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Yu Gothic UI Semibold" panose="020B0700000000000000" pitchFamily="34" charset="-128"/>
                    <a:ea typeface="Yu Gothic UI Semibold" panose="020B0700000000000000" pitchFamily="34" charset="-128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0.68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8E9-4A77-8E28-E4DEF897637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上方数据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48E9-4A77-8E28-E4DEF89763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3"/>
        <c:overlap val="100"/>
        <c:axId val="-95420240"/>
        <c:axId val="-95416976"/>
      </c:barChart>
      <c:catAx>
        <c:axId val="-954202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95416976"/>
        <c:crosses val="autoZero"/>
        <c:auto val="1"/>
        <c:lblAlgn val="ctr"/>
        <c:lblOffset val="100"/>
        <c:noMultiLvlLbl val="0"/>
      </c:catAx>
      <c:valAx>
        <c:axId val="-95416976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-9542024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下方数据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Lbls>
            <c:dLbl>
              <c:idx val="0"/>
              <c:layout>
                <c:manualLayout>
                  <c:x val="-7.4254244469654211E-17"/>
                  <c:y val="-0.349336559524031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Yu Gothic UI Semibold" panose="020B0700000000000000" pitchFamily="34" charset="-128"/>
                      <a:ea typeface="Yu Gothic UI Semibold" panose="020B0700000000000000" pitchFamily="34" charset="-128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48E9-4A77-8E28-E4DEF897637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Yu Gothic UI Semibold" panose="020B0700000000000000" pitchFamily="34" charset="-128"/>
                    <a:ea typeface="Yu Gothic UI Semibold" panose="020B0700000000000000" pitchFamily="34" charset="-128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0.56000000000000005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8E9-4A77-8E28-E4DEF897637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上方数据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0.44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48E9-4A77-8E28-E4DEF89763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3"/>
        <c:overlap val="100"/>
        <c:axId val="-95438192"/>
        <c:axId val="-95439280"/>
      </c:barChart>
      <c:catAx>
        <c:axId val="-954381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95439280"/>
        <c:crosses val="autoZero"/>
        <c:auto val="1"/>
        <c:lblAlgn val="ctr"/>
        <c:lblOffset val="100"/>
        <c:noMultiLvlLbl val="0"/>
      </c:catAx>
      <c:valAx>
        <c:axId val="-95439280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-9543819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下方数据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Lbls>
            <c:dLbl>
              <c:idx val="0"/>
              <c:layout>
                <c:manualLayout>
                  <c:x val="0"/>
                  <c:y val="-0.4255575238371811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Yu Gothic UI Semibold" panose="020B0700000000000000" pitchFamily="34" charset="-128"/>
                      <a:ea typeface="Yu Gothic UI Semibold" panose="020B0700000000000000" pitchFamily="34" charset="-128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48E9-4A77-8E28-E4DEF897637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Yu Gothic UI Semibold" panose="020B0700000000000000" pitchFamily="34" charset="-128"/>
                    <a:ea typeface="Yu Gothic UI Semibold" panose="020B0700000000000000" pitchFamily="34" charset="-128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0.47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8E9-4A77-8E28-E4DEF897637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上方数据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0.63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48E9-4A77-8E28-E4DEF89763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3"/>
        <c:overlap val="100"/>
        <c:axId val="-95425136"/>
        <c:axId val="-95434384"/>
      </c:barChart>
      <c:catAx>
        <c:axId val="-954251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95434384"/>
        <c:crosses val="autoZero"/>
        <c:auto val="1"/>
        <c:lblAlgn val="ctr"/>
        <c:lblOffset val="100"/>
        <c:noMultiLvlLbl val="0"/>
      </c:catAx>
      <c:valAx>
        <c:axId val="-95434384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-9542513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下方数据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Lbls>
            <c:dLbl>
              <c:idx val="0"/>
              <c:layout>
                <c:manualLayout>
                  <c:x val="0"/>
                  <c:y val="-0.3960526596002130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Yu Gothic UI Semibold" panose="020B0700000000000000" pitchFamily="34" charset="-128"/>
                      <a:ea typeface="Yu Gothic UI Semibold" panose="020B0700000000000000" pitchFamily="34" charset="-128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48E9-4A77-8E28-E4DEF897637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Yu Gothic UI Semibold" panose="020B0700000000000000" pitchFamily="34" charset="-128"/>
                    <a:ea typeface="Yu Gothic UI Semibold" panose="020B0700000000000000" pitchFamily="34" charset="-128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0.52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8E9-4A77-8E28-E4DEF897637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上方数据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0.48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48E9-4A77-8E28-E4DEF89763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3"/>
        <c:overlap val="100"/>
        <c:axId val="-95428944"/>
        <c:axId val="-95433840"/>
      </c:barChart>
      <c:catAx>
        <c:axId val="-954289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95433840"/>
        <c:crosses val="autoZero"/>
        <c:auto val="1"/>
        <c:lblAlgn val="ctr"/>
        <c:lblOffset val="100"/>
        <c:noMultiLvlLbl val="0"/>
      </c:catAx>
      <c:valAx>
        <c:axId val="-95433840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-9542894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4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B988-0CA5-495A-829E-5FF9524C08CC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ED219-8F42-4FAA-8C36-1C8EE5E59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924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B988-0CA5-495A-829E-5FF9524C08CC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ED219-8F42-4FAA-8C36-1C8EE5E59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163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B988-0CA5-495A-829E-5FF9524C08CC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ED219-8F42-4FAA-8C36-1C8EE5E59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201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B988-0CA5-495A-829E-5FF9524C08CC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ED219-8F42-4FAA-8C36-1C8EE5E59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302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B988-0CA5-495A-829E-5FF9524C08CC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ED219-8F42-4FAA-8C36-1C8EE5E59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244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B988-0CA5-495A-829E-5FF9524C08CC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ED219-8F42-4FAA-8C36-1C8EE5E59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002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B988-0CA5-495A-829E-5FF9524C08CC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ED219-8F42-4FAA-8C36-1C8EE5E59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15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B988-0CA5-495A-829E-5FF9524C08CC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ED219-8F42-4FAA-8C36-1C8EE5E59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04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B988-0CA5-495A-829E-5FF9524C08CC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ED219-8F42-4FAA-8C36-1C8EE5E59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748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B988-0CA5-495A-829E-5FF9524C08CC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ED219-8F42-4FAA-8C36-1C8EE5E594F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03AC4313-1D86-4924-AF19-1FD0177869D5}"/>
              </a:ext>
            </a:extLst>
          </p:cNvPr>
          <p:cNvSpPr/>
          <p:nvPr userDrawn="1"/>
        </p:nvSpPr>
        <p:spPr>
          <a:xfrm>
            <a:off x="286945" y="136525"/>
            <a:ext cx="3442942" cy="1296734"/>
          </a:xfrm>
          <a:prstGeom prst="rect">
            <a:avLst/>
          </a:prstGeom>
          <a:solidFill>
            <a:srgbClr val="1B1B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643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B988-0CA5-495A-829E-5FF9524C08CC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ED219-8F42-4FAA-8C36-1C8EE5E59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071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B988-0CA5-495A-829E-5FF9524C08CC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ED219-8F42-4FAA-8C36-1C8EE5E594F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67DB8D03-B969-40E2-8176-FA7C5703D9D0}"/>
              </a:ext>
            </a:extLst>
          </p:cNvPr>
          <p:cNvSpPr/>
          <p:nvPr userDrawn="1"/>
        </p:nvSpPr>
        <p:spPr>
          <a:xfrm>
            <a:off x="42262" y="391509"/>
            <a:ext cx="3268717" cy="10825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32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B988-0CA5-495A-829E-5FF9524C08CC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ED219-8F42-4FAA-8C36-1C8EE5E59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319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B988-0CA5-495A-829E-5FF9524C08CC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ED219-8F42-4FAA-8C36-1C8EE5E59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95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B988-0CA5-495A-829E-5FF9524C08CC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ED219-8F42-4FAA-8C36-1C8EE5E59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978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B988-0CA5-495A-829E-5FF9524C08CC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ED219-8F42-4FAA-8C36-1C8EE5E59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668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B988-0CA5-495A-829E-5FF9524C08CC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ED219-8F42-4FAA-8C36-1C8EE5E59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651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B988-0CA5-495A-829E-5FF9524C08CC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ED219-8F42-4FAA-8C36-1C8EE5E59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272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B988-0CA5-495A-829E-5FF9524C08CC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ED219-8F42-4FAA-8C36-1C8EE5E59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127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B988-0CA5-495A-829E-5FF9524C08CC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ED219-8F42-4FAA-8C36-1C8EE5E59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01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B988-0CA5-495A-829E-5FF9524C08CC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ED219-8F42-4FAA-8C36-1C8EE5E59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69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B988-0CA5-495A-829E-5FF9524C08CC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ED219-8F42-4FAA-8C36-1C8EE5E594F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60320A2-9967-4C47-BC51-E72232F43FD0}"/>
              </a:ext>
            </a:extLst>
          </p:cNvPr>
          <p:cNvSpPr/>
          <p:nvPr userDrawn="1"/>
        </p:nvSpPr>
        <p:spPr>
          <a:xfrm>
            <a:off x="286945" y="136525"/>
            <a:ext cx="3442942" cy="1296734"/>
          </a:xfrm>
          <a:prstGeom prst="rect">
            <a:avLst/>
          </a:prstGeom>
          <a:solidFill>
            <a:srgbClr val="1B1B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619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B988-0CA5-495A-829E-5FF9524C08CC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ED219-8F42-4FAA-8C36-1C8EE5E59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923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B988-0CA5-495A-829E-5FF9524C08CC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ED219-8F42-4FAA-8C36-1C8EE5E59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158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B988-0CA5-495A-829E-5FF9524C08CC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ED219-8F42-4FAA-8C36-1C8EE5E59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099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B988-0CA5-495A-829E-5FF9524C08CC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ED219-8F42-4FAA-8C36-1C8EE5E59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020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B988-0CA5-495A-829E-5FF9524C08CC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ED219-8F42-4FAA-8C36-1C8EE5E59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38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00534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31466465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5645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B988-0CA5-495A-829E-5FF9524C08CC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ED219-8F42-4FAA-8C36-1C8EE5E59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B988-0CA5-495A-829E-5FF9524C08CC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ED219-8F42-4FAA-8C36-1C8EE5E59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531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B988-0CA5-495A-829E-5FF9524C08CC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ED219-8F42-4FAA-8C36-1C8EE5E59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930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B988-0CA5-495A-829E-5FF9524C08CC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ED219-8F42-4FAA-8C36-1C8EE5E59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825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B988-0CA5-495A-829E-5FF9524C08CC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ED219-8F42-4FAA-8C36-1C8EE5E59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017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B988-0CA5-495A-829E-5FF9524C08CC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ED219-8F42-4FAA-8C36-1C8EE5E59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778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sv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sv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sv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31B988-0CA5-495A-829E-5FF9524C08CC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4ED219-8F42-4FAA-8C36-1C8EE5E594F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形 7">
            <a:extLst>
              <a:ext uri="{FF2B5EF4-FFF2-40B4-BE49-F238E27FC236}">
                <a16:creationId xmlns:a16="http://schemas.microsoft.com/office/drawing/2014/main" xmlns="" id="{12580A50-AC23-4B4F-BA55-759D65F235F7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665108" y="409574"/>
            <a:ext cx="188595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130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31B988-0CA5-495A-829E-5FF9524C08CC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4ED219-8F42-4FAA-8C36-1C8EE5E594F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形 6">
            <a:extLst>
              <a:ext uri="{FF2B5EF4-FFF2-40B4-BE49-F238E27FC236}">
                <a16:creationId xmlns:a16="http://schemas.microsoft.com/office/drawing/2014/main" xmlns="" id="{B1C8A557-8EB3-4694-8756-AF180E264C9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665108" y="409574"/>
            <a:ext cx="188595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908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31B988-0CA5-495A-829E-5FF9524C08CC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4ED219-8F42-4FAA-8C36-1C8EE5E594F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形 6">
            <a:extLst>
              <a:ext uri="{FF2B5EF4-FFF2-40B4-BE49-F238E27FC236}">
                <a16:creationId xmlns:a16="http://schemas.microsoft.com/office/drawing/2014/main" xmlns="" id="{B0F1AC40-1348-48A3-9399-FF1C3DF216E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665108" y="409574"/>
            <a:ext cx="188595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178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343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7383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25.png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3.xml"/><Relationship Id="rId6" Type="http://schemas.microsoft.com/office/2007/relationships/hdphoto" Target="../media/hdphoto4.wdp"/><Relationship Id="rId5" Type="http://schemas.openxmlformats.org/officeDocument/2006/relationships/image" Target="../media/image20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6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4.xml"/><Relationship Id="rId6" Type="http://schemas.microsoft.com/office/2007/relationships/hdphoto" Target="../media/hdphoto5.wdp"/><Relationship Id="rId5" Type="http://schemas.openxmlformats.org/officeDocument/2006/relationships/image" Target="../media/image21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8.xml"/><Relationship Id="rId4" Type="http://schemas.microsoft.com/office/2007/relationships/hdphoto" Target="../media/hdphoto6.wdp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8.xml"/><Relationship Id="rId5" Type="http://schemas.microsoft.com/office/2007/relationships/hdphoto" Target="../media/hdphoto5.wdp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8.xml"/><Relationship Id="rId5" Type="http://schemas.microsoft.com/office/2007/relationships/hdphoto" Target="../media/hdphoto5.wdp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microsoft.com/office/2007/relationships/hdphoto" Target="../media/hdphoto8.wdp"/><Relationship Id="rId7" Type="http://schemas.microsoft.com/office/2007/relationships/hdphoto" Target="../media/hdphoto5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3.png"/><Relationship Id="rId5" Type="http://schemas.microsoft.com/office/2007/relationships/hdphoto" Target="../media/hdphoto7.wdp"/><Relationship Id="rId4" Type="http://schemas.openxmlformats.org/officeDocument/2006/relationships/image" Target="../media/image32.png"/><Relationship Id="rId9" Type="http://schemas.microsoft.com/office/2007/relationships/hdphoto" Target="../media/hdphoto6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tags" Target="../tags/tag27.xml"/><Relationship Id="rId7" Type="http://schemas.microsoft.com/office/2007/relationships/hdphoto" Target="../media/hdphoto5.wdp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21.png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2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7" Type="http://schemas.microsoft.com/office/2007/relationships/hdphoto" Target="../media/hdphoto4.wdp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image" Target="../media/image20.png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3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chart" Target="../charts/chart1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3.xml"/><Relationship Id="rId6" Type="http://schemas.microsoft.com/office/2007/relationships/hdphoto" Target="../media/hdphoto7.wdp"/><Relationship Id="rId5" Type="http://schemas.openxmlformats.org/officeDocument/2006/relationships/image" Target="../media/image36.png"/><Relationship Id="rId4" Type="http://schemas.microsoft.com/office/2007/relationships/hdphoto" Target="../media/hdphoto9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4.xml"/><Relationship Id="rId6" Type="http://schemas.microsoft.com/office/2007/relationships/hdphoto" Target="../media/hdphoto7.wdp"/><Relationship Id="rId5" Type="http://schemas.openxmlformats.org/officeDocument/2006/relationships/image" Target="../media/image37.png"/><Relationship Id="rId4" Type="http://schemas.openxmlformats.org/officeDocument/2006/relationships/chart" Target="../charts/char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42.xml"/><Relationship Id="rId13" Type="http://schemas.openxmlformats.org/officeDocument/2006/relationships/slideLayout" Target="../slideLayouts/slideLayout18.xml"/><Relationship Id="rId3" Type="http://schemas.openxmlformats.org/officeDocument/2006/relationships/tags" Target="../tags/tag37.xml"/><Relationship Id="rId7" Type="http://schemas.openxmlformats.org/officeDocument/2006/relationships/tags" Target="../tags/tag41.xml"/><Relationship Id="rId12" Type="http://schemas.openxmlformats.org/officeDocument/2006/relationships/tags" Target="../tags/tag46.xml"/><Relationship Id="rId2" Type="http://schemas.openxmlformats.org/officeDocument/2006/relationships/tags" Target="../tags/tag36.xml"/><Relationship Id="rId16" Type="http://schemas.openxmlformats.org/officeDocument/2006/relationships/image" Target="../media/image35.svg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11" Type="http://schemas.openxmlformats.org/officeDocument/2006/relationships/tags" Target="../tags/tag45.xml"/><Relationship Id="rId5" Type="http://schemas.openxmlformats.org/officeDocument/2006/relationships/tags" Target="../tags/tag39.xml"/><Relationship Id="rId15" Type="http://schemas.openxmlformats.org/officeDocument/2006/relationships/image" Target="../media/image38.png"/><Relationship Id="rId10" Type="http://schemas.openxmlformats.org/officeDocument/2006/relationships/tags" Target="../tags/tag44.xml"/><Relationship Id="rId4" Type="http://schemas.openxmlformats.org/officeDocument/2006/relationships/tags" Target="../tags/tag38.xml"/><Relationship Id="rId9" Type="http://schemas.openxmlformats.org/officeDocument/2006/relationships/tags" Target="../tags/tag43.xml"/><Relationship Id="rId1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tags" Target="../tags/tag49.xml"/><Relationship Id="rId7" Type="http://schemas.openxmlformats.org/officeDocument/2006/relationships/image" Target="../media/image29.png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slideLayout" Target="../slideLayouts/slideLayout18.xml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9" Type="http://schemas.openxmlformats.org/officeDocument/2006/relationships/chart" Target="../charts/char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52.xml"/><Relationship Id="rId5" Type="http://schemas.openxmlformats.org/officeDocument/2006/relationships/chart" Target="../charts/chart5.xml"/><Relationship Id="rId4" Type="http://schemas.microsoft.com/office/2007/relationships/hdphoto" Target="../media/hdphoto7.wdp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60.xml"/><Relationship Id="rId13" Type="http://schemas.openxmlformats.org/officeDocument/2006/relationships/slideLayout" Target="../slideLayouts/slideLayout18.xml"/><Relationship Id="rId18" Type="http://schemas.openxmlformats.org/officeDocument/2006/relationships/image" Target="../media/image40.svg"/><Relationship Id="rId3" Type="http://schemas.openxmlformats.org/officeDocument/2006/relationships/tags" Target="../tags/tag55.xml"/><Relationship Id="rId21" Type="http://schemas.openxmlformats.org/officeDocument/2006/relationships/chart" Target="../charts/chart9.xml"/><Relationship Id="rId7" Type="http://schemas.openxmlformats.org/officeDocument/2006/relationships/tags" Target="../tags/tag59.xml"/><Relationship Id="rId12" Type="http://schemas.openxmlformats.org/officeDocument/2006/relationships/tags" Target="../tags/tag64.xml"/><Relationship Id="rId17" Type="http://schemas.openxmlformats.org/officeDocument/2006/relationships/image" Target="../media/image41.png"/><Relationship Id="rId25" Type="http://schemas.microsoft.com/office/2007/relationships/hdphoto" Target="../media/hdphoto7.wdp"/><Relationship Id="rId2" Type="http://schemas.openxmlformats.org/officeDocument/2006/relationships/tags" Target="../tags/tag54.xml"/><Relationship Id="rId16" Type="http://schemas.openxmlformats.org/officeDocument/2006/relationships/chart" Target="../charts/chart6.xml"/><Relationship Id="rId20" Type="http://schemas.openxmlformats.org/officeDocument/2006/relationships/chart" Target="../charts/chart8.xml"/><Relationship Id="rId1" Type="http://schemas.openxmlformats.org/officeDocument/2006/relationships/tags" Target="../tags/tag53.xml"/><Relationship Id="rId6" Type="http://schemas.openxmlformats.org/officeDocument/2006/relationships/tags" Target="../tags/tag58.xml"/><Relationship Id="rId11" Type="http://schemas.openxmlformats.org/officeDocument/2006/relationships/tags" Target="../tags/tag63.xml"/><Relationship Id="rId24" Type="http://schemas.openxmlformats.org/officeDocument/2006/relationships/image" Target="../media/image30.png"/><Relationship Id="rId5" Type="http://schemas.openxmlformats.org/officeDocument/2006/relationships/tags" Target="../tags/tag57.xml"/><Relationship Id="rId15" Type="http://schemas.openxmlformats.org/officeDocument/2006/relationships/image" Target="../media/image37.svg"/><Relationship Id="rId23" Type="http://schemas.microsoft.com/office/2007/relationships/hdphoto" Target="../media/hdphoto5.wdp"/><Relationship Id="rId10" Type="http://schemas.openxmlformats.org/officeDocument/2006/relationships/tags" Target="../tags/tag62.xml"/><Relationship Id="rId19" Type="http://schemas.openxmlformats.org/officeDocument/2006/relationships/chart" Target="../charts/chart7.xml"/><Relationship Id="rId4" Type="http://schemas.openxmlformats.org/officeDocument/2006/relationships/tags" Target="../tags/tag56.xml"/><Relationship Id="rId9" Type="http://schemas.openxmlformats.org/officeDocument/2006/relationships/tags" Target="../tags/tag61.xml"/><Relationship Id="rId14" Type="http://schemas.openxmlformats.org/officeDocument/2006/relationships/image" Target="../media/image39.png"/><Relationship Id="rId22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72.xml"/><Relationship Id="rId13" Type="http://schemas.openxmlformats.org/officeDocument/2006/relationships/slideLayout" Target="../slideLayouts/slideLayout18.xml"/><Relationship Id="rId3" Type="http://schemas.openxmlformats.org/officeDocument/2006/relationships/tags" Target="../tags/tag67.xml"/><Relationship Id="rId7" Type="http://schemas.openxmlformats.org/officeDocument/2006/relationships/tags" Target="../tags/tag71.xml"/><Relationship Id="rId12" Type="http://schemas.openxmlformats.org/officeDocument/2006/relationships/tags" Target="../tags/tag76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11" Type="http://schemas.openxmlformats.org/officeDocument/2006/relationships/tags" Target="../tags/tag75.xml"/><Relationship Id="rId5" Type="http://schemas.openxmlformats.org/officeDocument/2006/relationships/tags" Target="../tags/tag69.xml"/><Relationship Id="rId10" Type="http://schemas.openxmlformats.org/officeDocument/2006/relationships/tags" Target="../tags/tag74.xml"/><Relationship Id="rId4" Type="http://schemas.openxmlformats.org/officeDocument/2006/relationships/tags" Target="../tags/tag68.xml"/><Relationship Id="rId9" Type="http://schemas.openxmlformats.org/officeDocument/2006/relationships/tags" Target="../tags/tag7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2.xml"/><Relationship Id="rId13" Type="http://schemas.openxmlformats.org/officeDocument/2006/relationships/chart" Target="../charts/chart17.xml"/><Relationship Id="rId18" Type="http://schemas.openxmlformats.org/officeDocument/2006/relationships/chart" Target="../charts/chart22.xml"/><Relationship Id="rId3" Type="http://schemas.openxmlformats.org/officeDocument/2006/relationships/slideLayout" Target="../slideLayouts/slideLayout23.xml"/><Relationship Id="rId7" Type="http://schemas.openxmlformats.org/officeDocument/2006/relationships/chart" Target="../charts/chart11.xml"/><Relationship Id="rId12" Type="http://schemas.openxmlformats.org/officeDocument/2006/relationships/chart" Target="../charts/chart16.xml"/><Relationship Id="rId17" Type="http://schemas.openxmlformats.org/officeDocument/2006/relationships/chart" Target="../charts/chart21.xml"/><Relationship Id="rId2" Type="http://schemas.openxmlformats.org/officeDocument/2006/relationships/tags" Target="../tags/tag78.xml"/><Relationship Id="rId16" Type="http://schemas.openxmlformats.org/officeDocument/2006/relationships/chart" Target="../charts/chart20.xml"/><Relationship Id="rId1" Type="http://schemas.openxmlformats.org/officeDocument/2006/relationships/tags" Target="../tags/tag77.xml"/><Relationship Id="rId6" Type="http://schemas.openxmlformats.org/officeDocument/2006/relationships/chart" Target="../charts/chart10.xml"/><Relationship Id="rId11" Type="http://schemas.openxmlformats.org/officeDocument/2006/relationships/chart" Target="../charts/chart15.xml"/><Relationship Id="rId5" Type="http://schemas.openxmlformats.org/officeDocument/2006/relationships/image" Target="../media/image46.png"/><Relationship Id="rId15" Type="http://schemas.openxmlformats.org/officeDocument/2006/relationships/chart" Target="../charts/chart19.xml"/><Relationship Id="rId10" Type="http://schemas.openxmlformats.org/officeDocument/2006/relationships/chart" Target="../charts/chart14.xml"/><Relationship Id="rId19" Type="http://schemas.openxmlformats.org/officeDocument/2006/relationships/chart" Target="../charts/chart23.xml"/><Relationship Id="rId4" Type="http://schemas.openxmlformats.org/officeDocument/2006/relationships/image" Target="../media/image45.png"/><Relationship Id="rId9" Type="http://schemas.openxmlformats.org/officeDocument/2006/relationships/chart" Target="../charts/chart13.xml"/><Relationship Id="rId14" Type="http://schemas.openxmlformats.org/officeDocument/2006/relationships/chart" Target="../charts/chart18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sv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6.sv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6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8.xml"/><Relationship Id="rId6" Type="http://schemas.microsoft.com/office/2007/relationships/hdphoto" Target="../media/hdphoto10.wdp"/><Relationship Id="rId5" Type="http://schemas.openxmlformats.org/officeDocument/2006/relationships/image" Target="../media/image52.png"/><Relationship Id="rId4" Type="http://schemas.openxmlformats.org/officeDocument/2006/relationships/image" Target="../media/image46.sv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4.png"/><Relationship Id="rId4" Type="http://schemas.openxmlformats.org/officeDocument/2006/relationships/image" Target="../media/image46.sv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svg"/><Relationship Id="rId7" Type="http://schemas.openxmlformats.org/officeDocument/2006/relationships/image" Target="../media/image62.sv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0.png"/><Relationship Id="rId5" Type="http://schemas.openxmlformats.org/officeDocument/2006/relationships/image" Target="../media/image60.svg"/><Relationship Id="rId4" Type="http://schemas.openxmlformats.org/officeDocument/2006/relationships/image" Target="../media/image59.png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8.xml"/><Relationship Id="rId5" Type="http://schemas.microsoft.com/office/2007/relationships/hdphoto" Target="../media/hdphoto12.wdp"/><Relationship Id="rId4" Type="http://schemas.openxmlformats.org/officeDocument/2006/relationships/image" Target="../media/image62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microsoft.com/office/2007/relationships/hdphoto" Target="../media/hdphoto5.wdp"/><Relationship Id="rId3" Type="http://schemas.openxmlformats.org/officeDocument/2006/relationships/tags" Target="../tags/tag4.xml"/><Relationship Id="rId21" Type="http://schemas.openxmlformats.org/officeDocument/2006/relationships/image" Target="../media/image19.png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image" Target="../media/image21.png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slideLayout" Target="../slideLayouts/slideLayout2.xml"/><Relationship Id="rId29" Type="http://schemas.openxmlformats.org/officeDocument/2006/relationships/image" Target="../media/image6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microsoft.com/office/2007/relationships/hdphoto" Target="../media/hdphoto4.wdp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image" Target="../media/image20.png"/><Relationship Id="rId28" Type="http://schemas.microsoft.com/office/2007/relationships/hdphoto" Target="../media/hdphoto1.wdp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microsoft.com/office/2007/relationships/hdphoto" Target="../media/hdphoto3.wdp"/><Relationship Id="rId27" Type="http://schemas.openxmlformats.org/officeDocument/2006/relationships/image" Target="../media/image5.png"/><Relationship Id="rId30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1.xml"/><Relationship Id="rId6" Type="http://schemas.microsoft.com/office/2007/relationships/hdphoto" Target="../media/hdphoto3.wdp"/><Relationship Id="rId5" Type="http://schemas.openxmlformats.org/officeDocument/2006/relationships/image" Target="../media/image19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24.pn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2.xml"/><Relationship Id="rId6" Type="http://schemas.microsoft.com/office/2007/relationships/hdphoto" Target="../media/hdphoto3.wdp"/><Relationship Id="rId5" Type="http://schemas.openxmlformats.org/officeDocument/2006/relationships/image" Target="../media/image19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天空, 户外, 围栏&#10;&#10;描述已自动生成">
            <a:extLst>
              <a:ext uri="{FF2B5EF4-FFF2-40B4-BE49-F238E27FC236}">
                <a16:creationId xmlns:a16="http://schemas.microsoft.com/office/drawing/2014/main" xmlns="" id="{D23AAFE1-EB2D-4154-A542-51F0DC321CC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5" t="5008" r="8449" b="4292"/>
          <a:stretch/>
        </p:blipFill>
        <p:spPr>
          <a:xfrm flipH="1"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7AF865D5-D5FF-49A6-BD46-6F56E6DE07F7}"/>
              </a:ext>
            </a:extLst>
          </p:cNvPr>
          <p:cNvSpPr/>
          <p:nvPr/>
        </p:nvSpPr>
        <p:spPr>
          <a:xfrm>
            <a:off x="0" y="0"/>
            <a:ext cx="9816029" cy="6858000"/>
          </a:xfrm>
          <a:prstGeom prst="rect">
            <a:avLst/>
          </a:prstGeom>
          <a:gradFill>
            <a:gsLst>
              <a:gs pos="0">
                <a:schemeClr val="tx1"/>
              </a:gs>
              <a:gs pos="42000">
                <a:srgbClr val="000000">
                  <a:alpha val="54000"/>
                </a:srgbClr>
              </a:gs>
              <a:gs pos="90000">
                <a:schemeClr val="tx1">
                  <a:alpha val="0"/>
                </a:schemeClr>
              </a:gs>
            </a:gsLst>
            <a:lin ang="0" scaled="0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4732D75-2832-463B-8606-574B1EEFB56D}"/>
              </a:ext>
            </a:extLst>
          </p:cNvPr>
          <p:cNvGrpSpPr/>
          <p:nvPr/>
        </p:nvGrpSpPr>
        <p:grpSpPr>
          <a:xfrm>
            <a:off x="856813" y="724291"/>
            <a:ext cx="548974" cy="857558"/>
            <a:chOff x="856813" y="724291"/>
            <a:chExt cx="548974" cy="857558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E1B2A238-225E-493B-AF92-534E59C4B7B7}"/>
                </a:ext>
              </a:extLst>
            </p:cNvPr>
            <p:cNvSpPr/>
            <p:nvPr/>
          </p:nvSpPr>
          <p:spPr>
            <a:xfrm>
              <a:off x="1384187" y="746120"/>
              <a:ext cx="21600" cy="216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3C3704CC-D4EB-4025-8475-613D41127615}"/>
                </a:ext>
              </a:extLst>
            </p:cNvPr>
            <p:cNvSpPr/>
            <p:nvPr/>
          </p:nvSpPr>
          <p:spPr>
            <a:xfrm>
              <a:off x="1384187" y="828085"/>
              <a:ext cx="21600" cy="216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F5B754D4-1501-447A-AD99-D69C493107F6}"/>
                </a:ext>
              </a:extLst>
            </p:cNvPr>
            <p:cNvSpPr/>
            <p:nvPr/>
          </p:nvSpPr>
          <p:spPr>
            <a:xfrm>
              <a:off x="1384187" y="910050"/>
              <a:ext cx="21600" cy="216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D34B1804-2E57-4AEF-A48D-64A3DF9E6B7F}"/>
                </a:ext>
              </a:extLst>
            </p:cNvPr>
            <p:cNvSpPr/>
            <p:nvPr/>
          </p:nvSpPr>
          <p:spPr>
            <a:xfrm>
              <a:off x="1384187" y="992015"/>
              <a:ext cx="21600" cy="216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4DBBDFEE-DAEE-45CB-B305-AAF27B6D264B}"/>
                </a:ext>
              </a:extLst>
            </p:cNvPr>
            <p:cNvSpPr/>
            <p:nvPr/>
          </p:nvSpPr>
          <p:spPr>
            <a:xfrm>
              <a:off x="1384187" y="1073980"/>
              <a:ext cx="21600" cy="216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600A8FCF-1F8A-427A-8F41-1D88D6036364}"/>
                </a:ext>
              </a:extLst>
            </p:cNvPr>
            <p:cNvSpPr/>
            <p:nvPr/>
          </p:nvSpPr>
          <p:spPr>
            <a:xfrm>
              <a:off x="1384187" y="1155945"/>
              <a:ext cx="21600" cy="216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EF27323D-9A8D-4943-8CCA-7E239DE4BB3C}"/>
                </a:ext>
              </a:extLst>
            </p:cNvPr>
            <p:cNvSpPr/>
            <p:nvPr/>
          </p:nvSpPr>
          <p:spPr>
            <a:xfrm>
              <a:off x="1384187" y="1232718"/>
              <a:ext cx="21600" cy="216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AA6499F0-DB90-4200-B7D2-E5CEA81C8E01}"/>
                </a:ext>
              </a:extLst>
            </p:cNvPr>
            <p:cNvSpPr/>
            <p:nvPr/>
          </p:nvSpPr>
          <p:spPr>
            <a:xfrm>
              <a:off x="1384187" y="1314683"/>
              <a:ext cx="21600" cy="216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983F0ABA-9516-43C9-A730-BBFCEB35E3B5}"/>
                </a:ext>
              </a:extLst>
            </p:cNvPr>
            <p:cNvSpPr/>
            <p:nvPr/>
          </p:nvSpPr>
          <p:spPr>
            <a:xfrm>
              <a:off x="1384187" y="1396648"/>
              <a:ext cx="21600" cy="216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74274D6D-E843-4FFB-BF9C-57440B2D805C}"/>
                </a:ext>
              </a:extLst>
            </p:cNvPr>
            <p:cNvSpPr/>
            <p:nvPr/>
          </p:nvSpPr>
          <p:spPr>
            <a:xfrm>
              <a:off x="1384187" y="1478284"/>
              <a:ext cx="21600" cy="216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1E8E8675-4627-4B35-98FB-61FD5E0003A4}"/>
                </a:ext>
              </a:extLst>
            </p:cNvPr>
            <p:cNvSpPr/>
            <p:nvPr/>
          </p:nvSpPr>
          <p:spPr>
            <a:xfrm>
              <a:off x="1384187" y="1560249"/>
              <a:ext cx="21600" cy="216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5ECF3ECC-8442-4C55-838B-579A54128E0A}"/>
                </a:ext>
              </a:extLst>
            </p:cNvPr>
            <p:cNvSpPr/>
            <p:nvPr/>
          </p:nvSpPr>
          <p:spPr>
            <a:xfrm>
              <a:off x="1130109" y="1560249"/>
              <a:ext cx="21600" cy="216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A31DDD90-966C-4E07-8C69-39F6BAE80DEC}"/>
                </a:ext>
              </a:extLst>
            </p:cNvPr>
            <p:cNvSpPr/>
            <p:nvPr/>
          </p:nvSpPr>
          <p:spPr>
            <a:xfrm>
              <a:off x="1214802" y="1560249"/>
              <a:ext cx="21600" cy="216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81F1FBD7-9EEC-4BE8-8CBE-7F559C38B2DE}"/>
                </a:ext>
              </a:extLst>
            </p:cNvPr>
            <p:cNvSpPr/>
            <p:nvPr/>
          </p:nvSpPr>
          <p:spPr>
            <a:xfrm>
              <a:off x="1299495" y="1560249"/>
              <a:ext cx="21600" cy="216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FB82AFE7-B469-4791-BBF5-EEC4B4302305}"/>
                </a:ext>
              </a:extLst>
            </p:cNvPr>
            <p:cNvSpPr/>
            <p:nvPr/>
          </p:nvSpPr>
          <p:spPr>
            <a:xfrm>
              <a:off x="877134" y="1560249"/>
              <a:ext cx="21600" cy="216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FC00EF9F-37BE-4391-AF03-798DFC626DD4}"/>
                </a:ext>
              </a:extLst>
            </p:cNvPr>
            <p:cNvSpPr/>
            <p:nvPr/>
          </p:nvSpPr>
          <p:spPr>
            <a:xfrm>
              <a:off x="961827" y="1560249"/>
              <a:ext cx="21600" cy="216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25874D99-B129-4445-B2FA-2EFFBC4ECD90}"/>
                </a:ext>
              </a:extLst>
            </p:cNvPr>
            <p:cNvSpPr/>
            <p:nvPr/>
          </p:nvSpPr>
          <p:spPr>
            <a:xfrm>
              <a:off x="1046520" y="1560249"/>
              <a:ext cx="21600" cy="216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xmlns="" id="{1EC826A0-96A0-46D7-98A0-7720D43511C8}"/>
                </a:ext>
              </a:extLst>
            </p:cNvPr>
            <p:cNvGrpSpPr/>
            <p:nvPr/>
          </p:nvGrpSpPr>
          <p:grpSpPr>
            <a:xfrm>
              <a:off x="856813" y="724291"/>
              <a:ext cx="513200" cy="825110"/>
              <a:chOff x="940896" y="724291"/>
              <a:chExt cx="513200" cy="825110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xmlns="" id="{228A0A58-8145-415A-A251-55E5079860DE}"/>
                  </a:ext>
                </a:extLst>
              </p:cNvPr>
              <p:cNvSpPr txBox="1"/>
              <p:nvPr/>
            </p:nvSpPr>
            <p:spPr>
              <a:xfrm>
                <a:off x="940896" y="773741"/>
                <a:ext cx="513200" cy="5493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>
                  <a:lnSpc>
                    <a:spcPct val="80000"/>
                  </a:lnSpc>
                </a:pPr>
                <a:r>
                  <a:rPr lang="en-US" altLang="zh-CN" spc="300" dirty="0">
                    <a:solidFill>
                      <a:schemeClr val="bg1"/>
                    </a:solidFill>
                    <a:latin typeface="Yu Gothic UI Semibold" panose="020B0700000000000000" pitchFamily="34" charset="-128"/>
                    <a:ea typeface="Yu Gothic UI Semibold" panose="020B0700000000000000" pitchFamily="34" charset="-128"/>
                  </a:rPr>
                  <a:t>20</a:t>
                </a:r>
              </a:p>
              <a:p>
                <a:pPr algn="dist">
                  <a:lnSpc>
                    <a:spcPct val="80000"/>
                  </a:lnSpc>
                </a:pPr>
                <a:r>
                  <a:rPr lang="en-US" altLang="zh-CN" spc="300" dirty="0">
                    <a:solidFill>
                      <a:schemeClr val="bg1"/>
                    </a:solidFill>
                    <a:latin typeface="Yu Gothic UI Semibold" panose="020B0700000000000000" pitchFamily="34" charset="-128"/>
                    <a:ea typeface="Yu Gothic UI Semibold" panose="020B0700000000000000" pitchFamily="34" charset="-128"/>
                  </a:rPr>
                  <a:t>19</a:t>
                </a:r>
                <a:endParaRPr lang="zh-CN" altLang="en-US" spc="300" dirty="0">
                  <a:solidFill>
                    <a:schemeClr val="bg1"/>
                  </a:solidFill>
                  <a:latin typeface="Yu Gothic UI Semibold" panose="020B0700000000000000" pitchFamily="34" charset="-128"/>
                  <a:ea typeface="Yu Gothic UI Semibold" panose="020B0700000000000000" pitchFamily="34" charset="-128"/>
                </a:endParaRPr>
              </a:p>
            </p:txBody>
          </p:sp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xmlns="" id="{2D875D2D-326D-4A23-B5A4-C0598FF50683}"/>
                  </a:ext>
                </a:extLst>
              </p:cNvPr>
              <p:cNvGrpSpPr/>
              <p:nvPr/>
            </p:nvGrpSpPr>
            <p:grpSpPr>
              <a:xfrm>
                <a:off x="940896" y="724291"/>
                <a:ext cx="494204" cy="825110"/>
                <a:chOff x="940896" y="724291"/>
                <a:chExt cx="494204" cy="825110"/>
              </a:xfrm>
            </p:grpSpPr>
            <p:sp>
              <p:nvSpPr>
                <p:cNvPr id="18" name="矩形 17">
                  <a:extLst>
                    <a:ext uri="{FF2B5EF4-FFF2-40B4-BE49-F238E27FC236}">
                      <a16:creationId xmlns:a16="http://schemas.microsoft.com/office/drawing/2014/main" xmlns="" id="{60DFBAF1-3B97-4732-937B-0085389B99D4}"/>
                    </a:ext>
                  </a:extLst>
                </p:cNvPr>
                <p:cNvSpPr/>
                <p:nvPr/>
              </p:nvSpPr>
              <p:spPr>
                <a:xfrm>
                  <a:off x="940896" y="724291"/>
                  <a:ext cx="494204" cy="825110"/>
                </a:xfrm>
                <a:prstGeom prst="rect">
                  <a:avLst/>
                </a:prstGeom>
                <a:noFill/>
                <a:ln w="28575">
                  <a:solidFill>
                    <a:srgbClr val="940A4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矩形 20">
                  <a:extLst>
                    <a:ext uri="{FF2B5EF4-FFF2-40B4-BE49-F238E27FC236}">
                      <a16:creationId xmlns:a16="http://schemas.microsoft.com/office/drawing/2014/main" xmlns="" id="{156DC95E-074D-4EDD-81B6-8755D7A789C4}"/>
                    </a:ext>
                  </a:extLst>
                </p:cNvPr>
                <p:cNvSpPr/>
                <p:nvPr/>
              </p:nvSpPr>
              <p:spPr>
                <a:xfrm>
                  <a:off x="940897" y="1292339"/>
                  <a:ext cx="214804" cy="257062"/>
                </a:xfrm>
                <a:prstGeom prst="rect">
                  <a:avLst/>
                </a:prstGeom>
                <a:solidFill>
                  <a:srgbClr val="940A4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椭圆 21">
                  <a:extLst>
                    <a:ext uri="{FF2B5EF4-FFF2-40B4-BE49-F238E27FC236}">
                      <a16:creationId xmlns:a16="http://schemas.microsoft.com/office/drawing/2014/main" xmlns="" id="{233D9EF3-D4AB-403E-920B-E84F5099AD42}"/>
                    </a:ext>
                  </a:extLst>
                </p:cNvPr>
                <p:cNvSpPr/>
                <p:nvPr/>
              </p:nvSpPr>
              <p:spPr>
                <a:xfrm>
                  <a:off x="1181013" y="1298612"/>
                  <a:ext cx="45719" cy="45719"/>
                </a:xfrm>
                <a:prstGeom prst="ellipse">
                  <a:avLst/>
                </a:prstGeom>
                <a:solidFill>
                  <a:srgbClr val="940A4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椭圆 22">
                  <a:extLst>
                    <a:ext uri="{FF2B5EF4-FFF2-40B4-BE49-F238E27FC236}">
                      <a16:creationId xmlns:a16="http://schemas.microsoft.com/office/drawing/2014/main" xmlns="" id="{D269ABFC-B300-466A-BBE7-4EEC17248E5C}"/>
                    </a:ext>
                  </a:extLst>
                </p:cNvPr>
                <p:cNvSpPr/>
                <p:nvPr/>
              </p:nvSpPr>
              <p:spPr>
                <a:xfrm>
                  <a:off x="1181013" y="1380577"/>
                  <a:ext cx="45719" cy="45719"/>
                </a:xfrm>
                <a:prstGeom prst="ellipse">
                  <a:avLst/>
                </a:prstGeom>
                <a:solidFill>
                  <a:srgbClr val="940A4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椭圆 23">
                  <a:extLst>
                    <a:ext uri="{FF2B5EF4-FFF2-40B4-BE49-F238E27FC236}">
                      <a16:creationId xmlns:a16="http://schemas.microsoft.com/office/drawing/2014/main" xmlns="" id="{5C9E85F5-3806-4C1E-B41F-647BD1B75468}"/>
                    </a:ext>
                  </a:extLst>
                </p:cNvPr>
                <p:cNvSpPr/>
                <p:nvPr/>
              </p:nvSpPr>
              <p:spPr>
                <a:xfrm>
                  <a:off x="1181013" y="1462542"/>
                  <a:ext cx="45719" cy="45719"/>
                </a:xfrm>
                <a:prstGeom prst="ellipse">
                  <a:avLst/>
                </a:prstGeom>
                <a:solidFill>
                  <a:srgbClr val="940A4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椭圆 24">
                  <a:extLst>
                    <a:ext uri="{FF2B5EF4-FFF2-40B4-BE49-F238E27FC236}">
                      <a16:creationId xmlns:a16="http://schemas.microsoft.com/office/drawing/2014/main" xmlns="" id="{544AC742-9086-4304-B9BA-04F5C0184DFB}"/>
                    </a:ext>
                  </a:extLst>
                </p:cNvPr>
                <p:cNvSpPr/>
                <p:nvPr/>
              </p:nvSpPr>
              <p:spPr>
                <a:xfrm>
                  <a:off x="1262337" y="1298612"/>
                  <a:ext cx="45719" cy="45719"/>
                </a:xfrm>
                <a:prstGeom prst="ellipse">
                  <a:avLst/>
                </a:prstGeom>
                <a:solidFill>
                  <a:srgbClr val="940A40">
                    <a:alpha val="75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椭圆 25">
                  <a:extLst>
                    <a:ext uri="{FF2B5EF4-FFF2-40B4-BE49-F238E27FC236}">
                      <a16:creationId xmlns:a16="http://schemas.microsoft.com/office/drawing/2014/main" xmlns="" id="{26B25B6E-B06A-40A5-8120-EC7AC3F42D2D}"/>
                    </a:ext>
                  </a:extLst>
                </p:cNvPr>
                <p:cNvSpPr/>
                <p:nvPr/>
              </p:nvSpPr>
              <p:spPr>
                <a:xfrm>
                  <a:off x="1262337" y="1380577"/>
                  <a:ext cx="45719" cy="45719"/>
                </a:xfrm>
                <a:prstGeom prst="ellipse">
                  <a:avLst/>
                </a:prstGeom>
                <a:solidFill>
                  <a:srgbClr val="940A40">
                    <a:alpha val="75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椭圆 26">
                  <a:extLst>
                    <a:ext uri="{FF2B5EF4-FFF2-40B4-BE49-F238E27FC236}">
                      <a16:creationId xmlns:a16="http://schemas.microsoft.com/office/drawing/2014/main" xmlns="" id="{AA745E3B-7852-4A16-9523-D322F848B2B2}"/>
                    </a:ext>
                  </a:extLst>
                </p:cNvPr>
                <p:cNvSpPr/>
                <p:nvPr/>
              </p:nvSpPr>
              <p:spPr>
                <a:xfrm>
                  <a:off x="1262337" y="1462542"/>
                  <a:ext cx="45719" cy="45719"/>
                </a:xfrm>
                <a:prstGeom prst="ellipse">
                  <a:avLst/>
                </a:prstGeom>
                <a:solidFill>
                  <a:srgbClr val="940A40">
                    <a:alpha val="75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椭圆 27">
                  <a:extLst>
                    <a:ext uri="{FF2B5EF4-FFF2-40B4-BE49-F238E27FC236}">
                      <a16:creationId xmlns:a16="http://schemas.microsoft.com/office/drawing/2014/main" xmlns="" id="{5B6F1AB9-8407-4603-9D5B-CA26784B8C98}"/>
                    </a:ext>
                  </a:extLst>
                </p:cNvPr>
                <p:cNvSpPr/>
                <p:nvPr/>
              </p:nvSpPr>
              <p:spPr>
                <a:xfrm>
                  <a:off x="1335159" y="1298612"/>
                  <a:ext cx="45719" cy="45719"/>
                </a:xfrm>
                <a:prstGeom prst="ellipse">
                  <a:avLst/>
                </a:prstGeom>
                <a:solidFill>
                  <a:srgbClr val="940A40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椭圆 28">
                  <a:extLst>
                    <a:ext uri="{FF2B5EF4-FFF2-40B4-BE49-F238E27FC236}">
                      <a16:creationId xmlns:a16="http://schemas.microsoft.com/office/drawing/2014/main" xmlns="" id="{53D3EEDA-4A2C-4948-9A03-E5E8AA760DB4}"/>
                    </a:ext>
                  </a:extLst>
                </p:cNvPr>
                <p:cNvSpPr/>
                <p:nvPr/>
              </p:nvSpPr>
              <p:spPr>
                <a:xfrm>
                  <a:off x="1335159" y="1380577"/>
                  <a:ext cx="45719" cy="45719"/>
                </a:xfrm>
                <a:prstGeom prst="ellipse">
                  <a:avLst/>
                </a:prstGeom>
                <a:solidFill>
                  <a:srgbClr val="940A40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椭圆 29">
                  <a:extLst>
                    <a:ext uri="{FF2B5EF4-FFF2-40B4-BE49-F238E27FC236}">
                      <a16:creationId xmlns:a16="http://schemas.microsoft.com/office/drawing/2014/main" xmlns="" id="{7A59F15D-ABB2-4ED1-9ED8-F3D638144B50}"/>
                    </a:ext>
                  </a:extLst>
                </p:cNvPr>
                <p:cNvSpPr/>
                <p:nvPr/>
              </p:nvSpPr>
              <p:spPr>
                <a:xfrm>
                  <a:off x="1335159" y="1462542"/>
                  <a:ext cx="45719" cy="45719"/>
                </a:xfrm>
                <a:prstGeom prst="ellipse">
                  <a:avLst/>
                </a:prstGeom>
                <a:solidFill>
                  <a:srgbClr val="940A40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B885DF7B-0807-49CD-8629-76EF9C930E6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547" t="4285" r="32061" b="49844"/>
          <a:stretch/>
        </p:blipFill>
        <p:spPr>
          <a:xfrm>
            <a:off x="6428662" y="3920359"/>
            <a:ext cx="738658" cy="723266"/>
          </a:xfrm>
          <a:prstGeom prst="rect">
            <a:avLst/>
          </a:prstGeom>
        </p:spPr>
      </p:pic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4E6CFE05-A8F6-4BBC-BD6E-3FC4F9B62E80}"/>
              </a:ext>
            </a:extLst>
          </p:cNvPr>
          <p:cNvSpPr txBox="1"/>
          <p:nvPr/>
        </p:nvSpPr>
        <p:spPr>
          <a:xfrm>
            <a:off x="7046833" y="3646379"/>
            <a:ext cx="4288353" cy="14604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5400" spc="200" dirty="0">
                <a:solidFill>
                  <a:srgbClr val="940A4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深圳</a:t>
            </a:r>
            <a:r>
              <a:rPr lang="zh-CN" altLang="en-US" sz="5400" spc="200" dirty="0">
                <a:solidFill>
                  <a:schemeClr val="bg1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大学</a:t>
            </a: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的模板</a:t>
            </a:r>
            <a:endParaRPr lang="en-US" altLang="zh-CN" sz="54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r">
              <a:lnSpc>
                <a:spcPct val="130000"/>
              </a:lnSpc>
            </a:pPr>
            <a:r>
              <a:rPr lang="en-US" altLang="zh-CN" sz="1400" spc="200" dirty="0">
                <a:solidFill>
                  <a:schemeClr val="bg1">
                    <a:lumMod val="6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SHENZHEN UNIVERSITY’S TEMPLET</a:t>
            </a:r>
            <a:endParaRPr lang="zh-CN" altLang="en-US" sz="1400" spc="200" dirty="0">
              <a:solidFill>
                <a:schemeClr val="bg1">
                  <a:lumMod val="6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788A9D77-1CB7-4378-A064-FA0C242D1CD6}"/>
              </a:ext>
            </a:extLst>
          </p:cNvPr>
          <p:cNvSpPr txBox="1"/>
          <p:nvPr/>
        </p:nvSpPr>
        <p:spPr>
          <a:xfrm>
            <a:off x="6925004" y="5277962"/>
            <a:ext cx="4410182" cy="8554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</a:t>
            </a:r>
          </a:p>
          <a:p>
            <a:pPr algn="r">
              <a:lnSpc>
                <a:spcPct val="120000"/>
              </a:lnSpc>
            </a:pP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Maecenas porttitor congue massa. </a:t>
            </a:r>
          </a:p>
          <a:p>
            <a:pPr algn="r">
              <a:lnSpc>
                <a:spcPct val="120000"/>
              </a:lnSpc>
            </a:pP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posuere, magna sed pulvinar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ultricies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</a:t>
            </a:r>
          </a:p>
          <a:p>
            <a:pPr algn="r">
              <a:lnSpc>
                <a:spcPct val="120000"/>
              </a:lnSpc>
            </a:pP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purus lectus malesuada libero, sit amet commodo magna eros quis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urna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xmlns="" id="{21896C4A-98B8-4C7B-9A66-BBB59D6AFB20}"/>
              </a:ext>
            </a:extLst>
          </p:cNvPr>
          <p:cNvCxnSpPr/>
          <p:nvPr/>
        </p:nvCxnSpPr>
        <p:spPr>
          <a:xfrm>
            <a:off x="6632154" y="5192371"/>
            <a:ext cx="4583017" cy="0"/>
          </a:xfrm>
          <a:prstGeom prst="line">
            <a:avLst/>
          </a:prstGeom>
          <a:ln w="76200">
            <a:gradFill>
              <a:gsLst>
                <a:gs pos="100000">
                  <a:srgbClr val="940A40"/>
                </a:gs>
                <a:gs pos="65000">
                  <a:srgbClr val="940A40">
                    <a:alpha val="61000"/>
                  </a:srgbClr>
                </a:gs>
                <a:gs pos="21000">
                  <a:srgbClr val="940A40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xmlns="" id="{D73112C8-3B4F-404F-8CD2-A0567E8BBE8D}"/>
              </a:ext>
            </a:extLst>
          </p:cNvPr>
          <p:cNvSpPr/>
          <p:nvPr/>
        </p:nvSpPr>
        <p:spPr>
          <a:xfrm>
            <a:off x="2417380" y="1254318"/>
            <a:ext cx="2911365" cy="4403834"/>
          </a:xfrm>
          <a:custGeom>
            <a:avLst/>
            <a:gdLst>
              <a:gd name="connsiteX0" fmla="*/ 0 w 2732689"/>
              <a:gd name="connsiteY0" fmla="*/ 189186 h 4256689"/>
              <a:gd name="connsiteX1" fmla="*/ 2669627 w 2732689"/>
              <a:gd name="connsiteY1" fmla="*/ 0 h 4256689"/>
              <a:gd name="connsiteX2" fmla="*/ 2732689 w 2732689"/>
              <a:gd name="connsiteY2" fmla="*/ 4256689 h 4256689"/>
              <a:gd name="connsiteX3" fmla="*/ 0 w 2732689"/>
              <a:gd name="connsiteY3" fmla="*/ 189186 h 4256689"/>
              <a:gd name="connsiteX0" fmla="*/ 0 w 2732689"/>
              <a:gd name="connsiteY0" fmla="*/ 189186 h 4403834"/>
              <a:gd name="connsiteX1" fmla="*/ 2669627 w 2732689"/>
              <a:gd name="connsiteY1" fmla="*/ 0 h 4403834"/>
              <a:gd name="connsiteX2" fmla="*/ 2732689 w 2732689"/>
              <a:gd name="connsiteY2" fmla="*/ 4403834 h 4403834"/>
              <a:gd name="connsiteX3" fmla="*/ 0 w 2732689"/>
              <a:gd name="connsiteY3" fmla="*/ 189186 h 4403834"/>
              <a:gd name="connsiteX0" fmla="*/ 0 w 2732689"/>
              <a:gd name="connsiteY0" fmla="*/ 115614 h 4403834"/>
              <a:gd name="connsiteX1" fmla="*/ 2669627 w 2732689"/>
              <a:gd name="connsiteY1" fmla="*/ 0 h 4403834"/>
              <a:gd name="connsiteX2" fmla="*/ 2732689 w 2732689"/>
              <a:gd name="connsiteY2" fmla="*/ 4403834 h 4403834"/>
              <a:gd name="connsiteX3" fmla="*/ 0 w 2732689"/>
              <a:gd name="connsiteY3" fmla="*/ 115614 h 4403834"/>
              <a:gd name="connsiteX0" fmla="*/ 0 w 2911365"/>
              <a:gd name="connsiteY0" fmla="*/ 136635 h 4403834"/>
              <a:gd name="connsiteX1" fmla="*/ 2848303 w 2911365"/>
              <a:gd name="connsiteY1" fmla="*/ 0 h 4403834"/>
              <a:gd name="connsiteX2" fmla="*/ 2911365 w 2911365"/>
              <a:gd name="connsiteY2" fmla="*/ 4403834 h 4403834"/>
              <a:gd name="connsiteX3" fmla="*/ 0 w 2911365"/>
              <a:gd name="connsiteY3" fmla="*/ 136635 h 4403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11365" h="4403834">
                <a:moveTo>
                  <a:pt x="0" y="136635"/>
                </a:moveTo>
                <a:lnTo>
                  <a:pt x="2848303" y="0"/>
                </a:lnTo>
                <a:lnTo>
                  <a:pt x="2911365" y="4403834"/>
                </a:lnTo>
                <a:lnTo>
                  <a:pt x="0" y="136635"/>
                </a:lnTo>
                <a:close/>
              </a:path>
            </a:pathLst>
          </a:custGeom>
          <a:solidFill>
            <a:srgbClr val="940A40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xmlns="" id="{4AA90483-1A96-45C4-B876-BC506A034E94}"/>
              </a:ext>
            </a:extLst>
          </p:cNvPr>
          <p:cNvSpPr/>
          <p:nvPr/>
        </p:nvSpPr>
        <p:spPr>
          <a:xfrm>
            <a:off x="5265680" y="1251229"/>
            <a:ext cx="820793" cy="1755228"/>
          </a:xfrm>
          <a:custGeom>
            <a:avLst/>
            <a:gdLst>
              <a:gd name="connsiteX0" fmla="*/ 42042 w 830318"/>
              <a:gd name="connsiteY0" fmla="*/ 1755228 h 1755228"/>
              <a:gd name="connsiteX1" fmla="*/ 0 w 830318"/>
              <a:gd name="connsiteY1" fmla="*/ 0 h 1755228"/>
              <a:gd name="connsiteX2" fmla="*/ 830318 w 830318"/>
              <a:gd name="connsiteY2" fmla="*/ 136635 h 1755228"/>
              <a:gd name="connsiteX3" fmla="*/ 42042 w 830318"/>
              <a:gd name="connsiteY3" fmla="*/ 1755228 h 1755228"/>
              <a:gd name="connsiteX0" fmla="*/ 42042 w 820793"/>
              <a:gd name="connsiteY0" fmla="*/ 1755228 h 1755228"/>
              <a:gd name="connsiteX1" fmla="*/ 0 w 820793"/>
              <a:gd name="connsiteY1" fmla="*/ 0 h 1755228"/>
              <a:gd name="connsiteX2" fmla="*/ 820793 w 820793"/>
              <a:gd name="connsiteY2" fmla="*/ 162035 h 1755228"/>
              <a:gd name="connsiteX3" fmla="*/ 42042 w 820793"/>
              <a:gd name="connsiteY3" fmla="*/ 1755228 h 1755228"/>
              <a:gd name="connsiteX0" fmla="*/ 30930 w 820793"/>
              <a:gd name="connsiteY0" fmla="*/ 1755228 h 1755228"/>
              <a:gd name="connsiteX1" fmla="*/ 0 w 820793"/>
              <a:gd name="connsiteY1" fmla="*/ 0 h 1755228"/>
              <a:gd name="connsiteX2" fmla="*/ 820793 w 820793"/>
              <a:gd name="connsiteY2" fmla="*/ 162035 h 1755228"/>
              <a:gd name="connsiteX3" fmla="*/ 30930 w 820793"/>
              <a:gd name="connsiteY3" fmla="*/ 1755228 h 1755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793" h="1755228">
                <a:moveTo>
                  <a:pt x="30930" y="1755228"/>
                </a:moveTo>
                <a:lnTo>
                  <a:pt x="0" y="0"/>
                </a:lnTo>
                <a:lnTo>
                  <a:pt x="820793" y="162035"/>
                </a:lnTo>
                <a:lnTo>
                  <a:pt x="30930" y="1755228"/>
                </a:lnTo>
                <a:close/>
              </a:path>
            </a:pathLst>
          </a:custGeom>
          <a:solidFill>
            <a:srgbClr val="940A4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930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62" grpId="0" animBg="1"/>
      <p:bldP spid="6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1B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13C940A-F37B-4C79-810C-DD925B01FA4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550" t="20226" r="27626" b="39270"/>
          <a:stretch/>
        </p:blipFill>
        <p:spPr>
          <a:xfrm>
            <a:off x="789362" y="-457055"/>
            <a:ext cx="10028268" cy="7772110"/>
          </a:xfrm>
          <a:prstGeom prst="rect">
            <a:avLst/>
          </a:prstGeom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xmlns="" id="{5E07EC49-8566-463A-A3C7-F687FF02556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34" t="5276" r="33175" b="50847"/>
          <a:stretch/>
        </p:blipFill>
        <p:spPr>
          <a:xfrm>
            <a:off x="10979506" y="5959036"/>
            <a:ext cx="428819" cy="428594"/>
          </a:xfrm>
          <a:prstGeom prst="rect">
            <a:avLst/>
          </a:prstGeom>
        </p:spPr>
      </p:pic>
      <p:sp>
        <p:nvSpPr>
          <p:cNvPr id="65" name="L 形 64">
            <a:extLst>
              <a:ext uri="{FF2B5EF4-FFF2-40B4-BE49-F238E27FC236}">
                <a16:creationId xmlns:a16="http://schemas.microsoft.com/office/drawing/2014/main" xmlns="" id="{240C1A01-6C1A-4169-86DA-C0A0ADFEA744}"/>
              </a:ext>
            </a:extLst>
          </p:cNvPr>
          <p:cNvSpPr/>
          <p:nvPr/>
        </p:nvSpPr>
        <p:spPr>
          <a:xfrm rot="10800000">
            <a:off x="10918443" y="709418"/>
            <a:ext cx="428819" cy="428819"/>
          </a:xfrm>
          <a:prstGeom prst="corner">
            <a:avLst>
              <a:gd name="adj1" fmla="val 12728"/>
              <a:gd name="adj2" fmla="val 1328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22572663-3FD4-4C89-9695-5F127B98AE5B}"/>
              </a:ext>
            </a:extLst>
          </p:cNvPr>
          <p:cNvSpPr/>
          <p:nvPr/>
        </p:nvSpPr>
        <p:spPr>
          <a:xfrm>
            <a:off x="11290300" y="3673949"/>
            <a:ext cx="56962" cy="89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十字形 66">
            <a:extLst>
              <a:ext uri="{FF2B5EF4-FFF2-40B4-BE49-F238E27FC236}">
                <a16:creationId xmlns:a16="http://schemas.microsoft.com/office/drawing/2014/main" xmlns="" id="{AC381E11-52D0-4293-9130-DCF38AA1D095}"/>
              </a:ext>
            </a:extLst>
          </p:cNvPr>
          <p:cNvSpPr/>
          <p:nvPr/>
        </p:nvSpPr>
        <p:spPr>
          <a:xfrm rot="2700000">
            <a:off x="11255464" y="4691241"/>
            <a:ext cx="126634" cy="126634"/>
          </a:xfrm>
          <a:prstGeom prst="plus">
            <a:avLst>
              <a:gd name="adj" fmla="val 375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8C29DA0F-5BB4-465A-B435-39B77F10845F}"/>
              </a:ext>
            </a:extLst>
          </p:cNvPr>
          <p:cNvSpPr txBox="1"/>
          <p:nvPr/>
        </p:nvSpPr>
        <p:spPr>
          <a:xfrm>
            <a:off x="645438" y="2662741"/>
            <a:ext cx="31165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spc="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这是一个</a:t>
            </a:r>
            <a:r>
              <a:rPr lang="zh-CN" altLang="en-US" sz="3600" spc="200" dirty="0">
                <a:solidFill>
                  <a:srgbClr val="940A4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标题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B34DC35D-F093-4C8F-B205-A45AAF6463D7}"/>
              </a:ext>
            </a:extLst>
          </p:cNvPr>
          <p:cNvSpPr txBox="1"/>
          <p:nvPr/>
        </p:nvSpPr>
        <p:spPr>
          <a:xfrm>
            <a:off x="705421" y="3482500"/>
            <a:ext cx="1498296" cy="307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xmlns="" id="{EEA8986D-C203-45BB-8410-5C5DEBA679FB}"/>
              </a:ext>
            </a:extLst>
          </p:cNvPr>
          <p:cNvSpPr/>
          <p:nvPr/>
        </p:nvSpPr>
        <p:spPr>
          <a:xfrm rot="5400000">
            <a:off x="4626644" y="1637863"/>
            <a:ext cx="130722" cy="402592"/>
          </a:xfrm>
          <a:prstGeom prst="rect">
            <a:avLst/>
          </a:prstGeom>
          <a:solidFill>
            <a:srgbClr val="940A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299EA927-071C-4CFE-BDC4-2CEA4EC07AF2}"/>
              </a:ext>
            </a:extLst>
          </p:cNvPr>
          <p:cNvSpPr txBox="1"/>
          <p:nvPr/>
        </p:nvSpPr>
        <p:spPr>
          <a:xfrm>
            <a:off x="705421" y="4259167"/>
            <a:ext cx="3758337" cy="1097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</a:t>
            </a:r>
          </a:p>
          <a:p>
            <a:pPr>
              <a:lnSpc>
                <a:spcPct val="11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Maecenas porttitor congue massa. </a:t>
            </a:r>
          </a:p>
          <a:p>
            <a:pPr>
              <a:lnSpc>
                <a:spcPct val="110000"/>
              </a:lnSpc>
            </a:pP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posuere, magna sed pulvinar ultricies, </a:t>
            </a:r>
          </a:p>
          <a:p>
            <a:pPr>
              <a:lnSpc>
                <a:spcPct val="110000"/>
              </a:lnSpc>
            </a:pP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purus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lectus malesuada libero, </a:t>
            </a:r>
          </a:p>
          <a:p>
            <a:pPr>
              <a:lnSpc>
                <a:spcPct val="11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sit amet commodo magna eros quis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urna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xmlns="" id="{5F443054-F8DD-433C-BCED-E7D7075EF60E}"/>
              </a:ext>
            </a:extLst>
          </p:cNvPr>
          <p:cNvSpPr/>
          <p:nvPr/>
        </p:nvSpPr>
        <p:spPr>
          <a:xfrm rot="5400000">
            <a:off x="1181330" y="3578099"/>
            <a:ext cx="65361" cy="836580"/>
          </a:xfrm>
          <a:prstGeom prst="rect">
            <a:avLst/>
          </a:prstGeom>
          <a:solidFill>
            <a:srgbClr val="940A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3" name="图片 52" descr="图片包含 户外, 天空, 草, 建筑物&#10;&#10;自动生成的说明">
            <a:extLst>
              <a:ext uri="{FF2B5EF4-FFF2-40B4-BE49-F238E27FC236}">
                <a16:creationId xmlns:a16="http://schemas.microsoft.com/office/drawing/2014/main" xmlns="" id="{465FCE4C-7A90-4F71-BBA7-F71326AB2D6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59" t="221" r="1032" b="26875"/>
          <a:stretch/>
        </p:blipFill>
        <p:spPr>
          <a:xfrm>
            <a:off x="4577037" y="2106748"/>
            <a:ext cx="5977939" cy="3362590"/>
          </a:xfrm>
          <a:custGeom>
            <a:avLst/>
            <a:gdLst>
              <a:gd name="connsiteX0" fmla="*/ 0 w 2853788"/>
              <a:gd name="connsiteY0" fmla="*/ 0 h 6858000"/>
              <a:gd name="connsiteX1" fmla="*/ 2853788 w 2853788"/>
              <a:gd name="connsiteY1" fmla="*/ 0 h 6858000"/>
              <a:gd name="connsiteX2" fmla="*/ 2853788 w 2853788"/>
              <a:gd name="connsiteY2" fmla="*/ 6858000 h 6858000"/>
              <a:gd name="connsiteX3" fmla="*/ 0 w 285378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3788" h="6858000">
                <a:moveTo>
                  <a:pt x="0" y="0"/>
                </a:moveTo>
                <a:lnTo>
                  <a:pt x="2853788" y="0"/>
                </a:lnTo>
                <a:lnTo>
                  <a:pt x="2853788" y="6858000"/>
                </a:lnTo>
                <a:lnTo>
                  <a:pt x="0" y="6858000"/>
                </a:lnTo>
                <a:close/>
              </a:path>
            </a:pathLst>
          </a:custGeom>
          <a:effectLst>
            <a:outerShdw blurRad="177800" dist="241300" dir="8100000" algn="tr" rotWithShape="0">
              <a:prstClr val="black">
                <a:alpha val="30000"/>
              </a:prstClr>
            </a:outerShdw>
          </a:effectLst>
        </p:spPr>
      </p:pic>
      <p:pic>
        <p:nvPicPr>
          <p:cNvPr id="56" name="图片 55" descr="图片包含 天空, 建筑物, 户外&#10;&#10;自动生成的说明">
            <a:extLst>
              <a:ext uri="{FF2B5EF4-FFF2-40B4-BE49-F238E27FC236}">
                <a16:creationId xmlns:a16="http://schemas.microsoft.com/office/drawing/2014/main" xmlns="" id="{22BCA338-2E76-4B47-AEBB-8DBC3BF9146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32" t="20927" r="2008" b="8005"/>
          <a:stretch/>
        </p:blipFill>
        <p:spPr>
          <a:xfrm>
            <a:off x="4577599" y="2072712"/>
            <a:ext cx="5977943" cy="3362590"/>
          </a:xfrm>
          <a:custGeom>
            <a:avLst/>
            <a:gdLst>
              <a:gd name="connsiteX0" fmla="*/ 0 w 2853788"/>
              <a:gd name="connsiteY0" fmla="*/ 0 h 6858000"/>
              <a:gd name="connsiteX1" fmla="*/ 2853788 w 2853788"/>
              <a:gd name="connsiteY1" fmla="*/ 0 h 6858000"/>
              <a:gd name="connsiteX2" fmla="*/ 2853788 w 2853788"/>
              <a:gd name="connsiteY2" fmla="*/ 6858000 h 6858000"/>
              <a:gd name="connsiteX3" fmla="*/ 0 w 285378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3788" h="6858000">
                <a:moveTo>
                  <a:pt x="0" y="0"/>
                </a:moveTo>
                <a:lnTo>
                  <a:pt x="2853788" y="0"/>
                </a:lnTo>
                <a:lnTo>
                  <a:pt x="2853788" y="6858000"/>
                </a:lnTo>
                <a:lnTo>
                  <a:pt x="0" y="6858000"/>
                </a:lnTo>
                <a:close/>
              </a:path>
            </a:pathLst>
          </a:custGeom>
          <a:effectLst>
            <a:outerShdw blurRad="177800" dist="241300" dir="8100000" algn="tr" rotWithShape="0">
              <a:prstClr val="black">
                <a:alpha val="30000"/>
              </a:prstClr>
            </a:outerShdw>
          </a:effectLst>
        </p:spPr>
      </p:pic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A207AA2C-2865-468B-A83F-927B4430F317}"/>
              </a:ext>
            </a:extLst>
          </p:cNvPr>
          <p:cNvSpPr txBox="1"/>
          <p:nvPr/>
        </p:nvSpPr>
        <p:spPr>
          <a:xfrm>
            <a:off x="10019747" y="1609437"/>
            <a:ext cx="6254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effectLst>
                  <a:outerShdw blurRad="50800" dist="76200" dir="8100000" algn="tr" rotWithShape="0">
                    <a:prstClr val="black">
                      <a:alpha val="30000"/>
                    </a:prstClr>
                  </a:outerShdw>
                </a:effectLst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0</a:t>
            </a:r>
            <a:endParaRPr lang="zh-CN" altLang="en-US" sz="6000" dirty="0">
              <a:solidFill>
                <a:schemeClr val="bg1"/>
              </a:solidFill>
              <a:effectLst>
                <a:outerShdw blurRad="50800" dist="76200" dir="8100000" algn="tr" rotWithShape="0">
                  <a:prstClr val="black">
                    <a:alpha val="30000"/>
                  </a:prstClr>
                </a:outerShdw>
              </a:effectLst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B5815D20-B316-48CB-BB57-6195466EAF49}"/>
              </a:ext>
            </a:extLst>
          </p:cNvPr>
          <p:cNvSpPr txBox="1"/>
          <p:nvPr/>
        </p:nvSpPr>
        <p:spPr>
          <a:xfrm>
            <a:off x="10488008" y="1609437"/>
            <a:ext cx="6254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effectLst>
                  <a:outerShdw blurRad="50800" dist="76200" dir="8100000" algn="tr" rotWithShape="0">
                    <a:prstClr val="black">
                      <a:alpha val="30000"/>
                    </a:prstClr>
                  </a:outerShdw>
                </a:effectLst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3</a:t>
            </a:r>
            <a:endParaRPr lang="zh-CN" altLang="en-US" sz="6000" dirty="0">
              <a:solidFill>
                <a:schemeClr val="bg1"/>
              </a:solidFill>
              <a:effectLst>
                <a:outerShdw blurRad="50800" dist="76200" dir="8100000" algn="tr" rotWithShape="0">
                  <a:prstClr val="black">
                    <a:alpha val="30000"/>
                  </a:prstClr>
                </a:outerShdw>
              </a:effectLst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xmlns="" id="{8F2AB5CD-342D-4655-9A07-2B588D311391}"/>
              </a:ext>
            </a:extLst>
          </p:cNvPr>
          <p:cNvSpPr/>
          <p:nvPr/>
        </p:nvSpPr>
        <p:spPr>
          <a:xfrm>
            <a:off x="4805842" y="5386037"/>
            <a:ext cx="182455" cy="182455"/>
          </a:xfrm>
          <a:prstGeom prst="ellipse">
            <a:avLst/>
          </a:prstGeom>
          <a:noFill/>
          <a:ln w="19050">
            <a:solidFill>
              <a:srgbClr val="940A40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xmlns="" id="{723F50F8-5B59-44FA-8671-6632BF6D998C}"/>
              </a:ext>
            </a:extLst>
          </p:cNvPr>
          <p:cNvSpPr/>
          <p:nvPr/>
        </p:nvSpPr>
        <p:spPr>
          <a:xfrm>
            <a:off x="4635081" y="5370809"/>
            <a:ext cx="212911" cy="212911"/>
          </a:xfrm>
          <a:prstGeom prst="ellipse">
            <a:avLst/>
          </a:prstGeom>
          <a:noFill/>
          <a:ln w="19050">
            <a:solidFill>
              <a:srgbClr val="940A40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xmlns="" id="{3AF59FDF-723D-457F-926C-0F5D8A1105E9}"/>
              </a:ext>
            </a:extLst>
          </p:cNvPr>
          <p:cNvSpPr/>
          <p:nvPr/>
        </p:nvSpPr>
        <p:spPr>
          <a:xfrm>
            <a:off x="4464320" y="5363423"/>
            <a:ext cx="227682" cy="227682"/>
          </a:xfrm>
          <a:prstGeom prst="ellipse">
            <a:avLst/>
          </a:prstGeom>
          <a:noFill/>
          <a:ln w="19050">
            <a:solidFill>
              <a:srgbClr val="940A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986C400D-A122-4976-B4F4-07EEAEB0EA09}"/>
              </a:ext>
            </a:extLst>
          </p:cNvPr>
          <p:cNvSpPr txBox="1"/>
          <p:nvPr/>
        </p:nvSpPr>
        <p:spPr>
          <a:xfrm>
            <a:off x="10488008" y="1609437"/>
            <a:ext cx="6254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effectLst>
                  <a:outerShdw blurRad="50800" dist="76200" dir="8100000" algn="tr" rotWithShape="0">
                    <a:prstClr val="black">
                      <a:alpha val="30000"/>
                    </a:prstClr>
                  </a:outerShdw>
                </a:effectLst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2</a:t>
            </a:r>
            <a:endParaRPr lang="zh-CN" altLang="en-US" sz="6000" dirty="0">
              <a:solidFill>
                <a:schemeClr val="bg1"/>
              </a:solidFill>
              <a:effectLst>
                <a:outerShdw blurRad="50800" dist="76200" dir="8100000" algn="tr" rotWithShape="0">
                  <a:prstClr val="black">
                    <a:alpha val="30000"/>
                  </a:prstClr>
                </a:outerShdw>
              </a:effectLst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3ADAF60F-0052-459B-BFE7-0802E8A135B3}"/>
              </a:ext>
            </a:extLst>
          </p:cNvPr>
          <p:cNvGrpSpPr/>
          <p:nvPr/>
        </p:nvGrpSpPr>
        <p:grpSpPr>
          <a:xfrm>
            <a:off x="842965" y="724291"/>
            <a:ext cx="562822" cy="857558"/>
            <a:chOff x="842965" y="724291"/>
            <a:chExt cx="562822" cy="857558"/>
          </a:xfrm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xmlns="" id="{8BD39FEE-174E-4489-BA23-DB8F3E2FFA78}"/>
                </a:ext>
              </a:extLst>
            </p:cNvPr>
            <p:cNvGrpSpPr/>
            <p:nvPr/>
          </p:nvGrpSpPr>
          <p:grpSpPr>
            <a:xfrm>
              <a:off x="856813" y="724291"/>
              <a:ext cx="548974" cy="857558"/>
              <a:chOff x="856813" y="724291"/>
              <a:chExt cx="548974" cy="857558"/>
            </a:xfrm>
          </p:grpSpPr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xmlns="" id="{8ABFA52E-9295-4603-8375-B3DA7FCCDF06}"/>
                  </a:ext>
                </a:extLst>
              </p:cNvPr>
              <p:cNvSpPr/>
              <p:nvPr/>
            </p:nvSpPr>
            <p:spPr>
              <a:xfrm>
                <a:off x="1384187" y="746120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xmlns="" id="{65594E78-7F29-44F2-974E-B6FB9A54AEC0}"/>
                  </a:ext>
                </a:extLst>
              </p:cNvPr>
              <p:cNvSpPr/>
              <p:nvPr/>
            </p:nvSpPr>
            <p:spPr>
              <a:xfrm>
                <a:off x="1384187" y="828085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xmlns="" id="{B4872FF8-F91B-4CEA-826D-BB8E71EF6E23}"/>
                  </a:ext>
                </a:extLst>
              </p:cNvPr>
              <p:cNvSpPr/>
              <p:nvPr/>
            </p:nvSpPr>
            <p:spPr>
              <a:xfrm>
                <a:off x="1384187" y="910050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xmlns="" id="{6B7B3BE8-AF12-4DF5-9B98-F6E0E03161CF}"/>
                  </a:ext>
                </a:extLst>
              </p:cNvPr>
              <p:cNvSpPr/>
              <p:nvPr/>
            </p:nvSpPr>
            <p:spPr>
              <a:xfrm>
                <a:off x="1384187" y="992015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xmlns="" id="{6CAED997-F28F-4B46-91EA-699CFEECE522}"/>
                  </a:ext>
                </a:extLst>
              </p:cNvPr>
              <p:cNvSpPr/>
              <p:nvPr/>
            </p:nvSpPr>
            <p:spPr>
              <a:xfrm>
                <a:off x="1384187" y="1073980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xmlns="" id="{BA107454-7C0A-47DB-A713-9921E20B7C11}"/>
                  </a:ext>
                </a:extLst>
              </p:cNvPr>
              <p:cNvSpPr/>
              <p:nvPr/>
            </p:nvSpPr>
            <p:spPr>
              <a:xfrm>
                <a:off x="1384187" y="1155945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xmlns="" id="{66076B71-B81A-4FD3-9FC7-1B135D000948}"/>
                  </a:ext>
                </a:extLst>
              </p:cNvPr>
              <p:cNvSpPr/>
              <p:nvPr/>
            </p:nvSpPr>
            <p:spPr>
              <a:xfrm>
                <a:off x="1384187" y="1232718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xmlns="" id="{E4D58DC7-6321-4EE3-B9B5-9F802361A5CE}"/>
                  </a:ext>
                </a:extLst>
              </p:cNvPr>
              <p:cNvSpPr/>
              <p:nvPr/>
            </p:nvSpPr>
            <p:spPr>
              <a:xfrm>
                <a:off x="1384187" y="1314683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xmlns="" id="{BF320842-A065-482D-8A95-9274E4BF2222}"/>
                  </a:ext>
                </a:extLst>
              </p:cNvPr>
              <p:cNvSpPr/>
              <p:nvPr/>
            </p:nvSpPr>
            <p:spPr>
              <a:xfrm>
                <a:off x="1384187" y="1396648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xmlns="" id="{8E8C0A24-5624-4FAB-802D-6698CDB275B1}"/>
                  </a:ext>
                </a:extLst>
              </p:cNvPr>
              <p:cNvSpPr/>
              <p:nvPr/>
            </p:nvSpPr>
            <p:spPr>
              <a:xfrm>
                <a:off x="1384187" y="1478284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xmlns="" id="{E5D0700D-B2B8-4271-9808-C6D82D6955CD}"/>
                  </a:ext>
                </a:extLst>
              </p:cNvPr>
              <p:cNvSpPr/>
              <p:nvPr/>
            </p:nvSpPr>
            <p:spPr>
              <a:xfrm>
                <a:off x="1384187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xmlns="" id="{FAD17D7D-60BF-4BFB-9E8A-BA042EDE236E}"/>
                  </a:ext>
                </a:extLst>
              </p:cNvPr>
              <p:cNvSpPr/>
              <p:nvPr/>
            </p:nvSpPr>
            <p:spPr>
              <a:xfrm>
                <a:off x="1130109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xmlns="" id="{B3E902E5-9D8A-42A6-B0BB-CC68C0B60F02}"/>
                  </a:ext>
                </a:extLst>
              </p:cNvPr>
              <p:cNvSpPr/>
              <p:nvPr/>
            </p:nvSpPr>
            <p:spPr>
              <a:xfrm>
                <a:off x="1214802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xmlns="" id="{3D4969A4-010E-48FF-8D0C-0AA9F0D282DE}"/>
                  </a:ext>
                </a:extLst>
              </p:cNvPr>
              <p:cNvSpPr/>
              <p:nvPr/>
            </p:nvSpPr>
            <p:spPr>
              <a:xfrm>
                <a:off x="1299495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xmlns="" id="{BBAFC958-B09F-44B9-AD42-6C353DC1F0A8}"/>
                  </a:ext>
                </a:extLst>
              </p:cNvPr>
              <p:cNvSpPr/>
              <p:nvPr/>
            </p:nvSpPr>
            <p:spPr>
              <a:xfrm>
                <a:off x="877134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xmlns="" id="{3FBBD5DD-852A-4D53-A2C4-FAA6B7BAF2BC}"/>
                  </a:ext>
                </a:extLst>
              </p:cNvPr>
              <p:cNvSpPr/>
              <p:nvPr/>
            </p:nvSpPr>
            <p:spPr>
              <a:xfrm>
                <a:off x="961827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xmlns="" id="{1E4728F1-7EF9-4D43-B514-181EBD697D2E}"/>
                  </a:ext>
                </a:extLst>
              </p:cNvPr>
              <p:cNvSpPr/>
              <p:nvPr/>
            </p:nvSpPr>
            <p:spPr>
              <a:xfrm>
                <a:off x="1046520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2" name="组合 91">
                <a:extLst>
                  <a:ext uri="{FF2B5EF4-FFF2-40B4-BE49-F238E27FC236}">
                    <a16:creationId xmlns:a16="http://schemas.microsoft.com/office/drawing/2014/main" xmlns="" id="{66E815A8-49E2-4380-BCB8-ADC714747952}"/>
                  </a:ext>
                </a:extLst>
              </p:cNvPr>
              <p:cNvGrpSpPr/>
              <p:nvPr/>
            </p:nvGrpSpPr>
            <p:grpSpPr>
              <a:xfrm>
                <a:off x="856813" y="724291"/>
                <a:ext cx="494204" cy="825110"/>
                <a:chOff x="940896" y="724291"/>
                <a:chExt cx="494204" cy="825110"/>
              </a:xfrm>
            </p:grpSpPr>
            <p:sp>
              <p:nvSpPr>
                <p:cNvPr id="93" name="文本框 92">
                  <a:extLst>
                    <a:ext uri="{FF2B5EF4-FFF2-40B4-BE49-F238E27FC236}">
                      <a16:creationId xmlns:a16="http://schemas.microsoft.com/office/drawing/2014/main" xmlns="" id="{DE5E38B0-E88D-424E-9E1E-A7E544820554}"/>
                    </a:ext>
                  </a:extLst>
                </p:cNvPr>
                <p:cNvSpPr txBox="1"/>
                <p:nvPr/>
              </p:nvSpPr>
              <p:spPr>
                <a:xfrm>
                  <a:off x="1133446" y="773741"/>
                  <a:ext cx="285836" cy="3213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80000"/>
                    </a:lnSpc>
                  </a:pPr>
                  <a:r>
                    <a:rPr lang="en-US" altLang="zh-CN" spc="300" dirty="0">
                      <a:solidFill>
                        <a:schemeClr val="bg1"/>
                      </a:solidFill>
                      <a:latin typeface="Yu Gothic UI Semibold" panose="020B0700000000000000" pitchFamily="34" charset="-128"/>
                      <a:ea typeface="Yu Gothic UI Semibold" panose="020B0700000000000000" pitchFamily="34" charset="-128"/>
                    </a:rPr>
                    <a:t>Z</a:t>
                  </a:r>
                  <a:endParaRPr lang="zh-CN" altLang="en-US" spc="300" dirty="0">
                    <a:solidFill>
                      <a:schemeClr val="bg1"/>
                    </a:solidFill>
                    <a:latin typeface="Yu Gothic UI Semibold" panose="020B0700000000000000" pitchFamily="34" charset="-128"/>
                    <a:ea typeface="Yu Gothic UI Semibold" panose="020B0700000000000000" pitchFamily="34" charset="-128"/>
                  </a:endParaRPr>
                </a:p>
              </p:txBody>
            </p:sp>
            <p:grpSp>
              <p:nvGrpSpPr>
                <p:cNvPr id="94" name="组合 93">
                  <a:extLst>
                    <a:ext uri="{FF2B5EF4-FFF2-40B4-BE49-F238E27FC236}">
                      <a16:creationId xmlns:a16="http://schemas.microsoft.com/office/drawing/2014/main" xmlns="" id="{A31FCA72-8F29-46A0-B328-DAD522C86FA1}"/>
                    </a:ext>
                  </a:extLst>
                </p:cNvPr>
                <p:cNvGrpSpPr/>
                <p:nvPr/>
              </p:nvGrpSpPr>
              <p:grpSpPr>
                <a:xfrm>
                  <a:off x="940896" y="724291"/>
                  <a:ext cx="494204" cy="825110"/>
                  <a:chOff x="940896" y="724291"/>
                  <a:chExt cx="494204" cy="825110"/>
                </a:xfrm>
              </p:grpSpPr>
              <p:sp>
                <p:nvSpPr>
                  <p:cNvPr id="96" name="矩形 95">
                    <a:extLst>
                      <a:ext uri="{FF2B5EF4-FFF2-40B4-BE49-F238E27FC236}">
                        <a16:creationId xmlns:a16="http://schemas.microsoft.com/office/drawing/2014/main" xmlns="" id="{AAD8F3F5-23D7-42F5-87E9-26B67E0219AD}"/>
                      </a:ext>
                    </a:extLst>
                  </p:cNvPr>
                  <p:cNvSpPr/>
                  <p:nvPr/>
                </p:nvSpPr>
                <p:spPr>
                  <a:xfrm>
                    <a:off x="940896" y="724291"/>
                    <a:ext cx="494204" cy="825110"/>
                  </a:xfrm>
                  <a:prstGeom prst="rect">
                    <a:avLst/>
                  </a:prstGeom>
                  <a:noFill/>
                  <a:ln w="28575">
                    <a:solidFill>
                      <a:srgbClr val="940A4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7" name="矩形 96">
                    <a:extLst>
                      <a:ext uri="{FF2B5EF4-FFF2-40B4-BE49-F238E27FC236}">
                        <a16:creationId xmlns:a16="http://schemas.microsoft.com/office/drawing/2014/main" xmlns="" id="{81DED541-DA60-49E7-8863-AD2F788927F9}"/>
                      </a:ext>
                    </a:extLst>
                  </p:cNvPr>
                  <p:cNvSpPr/>
                  <p:nvPr/>
                </p:nvSpPr>
                <p:spPr>
                  <a:xfrm>
                    <a:off x="940897" y="1047750"/>
                    <a:ext cx="214804" cy="501651"/>
                  </a:xfrm>
                  <a:prstGeom prst="rect">
                    <a:avLst/>
                  </a:prstGeom>
                  <a:solidFill>
                    <a:srgbClr val="940A4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8" name="椭圆 97">
                    <a:extLst>
                      <a:ext uri="{FF2B5EF4-FFF2-40B4-BE49-F238E27FC236}">
                        <a16:creationId xmlns:a16="http://schemas.microsoft.com/office/drawing/2014/main" xmlns="" id="{B44817DA-2E25-4672-A9DA-783F516781D5}"/>
                      </a:ext>
                    </a:extLst>
                  </p:cNvPr>
                  <p:cNvSpPr/>
                  <p:nvPr/>
                </p:nvSpPr>
                <p:spPr>
                  <a:xfrm>
                    <a:off x="1181013" y="1298612"/>
                    <a:ext cx="45719" cy="45719"/>
                  </a:xfrm>
                  <a:prstGeom prst="ellipse">
                    <a:avLst/>
                  </a:prstGeom>
                  <a:solidFill>
                    <a:srgbClr val="940A4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9" name="椭圆 98">
                    <a:extLst>
                      <a:ext uri="{FF2B5EF4-FFF2-40B4-BE49-F238E27FC236}">
                        <a16:creationId xmlns:a16="http://schemas.microsoft.com/office/drawing/2014/main" xmlns="" id="{123B47C3-EC98-4DFA-A34D-75EE473FC308}"/>
                      </a:ext>
                    </a:extLst>
                  </p:cNvPr>
                  <p:cNvSpPr/>
                  <p:nvPr/>
                </p:nvSpPr>
                <p:spPr>
                  <a:xfrm>
                    <a:off x="1181013" y="1380577"/>
                    <a:ext cx="45719" cy="45719"/>
                  </a:xfrm>
                  <a:prstGeom prst="ellipse">
                    <a:avLst/>
                  </a:prstGeom>
                  <a:solidFill>
                    <a:srgbClr val="940A4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0" name="椭圆 99">
                    <a:extLst>
                      <a:ext uri="{FF2B5EF4-FFF2-40B4-BE49-F238E27FC236}">
                        <a16:creationId xmlns:a16="http://schemas.microsoft.com/office/drawing/2014/main" xmlns="" id="{0D8947A5-99D1-4421-999E-15B8F10C7E3A}"/>
                      </a:ext>
                    </a:extLst>
                  </p:cNvPr>
                  <p:cNvSpPr/>
                  <p:nvPr/>
                </p:nvSpPr>
                <p:spPr>
                  <a:xfrm>
                    <a:off x="1181013" y="1462542"/>
                    <a:ext cx="45719" cy="45719"/>
                  </a:xfrm>
                  <a:prstGeom prst="ellipse">
                    <a:avLst/>
                  </a:prstGeom>
                  <a:solidFill>
                    <a:srgbClr val="940A4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1" name="椭圆 100">
                    <a:extLst>
                      <a:ext uri="{FF2B5EF4-FFF2-40B4-BE49-F238E27FC236}">
                        <a16:creationId xmlns:a16="http://schemas.microsoft.com/office/drawing/2014/main" xmlns="" id="{5BBB9E51-8F03-4807-987E-4990E06FDE55}"/>
                      </a:ext>
                    </a:extLst>
                  </p:cNvPr>
                  <p:cNvSpPr/>
                  <p:nvPr/>
                </p:nvSpPr>
                <p:spPr>
                  <a:xfrm>
                    <a:off x="1262337" y="1298612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75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2" name="椭圆 101">
                    <a:extLst>
                      <a:ext uri="{FF2B5EF4-FFF2-40B4-BE49-F238E27FC236}">
                        <a16:creationId xmlns:a16="http://schemas.microsoft.com/office/drawing/2014/main" xmlns="" id="{1A645D46-8DF6-42D6-9410-FB3D0E6CCB0C}"/>
                      </a:ext>
                    </a:extLst>
                  </p:cNvPr>
                  <p:cNvSpPr/>
                  <p:nvPr/>
                </p:nvSpPr>
                <p:spPr>
                  <a:xfrm>
                    <a:off x="1262337" y="1380577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75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3" name="椭圆 102">
                    <a:extLst>
                      <a:ext uri="{FF2B5EF4-FFF2-40B4-BE49-F238E27FC236}">
                        <a16:creationId xmlns:a16="http://schemas.microsoft.com/office/drawing/2014/main" xmlns="" id="{E6F7B5A0-BCC7-498B-AA09-E2757D338EA2}"/>
                      </a:ext>
                    </a:extLst>
                  </p:cNvPr>
                  <p:cNvSpPr/>
                  <p:nvPr/>
                </p:nvSpPr>
                <p:spPr>
                  <a:xfrm>
                    <a:off x="1262337" y="1462542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75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4" name="椭圆 103">
                    <a:extLst>
                      <a:ext uri="{FF2B5EF4-FFF2-40B4-BE49-F238E27FC236}">
                        <a16:creationId xmlns:a16="http://schemas.microsoft.com/office/drawing/2014/main" xmlns="" id="{DC266DBB-D465-425D-BC9F-4DF15A05E095}"/>
                      </a:ext>
                    </a:extLst>
                  </p:cNvPr>
                  <p:cNvSpPr/>
                  <p:nvPr/>
                </p:nvSpPr>
                <p:spPr>
                  <a:xfrm>
                    <a:off x="1335159" y="1298612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5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5" name="椭圆 104">
                    <a:extLst>
                      <a:ext uri="{FF2B5EF4-FFF2-40B4-BE49-F238E27FC236}">
                        <a16:creationId xmlns:a16="http://schemas.microsoft.com/office/drawing/2014/main" xmlns="" id="{F808DE04-91F9-44BA-BF74-3D7FEEBD672B}"/>
                      </a:ext>
                    </a:extLst>
                  </p:cNvPr>
                  <p:cNvSpPr/>
                  <p:nvPr/>
                </p:nvSpPr>
                <p:spPr>
                  <a:xfrm>
                    <a:off x="1335159" y="1380577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5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6" name="椭圆 105">
                    <a:extLst>
                      <a:ext uri="{FF2B5EF4-FFF2-40B4-BE49-F238E27FC236}">
                        <a16:creationId xmlns:a16="http://schemas.microsoft.com/office/drawing/2014/main" xmlns="" id="{759C4E20-1E0F-4F2E-9215-2B8AA881D6CF}"/>
                      </a:ext>
                    </a:extLst>
                  </p:cNvPr>
                  <p:cNvSpPr/>
                  <p:nvPr/>
                </p:nvSpPr>
                <p:spPr>
                  <a:xfrm>
                    <a:off x="1335159" y="1462542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5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95" name="文本框 94">
                  <a:extLst>
                    <a:ext uri="{FF2B5EF4-FFF2-40B4-BE49-F238E27FC236}">
                      <a16:creationId xmlns:a16="http://schemas.microsoft.com/office/drawing/2014/main" xmlns="" id="{E212C077-A816-44E9-900F-6C560DDFCE56}"/>
                    </a:ext>
                  </a:extLst>
                </p:cNvPr>
                <p:cNvSpPr txBox="1"/>
                <p:nvPr/>
              </p:nvSpPr>
              <p:spPr>
                <a:xfrm>
                  <a:off x="1125394" y="1013615"/>
                  <a:ext cx="285836" cy="3213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80000"/>
                    </a:lnSpc>
                  </a:pPr>
                  <a:r>
                    <a:rPr lang="en-US" altLang="zh-CN" spc="300" dirty="0">
                      <a:solidFill>
                        <a:schemeClr val="bg1"/>
                      </a:solidFill>
                      <a:latin typeface="Yu Gothic UI Semibold" panose="020B0700000000000000" pitchFamily="34" charset="-128"/>
                      <a:ea typeface="Yu Gothic UI Semibold" panose="020B0700000000000000" pitchFamily="34" charset="-128"/>
                    </a:rPr>
                    <a:t>U</a:t>
                  </a:r>
                  <a:endParaRPr lang="zh-CN" altLang="en-US" spc="300" dirty="0">
                    <a:solidFill>
                      <a:schemeClr val="bg1"/>
                    </a:solidFill>
                    <a:latin typeface="Yu Gothic UI Semibold" panose="020B0700000000000000" pitchFamily="34" charset="-128"/>
                    <a:ea typeface="Yu Gothic UI Semibold" panose="020B0700000000000000" pitchFamily="34" charset="-128"/>
                  </a:endParaRPr>
                </a:p>
              </p:txBody>
            </p:sp>
          </p:grpSp>
        </p:grp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3C50573C-C709-44FE-AA3F-62FD9126F73C}"/>
                </a:ext>
              </a:extLst>
            </p:cNvPr>
            <p:cNvSpPr txBox="1"/>
            <p:nvPr/>
          </p:nvSpPr>
          <p:spPr>
            <a:xfrm flipH="1">
              <a:off x="842965" y="777922"/>
              <a:ext cx="346456" cy="321370"/>
            </a:xfrm>
            <a:custGeom>
              <a:avLst/>
              <a:gdLst>
                <a:gd name="connsiteX0" fmla="*/ 0 w 346456"/>
                <a:gd name="connsiteY0" fmla="*/ 0 h 318262"/>
                <a:gd name="connsiteX1" fmla="*/ 346456 w 346456"/>
                <a:gd name="connsiteY1" fmla="*/ 0 h 318262"/>
                <a:gd name="connsiteX2" fmla="*/ 346456 w 346456"/>
                <a:gd name="connsiteY2" fmla="*/ 318262 h 318262"/>
                <a:gd name="connsiteX3" fmla="*/ 0 w 346456"/>
                <a:gd name="connsiteY3" fmla="*/ 318262 h 318262"/>
                <a:gd name="connsiteX4" fmla="*/ 0 w 346456"/>
                <a:gd name="connsiteY4" fmla="*/ 0 h 318262"/>
                <a:gd name="connsiteX0" fmla="*/ 0 w 346456"/>
                <a:gd name="connsiteY0" fmla="*/ 0 h 398696"/>
                <a:gd name="connsiteX1" fmla="*/ 346456 w 346456"/>
                <a:gd name="connsiteY1" fmla="*/ 0 h 398696"/>
                <a:gd name="connsiteX2" fmla="*/ 342223 w 346456"/>
                <a:gd name="connsiteY2" fmla="*/ 398696 h 398696"/>
                <a:gd name="connsiteX3" fmla="*/ 0 w 346456"/>
                <a:gd name="connsiteY3" fmla="*/ 318262 h 398696"/>
                <a:gd name="connsiteX4" fmla="*/ 0 w 346456"/>
                <a:gd name="connsiteY4" fmla="*/ 0 h 398696"/>
                <a:gd name="connsiteX0" fmla="*/ 0 w 346456"/>
                <a:gd name="connsiteY0" fmla="*/ 0 h 428329"/>
                <a:gd name="connsiteX1" fmla="*/ 346456 w 346456"/>
                <a:gd name="connsiteY1" fmla="*/ 0 h 428329"/>
                <a:gd name="connsiteX2" fmla="*/ 342223 w 346456"/>
                <a:gd name="connsiteY2" fmla="*/ 398696 h 428329"/>
                <a:gd name="connsiteX3" fmla="*/ 6350 w 346456"/>
                <a:gd name="connsiteY3" fmla="*/ 428329 h 428329"/>
                <a:gd name="connsiteX4" fmla="*/ 0 w 346456"/>
                <a:gd name="connsiteY4" fmla="*/ 0 h 428329"/>
                <a:gd name="connsiteX0" fmla="*/ 0 w 346456"/>
                <a:gd name="connsiteY0" fmla="*/ 0 h 398696"/>
                <a:gd name="connsiteX1" fmla="*/ 346456 w 346456"/>
                <a:gd name="connsiteY1" fmla="*/ 0 h 398696"/>
                <a:gd name="connsiteX2" fmla="*/ 342223 w 346456"/>
                <a:gd name="connsiteY2" fmla="*/ 398696 h 398696"/>
                <a:gd name="connsiteX3" fmla="*/ 33866 w 346456"/>
                <a:gd name="connsiteY3" fmla="*/ 248412 h 398696"/>
                <a:gd name="connsiteX4" fmla="*/ 0 w 346456"/>
                <a:gd name="connsiteY4" fmla="*/ 0 h 398696"/>
                <a:gd name="connsiteX0" fmla="*/ 0 w 346456"/>
                <a:gd name="connsiteY0" fmla="*/ 0 h 288642"/>
                <a:gd name="connsiteX1" fmla="*/ 346456 w 346456"/>
                <a:gd name="connsiteY1" fmla="*/ 0 h 288642"/>
                <a:gd name="connsiteX2" fmla="*/ 324761 w 346456"/>
                <a:gd name="connsiteY2" fmla="*/ 288642 h 288642"/>
                <a:gd name="connsiteX3" fmla="*/ 33866 w 346456"/>
                <a:gd name="connsiteY3" fmla="*/ 248412 h 288642"/>
                <a:gd name="connsiteX4" fmla="*/ 0 w 346456"/>
                <a:gd name="connsiteY4" fmla="*/ 0 h 288642"/>
                <a:gd name="connsiteX0" fmla="*/ 0 w 346456"/>
                <a:gd name="connsiteY0" fmla="*/ 0 h 302028"/>
                <a:gd name="connsiteX1" fmla="*/ 346456 w 346456"/>
                <a:gd name="connsiteY1" fmla="*/ 0 h 302028"/>
                <a:gd name="connsiteX2" fmla="*/ 324761 w 346456"/>
                <a:gd name="connsiteY2" fmla="*/ 288642 h 302028"/>
                <a:gd name="connsiteX3" fmla="*/ 29104 w 346456"/>
                <a:gd name="connsiteY3" fmla="*/ 302028 h 302028"/>
                <a:gd name="connsiteX4" fmla="*/ 0 w 346456"/>
                <a:gd name="connsiteY4" fmla="*/ 0 h 302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456" h="302028">
                  <a:moveTo>
                    <a:pt x="0" y="0"/>
                  </a:moveTo>
                  <a:lnTo>
                    <a:pt x="346456" y="0"/>
                  </a:lnTo>
                  <a:lnTo>
                    <a:pt x="324761" y="288642"/>
                  </a:lnTo>
                  <a:lnTo>
                    <a:pt x="29104" y="302028"/>
                  </a:lnTo>
                  <a:cubicBezTo>
                    <a:pt x="26987" y="159252"/>
                    <a:pt x="2117" y="142776"/>
                    <a:pt x="0" y="0"/>
                  </a:cubicBezTo>
                  <a:close/>
                </a:path>
              </a:pathLst>
            </a:cu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zh-CN" spc="300" dirty="0">
                  <a:solidFill>
                    <a:prstClr val="white"/>
                  </a:solidFill>
                  <a:latin typeface="Yu Gothic UI Semibold" panose="020B0700000000000000" pitchFamily="34" charset="-128"/>
                  <a:ea typeface="Yu Gothic UI Semibold" panose="020B0700000000000000" pitchFamily="34" charset="-128"/>
                </a:rPr>
                <a:t>S</a:t>
              </a:r>
              <a:endParaRPr lang="zh-CN" altLang="en-US" sz="2000" spc="300" dirty="0">
                <a:solidFill>
                  <a:schemeClr val="bg1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57107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xit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47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10800000">
                                      <p:cBhvr>
                                        <p:cTn id="3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9" grpId="0"/>
      <p:bldP spid="70" grpId="0"/>
      <p:bldP spid="75" grpId="0"/>
      <p:bldP spid="76" grpId="0" animBg="1"/>
      <p:bldP spid="68" grpId="0"/>
      <p:bldP spid="5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1B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2A695D1-2045-4DAD-A8CA-9C1700C68B1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117" t="18068" r="24117" b="38641"/>
          <a:stretch/>
        </p:blipFill>
        <p:spPr>
          <a:xfrm>
            <a:off x="552476" y="-838200"/>
            <a:ext cx="11087047" cy="8307208"/>
          </a:xfrm>
          <a:prstGeom prst="rect">
            <a:avLst/>
          </a:prstGeom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xmlns="" id="{5E07EC49-8566-463A-A3C7-F687FF02556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34" t="5276" r="33175" b="50847"/>
          <a:stretch/>
        </p:blipFill>
        <p:spPr>
          <a:xfrm>
            <a:off x="10979506" y="5959036"/>
            <a:ext cx="428819" cy="428594"/>
          </a:xfrm>
          <a:prstGeom prst="rect">
            <a:avLst/>
          </a:prstGeom>
        </p:spPr>
      </p:pic>
      <p:sp>
        <p:nvSpPr>
          <p:cNvPr id="65" name="L 形 64">
            <a:extLst>
              <a:ext uri="{FF2B5EF4-FFF2-40B4-BE49-F238E27FC236}">
                <a16:creationId xmlns:a16="http://schemas.microsoft.com/office/drawing/2014/main" xmlns="" id="{240C1A01-6C1A-4169-86DA-C0A0ADFEA744}"/>
              </a:ext>
            </a:extLst>
          </p:cNvPr>
          <p:cNvSpPr/>
          <p:nvPr/>
        </p:nvSpPr>
        <p:spPr>
          <a:xfrm rot="10800000">
            <a:off x="10918443" y="709418"/>
            <a:ext cx="428819" cy="428819"/>
          </a:xfrm>
          <a:prstGeom prst="corner">
            <a:avLst>
              <a:gd name="adj1" fmla="val 12728"/>
              <a:gd name="adj2" fmla="val 1328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22572663-3FD4-4C89-9695-5F127B98AE5B}"/>
              </a:ext>
            </a:extLst>
          </p:cNvPr>
          <p:cNvSpPr/>
          <p:nvPr/>
        </p:nvSpPr>
        <p:spPr>
          <a:xfrm>
            <a:off x="11290300" y="3673949"/>
            <a:ext cx="56962" cy="89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十字形 66">
            <a:extLst>
              <a:ext uri="{FF2B5EF4-FFF2-40B4-BE49-F238E27FC236}">
                <a16:creationId xmlns:a16="http://schemas.microsoft.com/office/drawing/2014/main" xmlns="" id="{AC381E11-52D0-4293-9130-DCF38AA1D095}"/>
              </a:ext>
            </a:extLst>
          </p:cNvPr>
          <p:cNvSpPr/>
          <p:nvPr/>
        </p:nvSpPr>
        <p:spPr>
          <a:xfrm rot="2700000">
            <a:off x="11255464" y="4691241"/>
            <a:ext cx="126634" cy="126634"/>
          </a:xfrm>
          <a:prstGeom prst="plus">
            <a:avLst>
              <a:gd name="adj" fmla="val 375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8C29DA0F-5BB4-465A-B435-39B77F10845F}"/>
              </a:ext>
            </a:extLst>
          </p:cNvPr>
          <p:cNvSpPr txBox="1"/>
          <p:nvPr/>
        </p:nvSpPr>
        <p:spPr>
          <a:xfrm>
            <a:off x="645438" y="2662741"/>
            <a:ext cx="31165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spc="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这是一个</a:t>
            </a:r>
            <a:r>
              <a:rPr lang="zh-CN" altLang="en-US" sz="3600" spc="200" dirty="0">
                <a:solidFill>
                  <a:srgbClr val="940A4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标题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B34DC35D-F093-4C8F-B205-A45AAF6463D7}"/>
              </a:ext>
            </a:extLst>
          </p:cNvPr>
          <p:cNvSpPr txBox="1"/>
          <p:nvPr/>
        </p:nvSpPr>
        <p:spPr>
          <a:xfrm>
            <a:off x="705421" y="3482500"/>
            <a:ext cx="1498296" cy="307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xmlns="" id="{EEA8986D-C203-45BB-8410-5C5DEBA679FB}"/>
              </a:ext>
            </a:extLst>
          </p:cNvPr>
          <p:cNvSpPr/>
          <p:nvPr/>
        </p:nvSpPr>
        <p:spPr>
          <a:xfrm rot="5400000">
            <a:off x="4626644" y="1637863"/>
            <a:ext cx="130722" cy="402592"/>
          </a:xfrm>
          <a:prstGeom prst="rect">
            <a:avLst/>
          </a:prstGeom>
          <a:solidFill>
            <a:srgbClr val="940A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299EA927-071C-4CFE-BDC4-2CEA4EC07AF2}"/>
              </a:ext>
            </a:extLst>
          </p:cNvPr>
          <p:cNvSpPr txBox="1"/>
          <p:nvPr/>
        </p:nvSpPr>
        <p:spPr>
          <a:xfrm>
            <a:off x="705421" y="4259167"/>
            <a:ext cx="3758337" cy="1097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</a:t>
            </a:r>
          </a:p>
          <a:p>
            <a:pPr>
              <a:lnSpc>
                <a:spcPct val="11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Maecenas porttitor congue massa. </a:t>
            </a:r>
          </a:p>
          <a:p>
            <a:pPr>
              <a:lnSpc>
                <a:spcPct val="110000"/>
              </a:lnSpc>
            </a:pP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posuere, magna sed pulvinar ultricies, </a:t>
            </a:r>
          </a:p>
          <a:p>
            <a:pPr>
              <a:lnSpc>
                <a:spcPct val="110000"/>
              </a:lnSpc>
            </a:pP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purus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lectus malesuada libero, </a:t>
            </a:r>
          </a:p>
          <a:p>
            <a:pPr>
              <a:lnSpc>
                <a:spcPct val="11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sit amet commodo magna eros quis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urna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xmlns="" id="{5F443054-F8DD-433C-BCED-E7D7075EF60E}"/>
              </a:ext>
            </a:extLst>
          </p:cNvPr>
          <p:cNvSpPr/>
          <p:nvPr/>
        </p:nvSpPr>
        <p:spPr>
          <a:xfrm rot="5400000">
            <a:off x="1181330" y="3578099"/>
            <a:ext cx="65361" cy="836580"/>
          </a:xfrm>
          <a:prstGeom prst="rect">
            <a:avLst/>
          </a:prstGeom>
          <a:solidFill>
            <a:srgbClr val="940A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6" name="图片 55" descr="图片包含 天空, 建筑物, 户外&#10;&#10;自动生成的说明">
            <a:extLst>
              <a:ext uri="{FF2B5EF4-FFF2-40B4-BE49-F238E27FC236}">
                <a16:creationId xmlns:a16="http://schemas.microsoft.com/office/drawing/2014/main" xmlns="" id="{22BCA338-2E76-4B47-AEBB-8DBC3BF9146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32" t="20927" r="2008" b="8005"/>
          <a:stretch/>
        </p:blipFill>
        <p:spPr>
          <a:xfrm>
            <a:off x="4577032" y="2081609"/>
            <a:ext cx="5977943" cy="3362590"/>
          </a:xfrm>
          <a:custGeom>
            <a:avLst/>
            <a:gdLst>
              <a:gd name="connsiteX0" fmla="*/ 0 w 2853788"/>
              <a:gd name="connsiteY0" fmla="*/ 0 h 6858000"/>
              <a:gd name="connsiteX1" fmla="*/ 2853788 w 2853788"/>
              <a:gd name="connsiteY1" fmla="*/ 0 h 6858000"/>
              <a:gd name="connsiteX2" fmla="*/ 2853788 w 2853788"/>
              <a:gd name="connsiteY2" fmla="*/ 6858000 h 6858000"/>
              <a:gd name="connsiteX3" fmla="*/ 0 w 285378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3788" h="6858000">
                <a:moveTo>
                  <a:pt x="0" y="0"/>
                </a:moveTo>
                <a:lnTo>
                  <a:pt x="2853788" y="0"/>
                </a:lnTo>
                <a:lnTo>
                  <a:pt x="2853788" y="6858000"/>
                </a:lnTo>
                <a:lnTo>
                  <a:pt x="0" y="6858000"/>
                </a:lnTo>
                <a:close/>
              </a:path>
            </a:pathLst>
          </a:custGeom>
          <a:effectLst>
            <a:outerShdw blurRad="177800" dist="241300" dir="8100000" algn="tr" rotWithShape="0">
              <a:prstClr val="black">
                <a:alpha val="30000"/>
              </a:prstClr>
            </a:outerShdw>
          </a:effectLst>
        </p:spPr>
      </p:pic>
      <p:pic>
        <p:nvPicPr>
          <p:cNvPr id="57" name="图片 56" descr="图片包含 天空, 户外, 围栏&#10;&#10;描述已自动生成">
            <a:extLst>
              <a:ext uri="{FF2B5EF4-FFF2-40B4-BE49-F238E27FC236}">
                <a16:creationId xmlns:a16="http://schemas.microsoft.com/office/drawing/2014/main" xmlns="" id="{70D39429-5DAC-4546-8333-BE27EA1048D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96" t="380" r="29638" b="35166"/>
          <a:stretch/>
        </p:blipFill>
        <p:spPr>
          <a:xfrm>
            <a:off x="4580736" y="2083690"/>
            <a:ext cx="5974239" cy="3360509"/>
          </a:xfrm>
          <a:custGeom>
            <a:avLst/>
            <a:gdLst>
              <a:gd name="connsiteX0" fmla="*/ 0 w 3050117"/>
              <a:gd name="connsiteY0" fmla="*/ 0 h 6858000"/>
              <a:gd name="connsiteX1" fmla="*/ 3050117 w 3050117"/>
              <a:gd name="connsiteY1" fmla="*/ 0 h 6858000"/>
              <a:gd name="connsiteX2" fmla="*/ 3050117 w 3050117"/>
              <a:gd name="connsiteY2" fmla="*/ 6858000 h 6858000"/>
              <a:gd name="connsiteX3" fmla="*/ 0 w 305011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0117" h="6858000">
                <a:moveTo>
                  <a:pt x="0" y="0"/>
                </a:moveTo>
                <a:lnTo>
                  <a:pt x="3050117" y="0"/>
                </a:lnTo>
                <a:lnTo>
                  <a:pt x="3050117" y="6858000"/>
                </a:lnTo>
                <a:lnTo>
                  <a:pt x="0" y="6858000"/>
                </a:lnTo>
                <a:close/>
              </a:path>
            </a:pathLst>
          </a:custGeom>
          <a:ln w="28575">
            <a:noFill/>
          </a:ln>
          <a:effectLst>
            <a:outerShdw blurRad="177800" dist="241300" dir="8100000" algn="tr" rotWithShape="0">
              <a:prstClr val="black">
                <a:alpha val="30000"/>
              </a:prstClr>
            </a:outerShdw>
          </a:effectLst>
        </p:spPr>
      </p:pic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A207AA2C-2865-468B-A83F-927B4430F317}"/>
              </a:ext>
            </a:extLst>
          </p:cNvPr>
          <p:cNvSpPr txBox="1"/>
          <p:nvPr/>
        </p:nvSpPr>
        <p:spPr>
          <a:xfrm>
            <a:off x="10019747" y="1609437"/>
            <a:ext cx="6254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effectLst>
                  <a:outerShdw blurRad="50800" dist="76200" dir="8100000" algn="tr" rotWithShape="0">
                    <a:prstClr val="black">
                      <a:alpha val="30000"/>
                    </a:prstClr>
                  </a:outerShdw>
                </a:effectLst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0</a:t>
            </a:r>
            <a:endParaRPr lang="zh-CN" altLang="en-US" sz="6000" dirty="0">
              <a:solidFill>
                <a:schemeClr val="bg1"/>
              </a:solidFill>
              <a:effectLst>
                <a:outerShdw blurRad="50800" dist="76200" dir="8100000" algn="tr" rotWithShape="0">
                  <a:prstClr val="black">
                    <a:alpha val="30000"/>
                  </a:prstClr>
                </a:outerShdw>
              </a:effectLst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B5815D20-B316-48CB-BB57-6195466EAF49}"/>
              </a:ext>
            </a:extLst>
          </p:cNvPr>
          <p:cNvSpPr txBox="1"/>
          <p:nvPr/>
        </p:nvSpPr>
        <p:spPr>
          <a:xfrm>
            <a:off x="10488008" y="1609437"/>
            <a:ext cx="6254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effectLst>
                  <a:outerShdw blurRad="50800" dist="76200" dir="8100000" algn="tr" rotWithShape="0">
                    <a:prstClr val="black">
                      <a:alpha val="30000"/>
                    </a:prstClr>
                  </a:outerShdw>
                </a:effectLst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4</a:t>
            </a:r>
            <a:endParaRPr lang="zh-CN" altLang="en-US" sz="6000" dirty="0">
              <a:solidFill>
                <a:schemeClr val="bg1"/>
              </a:solidFill>
              <a:effectLst>
                <a:outerShdw blurRad="50800" dist="76200" dir="8100000" algn="tr" rotWithShape="0">
                  <a:prstClr val="black">
                    <a:alpha val="30000"/>
                  </a:prstClr>
                </a:outerShdw>
              </a:effectLst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A93BED28-C3CE-40E8-96B6-3B91866F01FE}"/>
              </a:ext>
            </a:extLst>
          </p:cNvPr>
          <p:cNvGrpSpPr/>
          <p:nvPr/>
        </p:nvGrpSpPr>
        <p:grpSpPr>
          <a:xfrm>
            <a:off x="4464320" y="5363423"/>
            <a:ext cx="523977" cy="227682"/>
            <a:chOff x="4464320" y="5363423"/>
            <a:chExt cx="523977" cy="227682"/>
          </a:xfrm>
        </p:grpSpPr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8F2AB5CD-342D-4655-9A07-2B588D311391}"/>
                </a:ext>
              </a:extLst>
            </p:cNvPr>
            <p:cNvSpPr/>
            <p:nvPr/>
          </p:nvSpPr>
          <p:spPr>
            <a:xfrm>
              <a:off x="4805842" y="5386037"/>
              <a:ext cx="182455" cy="182455"/>
            </a:xfrm>
            <a:prstGeom prst="ellipse">
              <a:avLst/>
            </a:prstGeom>
            <a:noFill/>
            <a:ln w="19050">
              <a:solidFill>
                <a:srgbClr val="940A4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723F50F8-5B59-44FA-8671-6632BF6D998C}"/>
                </a:ext>
              </a:extLst>
            </p:cNvPr>
            <p:cNvSpPr/>
            <p:nvPr/>
          </p:nvSpPr>
          <p:spPr>
            <a:xfrm>
              <a:off x="4635081" y="5370809"/>
              <a:ext cx="212911" cy="212911"/>
            </a:xfrm>
            <a:prstGeom prst="ellipse">
              <a:avLst/>
            </a:prstGeom>
            <a:noFill/>
            <a:ln w="19050">
              <a:solidFill>
                <a:srgbClr val="940A40">
                  <a:alpha val="7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3AF59FDF-723D-457F-926C-0F5D8A1105E9}"/>
                </a:ext>
              </a:extLst>
            </p:cNvPr>
            <p:cNvSpPr/>
            <p:nvPr/>
          </p:nvSpPr>
          <p:spPr>
            <a:xfrm>
              <a:off x="4464320" y="5363423"/>
              <a:ext cx="227682" cy="227682"/>
            </a:xfrm>
            <a:prstGeom prst="ellipse">
              <a:avLst/>
            </a:prstGeom>
            <a:noFill/>
            <a:ln w="19050">
              <a:solidFill>
                <a:srgbClr val="940A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986C400D-A122-4976-B4F4-07EEAEB0EA09}"/>
              </a:ext>
            </a:extLst>
          </p:cNvPr>
          <p:cNvSpPr txBox="1"/>
          <p:nvPr/>
        </p:nvSpPr>
        <p:spPr>
          <a:xfrm>
            <a:off x="10488008" y="1609437"/>
            <a:ext cx="6254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effectLst>
                  <a:outerShdw blurRad="50800" dist="76200" dir="8100000" algn="tr" rotWithShape="0">
                    <a:prstClr val="black">
                      <a:alpha val="30000"/>
                    </a:prstClr>
                  </a:outerShdw>
                </a:effectLst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3</a:t>
            </a:r>
            <a:endParaRPr lang="zh-CN" altLang="en-US" sz="6000" dirty="0">
              <a:solidFill>
                <a:schemeClr val="bg1"/>
              </a:solidFill>
              <a:effectLst>
                <a:outerShdw blurRad="50800" dist="76200" dir="8100000" algn="tr" rotWithShape="0">
                  <a:prstClr val="black">
                    <a:alpha val="30000"/>
                  </a:prstClr>
                </a:outerShdw>
              </a:effectLst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39E7FF42-10BF-47DB-BDA7-06103EDCB7BA}"/>
              </a:ext>
            </a:extLst>
          </p:cNvPr>
          <p:cNvGrpSpPr/>
          <p:nvPr/>
        </p:nvGrpSpPr>
        <p:grpSpPr>
          <a:xfrm>
            <a:off x="842965" y="724291"/>
            <a:ext cx="562822" cy="857558"/>
            <a:chOff x="842965" y="724291"/>
            <a:chExt cx="562822" cy="857558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xmlns="" id="{103BE413-C7D6-492C-9742-CADC27ADAA9A}"/>
                </a:ext>
              </a:extLst>
            </p:cNvPr>
            <p:cNvGrpSpPr/>
            <p:nvPr/>
          </p:nvGrpSpPr>
          <p:grpSpPr>
            <a:xfrm>
              <a:off x="856813" y="724291"/>
              <a:ext cx="548974" cy="857558"/>
              <a:chOff x="856813" y="724291"/>
              <a:chExt cx="548974" cy="857558"/>
            </a:xfrm>
          </p:grpSpPr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xmlns="" id="{4DE65A39-4EB5-44E4-9FCB-45EA5934B937}"/>
                  </a:ext>
                </a:extLst>
              </p:cNvPr>
              <p:cNvSpPr/>
              <p:nvPr/>
            </p:nvSpPr>
            <p:spPr>
              <a:xfrm>
                <a:off x="1384187" y="746120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xmlns="" id="{728C4DBA-8E42-4926-9219-F3DE05D70C21}"/>
                  </a:ext>
                </a:extLst>
              </p:cNvPr>
              <p:cNvSpPr/>
              <p:nvPr/>
            </p:nvSpPr>
            <p:spPr>
              <a:xfrm>
                <a:off x="1384187" y="828085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xmlns="" id="{406E5D20-1DA9-4482-BC8E-A70E0B82FF8C}"/>
                  </a:ext>
                </a:extLst>
              </p:cNvPr>
              <p:cNvSpPr/>
              <p:nvPr/>
            </p:nvSpPr>
            <p:spPr>
              <a:xfrm>
                <a:off x="1384187" y="910050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xmlns="" id="{A9CA2EF1-EAB2-47F8-AD12-69711A721E0D}"/>
                  </a:ext>
                </a:extLst>
              </p:cNvPr>
              <p:cNvSpPr/>
              <p:nvPr/>
            </p:nvSpPr>
            <p:spPr>
              <a:xfrm>
                <a:off x="1384187" y="992015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xmlns="" id="{14B6843A-586C-4007-A927-1EB5630412FC}"/>
                  </a:ext>
                </a:extLst>
              </p:cNvPr>
              <p:cNvSpPr/>
              <p:nvPr/>
            </p:nvSpPr>
            <p:spPr>
              <a:xfrm>
                <a:off x="1384187" y="1073980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xmlns="" id="{B658B95B-7678-4F2E-A0C2-F33C2651B4D9}"/>
                  </a:ext>
                </a:extLst>
              </p:cNvPr>
              <p:cNvSpPr/>
              <p:nvPr/>
            </p:nvSpPr>
            <p:spPr>
              <a:xfrm>
                <a:off x="1384187" y="1155945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xmlns="" id="{C47C4688-C130-4F34-B273-4E96BB0E03DA}"/>
                  </a:ext>
                </a:extLst>
              </p:cNvPr>
              <p:cNvSpPr/>
              <p:nvPr/>
            </p:nvSpPr>
            <p:spPr>
              <a:xfrm>
                <a:off x="1384187" y="1232718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xmlns="" id="{CA1FDC14-95CD-4D0B-B3D7-9A14CB7E4EE3}"/>
                  </a:ext>
                </a:extLst>
              </p:cNvPr>
              <p:cNvSpPr/>
              <p:nvPr/>
            </p:nvSpPr>
            <p:spPr>
              <a:xfrm>
                <a:off x="1384187" y="1314683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xmlns="" id="{96B6F26D-4B4A-4822-BD4F-BD72EFAF0EB8}"/>
                  </a:ext>
                </a:extLst>
              </p:cNvPr>
              <p:cNvSpPr/>
              <p:nvPr/>
            </p:nvSpPr>
            <p:spPr>
              <a:xfrm>
                <a:off x="1384187" y="1396648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xmlns="" id="{863A034E-5B6E-45C8-9A80-98A524FCB0FE}"/>
                  </a:ext>
                </a:extLst>
              </p:cNvPr>
              <p:cNvSpPr/>
              <p:nvPr/>
            </p:nvSpPr>
            <p:spPr>
              <a:xfrm>
                <a:off x="1384187" y="1478284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xmlns="" id="{9441A096-06FC-458D-BDFA-99776FF6AC3B}"/>
                  </a:ext>
                </a:extLst>
              </p:cNvPr>
              <p:cNvSpPr/>
              <p:nvPr/>
            </p:nvSpPr>
            <p:spPr>
              <a:xfrm>
                <a:off x="1384187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xmlns="" id="{C2E97EB6-325C-4A16-A211-A390032780FD}"/>
                  </a:ext>
                </a:extLst>
              </p:cNvPr>
              <p:cNvSpPr/>
              <p:nvPr/>
            </p:nvSpPr>
            <p:spPr>
              <a:xfrm>
                <a:off x="1130109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xmlns="" id="{DC8DEEA9-830B-4925-AD9D-1A2D670961CA}"/>
                  </a:ext>
                </a:extLst>
              </p:cNvPr>
              <p:cNvSpPr/>
              <p:nvPr/>
            </p:nvSpPr>
            <p:spPr>
              <a:xfrm>
                <a:off x="1214802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xmlns="" id="{2465AEFD-824B-4130-989E-FBD7160920DD}"/>
                  </a:ext>
                </a:extLst>
              </p:cNvPr>
              <p:cNvSpPr/>
              <p:nvPr/>
            </p:nvSpPr>
            <p:spPr>
              <a:xfrm>
                <a:off x="1299495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xmlns="" id="{16C6CA20-2AF5-496F-A59B-9C873C65AF20}"/>
                  </a:ext>
                </a:extLst>
              </p:cNvPr>
              <p:cNvSpPr/>
              <p:nvPr/>
            </p:nvSpPr>
            <p:spPr>
              <a:xfrm>
                <a:off x="877134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xmlns="" id="{6E026315-A247-49D2-87D8-1759A7C3C484}"/>
                  </a:ext>
                </a:extLst>
              </p:cNvPr>
              <p:cNvSpPr/>
              <p:nvPr/>
            </p:nvSpPr>
            <p:spPr>
              <a:xfrm>
                <a:off x="961827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xmlns="" id="{B84431A0-F4BA-4A21-BA86-E9C186BFE923}"/>
                  </a:ext>
                </a:extLst>
              </p:cNvPr>
              <p:cNvSpPr/>
              <p:nvPr/>
            </p:nvSpPr>
            <p:spPr>
              <a:xfrm>
                <a:off x="1046520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3" name="组合 92">
                <a:extLst>
                  <a:ext uri="{FF2B5EF4-FFF2-40B4-BE49-F238E27FC236}">
                    <a16:creationId xmlns:a16="http://schemas.microsoft.com/office/drawing/2014/main" xmlns="" id="{2B6A39A9-B0C5-4892-A562-34D4ADFE5E9C}"/>
                  </a:ext>
                </a:extLst>
              </p:cNvPr>
              <p:cNvGrpSpPr/>
              <p:nvPr/>
            </p:nvGrpSpPr>
            <p:grpSpPr>
              <a:xfrm>
                <a:off x="856813" y="724291"/>
                <a:ext cx="494204" cy="825110"/>
                <a:chOff x="940896" y="724291"/>
                <a:chExt cx="494204" cy="825110"/>
              </a:xfrm>
            </p:grpSpPr>
            <p:sp>
              <p:nvSpPr>
                <p:cNvPr id="94" name="文本框 93">
                  <a:extLst>
                    <a:ext uri="{FF2B5EF4-FFF2-40B4-BE49-F238E27FC236}">
                      <a16:creationId xmlns:a16="http://schemas.microsoft.com/office/drawing/2014/main" xmlns="" id="{71DB9E66-DD50-42AF-8556-0F800FF2F7CD}"/>
                    </a:ext>
                  </a:extLst>
                </p:cNvPr>
                <p:cNvSpPr txBox="1"/>
                <p:nvPr/>
              </p:nvSpPr>
              <p:spPr>
                <a:xfrm>
                  <a:off x="1133446" y="773741"/>
                  <a:ext cx="285836" cy="3213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80000"/>
                    </a:lnSpc>
                  </a:pPr>
                  <a:r>
                    <a:rPr lang="en-US" altLang="zh-CN" spc="300" dirty="0">
                      <a:solidFill>
                        <a:schemeClr val="bg1"/>
                      </a:solidFill>
                      <a:latin typeface="Yu Gothic UI Semibold" panose="020B0700000000000000" pitchFamily="34" charset="-128"/>
                      <a:ea typeface="Yu Gothic UI Semibold" panose="020B0700000000000000" pitchFamily="34" charset="-128"/>
                    </a:rPr>
                    <a:t>Z</a:t>
                  </a:r>
                  <a:endParaRPr lang="zh-CN" altLang="en-US" spc="300" dirty="0">
                    <a:solidFill>
                      <a:schemeClr val="bg1"/>
                    </a:solidFill>
                    <a:latin typeface="Yu Gothic UI Semibold" panose="020B0700000000000000" pitchFamily="34" charset="-128"/>
                    <a:ea typeface="Yu Gothic UI Semibold" panose="020B0700000000000000" pitchFamily="34" charset="-128"/>
                  </a:endParaRPr>
                </a:p>
              </p:txBody>
            </p:sp>
            <p:grpSp>
              <p:nvGrpSpPr>
                <p:cNvPr id="95" name="组合 94">
                  <a:extLst>
                    <a:ext uri="{FF2B5EF4-FFF2-40B4-BE49-F238E27FC236}">
                      <a16:creationId xmlns:a16="http://schemas.microsoft.com/office/drawing/2014/main" xmlns="" id="{D8591930-F237-4A9E-80F8-FDF6437219BF}"/>
                    </a:ext>
                  </a:extLst>
                </p:cNvPr>
                <p:cNvGrpSpPr/>
                <p:nvPr/>
              </p:nvGrpSpPr>
              <p:grpSpPr>
                <a:xfrm>
                  <a:off x="940896" y="724291"/>
                  <a:ext cx="494204" cy="825110"/>
                  <a:chOff x="940896" y="724291"/>
                  <a:chExt cx="494204" cy="825110"/>
                </a:xfrm>
              </p:grpSpPr>
              <p:sp>
                <p:nvSpPr>
                  <p:cNvPr id="97" name="矩形 96">
                    <a:extLst>
                      <a:ext uri="{FF2B5EF4-FFF2-40B4-BE49-F238E27FC236}">
                        <a16:creationId xmlns:a16="http://schemas.microsoft.com/office/drawing/2014/main" xmlns="" id="{6C1A67B3-4570-47E0-A25A-E41DDD74663C}"/>
                      </a:ext>
                    </a:extLst>
                  </p:cNvPr>
                  <p:cNvSpPr/>
                  <p:nvPr/>
                </p:nvSpPr>
                <p:spPr>
                  <a:xfrm>
                    <a:off x="940896" y="724291"/>
                    <a:ext cx="494204" cy="825110"/>
                  </a:xfrm>
                  <a:prstGeom prst="rect">
                    <a:avLst/>
                  </a:prstGeom>
                  <a:noFill/>
                  <a:ln w="28575">
                    <a:solidFill>
                      <a:srgbClr val="940A4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8" name="矩形 97">
                    <a:extLst>
                      <a:ext uri="{FF2B5EF4-FFF2-40B4-BE49-F238E27FC236}">
                        <a16:creationId xmlns:a16="http://schemas.microsoft.com/office/drawing/2014/main" xmlns="" id="{5365AAF9-E65A-4E1B-8E03-7846E01F5970}"/>
                      </a:ext>
                    </a:extLst>
                  </p:cNvPr>
                  <p:cNvSpPr/>
                  <p:nvPr/>
                </p:nvSpPr>
                <p:spPr>
                  <a:xfrm>
                    <a:off x="940897" y="1047750"/>
                    <a:ext cx="214804" cy="501651"/>
                  </a:xfrm>
                  <a:prstGeom prst="rect">
                    <a:avLst/>
                  </a:prstGeom>
                  <a:solidFill>
                    <a:srgbClr val="940A4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9" name="椭圆 98">
                    <a:extLst>
                      <a:ext uri="{FF2B5EF4-FFF2-40B4-BE49-F238E27FC236}">
                        <a16:creationId xmlns:a16="http://schemas.microsoft.com/office/drawing/2014/main" xmlns="" id="{C1FE3211-1079-470A-95C9-F664FC08E8DD}"/>
                      </a:ext>
                    </a:extLst>
                  </p:cNvPr>
                  <p:cNvSpPr/>
                  <p:nvPr/>
                </p:nvSpPr>
                <p:spPr>
                  <a:xfrm>
                    <a:off x="1181013" y="1298612"/>
                    <a:ext cx="45719" cy="45719"/>
                  </a:xfrm>
                  <a:prstGeom prst="ellipse">
                    <a:avLst/>
                  </a:prstGeom>
                  <a:solidFill>
                    <a:srgbClr val="940A4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0" name="椭圆 99">
                    <a:extLst>
                      <a:ext uri="{FF2B5EF4-FFF2-40B4-BE49-F238E27FC236}">
                        <a16:creationId xmlns:a16="http://schemas.microsoft.com/office/drawing/2014/main" xmlns="" id="{A2981D74-B326-46C8-9D43-2CE86E5F8229}"/>
                      </a:ext>
                    </a:extLst>
                  </p:cNvPr>
                  <p:cNvSpPr/>
                  <p:nvPr/>
                </p:nvSpPr>
                <p:spPr>
                  <a:xfrm>
                    <a:off x="1181013" y="1380577"/>
                    <a:ext cx="45719" cy="45719"/>
                  </a:xfrm>
                  <a:prstGeom prst="ellipse">
                    <a:avLst/>
                  </a:prstGeom>
                  <a:solidFill>
                    <a:srgbClr val="940A4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1" name="椭圆 100">
                    <a:extLst>
                      <a:ext uri="{FF2B5EF4-FFF2-40B4-BE49-F238E27FC236}">
                        <a16:creationId xmlns:a16="http://schemas.microsoft.com/office/drawing/2014/main" xmlns="" id="{E52709DD-4A21-45FD-BF49-F3ABC3DD74D5}"/>
                      </a:ext>
                    </a:extLst>
                  </p:cNvPr>
                  <p:cNvSpPr/>
                  <p:nvPr/>
                </p:nvSpPr>
                <p:spPr>
                  <a:xfrm>
                    <a:off x="1181013" y="1462542"/>
                    <a:ext cx="45719" cy="45719"/>
                  </a:xfrm>
                  <a:prstGeom prst="ellipse">
                    <a:avLst/>
                  </a:prstGeom>
                  <a:solidFill>
                    <a:srgbClr val="940A4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2" name="椭圆 101">
                    <a:extLst>
                      <a:ext uri="{FF2B5EF4-FFF2-40B4-BE49-F238E27FC236}">
                        <a16:creationId xmlns:a16="http://schemas.microsoft.com/office/drawing/2014/main" xmlns="" id="{D86ABCE8-C6E5-4414-BFDC-33A100A99F9C}"/>
                      </a:ext>
                    </a:extLst>
                  </p:cNvPr>
                  <p:cNvSpPr/>
                  <p:nvPr/>
                </p:nvSpPr>
                <p:spPr>
                  <a:xfrm>
                    <a:off x="1262337" y="1298612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75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3" name="椭圆 102">
                    <a:extLst>
                      <a:ext uri="{FF2B5EF4-FFF2-40B4-BE49-F238E27FC236}">
                        <a16:creationId xmlns:a16="http://schemas.microsoft.com/office/drawing/2014/main" xmlns="" id="{8AE5E23E-4B3C-4F7C-BCC6-23E5C6D97CE7}"/>
                      </a:ext>
                    </a:extLst>
                  </p:cNvPr>
                  <p:cNvSpPr/>
                  <p:nvPr/>
                </p:nvSpPr>
                <p:spPr>
                  <a:xfrm>
                    <a:off x="1262337" y="1380577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75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4" name="椭圆 103">
                    <a:extLst>
                      <a:ext uri="{FF2B5EF4-FFF2-40B4-BE49-F238E27FC236}">
                        <a16:creationId xmlns:a16="http://schemas.microsoft.com/office/drawing/2014/main" xmlns="" id="{92B3C89A-9BFD-43B1-9187-459DCC6C2A2B}"/>
                      </a:ext>
                    </a:extLst>
                  </p:cNvPr>
                  <p:cNvSpPr/>
                  <p:nvPr/>
                </p:nvSpPr>
                <p:spPr>
                  <a:xfrm>
                    <a:off x="1262337" y="1462542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75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5" name="椭圆 104">
                    <a:extLst>
                      <a:ext uri="{FF2B5EF4-FFF2-40B4-BE49-F238E27FC236}">
                        <a16:creationId xmlns:a16="http://schemas.microsoft.com/office/drawing/2014/main" xmlns="" id="{DD3B3443-6507-4F58-9684-E2AB687E8C2E}"/>
                      </a:ext>
                    </a:extLst>
                  </p:cNvPr>
                  <p:cNvSpPr/>
                  <p:nvPr/>
                </p:nvSpPr>
                <p:spPr>
                  <a:xfrm>
                    <a:off x="1335159" y="1298612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5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6" name="椭圆 105">
                    <a:extLst>
                      <a:ext uri="{FF2B5EF4-FFF2-40B4-BE49-F238E27FC236}">
                        <a16:creationId xmlns:a16="http://schemas.microsoft.com/office/drawing/2014/main" xmlns="" id="{C3891554-6D39-4C72-A82C-3A4F03752C84}"/>
                      </a:ext>
                    </a:extLst>
                  </p:cNvPr>
                  <p:cNvSpPr/>
                  <p:nvPr/>
                </p:nvSpPr>
                <p:spPr>
                  <a:xfrm>
                    <a:off x="1335159" y="1380577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5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7" name="椭圆 106">
                    <a:extLst>
                      <a:ext uri="{FF2B5EF4-FFF2-40B4-BE49-F238E27FC236}">
                        <a16:creationId xmlns:a16="http://schemas.microsoft.com/office/drawing/2014/main" xmlns="" id="{F47A7C0F-1A84-457C-9398-44A21AA24EDE}"/>
                      </a:ext>
                    </a:extLst>
                  </p:cNvPr>
                  <p:cNvSpPr/>
                  <p:nvPr/>
                </p:nvSpPr>
                <p:spPr>
                  <a:xfrm>
                    <a:off x="1335159" y="1462542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5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96" name="文本框 95">
                  <a:extLst>
                    <a:ext uri="{FF2B5EF4-FFF2-40B4-BE49-F238E27FC236}">
                      <a16:creationId xmlns:a16="http://schemas.microsoft.com/office/drawing/2014/main" xmlns="" id="{8250F740-D136-4CAE-AFD8-7C7E24FBA08F}"/>
                    </a:ext>
                  </a:extLst>
                </p:cNvPr>
                <p:cNvSpPr txBox="1"/>
                <p:nvPr/>
              </p:nvSpPr>
              <p:spPr>
                <a:xfrm>
                  <a:off x="1125394" y="1013615"/>
                  <a:ext cx="285836" cy="3213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80000"/>
                    </a:lnSpc>
                  </a:pPr>
                  <a:r>
                    <a:rPr lang="en-US" altLang="zh-CN" spc="300" dirty="0">
                      <a:solidFill>
                        <a:schemeClr val="bg1"/>
                      </a:solidFill>
                      <a:latin typeface="Yu Gothic UI Semibold" panose="020B0700000000000000" pitchFamily="34" charset="-128"/>
                      <a:ea typeface="Yu Gothic UI Semibold" panose="020B0700000000000000" pitchFamily="34" charset="-128"/>
                    </a:rPr>
                    <a:t>U</a:t>
                  </a:r>
                  <a:endParaRPr lang="zh-CN" altLang="en-US" spc="300" dirty="0">
                    <a:solidFill>
                      <a:schemeClr val="bg1"/>
                    </a:solidFill>
                    <a:latin typeface="Yu Gothic UI Semibold" panose="020B0700000000000000" pitchFamily="34" charset="-128"/>
                    <a:ea typeface="Yu Gothic UI Semibold" panose="020B0700000000000000" pitchFamily="34" charset="-128"/>
                  </a:endParaRPr>
                </a:p>
              </p:txBody>
            </p:sp>
          </p:grpSp>
        </p:grp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BA265804-A9C9-4871-B196-5028752E7DF6}"/>
                </a:ext>
              </a:extLst>
            </p:cNvPr>
            <p:cNvSpPr txBox="1"/>
            <p:nvPr/>
          </p:nvSpPr>
          <p:spPr>
            <a:xfrm flipH="1">
              <a:off x="842965" y="777922"/>
              <a:ext cx="346456" cy="321370"/>
            </a:xfrm>
            <a:custGeom>
              <a:avLst/>
              <a:gdLst>
                <a:gd name="connsiteX0" fmla="*/ 0 w 346456"/>
                <a:gd name="connsiteY0" fmla="*/ 0 h 318262"/>
                <a:gd name="connsiteX1" fmla="*/ 346456 w 346456"/>
                <a:gd name="connsiteY1" fmla="*/ 0 h 318262"/>
                <a:gd name="connsiteX2" fmla="*/ 346456 w 346456"/>
                <a:gd name="connsiteY2" fmla="*/ 318262 h 318262"/>
                <a:gd name="connsiteX3" fmla="*/ 0 w 346456"/>
                <a:gd name="connsiteY3" fmla="*/ 318262 h 318262"/>
                <a:gd name="connsiteX4" fmla="*/ 0 w 346456"/>
                <a:gd name="connsiteY4" fmla="*/ 0 h 318262"/>
                <a:gd name="connsiteX0" fmla="*/ 0 w 346456"/>
                <a:gd name="connsiteY0" fmla="*/ 0 h 398696"/>
                <a:gd name="connsiteX1" fmla="*/ 346456 w 346456"/>
                <a:gd name="connsiteY1" fmla="*/ 0 h 398696"/>
                <a:gd name="connsiteX2" fmla="*/ 342223 w 346456"/>
                <a:gd name="connsiteY2" fmla="*/ 398696 h 398696"/>
                <a:gd name="connsiteX3" fmla="*/ 0 w 346456"/>
                <a:gd name="connsiteY3" fmla="*/ 318262 h 398696"/>
                <a:gd name="connsiteX4" fmla="*/ 0 w 346456"/>
                <a:gd name="connsiteY4" fmla="*/ 0 h 398696"/>
                <a:gd name="connsiteX0" fmla="*/ 0 w 346456"/>
                <a:gd name="connsiteY0" fmla="*/ 0 h 428329"/>
                <a:gd name="connsiteX1" fmla="*/ 346456 w 346456"/>
                <a:gd name="connsiteY1" fmla="*/ 0 h 428329"/>
                <a:gd name="connsiteX2" fmla="*/ 342223 w 346456"/>
                <a:gd name="connsiteY2" fmla="*/ 398696 h 428329"/>
                <a:gd name="connsiteX3" fmla="*/ 6350 w 346456"/>
                <a:gd name="connsiteY3" fmla="*/ 428329 h 428329"/>
                <a:gd name="connsiteX4" fmla="*/ 0 w 346456"/>
                <a:gd name="connsiteY4" fmla="*/ 0 h 428329"/>
                <a:gd name="connsiteX0" fmla="*/ 0 w 346456"/>
                <a:gd name="connsiteY0" fmla="*/ 0 h 398696"/>
                <a:gd name="connsiteX1" fmla="*/ 346456 w 346456"/>
                <a:gd name="connsiteY1" fmla="*/ 0 h 398696"/>
                <a:gd name="connsiteX2" fmla="*/ 342223 w 346456"/>
                <a:gd name="connsiteY2" fmla="*/ 398696 h 398696"/>
                <a:gd name="connsiteX3" fmla="*/ 33866 w 346456"/>
                <a:gd name="connsiteY3" fmla="*/ 248412 h 398696"/>
                <a:gd name="connsiteX4" fmla="*/ 0 w 346456"/>
                <a:gd name="connsiteY4" fmla="*/ 0 h 398696"/>
                <a:gd name="connsiteX0" fmla="*/ 0 w 346456"/>
                <a:gd name="connsiteY0" fmla="*/ 0 h 288642"/>
                <a:gd name="connsiteX1" fmla="*/ 346456 w 346456"/>
                <a:gd name="connsiteY1" fmla="*/ 0 h 288642"/>
                <a:gd name="connsiteX2" fmla="*/ 324761 w 346456"/>
                <a:gd name="connsiteY2" fmla="*/ 288642 h 288642"/>
                <a:gd name="connsiteX3" fmla="*/ 33866 w 346456"/>
                <a:gd name="connsiteY3" fmla="*/ 248412 h 288642"/>
                <a:gd name="connsiteX4" fmla="*/ 0 w 346456"/>
                <a:gd name="connsiteY4" fmla="*/ 0 h 288642"/>
                <a:gd name="connsiteX0" fmla="*/ 0 w 346456"/>
                <a:gd name="connsiteY0" fmla="*/ 0 h 302028"/>
                <a:gd name="connsiteX1" fmla="*/ 346456 w 346456"/>
                <a:gd name="connsiteY1" fmla="*/ 0 h 302028"/>
                <a:gd name="connsiteX2" fmla="*/ 324761 w 346456"/>
                <a:gd name="connsiteY2" fmla="*/ 288642 h 302028"/>
                <a:gd name="connsiteX3" fmla="*/ 29104 w 346456"/>
                <a:gd name="connsiteY3" fmla="*/ 302028 h 302028"/>
                <a:gd name="connsiteX4" fmla="*/ 0 w 346456"/>
                <a:gd name="connsiteY4" fmla="*/ 0 h 302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456" h="302028">
                  <a:moveTo>
                    <a:pt x="0" y="0"/>
                  </a:moveTo>
                  <a:lnTo>
                    <a:pt x="346456" y="0"/>
                  </a:lnTo>
                  <a:lnTo>
                    <a:pt x="324761" y="288642"/>
                  </a:lnTo>
                  <a:lnTo>
                    <a:pt x="29104" y="302028"/>
                  </a:lnTo>
                  <a:cubicBezTo>
                    <a:pt x="26987" y="159252"/>
                    <a:pt x="2117" y="142776"/>
                    <a:pt x="0" y="0"/>
                  </a:cubicBezTo>
                  <a:close/>
                </a:path>
              </a:pathLst>
            </a:cu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zh-CN" spc="300" dirty="0">
                  <a:solidFill>
                    <a:prstClr val="white"/>
                  </a:solidFill>
                  <a:latin typeface="Yu Gothic UI Semibold" panose="020B0700000000000000" pitchFamily="34" charset="-128"/>
                  <a:ea typeface="Yu Gothic UI Semibold" panose="020B0700000000000000" pitchFamily="34" charset="-128"/>
                </a:rPr>
                <a:t>S</a:t>
              </a:r>
              <a:endParaRPr lang="zh-CN" altLang="en-US" sz="2000" spc="300" dirty="0">
                <a:solidFill>
                  <a:schemeClr val="bg1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725570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xit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47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10800000">
                                      <p:cBhvr>
                                        <p:cTn id="3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9" grpId="0"/>
      <p:bldP spid="70" grpId="0"/>
      <p:bldP spid="75" grpId="0"/>
      <p:bldP spid="76" grpId="0" animBg="1"/>
      <p:bldP spid="68" grpId="0"/>
      <p:bldP spid="5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1B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92D4280-C0C4-4612-BBCD-F0FF92BE6AF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41" t="4992" r="16555" b="4664"/>
          <a:stretch/>
        </p:blipFill>
        <p:spPr>
          <a:xfrm>
            <a:off x="383628" y="724291"/>
            <a:ext cx="5481144" cy="5355787"/>
          </a:xfrm>
          <a:prstGeom prst="rect">
            <a:avLst/>
          </a:prstGeom>
        </p:spPr>
      </p:pic>
      <p:pic>
        <p:nvPicPr>
          <p:cNvPr id="5" name="图片 4" descr="图片包含 户外, 建筑物, 天空, 火车&#10;&#10;描述已自动生成">
            <a:extLst>
              <a:ext uri="{FF2B5EF4-FFF2-40B4-BE49-F238E27FC236}">
                <a16:creationId xmlns:a16="http://schemas.microsoft.com/office/drawing/2014/main" xmlns="" id="{E5AAEBF2-52F1-4744-A476-0E93CB09F4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0" y="0"/>
            <a:ext cx="6858000" cy="6858000"/>
          </a:xfrm>
          <a:custGeom>
            <a:avLst/>
            <a:gdLst>
              <a:gd name="connsiteX0" fmla="*/ 2107324 w 6858000"/>
              <a:gd name="connsiteY0" fmla="*/ 0 h 6858000"/>
              <a:gd name="connsiteX1" fmla="*/ 6858000 w 6858000"/>
              <a:gd name="connsiteY1" fmla="*/ 0 h 6858000"/>
              <a:gd name="connsiteX2" fmla="*/ 6858000 w 6858000"/>
              <a:gd name="connsiteY2" fmla="*/ 6858000 h 6858000"/>
              <a:gd name="connsiteX3" fmla="*/ 0 w 6858000"/>
              <a:gd name="connsiteY3" fmla="*/ 6858000 h 6858000"/>
              <a:gd name="connsiteX4" fmla="*/ 0 w 6858000"/>
              <a:gd name="connsiteY4" fmla="*/ 670746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0" h="6858000">
                <a:moveTo>
                  <a:pt x="2107324" y="0"/>
                </a:moveTo>
                <a:lnTo>
                  <a:pt x="6858000" y="0"/>
                </a:lnTo>
                <a:lnTo>
                  <a:pt x="6858000" y="6858000"/>
                </a:lnTo>
                <a:lnTo>
                  <a:pt x="0" y="6858000"/>
                </a:lnTo>
                <a:lnTo>
                  <a:pt x="0" y="6707460"/>
                </a:lnTo>
                <a:close/>
              </a:path>
            </a:pathLst>
          </a:custGeom>
        </p:spPr>
      </p:pic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7B834198-8B56-4360-87DC-110A105BBA00}"/>
              </a:ext>
            </a:extLst>
          </p:cNvPr>
          <p:cNvSpPr txBox="1"/>
          <p:nvPr/>
        </p:nvSpPr>
        <p:spPr>
          <a:xfrm>
            <a:off x="1519697" y="700320"/>
            <a:ext cx="45904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4000" spc="600" dirty="0">
                <a:solidFill>
                  <a:schemeClr val="bg1">
                    <a:lumMod val="85000"/>
                  </a:schemeClr>
                </a:solidFill>
                <a:latin typeface="电商字体" panose="00020600040101010101" pitchFamily="18" charset="-122"/>
                <a:ea typeface="电商字体" panose="00020600040101010101" pitchFamily="18" charset="-122"/>
              </a:rPr>
              <a:t>这是你要</a:t>
            </a:r>
            <a:endParaRPr lang="en-US" altLang="zh-CN" sz="4000" spc="600" dirty="0">
              <a:solidFill>
                <a:schemeClr val="bg1">
                  <a:lumMod val="85000"/>
                </a:schemeClr>
              </a:solidFill>
              <a:latin typeface="电商字体" panose="00020600040101010101" pitchFamily="18" charset="-122"/>
              <a:ea typeface="电商字体" panose="00020600040101010101" pitchFamily="18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4000" spc="600" dirty="0">
                <a:solidFill>
                  <a:schemeClr val="bg1">
                    <a:lumMod val="85000"/>
                  </a:schemeClr>
                </a:solidFill>
                <a:latin typeface="电商字体" panose="00020600040101010101" pitchFamily="18" charset="-122"/>
                <a:ea typeface="电商字体" panose="00020600040101010101" pitchFamily="18" charset="-122"/>
              </a:rPr>
              <a:t>  改的</a:t>
            </a:r>
            <a:r>
              <a:rPr lang="zh-CN" altLang="en-US" sz="4000" spc="600" dirty="0">
                <a:solidFill>
                  <a:srgbClr val="940A40"/>
                </a:solidFill>
                <a:latin typeface="电商字体" panose="00020600040101010101" pitchFamily="18" charset="-122"/>
                <a:ea typeface="电商字体" panose="00020600040101010101" pitchFamily="18" charset="-122"/>
              </a:rPr>
              <a:t>标题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4BB4766-8AB3-46C5-8E22-21AA343F5716}"/>
              </a:ext>
            </a:extLst>
          </p:cNvPr>
          <p:cNvGrpSpPr/>
          <p:nvPr/>
        </p:nvGrpSpPr>
        <p:grpSpPr>
          <a:xfrm>
            <a:off x="1596520" y="1314683"/>
            <a:ext cx="523977" cy="227682"/>
            <a:chOff x="1596520" y="1314683"/>
            <a:chExt cx="523977" cy="227682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70C3D319-A946-46AC-B40E-DA20B3679C65}"/>
                </a:ext>
              </a:extLst>
            </p:cNvPr>
            <p:cNvSpPr/>
            <p:nvPr/>
          </p:nvSpPr>
          <p:spPr>
            <a:xfrm>
              <a:off x="1938042" y="1337297"/>
              <a:ext cx="182455" cy="182455"/>
            </a:xfrm>
            <a:prstGeom prst="ellipse">
              <a:avLst/>
            </a:prstGeom>
            <a:noFill/>
            <a:ln w="19050">
              <a:solidFill>
                <a:srgbClr val="940A4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B452495D-02D0-4FE6-9C6F-C3AD9AF7495B}"/>
                </a:ext>
              </a:extLst>
            </p:cNvPr>
            <p:cNvSpPr/>
            <p:nvPr/>
          </p:nvSpPr>
          <p:spPr>
            <a:xfrm>
              <a:off x="1767281" y="1322069"/>
              <a:ext cx="212911" cy="212911"/>
            </a:xfrm>
            <a:prstGeom prst="ellipse">
              <a:avLst/>
            </a:prstGeom>
            <a:noFill/>
            <a:ln w="19050">
              <a:solidFill>
                <a:srgbClr val="940A40">
                  <a:alpha val="7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205FCCC5-6D80-4F86-A9FB-E97FE4719D26}"/>
                </a:ext>
              </a:extLst>
            </p:cNvPr>
            <p:cNvSpPr/>
            <p:nvPr/>
          </p:nvSpPr>
          <p:spPr>
            <a:xfrm>
              <a:off x="1596520" y="1314683"/>
              <a:ext cx="227682" cy="227682"/>
            </a:xfrm>
            <a:prstGeom prst="ellipse">
              <a:avLst/>
            </a:prstGeom>
            <a:noFill/>
            <a:ln w="19050">
              <a:solidFill>
                <a:srgbClr val="940A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DC5FFBBE-24D1-4FFE-AADD-70BDF4879A9C}"/>
              </a:ext>
            </a:extLst>
          </p:cNvPr>
          <p:cNvSpPr txBox="1"/>
          <p:nvPr/>
        </p:nvSpPr>
        <p:spPr>
          <a:xfrm>
            <a:off x="735317" y="2478225"/>
            <a:ext cx="5577168" cy="277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b="1" spc="300" dirty="0">
                <a:solidFill>
                  <a:schemeClr val="bg1">
                    <a:lumMod val="8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这是你的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正文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XXX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这是你的正文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XXX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这是你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 </a:t>
            </a:r>
          </a:p>
          <a:p>
            <a:pPr>
              <a:lnSpc>
                <a:spcPct val="140000"/>
              </a:lnSpc>
            </a:pP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这是你的正文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XXX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这是你的正文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XXX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这</a:t>
            </a:r>
            <a:endParaRPr lang="en-US" altLang="zh-CN" spc="300" dirty="0">
              <a:solidFill>
                <a:schemeClr val="tx1">
                  <a:lumMod val="65000"/>
                  <a:lumOff val="35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这是你的正文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XXX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这是你的正文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XX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的正</a:t>
            </a:r>
            <a:endParaRPr lang="en-US" altLang="zh-CN" spc="300" dirty="0">
              <a:solidFill>
                <a:schemeClr val="tx1">
                  <a:lumMod val="65000"/>
                  <a:lumOff val="35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这是你的正文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XXX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这是你的正文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AAAAA</a:t>
            </a:r>
          </a:p>
          <a:p>
            <a:pPr>
              <a:lnSpc>
                <a:spcPct val="140000"/>
              </a:lnSpc>
            </a:pP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这是你的正文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XXX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这是你的正文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XXX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这是</a:t>
            </a:r>
            <a:endParaRPr lang="en-US" altLang="zh-CN" spc="300" dirty="0">
              <a:solidFill>
                <a:schemeClr val="tx1">
                  <a:lumMod val="65000"/>
                  <a:lumOff val="35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你的正文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XXX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这是你的正文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XXX </a:t>
            </a:r>
          </a:p>
          <a:p>
            <a:pPr>
              <a:lnSpc>
                <a:spcPct val="140000"/>
              </a:lnSpc>
            </a:pPr>
            <a:endParaRPr lang="en-US" altLang="zh-CN" spc="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0228FBC1-0C72-47A2-8B9B-CE56A652ECC7}"/>
              </a:ext>
            </a:extLst>
          </p:cNvPr>
          <p:cNvSpPr/>
          <p:nvPr/>
        </p:nvSpPr>
        <p:spPr>
          <a:xfrm>
            <a:off x="3523901" y="5920544"/>
            <a:ext cx="2853779" cy="319067"/>
          </a:xfrm>
          <a:prstGeom prst="rect">
            <a:avLst/>
          </a:prstGeom>
          <a:solidFill>
            <a:srgbClr val="940A40">
              <a:alpha val="25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81879C16-AB4E-4FDC-AA2F-57922482B916}"/>
              </a:ext>
            </a:extLst>
          </p:cNvPr>
          <p:cNvSpPr/>
          <p:nvPr/>
        </p:nvSpPr>
        <p:spPr>
          <a:xfrm>
            <a:off x="3731171" y="5838613"/>
            <a:ext cx="2853779" cy="319067"/>
          </a:xfrm>
          <a:prstGeom prst="rect">
            <a:avLst/>
          </a:prstGeom>
          <a:noFill/>
          <a:ln w="28575">
            <a:solidFill>
              <a:srgbClr val="7208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FE1B71FE-6D06-4D52-B6D5-CD58C27CA256}"/>
              </a:ext>
            </a:extLst>
          </p:cNvPr>
          <p:cNvGrpSpPr/>
          <p:nvPr/>
        </p:nvGrpSpPr>
        <p:grpSpPr>
          <a:xfrm>
            <a:off x="842965" y="724291"/>
            <a:ext cx="562822" cy="857558"/>
            <a:chOff x="842965" y="724291"/>
            <a:chExt cx="562822" cy="857558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xmlns="" id="{E4BD3330-EFBE-4431-8450-FE60CEB819B8}"/>
                </a:ext>
              </a:extLst>
            </p:cNvPr>
            <p:cNvGrpSpPr/>
            <p:nvPr/>
          </p:nvGrpSpPr>
          <p:grpSpPr>
            <a:xfrm>
              <a:off x="856813" y="724291"/>
              <a:ext cx="548974" cy="857558"/>
              <a:chOff x="856813" y="724291"/>
              <a:chExt cx="548974" cy="857558"/>
            </a:xfrm>
          </p:grpSpPr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xmlns="" id="{A47AE173-5E1D-4987-A66C-4CE512E05F8D}"/>
                  </a:ext>
                </a:extLst>
              </p:cNvPr>
              <p:cNvSpPr/>
              <p:nvPr/>
            </p:nvSpPr>
            <p:spPr>
              <a:xfrm>
                <a:off x="1384187" y="746120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xmlns="" id="{6AC3DEDD-CFBC-4E51-B334-BBEEF130DB01}"/>
                  </a:ext>
                </a:extLst>
              </p:cNvPr>
              <p:cNvSpPr/>
              <p:nvPr/>
            </p:nvSpPr>
            <p:spPr>
              <a:xfrm>
                <a:off x="1384187" y="828085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xmlns="" id="{0A011E31-9348-4D21-9649-8EC87BFE3934}"/>
                  </a:ext>
                </a:extLst>
              </p:cNvPr>
              <p:cNvSpPr/>
              <p:nvPr/>
            </p:nvSpPr>
            <p:spPr>
              <a:xfrm>
                <a:off x="1384187" y="910050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xmlns="" id="{50156576-2367-435B-B6AB-D1C3DA650DBF}"/>
                  </a:ext>
                </a:extLst>
              </p:cNvPr>
              <p:cNvSpPr/>
              <p:nvPr/>
            </p:nvSpPr>
            <p:spPr>
              <a:xfrm>
                <a:off x="1384187" y="992015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xmlns="" id="{7AB7BB22-E04E-4B12-A5E4-CC5EBD28D184}"/>
                  </a:ext>
                </a:extLst>
              </p:cNvPr>
              <p:cNvSpPr/>
              <p:nvPr/>
            </p:nvSpPr>
            <p:spPr>
              <a:xfrm>
                <a:off x="1384187" y="1073980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xmlns="" id="{228B6317-662F-4C7F-89BE-28804AE190B0}"/>
                  </a:ext>
                </a:extLst>
              </p:cNvPr>
              <p:cNvSpPr/>
              <p:nvPr/>
            </p:nvSpPr>
            <p:spPr>
              <a:xfrm>
                <a:off x="1384187" y="1155945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xmlns="" id="{12B6E481-E305-4ED6-A107-DC356C234EBC}"/>
                  </a:ext>
                </a:extLst>
              </p:cNvPr>
              <p:cNvSpPr/>
              <p:nvPr/>
            </p:nvSpPr>
            <p:spPr>
              <a:xfrm>
                <a:off x="1384187" y="1232718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xmlns="" id="{1350016C-507A-4B3F-A372-E5B880807C7D}"/>
                  </a:ext>
                </a:extLst>
              </p:cNvPr>
              <p:cNvSpPr/>
              <p:nvPr/>
            </p:nvSpPr>
            <p:spPr>
              <a:xfrm>
                <a:off x="1384187" y="1314683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xmlns="" id="{2805A281-769B-4E7A-989D-D582BB45A400}"/>
                  </a:ext>
                </a:extLst>
              </p:cNvPr>
              <p:cNvSpPr/>
              <p:nvPr/>
            </p:nvSpPr>
            <p:spPr>
              <a:xfrm>
                <a:off x="1384187" y="1396648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xmlns="" id="{98E13752-E119-4BAF-96BD-EB720EA7691F}"/>
                  </a:ext>
                </a:extLst>
              </p:cNvPr>
              <p:cNvSpPr/>
              <p:nvPr/>
            </p:nvSpPr>
            <p:spPr>
              <a:xfrm>
                <a:off x="1384187" y="1478284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xmlns="" id="{B34A43B0-D10B-4EDD-ACE1-B0F303C2D416}"/>
                  </a:ext>
                </a:extLst>
              </p:cNvPr>
              <p:cNvSpPr/>
              <p:nvPr/>
            </p:nvSpPr>
            <p:spPr>
              <a:xfrm>
                <a:off x="1384187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xmlns="" id="{A022BAEE-3AEB-40EC-92A6-C2EFEF08CB2F}"/>
                  </a:ext>
                </a:extLst>
              </p:cNvPr>
              <p:cNvSpPr/>
              <p:nvPr/>
            </p:nvSpPr>
            <p:spPr>
              <a:xfrm>
                <a:off x="1130109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xmlns="" id="{D82F9082-24C0-4DE3-90A9-2AEF1E032E02}"/>
                  </a:ext>
                </a:extLst>
              </p:cNvPr>
              <p:cNvSpPr/>
              <p:nvPr/>
            </p:nvSpPr>
            <p:spPr>
              <a:xfrm>
                <a:off x="1214802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xmlns="" id="{709010F3-62A5-4E93-BEEA-A3627D45E5AB}"/>
                  </a:ext>
                </a:extLst>
              </p:cNvPr>
              <p:cNvSpPr/>
              <p:nvPr/>
            </p:nvSpPr>
            <p:spPr>
              <a:xfrm>
                <a:off x="1299495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xmlns="" id="{DA5218D7-6758-4BA1-BD62-70E00ABF9BD8}"/>
                  </a:ext>
                </a:extLst>
              </p:cNvPr>
              <p:cNvSpPr/>
              <p:nvPr/>
            </p:nvSpPr>
            <p:spPr>
              <a:xfrm>
                <a:off x="877134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xmlns="" id="{65D99155-0C4F-4C91-B446-174FF7EAD9D2}"/>
                  </a:ext>
                </a:extLst>
              </p:cNvPr>
              <p:cNvSpPr/>
              <p:nvPr/>
            </p:nvSpPr>
            <p:spPr>
              <a:xfrm>
                <a:off x="961827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xmlns="" id="{6DD8835C-AA97-4095-A367-408837A33F13}"/>
                  </a:ext>
                </a:extLst>
              </p:cNvPr>
              <p:cNvSpPr/>
              <p:nvPr/>
            </p:nvSpPr>
            <p:spPr>
              <a:xfrm>
                <a:off x="1046520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3" name="组合 72">
                <a:extLst>
                  <a:ext uri="{FF2B5EF4-FFF2-40B4-BE49-F238E27FC236}">
                    <a16:creationId xmlns:a16="http://schemas.microsoft.com/office/drawing/2014/main" xmlns="" id="{8638CA81-9C0D-4ADD-8A39-977E1756B074}"/>
                  </a:ext>
                </a:extLst>
              </p:cNvPr>
              <p:cNvGrpSpPr/>
              <p:nvPr/>
            </p:nvGrpSpPr>
            <p:grpSpPr>
              <a:xfrm>
                <a:off x="856813" y="724291"/>
                <a:ext cx="494204" cy="825110"/>
                <a:chOff x="940896" y="724291"/>
                <a:chExt cx="494204" cy="825110"/>
              </a:xfrm>
            </p:grpSpPr>
            <p:sp>
              <p:nvSpPr>
                <p:cNvPr id="74" name="文本框 73">
                  <a:extLst>
                    <a:ext uri="{FF2B5EF4-FFF2-40B4-BE49-F238E27FC236}">
                      <a16:creationId xmlns:a16="http://schemas.microsoft.com/office/drawing/2014/main" xmlns="" id="{88695D9A-0A54-4FE3-96C2-66FE6398CA4F}"/>
                    </a:ext>
                  </a:extLst>
                </p:cNvPr>
                <p:cNvSpPr txBox="1"/>
                <p:nvPr/>
              </p:nvSpPr>
              <p:spPr>
                <a:xfrm>
                  <a:off x="1133446" y="773741"/>
                  <a:ext cx="285836" cy="3213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80000"/>
                    </a:lnSpc>
                  </a:pPr>
                  <a:r>
                    <a:rPr lang="en-US" altLang="zh-CN" spc="300" dirty="0">
                      <a:solidFill>
                        <a:schemeClr val="bg1"/>
                      </a:solidFill>
                      <a:latin typeface="Yu Gothic UI Semibold" panose="020B0700000000000000" pitchFamily="34" charset="-128"/>
                      <a:ea typeface="Yu Gothic UI Semibold" panose="020B0700000000000000" pitchFamily="34" charset="-128"/>
                    </a:rPr>
                    <a:t>Z</a:t>
                  </a:r>
                  <a:endParaRPr lang="zh-CN" altLang="en-US" spc="300" dirty="0">
                    <a:solidFill>
                      <a:schemeClr val="bg1"/>
                    </a:solidFill>
                    <a:latin typeface="Yu Gothic UI Semibold" panose="020B0700000000000000" pitchFamily="34" charset="-128"/>
                    <a:ea typeface="Yu Gothic UI Semibold" panose="020B0700000000000000" pitchFamily="34" charset="-128"/>
                  </a:endParaRPr>
                </a:p>
              </p:txBody>
            </p:sp>
            <p:grpSp>
              <p:nvGrpSpPr>
                <p:cNvPr id="75" name="组合 74">
                  <a:extLst>
                    <a:ext uri="{FF2B5EF4-FFF2-40B4-BE49-F238E27FC236}">
                      <a16:creationId xmlns:a16="http://schemas.microsoft.com/office/drawing/2014/main" xmlns="" id="{9BFEA1D7-53DF-484A-908F-1B2356060233}"/>
                    </a:ext>
                  </a:extLst>
                </p:cNvPr>
                <p:cNvGrpSpPr/>
                <p:nvPr/>
              </p:nvGrpSpPr>
              <p:grpSpPr>
                <a:xfrm>
                  <a:off x="940896" y="724291"/>
                  <a:ext cx="494204" cy="825110"/>
                  <a:chOff x="940896" y="724291"/>
                  <a:chExt cx="494204" cy="825110"/>
                </a:xfrm>
              </p:grpSpPr>
              <p:sp>
                <p:nvSpPr>
                  <p:cNvPr id="77" name="矩形 76">
                    <a:extLst>
                      <a:ext uri="{FF2B5EF4-FFF2-40B4-BE49-F238E27FC236}">
                        <a16:creationId xmlns:a16="http://schemas.microsoft.com/office/drawing/2014/main" xmlns="" id="{892AF805-625E-41E6-907B-EC631138D38F}"/>
                      </a:ext>
                    </a:extLst>
                  </p:cNvPr>
                  <p:cNvSpPr/>
                  <p:nvPr/>
                </p:nvSpPr>
                <p:spPr>
                  <a:xfrm>
                    <a:off x="940896" y="724291"/>
                    <a:ext cx="494204" cy="825110"/>
                  </a:xfrm>
                  <a:prstGeom prst="rect">
                    <a:avLst/>
                  </a:prstGeom>
                  <a:noFill/>
                  <a:ln w="28575">
                    <a:solidFill>
                      <a:srgbClr val="940A4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8" name="矩形 77">
                    <a:extLst>
                      <a:ext uri="{FF2B5EF4-FFF2-40B4-BE49-F238E27FC236}">
                        <a16:creationId xmlns:a16="http://schemas.microsoft.com/office/drawing/2014/main" xmlns="" id="{1077E18D-94CA-4359-841C-DBA3175915F0}"/>
                      </a:ext>
                    </a:extLst>
                  </p:cNvPr>
                  <p:cNvSpPr/>
                  <p:nvPr/>
                </p:nvSpPr>
                <p:spPr>
                  <a:xfrm>
                    <a:off x="940897" y="1047750"/>
                    <a:ext cx="214804" cy="501651"/>
                  </a:xfrm>
                  <a:prstGeom prst="rect">
                    <a:avLst/>
                  </a:prstGeom>
                  <a:solidFill>
                    <a:srgbClr val="940A4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9" name="椭圆 78">
                    <a:extLst>
                      <a:ext uri="{FF2B5EF4-FFF2-40B4-BE49-F238E27FC236}">
                        <a16:creationId xmlns:a16="http://schemas.microsoft.com/office/drawing/2014/main" xmlns="" id="{EEF917A3-AEBC-467C-BB9C-40AE4B1B7AD5}"/>
                      </a:ext>
                    </a:extLst>
                  </p:cNvPr>
                  <p:cNvSpPr/>
                  <p:nvPr/>
                </p:nvSpPr>
                <p:spPr>
                  <a:xfrm>
                    <a:off x="1181013" y="1298612"/>
                    <a:ext cx="45719" cy="45719"/>
                  </a:xfrm>
                  <a:prstGeom prst="ellipse">
                    <a:avLst/>
                  </a:prstGeom>
                  <a:solidFill>
                    <a:srgbClr val="940A4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0" name="椭圆 79">
                    <a:extLst>
                      <a:ext uri="{FF2B5EF4-FFF2-40B4-BE49-F238E27FC236}">
                        <a16:creationId xmlns:a16="http://schemas.microsoft.com/office/drawing/2014/main" xmlns="" id="{EF7B2B52-2682-418D-AD9E-D526C0BA57AC}"/>
                      </a:ext>
                    </a:extLst>
                  </p:cNvPr>
                  <p:cNvSpPr/>
                  <p:nvPr/>
                </p:nvSpPr>
                <p:spPr>
                  <a:xfrm>
                    <a:off x="1181013" y="1380577"/>
                    <a:ext cx="45719" cy="45719"/>
                  </a:xfrm>
                  <a:prstGeom prst="ellipse">
                    <a:avLst/>
                  </a:prstGeom>
                  <a:solidFill>
                    <a:srgbClr val="940A4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1" name="椭圆 80">
                    <a:extLst>
                      <a:ext uri="{FF2B5EF4-FFF2-40B4-BE49-F238E27FC236}">
                        <a16:creationId xmlns:a16="http://schemas.microsoft.com/office/drawing/2014/main" xmlns="" id="{479461E5-97F1-4DBF-9010-231EE95861EF}"/>
                      </a:ext>
                    </a:extLst>
                  </p:cNvPr>
                  <p:cNvSpPr/>
                  <p:nvPr/>
                </p:nvSpPr>
                <p:spPr>
                  <a:xfrm>
                    <a:off x="1181013" y="1462542"/>
                    <a:ext cx="45719" cy="45719"/>
                  </a:xfrm>
                  <a:prstGeom prst="ellipse">
                    <a:avLst/>
                  </a:prstGeom>
                  <a:solidFill>
                    <a:srgbClr val="940A4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2" name="椭圆 81">
                    <a:extLst>
                      <a:ext uri="{FF2B5EF4-FFF2-40B4-BE49-F238E27FC236}">
                        <a16:creationId xmlns:a16="http://schemas.microsoft.com/office/drawing/2014/main" xmlns="" id="{183DF8F7-640D-4B7C-8499-F17F461932BD}"/>
                      </a:ext>
                    </a:extLst>
                  </p:cNvPr>
                  <p:cNvSpPr/>
                  <p:nvPr/>
                </p:nvSpPr>
                <p:spPr>
                  <a:xfrm>
                    <a:off x="1262337" y="1298612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75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3" name="椭圆 82">
                    <a:extLst>
                      <a:ext uri="{FF2B5EF4-FFF2-40B4-BE49-F238E27FC236}">
                        <a16:creationId xmlns:a16="http://schemas.microsoft.com/office/drawing/2014/main" xmlns="" id="{1F0F109D-F02D-4D11-A351-E28F961BC1CB}"/>
                      </a:ext>
                    </a:extLst>
                  </p:cNvPr>
                  <p:cNvSpPr/>
                  <p:nvPr/>
                </p:nvSpPr>
                <p:spPr>
                  <a:xfrm>
                    <a:off x="1262337" y="1380577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75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4" name="椭圆 83">
                    <a:extLst>
                      <a:ext uri="{FF2B5EF4-FFF2-40B4-BE49-F238E27FC236}">
                        <a16:creationId xmlns:a16="http://schemas.microsoft.com/office/drawing/2014/main" xmlns="" id="{87AE9482-B5F6-4D03-AADF-533E797AE4C5}"/>
                      </a:ext>
                    </a:extLst>
                  </p:cNvPr>
                  <p:cNvSpPr/>
                  <p:nvPr/>
                </p:nvSpPr>
                <p:spPr>
                  <a:xfrm>
                    <a:off x="1262337" y="1462542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75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5" name="椭圆 84">
                    <a:extLst>
                      <a:ext uri="{FF2B5EF4-FFF2-40B4-BE49-F238E27FC236}">
                        <a16:creationId xmlns:a16="http://schemas.microsoft.com/office/drawing/2014/main" xmlns="" id="{2D4B213C-B12F-4A75-80E0-D2581096DCD3}"/>
                      </a:ext>
                    </a:extLst>
                  </p:cNvPr>
                  <p:cNvSpPr/>
                  <p:nvPr/>
                </p:nvSpPr>
                <p:spPr>
                  <a:xfrm>
                    <a:off x="1335159" y="1298612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5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6" name="椭圆 85">
                    <a:extLst>
                      <a:ext uri="{FF2B5EF4-FFF2-40B4-BE49-F238E27FC236}">
                        <a16:creationId xmlns:a16="http://schemas.microsoft.com/office/drawing/2014/main" xmlns="" id="{6180D937-B3AD-498F-9EE6-EAB54E7225DC}"/>
                      </a:ext>
                    </a:extLst>
                  </p:cNvPr>
                  <p:cNvSpPr/>
                  <p:nvPr/>
                </p:nvSpPr>
                <p:spPr>
                  <a:xfrm>
                    <a:off x="1335159" y="1380577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5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7" name="椭圆 86">
                    <a:extLst>
                      <a:ext uri="{FF2B5EF4-FFF2-40B4-BE49-F238E27FC236}">
                        <a16:creationId xmlns:a16="http://schemas.microsoft.com/office/drawing/2014/main" xmlns="" id="{17C624C5-945A-4F96-8271-E26AA5EFBD89}"/>
                      </a:ext>
                    </a:extLst>
                  </p:cNvPr>
                  <p:cNvSpPr/>
                  <p:nvPr/>
                </p:nvSpPr>
                <p:spPr>
                  <a:xfrm>
                    <a:off x="1335159" y="1462542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5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76" name="文本框 75">
                  <a:extLst>
                    <a:ext uri="{FF2B5EF4-FFF2-40B4-BE49-F238E27FC236}">
                      <a16:creationId xmlns:a16="http://schemas.microsoft.com/office/drawing/2014/main" xmlns="" id="{D4E78FFF-51DA-4E2A-907A-2AA1AF679FE1}"/>
                    </a:ext>
                  </a:extLst>
                </p:cNvPr>
                <p:cNvSpPr txBox="1"/>
                <p:nvPr/>
              </p:nvSpPr>
              <p:spPr>
                <a:xfrm>
                  <a:off x="1125394" y="1013615"/>
                  <a:ext cx="285836" cy="3213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80000"/>
                    </a:lnSpc>
                  </a:pPr>
                  <a:r>
                    <a:rPr lang="en-US" altLang="zh-CN" spc="300" dirty="0">
                      <a:solidFill>
                        <a:schemeClr val="bg1"/>
                      </a:solidFill>
                      <a:latin typeface="Yu Gothic UI Semibold" panose="020B0700000000000000" pitchFamily="34" charset="-128"/>
                      <a:ea typeface="Yu Gothic UI Semibold" panose="020B0700000000000000" pitchFamily="34" charset="-128"/>
                    </a:rPr>
                    <a:t>U</a:t>
                  </a:r>
                  <a:endParaRPr lang="zh-CN" altLang="en-US" spc="300" dirty="0">
                    <a:solidFill>
                      <a:schemeClr val="bg1"/>
                    </a:solidFill>
                    <a:latin typeface="Yu Gothic UI Semibold" panose="020B0700000000000000" pitchFamily="34" charset="-128"/>
                    <a:ea typeface="Yu Gothic UI Semibold" panose="020B0700000000000000" pitchFamily="34" charset="-128"/>
                  </a:endParaRPr>
                </a:p>
              </p:txBody>
            </p:sp>
          </p:grpSp>
        </p:grp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8BEC886C-7098-4023-A0B0-7DF2D1B17DFD}"/>
                </a:ext>
              </a:extLst>
            </p:cNvPr>
            <p:cNvSpPr txBox="1"/>
            <p:nvPr/>
          </p:nvSpPr>
          <p:spPr>
            <a:xfrm flipH="1">
              <a:off x="842965" y="777922"/>
              <a:ext cx="346456" cy="321370"/>
            </a:xfrm>
            <a:custGeom>
              <a:avLst/>
              <a:gdLst>
                <a:gd name="connsiteX0" fmla="*/ 0 w 346456"/>
                <a:gd name="connsiteY0" fmla="*/ 0 h 318262"/>
                <a:gd name="connsiteX1" fmla="*/ 346456 w 346456"/>
                <a:gd name="connsiteY1" fmla="*/ 0 h 318262"/>
                <a:gd name="connsiteX2" fmla="*/ 346456 w 346456"/>
                <a:gd name="connsiteY2" fmla="*/ 318262 h 318262"/>
                <a:gd name="connsiteX3" fmla="*/ 0 w 346456"/>
                <a:gd name="connsiteY3" fmla="*/ 318262 h 318262"/>
                <a:gd name="connsiteX4" fmla="*/ 0 w 346456"/>
                <a:gd name="connsiteY4" fmla="*/ 0 h 318262"/>
                <a:gd name="connsiteX0" fmla="*/ 0 w 346456"/>
                <a:gd name="connsiteY0" fmla="*/ 0 h 398696"/>
                <a:gd name="connsiteX1" fmla="*/ 346456 w 346456"/>
                <a:gd name="connsiteY1" fmla="*/ 0 h 398696"/>
                <a:gd name="connsiteX2" fmla="*/ 342223 w 346456"/>
                <a:gd name="connsiteY2" fmla="*/ 398696 h 398696"/>
                <a:gd name="connsiteX3" fmla="*/ 0 w 346456"/>
                <a:gd name="connsiteY3" fmla="*/ 318262 h 398696"/>
                <a:gd name="connsiteX4" fmla="*/ 0 w 346456"/>
                <a:gd name="connsiteY4" fmla="*/ 0 h 398696"/>
                <a:gd name="connsiteX0" fmla="*/ 0 w 346456"/>
                <a:gd name="connsiteY0" fmla="*/ 0 h 428329"/>
                <a:gd name="connsiteX1" fmla="*/ 346456 w 346456"/>
                <a:gd name="connsiteY1" fmla="*/ 0 h 428329"/>
                <a:gd name="connsiteX2" fmla="*/ 342223 w 346456"/>
                <a:gd name="connsiteY2" fmla="*/ 398696 h 428329"/>
                <a:gd name="connsiteX3" fmla="*/ 6350 w 346456"/>
                <a:gd name="connsiteY3" fmla="*/ 428329 h 428329"/>
                <a:gd name="connsiteX4" fmla="*/ 0 w 346456"/>
                <a:gd name="connsiteY4" fmla="*/ 0 h 428329"/>
                <a:gd name="connsiteX0" fmla="*/ 0 w 346456"/>
                <a:gd name="connsiteY0" fmla="*/ 0 h 398696"/>
                <a:gd name="connsiteX1" fmla="*/ 346456 w 346456"/>
                <a:gd name="connsiteY1" fmla="*/ 0 h 398696"/>
                <a:gd name="connsiteX2" fmla="*/ 342223 w 346456"/>
                <a:gd name="connsiteY2" fmla="*/ 398696 h 398696"/>
                <a:gd name="connsiteX3" fmla="*/ 33866 w 346456"/>
                <a:gd name="connsiteY3" fmla="*/ 248412 h 398696"/>
                <a:gd name="connsiteX4" fmla="*/ 0 w 346456"/>
                <a:gd name="connsiteY4" fmla="*/ 0 h 398696"/>
                <a:gd name="connsiteX0" fmla="*/ 0 w 346456"/>
                <a:gd name="connsiteY0" fmla="*/ 0 h 288642"/>
                <a:gd name="connsiteX1" fmla="*/ 346456 w 346456"/>
                <a:gd name="connsiteY1" fmla="*/ 0 h 288642"/>
                <a:gd name="connsiteX2" fmla="*/ 324761 w 346456"/>
                <a:gd name="connsiteY2" fmla="*/ 288642 h 288642"/>
                <a:gd name="connsiteX3" fmla="*/ 33866 w 346456"/>
                <a:gd name="connsiteY3" fmla="*/ 248412 h 288642"/>
                <a:gd name="connsiteX4" fmla="*/ 0 w 346456"/>
                <a:gd name="connsiteY4" fmla="*/ 0 h 288642"/>
                <a:gd name="connsiteX0" fmla="*/ 0 w 346456"/>
                <a:gd name="connsiteY0" fmla="*/ 0 h 302028"/>
                <a:gd name="connsiteX1" fmla="*/ 346456 w 346456"/>
                <a:gd name="connsiteY1" fmla="*/ 0 h 302028"/>
                <a:gd name="connsiteX2" fmla="*/ 324761 w 346456"/>
                <a:gd name="connsiteY2" fmla="*/ 288642 h 302028"/>
                <a:gd name="connsiteX3" fmla="*/ 29104 w 346456"/>
                <a:gd name="connsiteY3" fmla="*/ 302028 h 302028"/>
                <a:gd name="connsiteX4" fmla="*/ 0 w 346456"/>
                <a:gd name="connsiteY4" fmla="*/ 0 h 302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456" h="302028">
                  <a:moveTo>
                    <a:pt x="0" y="0"/>
                  </a:moveTo>
                  <a:lnTo>
                    <a:pt x="346456" y="0"/>
                  </a:lnTo>
                  <a:lnTo>
                    <a:pt x="324761" y="288642"/>
                  </a:lnTo>
                  <a:lnTo>
                    <a:pt x="29104" y="302028"/>
                  </a:lnTo>
                  <a:cubicBezTo>
                    <a:pt x="26987" y="159252"/>
                    <a:pt x="2117" y="142776"/>
                    <a:pt x="0" y="0"/>
                  </a:cubicBezTo>
                  <a:close/>
                </a:path>
              </a:pathLst>
            </a:cu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zh-CN" spc="300" dirty="0">
                  <a:solidFill>
                    <a:prstClr val="white"/>
                  </a:solidFill>
                  <a:latin typeface="Yu Gothic UI Semibold" panose="020B0700000000000000" pitchFamily="34" charset="-128"/>
                  <a:ea typeface="Yu Gothic UI Semibold" panose="020B0700000000000000" pitchFamily="34" charset="-128"/>
                </a:rPr>
                <a:t>S</a:t>
              </a:r>
              <a:endParaRPr lang="zh-CN" altLang="en-US" sz="2000" spc="300" dirty="0">
                <a:solidFill>
                  <a:schemeClr val="bg1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0838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9" grpId="0"/>
      <p:bldP spid="52" grpId="0" animBg="1"/>
      <p:bldP spid="5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1B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7B834198-8B56-4360-87DC-110A105BBA00}"/>
              </a:ext>
            </a:extLst>
          </p:cNvPr>
          <p:cNvSpPr txBox="1"/>
          <p:nvPr/>
        </p:nvSpPr>
        <p:spPr>
          <a:xfrm>
            <a:off x="1837450" y="683022"/>
            <a:ext cx="3371577" cy="100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80000"/>
              </a:lnSpc>
            </a:pPr>
            <a:r>
              <a:rPr lang="zh-CN" altLang="en-US" sz="3600" spc="400" dirty="0">
                <a:solidFill>
                  <a:srgbClr val="940A40"/>
                </a:solidFill>
                <a:latin typeface="电商字体" panose="00020600040101010101" pitchFamily="18" charset="-122"/>
                <a:ea typeface="电商字体" panose="00020600040101010101" pitchFamily="18" charset="-122"/>
              </a:rPr>
              <a:t>这</a:t>
            </a:r>
            <a:r>
              <a:rPr lang="zh-CN" altLang="en-US" sz="3600" spc="400" dirty="0">
                <a:solidFill>
                  <a:schemeClr val="bg1"/>
                </a:solidFill>
                <a:latin typeface="电商字体" panose="00020600040101010101" pitchFamily="18" charset="-122"/>
                <a:ea typeface="电商字体" panose="00020600040101010101" pitchFamily="18" charset="-122"/>
              </a:rPr>
              <a:t>是你要改</a:t>
            </a:r>
            <a:endParaRPr lang="en-US" altLang="zh-CN" sz="3600" spc="400" dirty="0">
              <a:solidFill>
                <a:schemeClr val="bg1"/>
              </a:solidFill>
              <a:latin typeface="电商字体" panose="00020600040101010101" pitchFamily="18" charset="-122"/>
              <a:ea typeface="电商字体" panose="00020600040101010101" pitchFamily="18" charset="-122"/>
            </a:endParaRPr>
          </a:p>
          <a:p>
            <a:pPr algn="r">
              <a:lnSpc>
                <a:spcPct val="80000"/>
              </a:lnSpc>
            </a:pPr>
            <a:r>
              <a:rPr lang="zh-CN" altLang="en-US" sz="3600" spc="400" dirty="0">
                <a:solidFill>
                  <a:schemeClr val="bg1"/>
                </a:solidFill>
                <a:latin typeface="电商字体" panose="00020600040101010101" pitchFamily="18" charset="-122"/>
                <a:ea typeface="电商字体" panose="00020600040101010101" pitchFamily="18" charset="-122"/>
              </a:rPr>
              <a:t>的标题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DC5FFBBE-24D1-4FFE-AADD-70BDF4879A9C}"/>
              </a:ext>
            </a:extLst>
          </p:cNvPr>
          <p:cNvSpPr txBox="1"/>
          <p:nvPr/>
        </p:nvSpPr>
        <p:spPr>
          <a:xfrm>
            <a:off x="407712" y="3127749"/>
            <a:ext cx="4801314" cy="27248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pc="200" dirty="0">
                <a:solidFill>
                  <a:schemeClr val="bg1">
                    <a:lumMod val="6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1983</a:t>
            </a:r>
            <a:r>
              <a:rPr lang="zh-CN" altLang="en-US" spc="200" dirty="0">
                <a:solidFill>
                  <a:schemeClr val="bg1">
                    <a:lumMod val="6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年经教育部批准设立。学校</a:t>
            </a:r>
            <a:endParaRPr lang="en-US" altLang="zh-CN" spc="200" dirty="0">
              <a:solidFill>
                <a:schemeClr val="bg1">
                  <a:lumMod val="65000"/>
                </a:schemeClr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pc="200" dirty="0">
                <a:solidFill>
                  <a:schemeClr val="bg1">
                    <a:lumMod val="6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秉承“自立、自律、自强”校训，形成了</a:t>
            </a:r>
            <a:endParaRPr lang="en-US" altLang="zh-CN" spc="200" dirty="0">
              <a:solidFill>
                <a:schemeClr val="bg1">
                  <a:lumMod val="65000"/>
                </a:schemeClr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pc="200" dirty="0">
                <a:solidFill>
                  <a:schemeClr val="bg1">
                    <a:lumMod val="6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“特区大学、窗口大学、实验大学”的办</a:t>
            </a:r>
            <a:endParaRPr lang="en-US" altLang="zh-CN" spc="200" dirty="0">
              <a:solidFill>
                <a:schemeClr val="bg1">
                  <a:lumMod val="65000"/>
                </a:schemeClr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pc="200" dirty="0">
                <a:solidFill>
                  <a:schemeClr val="bg1">
                    <a:lumMod val="6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学特色，形成了从学士、硕士到博士的完</a:t>
            </a:r>
            <a:endParaRPr lang="en-US" altLang="zh-CN" spc="200" dirty="0">
              <a:solidFill>
                <a:schemeClr val="bg1">
                  <a:lumMod val="65000"/>
                </a:schemeClr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pc="200" dirty="0">
                <a:solidFill>
                  <a:schemeClr val="bg1">
                    <a:lumMod val="6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整人才培养体系以及多层次的科</a:t>
            </a:r>
            <a:endParaRPr lang="en-US" altLang="zh-CN" spc="200" dirty="0">
              <a:solidFill>
                <a:schemeClr val="bg1">
                  <a:lumMod val="65000"/>
                </a:schemeClr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pc="200" dirty="0">
                <a:solidFill>
                  <a:schemeClr val="bg1">
                    <a:lumMod val="6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学研究和社会服务体系，已经成为一所学</a:t>
            </a:r>
            <a:endParaRPr lang="en-US" altLang="zh-CN" spc="200" dirty="0">
              <a:solidFill>
                <a:schemeClr val="bg1">
                  <a:lumMod val="65000"/>
                </a:schemeClr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pc="200" dirty="0">
                <a:solidFill>
                  <a:schemeClr val="bg1">
                    <a:lumMod val="6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科齐全、设施完善、师资优</a:t>
            </a:r>
            <a:endParaRPr lang="en-US" altLang="zh-CN" spc="200" dirty="0">
              <a:solidFill>
                <a:schemeClr val="bg1">
                  <a:lumMod val="65000"/>
                </a:schemeClr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pc="200" dirty="0">
                <a:solidFill>
                  <a:schemeClr val="bg1">
                    <a:lumMod val="6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良、管理规范的综合性大学</a:t>
            </a:r>
            <a:r>
              <a:rPr lang="en-US" altLang="zh-CN" spc="200" dirty="0">
                <a:solidFill>
                  <a:schemeClr val="bg1">
                    <a:lumMod val="6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……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FFC96EE-F6CC-4308-B847-CF1734630A92}"/>
              </a:ext>
            </a:extLst>
          </p:cNvPr>
          <p:cNvSpPr/>
          <p:nvPr/>
        </p:nvSpPr>
        <p:spPr>
          <a:xfrm>
            <a:off x="5661310" y="4445000"/>
            <a:ext cx="6530690" cy="2413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92D4280-C0C4-4612-BBCD-F0FF92BE6AF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541" t="4992" r="16555" b="4664"/>
          <a:stretch/>
        </p:blipFill>
        <p:spPr>
          <a:xfrm>
            <a:off x="10751926" y="5685514"/>
            <a:ext cx="817774" cy="799070"/>
          </a:xfrm>
          <a:prstGeom prst="rect">
            <a:avLst/>
          </a:prstGeom>
        </p:spPr>
      </p:pic>
      <p:pic>
        <p:nvPicPr>
          <p:cNvPr id="54" name="图片 53" descr="图片包含 天空, 建筑物, 户外&#10;&#10;自动生成的说明">
            <a:extLst>
              <a:ext uri="{FF2B5EF4-FFF2-40B4-BE49-F238E27FC236}">
                <a16:creationId xmlns:a16="http://schemas.microsoft.com/office/drawing/2014/main" xmlns="" id="{1D3C3F24-0F72-4E09-9287-2606B50A838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20" t="20927" r="12994" b="8005"/>
          <a:stretch/>
        </p:blipFill>
        <p:spPr>
          <a:xfrm>
            <a:off x="5661310" y="0"/>
            <a:ext cx="6545148" cy="4445000"/>
          </a:xfrm>
          <a:custGeom>
            <a:avLst/>
            <a:gdLst>
              <a:gd name="connsiteX0" fmla="*/ 0 w 2853788"/>
              <a:gd name="connsiteY0" fmla="*/ 0 h 6858000"/>
              <a:gd name="connsiteX1" fmla="*/ 2853788 w 2853788"/>
              <a:gd name="connsiteY1" fmla="*/ 0 h 6858000"/>
              <a:gd name="connsiteX2" fmla="*/ 2853788 w 2853788"/>
              <a:gd name="connsiteY2" fmla="*/ 6858000 h 6858000"/>
              <a:gd name="connsiteX3" fmla="*/ 0 w 285378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3788" h="6858000">
                <a:moveTo>
                  <a:pt x="0" y="0"/>
                </a:moveTo>
                <a:lnTo>
                  <a:pt x="2853788" y="0"/>
                </a:lnTo>
                <a:lnTo>
                  <a:pt x="2853788" y="6858000"/>
                </a:lnTo>
                <a:lnTo>
                  <a:pt x="0" y="6858000"/>
                </a:lnTo>
                <a:close/>
              </a:path>
            </a:pathLst>
          </a:custGeom>
          <a:effectLst/>
        </p:spPr>
      </p:pic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2493C111-B4D8-4A04-8AE8-82EAA032B5D6}"/>
              </a:ext>
            </a:extLst>
          </p:cNvPr>
          <p:cNvGrpSpPr/>
          <p:nvPr/>
        </p:nvGrpSpPr>
        <p:grpSpPr>
          <a:xfrm>
            <a:off x="3492500" y="1945701"/>
            <a:ext cx="1489075" cy="756324"/>
            <a:chOff x="3492500" y="1883527"/>
            <a:chExt cx="1489075" cy="756324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="" id="{0ECD938A-7F92-4627-AD88-F5F97E136C6D}"/>
                </a:ext>
              </a:extLst>
            </p:cNvPr>
            <p:cNvSpPr/>
            <p:nvPr/>
          </p:nvSpPr>
          <p:spPr>
            <a:xfrm>
              <a:off x="3492500" y="1883527"/>
              <a:ext cx="1489075" cy="199274"/>
            </a:xfrm>
            <a:prstGeom prst="rect">
              <a:avLst/>
            </a:prstGeom>
            <a:noFill/>
            <a:ln w="28575">
              <a:solidFill>
                <a:srgbClr val="940A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xmlns="" id="{B55A9468-411C-4CB4-B5E2-3D36476F0A15}"/>
                </a:ext>
              </a:extLst>
            </p:cNvPr>
            <p:cNvSpPr/>
            <p:nvPr/>
          </p:nvSpPr>
          <p:spPr>
            <a:xfrm>
              <a:off x="4159250" y="2162052"/>
              <a:ext cx="822325" cy="199274"/>
            </a:xfrm>
            <a:prstGeom prst="rect">
              <a:avLst/>
            </a:prstGeom>
            <a:noFill/>
            <a:ln w="28575">
              <a:solidFill>
                <a:srgbClr val="940A40">
                  <a:alpha val="7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xmlns="" id="{7BB5F1E1-DB9C-4553-AA97-4298BDDD49BF}"/>
                </a:ext>
              </a:extLst>
            </p:cNvPr>
            <p:cNvSpPr/>
            <p:nvPr/>
          </p:nvSpPr>
          <p:spPr>
            <a:xfrm>
              <a:off x="4749800" y="2440577"/>
              <a:ext cx="231775" cy="199274"/>
            </a:xfrm>
            <a:prstGeom prst="rect">
              <a:avLst/>
            </a:prstGeom>
            <a:noFill/>
            <a:ln w="28575">
              <a:solidFill>
                <a:srgbClr val="940A40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B419C47E-B900-44A2-99BF-5062203507C6}"/>
              </a:ext>
            </a:extLst>
          </p:cNvPr>
          <p:cNvGrpSpPr/>
          <p:nvPr/>
        </p:nvGrpSpPr>
        <p:grpSpPr>
          <a:xfrm>
            <a:off x="10006507" y="2413000"/>
            <a:ext cx="1154306" cy="1938594"/>
            <a:chOff x="5489465" y="3219416"/>
            <a:chExt cx="1154306" cy="1938594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6ABED28C-6987-4CD5-B2AD-2DA2C38DC660}"/>
                </a:ext>
              </a:extLst>
            </p:cNvPr>
            <p:cNvSpPr/>
            <p:nvPr/>
          </p:nvSpPr>
          <p:spPr>
            <a:xfrm>
              <a:off x="5489465" y="3219416"/>
              <a:ext cx="1019460" cy="1803524"/>
            </a:xfrm>
            <a:prstGeom prst="rect">
              <a:avLst/>
            </a:prstGeom>
            <a:noFill/>
            <a:ln w="57150">
              <a:solidFill>
                <a:srgbClr val="940A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xmlns="" id="{822A970D-5105-4BC1-A646-63D1B696DF69}"/>
                </a:ext>
              </a:extLst>
            </p:cNvPr>
            <p:cNvSpPr/>
            <p:nvPr/>
          </p:nvSpPr>
          <p:spPr>
            <a:xfrm>
              <a:off x="6150593" y="4763360"/>
              <a:ext cx="493178" cy="394650"/>
            </a:xfrm>
            <a:prstGeom prst="rect">
              <a:avLst/>
            </a:prstGeom>
            <a:solidFill>
              <a:srgbClr val="940A40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E69931DD-647F-4B26-9946-154F13D9DDF6}"/>
              </a:ext>
            </a:extLst>
          </p:cNvPr>
          <p:cNvGrpSpPr/>
          <p:nvPr/>
        </p:nvGrpSpPr>
        <p:grpSpPr>
          <a:xfrm>
            <a:off x="844752" y="6256902"/>
            <a:ext cx="523977" cy="227682"/>
            <a:chOff x="4464320" y="5363423"/>
            <a:chExt cx="523977" cy="227682"/>
          </a:xfrm>
        </p:grpSpPr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A339059C-4EF1-4899-A2EC-C52C35101077}"/>
                </a:ext>
              </a:extLst>
            </p:cNvPr>
            <p:cNvSpPr/>
            <p:nvPr/>
          </p:nvSpPr>
          <p:spPr>
            <a:xfrm>
              <a:off x="4805842" y="5386037"/>
              <a:ext cx="182455" cy="182455"/>
            </a:xfrm>
            <a:prstGeom prst="ellipse">
              <a:avLst/>
            </a:prstGeom>
            <a:noFill/>
            <a:ln w="19050">
              <a:solidFill>
                <a:srgbClr val="940A4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55E84757-F761-42C5-BE18-691A70F9B1FB}"/>
                </a:ext>
              </a:extLst>
            </p:cNvPr>
            <p:cNvSpPr/>
            <p:nvPr/>
          </p:nvSpPr>
          <p:spPr>
            <a:xfrm>
              <a:off x="4635081" y="5370809"/>
              <a:ext cx="212911" cy="212911"/>
            </a:xfrm>
            <a:prstGeom prst="ellipse">
              <a:avLst/>
            </a:prstGeom>
            <a:noFill/>
            <a:ln w="19050">
              <a:solidFill>
                <a:srgbClr val="940A40">
                  <a:alpha val="7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CBEAA40C-7BC6-43A0-95A9-DB8077F099C6}"/>
                </a:ext>
              </a:extLst>
            </p:cNvPr>
            <p:cNvSpPr/>
            <p:nvPr/>
          </p:nvSpPr>
          <p:spPr>
            <a:xfrm>
              <a:off x="4464320" y="5363423"/>
              <a:ext cx="227682" cy="227682"/>
            </a:xfrm>
            <a:prstGeom prst="ellipse">
              <a:avLst/>
            </a:prstGeom>
            <a:noFill/>
            <a:ln w="19050">
              <a:solidFill>
                <a:srgbClr val="940A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C50E8DFD-2581-4204-A0D0-C32211A433FA}"/>
              </a:ext>
            </a:extLst>
          </p:cNvPr>
          <p:cNvSpPr txBox="1"/>
          <p:nvPr/>
        </p:nvSpPr>
        <p:spPr>
          <a:xfrm>
            <a:off x="6089083" y="5477727"/>
            <a:ext cx="4328621" cy="9842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Lorem sit amet,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</a:rPr>
              <a:t>consectetuer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  <a:p>
            <a:pPr>
              <a:lnSpc>
                <a:spcPct val="80000"/>
              </a:lnSpc>
            </a:pP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</a:rPr>
              <a:t>adipiscing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 elit. </a:t>
            </a:r>
          </a:p>
          <a:p>
            <a:pPr>
              <a:lnSpc>
                <a:spcPct val="80000"/>
              </a:lnSpc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Maecenas porttitor congue massa. </a:t>
            </a:r>
          </a:p>
          <a:p>
            <a:pPr>
              <a:lnSpc>
                <a:spcPct val="80000"/>
              </a:lnSpc>
            </a:pP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</a:rPr>
              <a:t>Fusce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 posuere, magna sed pulvinar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</a:rPr>
              <a:t>ultricies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CB42B205-60DD-44F2-91D6-D62FEB196EF3}"/>
              </a:ext>
            </a:extLst>
          </p:cNvPr>
          <p:cNvSpPr txBox="1"/>
          <p:nvPr/>
        </p:nvSpPr>
        <p:spPr>
          <a:xfrm>
            <a:off x="6533044" y="4415697"/>
            <a:ext cx="65434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latin typeface="Impact" panose="020B0806030902050204" pitchFamily="34" charset="0"/>
              </a:rPr>
              <a:t>A</a:t>
            </a:r>
            <a:endParaRPr lang="zh-CN" altLang="en-US" sz="7200" dirty="0">
              <a:latin typeface="Impact" panose="020B0806030902050204" pitchFamily="34" charset="0"/>
            </a:endParaRPr>
          </a:p>
        </p:txBody>
      </p:sp>
      <p:sp>
        <p:nvSpPr>
          <p:cNvPr id="69" name="十字形 68">
            <a:extLst>
              <a:ext uri="{FF2B5EF4-FFF2-40B4-BE49-F238E27FC236}">
                <a16:creationId xmlns:a16="http://schemas.microsoft.com/office/drawing/2014/main" xmlns="" id="{1B6B6F74-C007-4344-AC68-C4676755A401}"/>
              </a:ext>
            </a:extLst>
          </p:cNvPr>
          <p:cNvSpPr/>
          <p:nvPr/>
        </p:nvSpPr>
        <p:spPr>
          <a:xfrm rot="2700000">
            <a:off x="6183033" y="4565652"/>
            <a:ext cx="327818" cy="327818"/>
          </a:xfrm>
          <a:prstGeom prst="plus">
            <a:avLst>
              <a:gd name="adj" fmla="val 38918"/>
            </a:avLst>
          </a:prstGeom>
          <a:solidFill>
            <a:srgbClr val="940A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8AE863EE-1D48-4D16-A56F-B15E1ADBEBCE}"/>
              </a:ext>
            </a:extLst>
          </p:cNvPr>
          <p:cNvGrpSpPr/>
          <p:nvPr/>
        </p:nvGrpSpPr>
        <p:grpSpPr>
          <a:xfrm>
            <a:off x="842965" y="724291"/>
            <a:ext cx="562822" cy="857558"/>
            <a:chOff x="842965" y="724291"/>
            <a:chExt cx="562822" cy="857558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xmlns="" id="{5348401F-A904-4E15-BB6C-143EC7622E1D}"/>
                </a:ext>
              </a:extLst>
            </p:cNvPr>
            <p:cNvGrpSpPr/>
            <p:nvPr/>
          </p:nvGrpSpPr>
          <p:grpSpPr>
            <a:xfrm>
              <a:off x="856813" y="724291"/>
              <a:ext cx="548974" cy="857558"/>
              <a:chOff x="856813" y="724291"/>
              <a:chExt cx="548974" cy="857558"/>
            </a:xfrm>
          </p:grpSpPr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xmlns="" id="{86CBC5A3-28CA-4DC0-B879-A62A778425EF}"/>
                  </a:ext>
                </a:extLst>
              </p:cNvPr>
              <p:cNvSpPr/>
              <p:nvPr/>
            </p:nvSpPr>
            <p:spPr>
              <a:xfrm>
                <a:off x="1384187" y="746120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xmlns="" id="{B1A22A3D-56F6-4172-B06A-17C0578844AC}"/>
                  </a:ext>
                </a:extLst>
              </p:cNvPr>
              <p:cNvSpPr/>
              <p:nvPr/>
            </p:nvSpPr>
            <p:spPr>
              <a:xfrm>
                <a:off x="1384187" y="828085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xmlns="" id="{8118B6A4-C100-4F30-869C-C08584D288E1}"/>
                  </a:ext>
                </a:extLst>
              </p:cNvPr>
              <p:cNvSpPr/>
              <p:nvPr/>
            </p:nvSpPr>
            <p:spPr>
              <a:xfrm>
                <a:off x="1384187" y="910050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xmlns="" id="{AB5E5E8A-B7CE-46F2-A27A-55E6F7B3809C}"/>
                  </a:ext>
                </a:extLst>
              </p:cNvPr>
              <p:cNvSpPr/>
              <p:nvPr/>
            </p:nvSpPr>
            <p:spPr>
              <a:xfrm>
                <a:off x="1384187" y="992015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xmlns="" id="{FCDD2610-165A-4D73-9D49-751160496B95}"/>
                  </a:ext>
                </a:extLst>
              </p:cNvPr>
              <p:cNvSpPr/>
              <p:nvPr/>
            </p:nvSpPr>
            <p:spPr>
              <a:xfrm>
                <a:off x="1384187" y="1073980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xmlns="" id="{92419940-74AE-4B5C-A761-3FACCF6D8E35}"/>
                  </a:ext>
                </a:extLst>
              </p:cNvPr>
              <p:cNvSpPr/>
              <p:nvPr/>
            </p:nvSpPr>
            <p:spPr>
              <a:xfrm>
                <a:off x="1384187" y="1155945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xmlns="" id="{1DBB6D88-2DFB-4A4A-A3B3-B70810A73C94}"/>
                  </a:ext>
                </a:extLst>
              </p:cNvPr>
              <p:cNvSpPr/>
              <p:nvPr/>
            </p:nvSpPr>
            <p:spPr>
              <a:xfrm>
                <a:off x="1384187" y="1232718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xmlns="" id="{C167FF2F-3E98-4A29-A957-048481746886}"/>
                  </a:ext>
                </a:extLst>
              </p:cNvPr>
              <p:cNvSpPr/>
              <p:nvPr/>
            </p:nvSpPr>
            <p:spPr>
              <a:xfrm>
                <a:off x="1384187" y="1314683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xmlns="" id="{21288818-2E68-41BB-ADC0-692B0E4CDC0C}"/>
                  </a:ext>
                </a:extLst>
              </p:cNvPr>
              <p:cNvSpPr/>
              <p:nvPr/>
            </p:nvSpPr>
            <p:spPr>
              <a:xfrm>
                <a:off x="1384187" y="1396648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xmlns="" id="{D47D6BA3-DE17-472C-8680-789B5DC67A24}"/>
                  </a:ext>
                </a:extLst>
              </p:cNvPr>
              <p:cNvSpPr/>
              <p:nvPr/>
            </p:nvSpPr>
            <p:spPr>
              <a:xfrm>
                <a:off x="1384187" y="1478284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xmlns="" id="{2D382A96-5823-4DFE-AFA9-13F2DA213C7E}"/>
                  </a:ext>
                </a:extLst>
              </p:cNvPr>
              <p:cNvSpPr/>
              <p:nvPr/>
            </p:nvSpPr>
            <p:spPr>
              <a:xfrm>
                <a:off x="1384187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xmlns="" id="{7DF021FD-07C6-43DD-A4BB-7C477ABEE0F0}"/>
                  </a:ext>
                </a:extLst>
              </p:cNvPr>
              <p:cNvSpPr/>
              <p:nvPr/>
            </p:nvSpPr>
            <p:spPr>
              <a:xfrm>
                <a:off x="1130109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xmlns="" id="{7F10D897-F383-480A-BA92-01A6FDE3DCDA}"/>
                  </a:ext>
                </a:extLst>
              </p:cNvPr>
              <p:cNvSpPr/>
              <p:nvPr/>
            </p:nvSpPr>
            <p:spPr>
              <a:xfrm>
                <a:off x="1214802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xmlns="" id="{C58C1574-D57D-42A4-9572-97F514EC7310}"/>
                  </a:ext>
                </a:extLst>
              </p:cNvPr>
              <p:cNvSpPr/>
              <p:nvPr/>
            </p:nvSpPr>
            <p:spPr>
              <a:xfrm>
                <a:off x="1299495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xmlns="" id="{82EFE9A9-6A49-4204-8318-3A3C5CCF0261}"/>
                  </a:ext>
                </a:extLst>
              </p:cNvPr>
              <p:cNvSpPr/>
              <p:nvPr/>
            </p:nvSpPr>
            <p:spPr>
              <a:xfrm>
                <a:off x="877134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xmlns="" id="{23702C37-A9CE-4004-A5CC-0CE265988423}"/>
                  </a:ext>
                </a:extLst>
              </p:cNvPr>
              <p:cNvSpPr/>
              <p:nvPr/>
            </p:nvSpPr>
            <p:spPr>
              <a:xfrm>
                <a:off x="961827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xmlns="" id="{763F4DA8-C77D-48CF-B8B7-8DEC1E6C95CA}"/>
                  </a:ext>
                </a:extLst>
              </p:cNvPr>
              <p:cNvSpPr/>
              <p:nvPr/>
            </p:nvSpPr>
            <p:spPr>
              <a:xfrm>
                <a:off x="1046520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6" name="组合 85">
                <a:extLst>
                  <a:ext uri="{FF2B5EF4-FFF2-40B4-BE49-F238E27FC236}">
                    <a16:creationId xmlns:a16="http://schemas.microsoft.com/office/drawing/2014/main" xmlns="" id="{9068F69A-AA8A-43FF-A557-B264EF3487D0}"/>
                  </a:ext>
                </a:extLst>
              </p:cNvPr>
              <p:cNvGrpSpPr/>
              <p:nvPr/>
            </p:nvGrpSpPr>
            <p:grpSpPr>
              <a:xfrm>
                <a:off x="856813" y="724291"/>
                <a:ext cx="494204" cy="825110"/>
                <a:chOff x="940896" y="724291"/>
                <a:chExt cx="494204" cy="825110"/>
              </a:xfrm>
            </p:grpSpPr>
            <p:sp>
              <p:nvSpPr>
                <p:cNvPr id="87" name="文本框 86">
                  <a:extLst>
                    <a:ext uri="{FF2B5EF4-FFF2-40B4-BE49-F238E27FC236}">
                      <a16:creationId xmlns:a16="http://schemas.microsoft.com/office/drawing/2014/main" xmlns="" id="{9A88000C-B21A-474B-96B4-F5057B735DC3}"/>
                    </a:ext>
                  </a:extLst>
                </p:cNvPr>
                <p:cNvSpPr txBox="1"/>
                <p:nvPr/>
              </p:nvSpPr>
              <p:spPr>
                <a:xfrm>
                  <a:off x="1133446" y="773741"/>
                  <a:ext cx="285836" cy="3213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80000"/>
                    </a:lnSpc>
                  </a:pPr>
                  <a:r>
                    <a:rPr lang="en-US" altLang="zh-CN" spc="300" dirty="0">
                      <a:solidFill>
                        <a:schemeClr val="bg1"/>
                      </a:solidFill>
                      <a:latin typeface="Yu Gothic UI Semibold" panose="020B0700000000000000" pitchFamily="34" charset="-128"/>
                      <a:ea typeface="Yu Gothic UI Semibold" panose="020B0700000000000000" pitchFamily="34" charset="-128"/>
                    </a:rPr>
                    <a:t>Z</a:t>
                  </a:r>
                  <a:endParaRPr lang="zh-CN" altLang="en-US" spc="300" dirty="0">
                    <a:solidFill>
                      <a:schemeClr val="bg1"/>
                    </a:solidFill>
                    <a:latin typeface="Yu Gothic UI Semibold" panose="020B0700000000000000" pitchFamily="34" charset="-128"/>
                    <a:ea typeface="Yu Gothic UI Semibold" panose="020B0700000000000000" pitchFamily="34" charset="-128"/>
                  </a:endParaRPr>
                </a:p>
              </p:txBody>
            </p:sp>
            <p:grpSp>
              <p:nvGrpSpPr>
                <p:cNvPr id="88" name="组合 87">
                  <a:extLst>
                    <a:ext uri="{FF2B5EF4-FFF2-40B4-BE49-F238E27FC236}">
                      <a16:creationId xmlns:a16="http://schemas.microsoft.com/office/drawing/2014/main" xmlns="" id="{9E34B8CF-1EA9-4722-AD9C-24DC4E48FCF2}"/>
                    </a:ext>
                  </a:extLst>
                </p:cNvPr>
                <p:cNvGrpSpPr/>
                <p:nvPr/>
              </p:nvGrpSpPr>
              <p:grpSpPr>
                <a:xfrm>
                  <a:off x="940896" y="724291"/>
                  <a:ext cx="494204" cy="825110"/>
                  <a:chOff x="940896" y="724291"/>
                  <a:chExt cx="494204" cy="825110"/>
                </a:xfrm>
              </p:grpSpPr>
              <p:sp>
                <p:nvSpPr>
                  <p:cNvPr id="90" name="矩形 89">
                    <a:extLst>
                      <a:ext uri="{FF2B5EF4-FFF2-40B4-BE49-F238E27FC236}">
                        <a16:creationId xmlns:a16="http://schemas.microsoft.com/office/drawing/2014/main" xmlns="" id="{F40FACBC-3112-408B-8CC3-A6975D4EC8A5}"/>
                      </a:ext>
                    </a:extLst>
                  </p:cNvPr>
                  <p:cNvSpPr/>
                  <p:nvPr/>
                </p:nvSpPr>
                <p:spPr>
                  <a:xfrm>
                    <a:off x="940896" y="724291"/>
                    <a:ext cx="494204" cy="825110"/>
                  </a:xfrm>
                  <a:prstGeom prst="rect">
                    <a:avLst/>
                  </a:prstGeom>
                  <a:noFill/>
                  <a:ln w="28575">
                    <a:solidFill>
                      <a:srgbClr val="940A4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1" name="矩形 90">
                    <a:extLst>
                      <a:ext uri="{FF2B5EF4-FFF2-40B4-BE49-F238E27FC236}">
                        <a16:creationId xmlns:a16="http://schemas.microsoft.com/office/drawing/2014/main" xmlns="" id="{E161B8C7-6DD1-4912-B0FB-A1922E179666}"/>
                      </a:ext>
                    </a:extLst>
                  </p:cNvPr>
                  <p:cNvSpPr/>
                  <p:nvPr/>
                </p:nvSpPr>
                <p:spPr>
                  <a:xfrm>
                    <a:off x="940897" y="1047750"/>
                    <a:ext cx="214804" cy="501651"/>
                  </a:xfrm>
                  <a:prstGeom prst="rect">
                    <a:avLst/>
                  </a:prstGeom>
                  <a:solidFill>
                    <a:srgbClr val="940A4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2" name="椭圆 91">
                    <a:extLst>
                      <a:ext uri="{FF2B5EF4-FFF2-40B4-BE49-F238E27FC236}">
                        <a16:creationId xmlns:a16="http://schemas.microsoft.com/office/drawing/2014/main" xmlns="" id="{CE4225EF-8521-4E81-95B3-84EDFD011EDC}"/>
                      </a:ext>
                    </a:extLst>
                  </p:cNvPr>
                  <p:cNvSpPr/>
                  <p:nvPr/>
                </p:nvSpPr>
                <p:spPr>
                  <a:xfrm>
                    <a:off x="1181013" y="1298612"/>
                    <a:ext cx="45719" cy="45719"/>
                  </a:xfrm>
                  <a:prstGeom prst="ellipse">
                    <a:avLst/>
                  </a:prstGeom>
                  <a:solidFill>
                    <a:srgbClr val="940A4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3" name="椭圆 92">
                    <a:extLst>
                      <a:ext uri="{FF2B5EF4-FFF2-40B4-BE49-F238E27FC236}">
                        <a16:creationId xmlns:a16="http://schemas.microsoft.com/office/drawing/2014/main" xmlns="" id="{08D21392-2124-4FBD-A847-8D6C0EB90072}"/>
                      </a:ext>
                    </a:extLst>
                  </p:cNvPr>
                  <p:cNvSpPr/>
                  <p:nvPr/>
                </p:nvSpPr>
                <p:spPr>
                  <a:xfrm>
                    <a:off x="1181013" y="1380577"/>
                    <a:ext cx="45719" cy="45719"/>
                  </a:xfrm>
                  <a:prstGeom prst="ellipse">
                    <a:avLst/>
                  </a:prstGeom>
                  <a:solidFill>
                    <a:srgbClr val="940A4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4" name="椭圆 93">
                    <a:extLst>
                      <a:ext uri="{FF2B5EF4-FFF2-40B4-BE49-F238E27FC236}">
                        <a16:creationId xmlns:a16="http://schemas.microsoft.com/office/drawing/2014/main" xmlns="" id="{08B86243-AD29-4996-B7E2-9D00BDC73A95}"/>
                      </a:ext>
                    </a:extLst>
                  </p:cNvPr>
                  <p:cNvSpPr/>
                  <p:nvPr/>
                </p:nvSpPr>
                <p:spPr>
                  <a:xfrm>
                    <a:off x="1181013" y="1462542"/>
                    <a:ext cx="45719" cy="45719"/>
                  </a:xfrm>
                  <a:prstGeom prst="ellipse">
                    <a:avLst/>
                  </a:prstGeom>
                  <a:solidFill>
                    <a:srgbClr val="940A4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5" name="椭圆 94">
                    <a:extLst>
                      <a:ext uri="{FF2B5EF4-FFF2-40B4-BE49-F238E27FC236}">
                        <a16:creationId xmlns:a16="http://schemas.microsoft.com/office/drawing/2014/main" xmlns="" id="{CBC2A5E7-1182-4DAA-A50A-032481B48FF2}"/>
                      </a:ext>
                    </a:extLst>
                  </p:cNvPr>
                  <p:cNvSpPr/>
                  <p:nvPr/>
                </p:nvSpPr>
                <p:spPr>
                  <a:xfrm>
                    <a:off x="1262337" y="1298612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75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6" name="椭圆 95">
                    <a:extLst>
                      <a:ext uri="{FF2B5EF4-FFF2-40B4-BE49-F238E27FC236}">
                        <a16:creationId xmlns:a16="http://schemas.microsoft.com/office/drawing/2014/main" xmlns="" id="{A573C893-3E34-4EB6-8927-AD3E0C57E3F1}"/>
                      </a:ext>
                    </a:extLst>
                  </p:cNvPr>
                  <p:cNvSpPr/>
                  <p:nvPr/>
                </p:nvSpPr>
                <p:spPr>
                  <a:xfrm>
                    <a:off x="1262337" y="1380577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75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7" name="椭圆 96">
                    <a:extLst>
                      <a:ext uri="{FF2B5EF4-FFF2-40B4-BE49-F238E27FC236}">
                        <a16:creationId xmlns:a16="http://schemas.microsoft.com/office/drawing/2014/main" xmlns="" id="{EDEC4393-2E7C-4208-BA6E-8273523D0DAB}"/>
                      </a:ext>
                    </a:extLst>
                  </p:cNvPr>
                  <p:cNvSpPr/>
                  <p:nvPr/>
                </p:nvSpPr>
                <p:spPr>
                  <a:xfrm>
                    <a:off x="1262337" y="1462542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75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8" name="椭圆 97">
                    <a:extLst>
                      <a:ext uri="{FF2B5EF4-FFF2-40B4-BE49-F238E27FC236}">
                        <a16:creationId xmlns:a16="http://schemas.microsoft.com/office/drawing/2014/main" xmlns="" id="{010F2E6C-8E77-4FE1-B47A-938B1F2CB64E}"/>
                      </a:ext>
                    </a:extLst>
                  </p:cNvPr>
                  <p:cNvSpPr/>
                  <p:nvPr/>
                </p:nvSpPr>
                <p:spPr>
                  <a:xfrm>
                    <a:off x="1335159" y="1298612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5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9" name="椭圆 98">
                    <a:extLst>
                      <a:ext uri="{FF2B5EF4-FFF2-40B4-BE49-F238E27FC236}">
                        <a16:creationId xmlns:a16="http://schemas.microsoft.com/office/drawing/2014/main" xmlns="" id="{5D288D08-A178-43CD-8733-9775CA7F912F}"/>
                      </a:ext>
                    </a:extLst>
                  </p:cNvPr>
                  <p:cNvSpPr/>
                  <p:nvPr/>
                </p:nvSpPr>
                <p:spPr>
                  <a:xfrm>
                    <a:off x="1335159" y="1380577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5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0" name="椭圆 99">
                    <a:extLst>
                      <a:ext uri="{FF2B5EF4-FFF2-40B4-BE49-F238E27FC236}">
                        <a16:creationId xmlns:a16="http://schemas.microsoft.com/office/drawing/2014/main" xmlns="" id="{78FC60F4-00B3-4340-9C2F-00A90A7092BD}"/>
                      </a:ext>
                    </a:extLst>
                  </p:cNvPr>
                  <p:cNvSpPr/>
                  <p:nvPr/>
                </p:nvSpPr>
                <p:spPr>
                  <a:xfrm>
                    <a:off x="1335159" y="1462542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5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89" name="文本框 88">
                  <a:extLst>
                    <a:ext uri="{FF2B5EF4-FFF2-40B4-BE49-F238E27FC236}">
                      <a16:creationId xmlns:a16="http://schemas.microsoft.com/office/drawing/2014/main" xmlns="" id="{BF2336A9-6C46-4717-9AAA-B4CB2D80285A}"/>
                    </a:ext>
                  </a:extLst>
                </p:cNvPr>
                <p:cNvSpPr txBox="1"/>
                <p:nvPr/>
              </p:nvSpPr>
              <p:spPr>
                <a:xfrm>
                  <a:off x="1125394" y="1013615"/>
                  <a:ext cx="285836" cy="3213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80000"/>
                    </a:lnSpc>
                  </a:pPr>
                  <a:r>
                    <a:rPr lang="en-US" altLang="zh-CN" spc="300" dirty="0">
                      <a:solidFill>
                        <a:schemeClr val="bg1"/>
                      </a:solidFill>
                      <a:latin typeface="Yu Gothic UI Semibold" panose="020B0700000000000000" pitchFamily="34" charset="-128"/>
                      <a:ea typeface="Yu Gothic UI Semibold" panose="020B0700000000000000" pitchFamily="34" charset="-128"/>
                    </a:rPr>
                    <a:t>U</a:t>
                  </a:r>
                  <a:endParaRPr lang="zh-CN" altLang="en-US" spc="300" dirty="0">
                    <a:solidFill>
                      <a:schemeClr val="bg1"/>
                    </a:solidFill>
                    <a:latin typeface="Yu Gothic UI Semibold" panose="020B0700000000000000" pitchFamily="34" charset="-128"/>
                    <a:ea typeface="Yu Gothic UI Semibold" panose="020B0700000000000000" pitchFamily="34" charset="-128"/>
                  </a:endParaRPr>
                </a:p>
              </p:txBody>
            </p:sp>
          </p:grpSp>
        </p:grp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xmlns="" id="{20D55A17-6D7F-4C0B-9959-DEBD9B6B95F4}"/>
                </a:ext>
              </a:extLst>
            </p:cNvPr>
            <p:cNvSpPr txBox="1"/>
            <p:nvPr/>
          </p:nvSpPr>
          <p:spPr>
            <a:xfrm flipH="1">
              <a:off x="842965" y="777922"/>
              <a:ext cx="346456" cy="321370"/>
            </a:xfrm>
            <a:custGeom>
              <a:avLst/>
              <a:gdLst>
                <a:gd name="connsiteX0" fmla="*/ 0 w 346456"/>
                <a:gd name="connsiteY0" fmla="*/ 0 h 318262"/>
                <a:gd name="connsiteX1" fmla="*/ 346456 w 346456"/>
                <a:gd name="connsiteY1" fmla="*/ 0 h 318262"/>
                <a:gd name="connsiteX2" fmla="*/ 346456 w 346456"/>
                <a:gd name="connsiteY2" fmla="*/ 318262 h 318262"/>
                <a:gd name="connsiteX3" fmla="*/ 0 w 346456"/>
                <a:gd name="connsiteY3" fmla="*/ 318262 h 318262"/>
                <a:gd name="connsiteX4" fmla="*/ 0 w 346456"/>
                <a:gd name="connsiteY4" fmla="*/ 0 h 318262"/>
                <a:gd name="connsiteX0" fmla="*/ 0 w 346456"/>
                <a:gd name="connsiteY0" fmla="*/ 0 h 398696"/>
                <a:gd name="connsiteX1" fmla="*/ 346456 w 346456"/>
                <a:gd name="connsiteY1" fmla="*/ 0 h 398696"/>
                <a:gd name="connsiteX2" fmla="*/ 342223 w 346456"/>
                <a:gd name="connsiteY2" fmla="*/ 398696 h 398696"/>
                <a:gd name="connsiteX3" fmla="*/ 0 w 346456"/>
                <a:gd name="connsiteY3" fmla="*/ 318262 h 398696"/>
                <a:gd name="connsiteX4" fmla="*/ 0 w 346456"/>
                <a:gd name="connsiteY4" fmla="*/ 0 h 398696"/>
                <a:gd name="connsiteX0" fmla="*/ 0 w 346456"/>
                <a:gd name="connsiteY0" fmla="*/ 0 h 428329"/>
                <a:gd name="connsiteX1" fmla="*/ 346456 w 346456"/>
                <a:gd name="connsiteY1" fmla="*/ 0 h 428329"/>
                <a:gd name="connsiteX2" fmla="*/ 342223 w 346456"/>
                <a:gd name="connsiteY2" fmla="*/ 398696 h 428329"/>
                <a:gd name="connsiteX3" fmla="*/ 6350 w 346456"/>
                <a:gd name="connsiteY3" fmla="*/ 428329 h 428329"/>
                <a:gd name="connsiteX4" fmla="*/ 0 w 346456"/>
                <a:gd name="connsiteY4" fmla="*/ 0 h 428329"/>
                <a:gd name="connsiteX0" fmla="*/ 0 w 346456"/>
                <a:gd name="connsiteY0" fmla="*/ 0 h 398696"/>
                <a:gd name="connsiteX1" fmla="*/ 346456 w 346456"/>
                <a:gd name="connsiteY1" fmla="*/ 0 h 398696"/>
                <a:gd name="connsiteX2" fmla="*/ 342223 w 346456"/>
                <a:gd name="connsiteY2" fmla="*/ 398696 h 398696"/>
                <a:gd name="connsiteX3" fmla="*/ 33866 w 346456"/>
                <a:gd name="connsiteY3" fmla="*/ 248412 h 398696"/>
                <a:gd name="connsiteX4" fmla="*/ 0 w 346456"/>
                <a:gd name="connsiteY4" fmla="*/ 0 h 398696"/>
                <a:gd name="connsiteX0" fmla="*/ 0 w 346456"/>
                <a:gd name="connsiteY0" fmla="*/ 0 h 288642"/>
                <a:gd name="connsiteX1" fmla="*/ 346456 w 346456"/>
                <a:gd name="connsiteY1" fmla="*/ 0 h 288642"/>
                <a:gd name="connsiteX2" fmla="*/ 324761 w 346456"/>
                <a:gd name="connsiteY2" fmla="*/ 288642 h 288642"/>
                <a:gd name="connsiteX3" fmla="*/ 33866 w 346456"/>
                <a:gd name="connsiteY3" fmla="*/ 248412 h 288642"/>
                <a:gd name="connsiteX4" fmla="*/ 0 w 346456"/>
                <a:gd name="connsiteY4" fmla="*/ 0 h 288642"/>
                <a:gd name="connsiteX0" fmla="*/ 0 w 346456"/>
                <a:gd name="connsiteY0" fmla="*/ 0 h 302028"/>
                <a:gd name="connsiteX1" fmla="*/ 346456 w 346456"/>
                <a:gd name="connsiteY1" fmla="*/ 0 h 302028"/>
                <a:gd name="connsiteX2" fmla="*/ 324761 w 346456"/>
                <a:gd name="connsiteY2" fmla="*/ 288642 h 302028"/>
                <a:gd name="connsiteX3" fmla="*/ 29104 w 346456"/>
                <a:gd name="connsiteY3" fmla="*/ 302028 h 302028"/>
                <a:gd name="connsiteX4" fmla="*/ 0 w 346456"/>
                <a:gd name="connsiteY4" fmla="*/ 0 h 302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456" h="302028">
                  <a:moveTo>
                    <a:pt x="0" y="0"/>
                  </a:moveTo>
                  <a:lnTo>
                    <a:pt x="346456" y="0"/>
                  </a:lnTo>
                  <a:lnTo>
                    <a:pt x="324761" y="288642"/>
                  </a:lnTo>
                  <a:lnTo>
                    <a:pt x="29104" y="302028"/>
                  </a:lnTo>
                  <a:cubicBezTo>
                    <a:pt x="26987" y="159252"/>
                    <a:pt x="2117" y="142776"/>
                    <a:pt x="0" y="0"/>
                  </a:cubicBezTo>
                  <a:close/>
                </a:path>
              </a:pathLst>
            </a:cu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zh-CN" spc="300" dirty="0">
                  <a:solidFill>
                    <a:prstClr val="white"/>
                  </a:solidFill>
                  <a:latin typeface="Yu Gothic UI Semibold" panose="020B0700000000000000" pitchFamily="34" charset="-128"/>
                  <a:ea typeface="Yu Gothic UI Semibold" panose="020B0700000000000000" pitchFamily="34" charset="-128"/>
                </a:rPr>
                <a:t>S</a:t>
              </a:r>
              <a:endParaRPr lang="zh-CN" altLang="en-US" sz="2000" spc="300" dirty="0">
                <a:solidFill>
                  <a:schemeClr val="bg1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1994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9" grpId="0"/>
      <p:bldP spid="4" grpId="0" animBg="1"/>
      <p:bldP spid="67" grpId="0"/>
      <p:bldP spid="68" grpId="0"/>
      <p:bldP spid="6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1B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92D4280-C0C4-4612-BBCD-F0FF92BE6AF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alphaModFix amt="2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541" t="4992" r="16555" b="4664"/>
          <a:stretch/>
        </p:blipFill>
        <p:spPr>
          <a:xfrm>
            <a:off x="889743" y="560723"/>
            <a:ext cx="6111842" cy="5972052"/>
          </a:xfrm>
          <a:prstGeom prst="rect">
            <a:avLst/>
          </a:prstGeom>
        </p:spPr>
      </p:pic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DC5FFBBE-24D1-4FFE-AADD-70BDF4879A9C}"/>
              </a:ext>
            </a:extLst>
          </p:cNvPr>
          <p:cNvSpPr txBox="1"/>
          <p:nvPr/>
        </p:nvSpPr>
        <p:spPr>
          <a:xfrm>
            <a:off x="970877" y="2600433"/>
            <a:ext cx="6553076" cy="9911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sit amet,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</a:p>
          <a:p>
            <a:pPr>
              <a:lnSpc>
                <a:spcPct val="110000"/>
              </a:lnSpc>
            </a:pP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purus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lectus malesuada libero, sit amet commodo magna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eros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urna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pic>
        <p:nvPicPr>
          <p:cNvPr id="54" name="图片 53" descr="图片包含 天空, 建筑物, 户外&#10;&#10;自动生成的说明">
            <a:extLst>
              <a:ext uri="{FF2B5EF4-FFF2-40B4-BE49-F238E27FC236}">
                <a16:creationId xmlns:a16="http://schemas.microsoft.com/office/drawing/2014/main" xmlns="" id="{1D3C3F24-0F72-4E09-9287-2606B50A838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383" t="20927" r="19389" b="8005"/>
          <a:stretch/>
        </p:blipFill>
        <p:spPr>
          <a:xfrm>
            <a:off x="7788166" y="0"/>
            <a:ext cx="4403834" cy="6858000"/>
          </a:xfrm>
          <a:custGeom>
            <a:avLst/>
            <a:gdLst>
              <a:gd name="connsiteX0" fmla="*/ 0 w 2853788"/>
              <a:gd name="connsiteY0" fmla="*/ 0 h 6858000"/>
              <a:gd name="connsiteX1" fmla="*/ 2853788 w 2853788"/>
              <a:gd name="connsiteY1" fmla="*/ 0 h 6858000"/>
              <a:gd name="connsiteX2" fmla="*/ 2853788 w 2853788"/>
              <a:gd name="connsiteY2" fmla="*/ 6858000 h 6858000"/>
              <a:gd name="connsiteX3" fmla="*/ 0 w 285378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3788" h="6858000">
                <a:moveTo>
                  <a:pt x="0" y="0"/>
                </a:moveTo>
                <a:lnTo>
                  <a:pt x="2853788" y="0"/>
                </a:lnTo>
                <a:lnTo>
                  <a:pt x="2853788" y="6858000"/>
                </a:lnTo>
                <a:lnTo>
                  <a:pt x="0" y="6858000"/>
                </a:lnTo>
                <a:close/>
              </a:path>
            </a:pathLst>
          </a:custGeom>
          <a:effectLst/>
        </p:spPr>
      </p:pic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B419C47E-B900-44A2-99BF-5062203507C6}"/>
              </a:ext>
            </a:extLst>
          </p:cNvPr>
          <p:cNvGrpSpPr/>
          <p:nvPr/>
        </p:nvGrpSpPr>
        <p:grpSpPr>
          <a:xfrm rot="10800000">
            <a:off x="9990083" y="4309118"/>
            <a:ext cx="1154306" cy="1938594"/>
            <a:chOff x="5489465" y="3219416"/>
            <a:chExt cx="1154306" cy="1938594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6ABED28C-6987-4CD5-B2AD-2DA2C38DC660}"/>
                </a:ext>
              </a:extLst>
            </p:cNvPr>
            <p:cNvSpPr/>
            <p:nvPr/>
          </p:nvSpPr>
          <p:spPr>
            <a:xfrm>
              <a:off x="5489465" y="3219416"/>
              <a:ext cx="1019460" cy="1803524"/>
            </a:xfrm>
            <a:prstGeom prst="rect">
              <a:avLst/>
            </a:prstGeom>
            <a:noFill/>
            <a:ln w="57150">
              <a:solidFill>
                <a:srgbClr val="940A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xmlns="" id="{822A970D-5105-4BC1-A646-63D1B696DF69}"/>
                </a:ext>
              </a:extLst>
            </p:cNvPr>
            <p:cNvSpPr/>
            <p:nvPr/>
          </p:nvSpPr>
          <p:spPr>
            <a:xfrm>
              <a:off x="6150593" y="4763360"/>
              <a:ext cx="493178" cy="394650"/>
            </a:xfrm>
            <a:prstGeom prst="rect">
              <a:avLst/>
            </a:prstGeom>
            <a:solidFill>
              <a:srgbClr val="940A40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E69931DD-647F-4B26-9946-154F13D9DDF6}"/>
              </a:ext>
            </a:extLst>
          </p:cNvPr>
          <p:cNvGrpSpPr/>
          <p:nvPr/>
        </p:nvGrpSpPr>
        <p:grpSpPr>
          <a:xfrm>
            <a:off x="970877" y="5980354"/>
            <a:ext cx="523977" cy="227682"/>
            <a:chOff x="4464320" y="5363423"/>
            <a:chExt cx="523977" cy="227682"/>
          </a:xfrm>
        </p:grpSpPr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A339059C-4EF1-4899-A2EC-C52C35101077}"/>
                </a:ext>
              </a:extLst>
            </p:cNvPr>
            <p:cNvSpPr/>
            <p:nvPr/>
          </p:nvSpPr>
          <p:spPr>
            <a:xfrm>
              <a:off x="4805842" y="5386037"/>
              <a:ext cx="182455" cy="182455"/>
            </a:xfrm>
            <a:prstGeom prst="ellipse">
              <a:avLst/>
            </a:prstGeom>
            <a:noFill/>
            <a:ln w="19050">
              <a:solidFill>
                <a:srgbClr val="940A4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55E84757-F761-42C5-BE18-691A70F9B1FB}"/>
                </a:ext>
              </a:extLst>
            </p:cNvPr>
            <p:cNvSpPr/>
            <p:nvPr/>
          </p:nvSpPr>
          <p:spPr>
            <a:xfrm>
              <a:off x="4635081" y="5370809"/>
              <a:ext cx="212911" cy="212911"/>
            </a:xfrm>
            <a:prstGeom prst="ellipse">
              <a:avLst/>
            </a:prstGeom>
            <a:noFill/>
            <a:ln w="19050">
              <a:solidFill>
                <a:srgbClr val="940A40">
                  <a:alpha val="7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CBEAA40C-7BC6-43A0-95A9-DB8077F099C6}"/>
                </a:ext>
              </a:extLst>
            </p:cNvPr>
            <p:cNvSpPr/>
            <p:nvPr/>
          </p:nvSpPr>
          <p:spPr>
            <a:xfrm>
              <a:off x="4464320" y="5363423"/>
              <a:ext cx="227682" cy="227682"/>
            </a:xfrm>
            <a:prstGeom prst="ellipse">
              <a:avLst/>
            </a:prstGeom>
            <a:noFill/>
            <a:ln w="19050">
              <a:solidFill>
                <a:srgbClr val="940A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68741359-744E-4843-BBD2-C6D82826A1EB}"/>
              </a:ext>
            </a:extLst>
          </p:cNvPr>
          <p:cNvSpPr txBox="1"/>
          <p:nvPr/>
        </p:nvSpPr>
        <p:spPr>
          <a:xfrm>
            <a:off x="889743" y="699465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spc="600" dirty="0">
                <a:solidFill>
                  <a:srgbClr val="940A40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这</a:t>
            </a:r>
            <a:r>
              <a:rPr lang="zh-CN" altLang="en-US" sz="3600" spc="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是你的标题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9A96B79-FE4C-44B5-B0C9-FF35C3EA4BD9}"/>
              </a:ext>
            </a:extLst>
          </p:cNvPr>
          <p:cNvSpPr/>
          <p:nvPr/>
        </p:nvSpPr>
        <p:spPr>
          <a:xfrm>
            <a:off x="970877" y="1481232"/>
            <a:ext cx="1299357" cy="73573"/>
          </a:xfrm>
          <a:prstGeom prst="rect">
            <a:avLst/>
          </a:prstGeom>
          <a:solidFill>
            <a:srgbClr val="940A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ABC11A7C-475B-4DF3-B2C7-F1B93857493E}"/>
              </a:ext>
            </a:extLst>
          </p:cNvPr>
          <p:cNvSpPr txBox="1"/>
          <p:nvPr/>
        </p:nvSpPr>
        <p:spPr>
          <a:xfrm>
            <a:off x="889743" y="1956689"/>
            <a:ext cx="18293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>
                    <a:lumMod val="8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 | </a:t>
            </a:r>
            <a:r>
              <a:rPr lang="zh-CN" altLang="en-US" sz="2000" spc="200" dirty="0">
                <a:solidFill>
                  <a:schemeClr val="bg1">
                    <a:lumMod val="8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你的标题</a:t>
            </a:r>
            <a:endParaRPr lang="zh-CN" altLang="en-US" sz="1400" spc="200" dirty="0">
              <a:solidFill>
                <a:schemeClr val="bg1">
                  <a:lumMod val="85000"/>
                </a:schemeClr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437D9B61-3DE0-4443-8E06-B84A3CDF5E39}"/>
              </a:ext>
            </a:extLst>
          </p:cNvPr>
          <p:cNvSpPr txBox="1"/>
          <p:nvPr/>
        </p:nvSpPr>
        <p:spPr>
          <a:xfrm>
            <a:off x="970877" y="4439846"/>
            <a:ext cx="6553076" cy="9911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sit amet,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</a:p>
          <a:p>
            <a:pPr>
              <a:lnSpc>
                <a:spcPct val="110000"/>
              </a:lnSpc>
            </a:pP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purus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lectus malesuada libero, sit amet commodo magna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eros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urna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20E608F9-0C5A-4471-B10F-F959E4A210A5}"/>
              </a:ext>
            </a:extLst>
          </p:cNvPr>
          <p:cNvSpPr txBox="1"/>
          <p:nvPr/>
        </p:nvSpPr>
        <p:spPr>
          <a:xfrm>
            <a:off x="889743" y="3796102"/>
            <a:ext cx="18181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>
                    <a:lumMod val="8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 | </a:t>
            </a:r>
            <a:r>
              <a:rPr lang="zh-CN" altLang="en-US" sz="2000" spc="200" dirty="0">
                <a:solidFill>
                  <a:schemeClr val="bg1">
                    <a:lumMod val="8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你的标题</a:t>
            </a:r>
          </a:p>
        </p:txBody>
      </p:sp>
    </p:spTree>
    <p:extLst>
      <p:ext uri="{BB962C8B-B14F-4D97-AF65-F5344CB8AC3E}">
        <p14:creationId xmlns:p14="http://schemas.microsoft.com/office/powerpoint/2010/main" val="2966018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63" grpId="0"/>
      <p:bldP spid="2" grpId="0" animBg="1"/>
      <p:bldP spid="3" grpId="0"/>
      <p:bldP spid="64" grpId="0"/>
      <p:bldP spid="6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1B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xmlns="" id="{22739499-67C4-4F08-BF2B-A31E8FF27632}"/>
              </a:ext>
            </a:extLst>
          </p:cNvPr>
          <p:cNvCxnSpPr/>
          <p:nvPr/>
        </p:nvCxnSpPr>
        <p:spPr>
          <a:xfrm>
            <a:off x="0" y="3258207"/>
            <a:ext cx="12192000" cy="0"/>
          </a:xfrm>
          <a:prstGeom prst="line">
            <a:avLst/>
          </a:prstGeom>
          <a:ln w="38100">
            <a:solidFill>
              <a:srgbClr val="940A40">
                <a:alpha val="4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5" name="图片 74" descr="图片包含 户外, 天空, 建筑物, 水&#10;&#10;描述已自动生成">
            <a:extLst>
              <a:ext uri="{FF2B5EF4-FFF2-40B4-BE49-F238E27FC236}">
                <a16:creationId xmlns:a16="http://schemas.microsoft.com/office/drawing/2014/main" xmlns="" id="{A4DF44B7-63D4-49C2-B7C9-F89E6675A4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122" t="18132" r="4157" b="6147"/>
          <a:stretch>
            <a:fillRect/>
          </a:stretch>
        </p:blipFill>
        <p:spPr>
          <a:xfrm rot="2700000">
            <a:off x="8763812" y="2508829"/>
            <a:ext cx="1497174" cy="1461406"/>
          </a:xfrm>
          <a:custGeom>
            <a:avLst/>
            <a:gdLst>
              <a:gd name="connsiteX0" fmla="*/ 281301 w 5192923"/>
              <a:gd name="connsiteY0" fmla="*/ 0 h 5192923"/>
              <a:gd name="connsiteX1" fmla="*/ 4911622 w 5192923"/>
              <a:gd name="connsiteY1" fmla="*/ 0 h 5192923"/>
              <a:gd name="connsiteX2" fmla="*/ 5192923 w 5192923"/>
              <a:gd name="connsiteY2" fmla="*/ 281301 h 5192923"/>
              <a:gd name="connsiteX3" fmla="*/ 5192923 w 5192923"/>
              <a:gd name="connsiteY3" fmla="*/ 4911622 h 5192923"/>
              <a:gd name="connsiteX4" fmla="*/ 4911622 w 5192923"/>
              <a:gd name="connsiteY4" fmla="*/ 5192923 h 5192923"/>
              <a:gd name="connsiteX5" fmla="*/ 281301 w 5192923"/>
              <a:gd name="connsiteY5" fmla="*/ 5192923 h 5192923"/>
              <a:gd name="connsiteX6" fmla="*/ 0 w 5192923"/>
              <a:gd name="connsiteY6" fmla="*/ 4911622 h 5192923"/>
              <a:gd name="connsiteX7" fmla="*/ 0 w 5192923"/>
              <a:gd name="connsiteY7" fmla="*/ 281301 h 5192923"/>
              <a:gd name="connsiteX8" fmla="*/ 281301 w 5192923"/>
              <a:gd name="connsiteY8" fmla="*/ 0 h 5192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92923" h="5192923">
                <a:moveTo>
                  <a:pt x="281301" y="0"/>
                </a:moveTo>
                <a:lnTo>
                  <a:pt x="4911622" y="0"/>
                </a:lnTo>
                <a:cubicBezTo>
                  <a:pt x="5066980" y="0"/>
                  <a:pt x="5192923" y="125943"/>
                  <a:pt x="5192923" y="281301"/>
                </a:cubicBezTo>
                <a:lnTo>
                  <a:pt x="5192923" y="4911622"/>
                </a:lnTo>
                <a:cubicBezTo>
                  <a:pt x="5192923" y="5066980"/>
                  <a:pt x="5066980" y="5192923"/>
                  <a:pt x="4911622" y="5192923"/>
                </a:cubicBezTo>
                <a:lnTo>
                  <a:pt x="281301" y="5192923"/>
                </a:lnTo>
                <a:cubicBezTo>
                  <a:pt x="125943" y="5192923"/>
                  <a:pt x="0" y="5066980"/>
                  <a:pt x="0" y="4911622"/>
                </a:cubicBezTo>
                <a:lnTo>
                  <a:pt x="0" y="281301"/>
                </a:lnTo>
                <a:cubicBezTo>
                  <a:pt x="0" y="125943"/>
                  <a:pt x="125943" y="0"/>
                  <a:pt x="281301" y="0"/>
                </a:cubicBezTo>
                <a:close/>
              </a:path>
            </a:pathLst>
          </a:custGeom>
          <a:solidFill>
            <a:srgbClr val="940A40">
              <a:alpha val="40000"/>
            </a:srgbClr>
          </a:solidFill>
        </p:spPr>
      </p:pic>
      <p:pic>
        <p:nvPicPr>
          <p:cNvPr id="74" name="图片 73" descr="图片包含 户外, 天空, 建筑物, 水&#10;&#10;描述已自动生成">
            <a:extLst>
              <a:ext uri="{FF2B5EF4-FFF2-40B4-BE49-F238E27FC236}">
                <a16:creationId xmlns:a16="http://schemas.microsoft.com/office/drawing/2014/main" xmlns="" id="{A4955057-2C65-4513-89C3-11306F938F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122" t="18132" r="4157" b="6147"/>
          <a:stretch>
            <a:fillRect/>
          </a:stretch>
        </p:blipFill>
        <p:spPr>
          <a:xfrm rot="2700000">
            <a:off x="1931013" y="2508828"/>
            <a:ext cx="1497174" cy="1461406"/>
          </a:xfrm>
          <a:custGeom>
            <a:avLst/>
            <a:gdLst>
              <a:gd name="connsiteX0" fmla="*/ 281301 w 5192923"/>
              <a:gd name="connsiteY0" fmla="*/ 0 h 5192923"/>
              <a:gd name="connsiteX1" fmla="*/ 4911622 w 5192923"/>
              <a:gd name="connsiteY1" fmla="*/ 0 h 5192923"/>
              <a:gd name="connsiteX2" fmla="*/ 5192923 w 5192923"/>
              <a:gd name="connsiteY2" fmla="*/ 281301 h 5192923"/>
              <a:gd name="connsiteX3" fmla="*/ 5192923 w 5192923"/>
              <a:gd name="connsiteY3" fmla="*/ 4911622 h 5192923"/>
              <a:gd name="connsiteX4" fmla="*/ 4911622 w 5192923"/>
              <a:gd name="connsiteY4" fmla="*/ 5192923 h 5192923"/>
              <a:gd name="connsiteX5" fmla="*/ 281301 w 5192923"/>
              <a:gd name="connsiteY5" fmla="*/ 5192923 h 5192923"/>
              <a:gd name="connsiteX6" fmla="*/ 0 w 5192923"/>
              <a:gd name="connsiteY6" fmla="*/ 4911622 h 5192923"/>
              <a:gd name="connsiteX7" fmla="*/ 0 w 5192923"/>
              <a:gd name="connsiteY7" fmla="*/ 281301 h 5192923"/>
              <a:gd name="connsiteX8" fmla="*/ 281301 w 5192923"/>
              <a:gd name="connsiteY8" fmla="*/ 0 h 5192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92923" h="5192923">
                <a:moveTo>
                  <a:pt x="281301" y="0"/>
                </a:moveTo>
                <a:lnTo>
                  <a:pt x="4911622" y="0"/>
                </a:lnTo>
                <a:cubicBezTo>
                  <a:pt x="5066980" y="0"/>
                  <a:pt x="5192923" y="125943"/>
                  <a:pt x="5192923" y="281301"/>
                </a:cubicBezTo>
                <a:lnTo>
                  <a:pt x="5192923" y="4911622"/>
                </a:lnTo>
                <a:cubicBezTo>
                  <a:pt x="5192923" y="5066980"/>
                  <a:pt x="5066980" y="5192923"/>
                  <a:pt x="4911622" y="5192923"/>
                </a:cubicBezTo>
                <a:lnTo>
                  <a:pt x="281301" y="5192923"/>
                </a:lnTo>
                <a:cubicBezTo>
                  <a:pt x="125943" y="5192923"/>
                  <a:pt x="0" y="5066980"/>
                  <a:pt x="0" y="4911622"/>
                </a:cubicBezTo>
                <a:lnTo>
                  <a:pt x="0" y="281301"/>
                </a:lnTo>
                <a:cubicBezTo>
                  <a:pt x="0" y="125943"/>
                  <a:pt x="125943" y="0"/>
                  <a:pt x="281301" y="0"/>
                </a:cubicBezTo>
                <a:close/>
              </a:path>
            </a:pathLst>
          </a:custGeom>
          <a:solidFill>
            <a:srgbClr val="940A40">
              <a:alpha val="40000"/>
            </a:srgbClr>
          </a:solidFill>
        </p:spPr>
      </p:pic>
      <p:pic>
        <p:nvPicPr>
          <p:cNvPr id="73" name="图片 72" descr="图片包含 户外, 天空, 建筑物, 水&#10;&#10;描述已自动生成">
            <a:extLst>
              <a:ext uri="{FF2B5EF4-FFF2-40B4-BE49-F238E27FC236}">
                <a16:creationId xmlns:a16="http://schemas.microsoft.com/office/drawing/2014/main" xmlns="" id="{98DEC237-0240-4812-9583-25B1DE64E7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122" t="18132" r="4157" b="6147"/>
          <a:stretch>
            <a:fillRect/>
          </a:stretch>
        </p:blipFill>
        <p:spPr>
          <a:xfrm rot="2700000">
            <a:off x="4961046" y="2150367"/>
            <a:ext cx="2269908" cy="2215680"/>
          </a:xfrm>
          <a:custGeom>
            <a:avLst/>
            <a:gdLst>
              <a:gd name="connsiteX0" fmla="*/ 281301 w 5192923"/>
              <a:gd name="connsiteY0" fmla="*/ 0 h 5192923"/>
              <a:gd name="connsiteX1" fmla="*/ 4911622 w 5192923"/>
              <a:gd name="connsiteY1" fmla="*/ 0 h 5192923"/>
              <a:gd name="connsiteX2" fmla="*/ 5192923 w 5192923"/>
              <a:gd name="connsiteY2" fmla="*/ 281301 h 5192923"/>
              <a:gd name="connsiteX3" fmla="*/ 5192923 w 5192923"/>
              <a:gd name="connsiteY3" fmla="*/ 4911622 h 5192923"/>
              <a:gd name="connsiteX4" fmla="*/ 4911622 w 5192923"/>
              <a:gd name="connsiteY4" fmla="*/ 5192923 h 5192923"/>
              <a:gd name="connsiteX5" fmla="*/ 281301 w 5192923"/>
              <a:gd name="connsiteY5" fmla="*/ 5192923 h 5192923"/>
              <a:gd name="connsiteX6" fmla="*/ 0 w 5192923"/>
              <a:gd name="connsiteY6" fmla="*/ 4911622 h 5192923"/>
              <a:gd name="connsiteX7" fmla="*/ 0 w 5192923"/>
              <a:gd name="connsiteY7" fmla="*/ 281301 h 5192923"/>
              <a:gd name="connsiteX8" fmla="*/ 281301 w 5192923"/>
              <a:gd name="connsiteY8" fmla="*/ 0 h 5192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92923" h="5192923">
                <a:moveTo>
                  <a:pt x="281301" y="0"/>
                </a:moveTo>
                <a:lnTo>
                  <a:pt x="4911622" y="0"/>
                </a:lnTo>
                <a:cubicBezTo>
                  <a:pt x="5066980" y="0"/>
                  <a:pt x="5192923" y="125943"/>
                  <a:pt x="5192923" y="281301"/>
                </a:cubicBezTo>
                <a:lnTo>
                  <a:pt x="5192923" y="4911622"/>
                </a:lnTo>
                <a:cubicBezTo>
                  <a:pt x="5192923" y="5066980"/>
                  <a:pt x="5066980" y="5192923"/>
                  <a:pt x="4911622" y="5192923"/>
                </a:cubicBezTo>
                <a:lnTo>
                  <a:pt x="281301" y="5192923"/>
                </a:lnTo>
                <a:cubicBezTo>
                  <a:pt x="125943" y="5192923"/>
                  <a:pt x="0" y="5066980"/>
                  <a:pt x="0" y="4911622"/>
                </a:cubicBezTo>
                <a:lnTo>
                  <a:pt x="0" y="281301"/>
                </a:lnTo>
                <a:cubicBezTo>
                  <a:pt x="0" y="125943"/>
                  <a:pt x="125943" y="0"/>
                  <a:pt x="281301" y="0"/>
                </a:cubicBezTo>
                <a:close/>
              </a:path>
            </a:pathLst>
          </a:custGeom>
          <a:solidFill>
            <a:srgbClr val="940A40">
              <a:alpha val="40000"/>
            </a:srgbClr>
          </a:solidFill>
        </p:spPr>
      </p:pic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7B834198-8B56-4360-87DC-110A105BBA00}"/>
              </a:ext>
            </a:extLst>
          </p:cNvPr>
          <p:cNvSpPr txBox="1"/>
          <p:nvPr/>
        </p:nvSpPr>
        <p:spPr>
          <a:xfrm>
            <a:off x="4104388" y="467568"/>
            <a:ext cx="3983225" cy="491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zh-CN" altLang="en-US" sz="3200" spc="400" dirty="0">
                <a:solidFill>
                  <a:srgbClr val="D9D9D9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这是你的标题</a:t>
            </a:r>
            <a:endParaRPr lang="zh-CN" altLang="en-US" sz="3200" spc="400" dirty="0">
              <a:solidFill>
                <a:schemeClr val="bg1">
                  <a:lumMod val="8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92D4280-C0C4-4612-BBCD-F0FF92BE6AF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541" t="4992" r="16555" b="4664"/>
          <a:stretch/>
        </p:blipFill>
        <p:spPr>
          <a:xfrm>
            <a:off x="10878207" y="5808907"/>
            <a:ext cx="565212" cy="552284"/>
          </a:xfrm>
          <a:prstGeom prst="rect">
            <a:avLst/>
          </a:prstGeom>
        </p:spPr>
      </p:pic>
      <p:pic>
        <p:nvPicPr>
          <p:cNvPr id="72" name="图片 71" descr="图片包含 天空, 建筑物, 户外&#10;&#10;自动生成的说明">
            <a:extLst>
              <a:ext uri="{FF2B5EF4-FFF2-40B4-BE49-F238E27FC236}">
                <a16:creationId xmlns:a16="http://schemas.microsoft.com/office/drawing/2014/main" xmlns="" id="{93522B7C-A5FC-4543-BE85-F3C180FDB4E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193" t="33799" r="19436" b="12375"/>
          <a:stretch/>
        </p:blipFill>
        <p:spPr>
          <a:xfrm>
            <a:off x="8786441" y="2513574"/>
            <a:ext cx="1451916" cy="1451916"/>
          </a:xfrm>
          <a:custGeom>
            <a:avLst/>
            <a:gdLst>
              <a:gd name="connsiteX0" fmla="*/ 281301 w 5192923"/>
              <a:gd name="connsiteY0" fmla="*/ 0 h 5192923"/>
              <a:gd name="connsiteX1" fmla="*/ 4911622 w 5192923"/>
              <a:gd name="connsiteY1" fmla="*/ 0 h 5192923"/>
              <a:gd name="connsiteX2" fmla="*/ 5192923 w 5192923"/>
              <a:gd name="connsiteY2" fmla="*/ 281301 h 5192923"/>
              <a:gd name="connsiteX3" fmla="*/ 5192923 w 5192923"/>
              <a:gd name="connsiteY3" fmla="*/ 4911622 h 5192923"/>
              <a:gd name="connsiteX4" fmla="*/ 4911622 w 5192923"/>
              <a:gd name="connsiteY4" fmla="*/ 5192923 h 5192923"/>
              <a:gd name="connsiteX5" fmla="*/ 281301 w 5192923"/>
              <a:gd name="connsiteY5" fmla="*/ 5192923 h 5192923"/>
              <a:gd name="connsiteX6" fmla="*/ 0 w 5192923"/>
              <a:gd name="connsiteY6" fmla="*/ 4911622 h 5192923"/>
              <a:gd name="connsiteX7" fmla="*/ 0 w 5192923"/>
              <a:gd name="connsiteY7" fmla="*/ 281301 h 5192923"/>
              <a:gd name="connsiteX8" fmla="*/ 281301 w 5192923"/>
              <a:gd name="connsiteY8" fmla="*/ 0 h 5192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92923" h="5192923">
                <a:moveTo>
                  <a:pt x="281301" y="0"/>
                </a:moveTo>
                <a:lnTo>
                  <a:pt x="4911622" y="0"/>
                </a:lnTo>
                <a:cubicBezTo>
                  <a:pt x="5066980" y="0"/>
                  <a:pt x="5192923" y="125943"/>
                  <a:pt x="5192923" y="281301"/>
                </a:cubicBezTo>
                <a:lnTo>
                  <a:pt x="5192923" y="4911622"/>
                </a:lnTo>
                <a:cubicBezTo>
                  <a:pt x="5192923" y="5066980"/>
                  <a:pt x="5066980" y="5192923"/>
                  <a:pt x="4911622" y="5192923"/>
                </a:cubicBezTo>
                <a:lnTo>
                  <a:pt x="281301" y="5192923"/>
                </a:lnTo>
                <a:cubicBezTo>
                  <a:pt x="125943" y="5192923"/>
                  <a:pt x="0" y="5066980"/>
                  <a:pt x="0" y="4911622"/>
                </a:cubicBezTo>
                <a:lnTo>
                  <a:pt x="0" y="281301"/>
                </a:lnTo>
                <a:cubicBezTo>
                  <a:pt x="0" y="125943"/>
                  <a:pt x="125943" y="0"/>
                  <a:pt x="281301" y="0"/>
                </a:cubicBezTo>
                <a:close/>
              </a:path>
            </a:pathLst>
          </a:custGeom>
          <a:effectLst/>
        </p:spPr>
      </p:pic>
      <p:pic>
        <p:nvPicPr>
          <p:cNvPr id="71" name="图片 70" descr="图片包含 户外, 天空, 建筑物, 水&#10;&#10;描述已自动生成">
            <a:extLst>
              <a:ext uri="{FF2B5EF4-FFF2-40B4-BE49-F238E27FC236}">
                <a16:creationId xmlns:a16="http://schemas.microsoft.com/office/drawing/2014/main" xmlns="" id="{7CB603A9-9EF7-4ED0-933E-9A7F2BCEEF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122" t="18132" r="4157" b="6147"/>
          <a:stretch>
            <a:fillRect/>
          </a:stretch>
        </p:blipFill>
        <p:spPr>
          <a:xfrm>
            <a:off x="4996974" y="2159181"/>
            <a:ext cx="2198052" cy="2198052"/>
          </a:xfrm>
          <a:custGeom>
            <a:avLst/>
            <a:gdLst>
              <a:gd name="connsiteX0" fmla="*/ 281301 w 5192923"/>
              <a:gd name="connsiteY0" fmla="*/ 0 h 5192923"/>
              <a:gd name="connsiteX1" fmla="*/ 4911622 w 5192923"/>
              <a:gd name="connsiteY1" fmla="*/ 0 h 5192923"/>
              <a:gd name="connsiteX2" fmla="*/ 5192923 w 5192923"/>
              <a:gd name="connsiteY2" fmla="*/ 281301 h 5192923"/>
              <a:gd name="connsiteX3" fmla="*/ 5192923 w 5192923"/>
              <a:gd name="connsiteY3" fmla="*/ 4911622 h 5192923"/>
              <a:gd name="connsiteX4" fmla="*/ 4911622 w 5192923"/>
              <a:gd name="connsiteY4" fmla="*/ 5192923 h 5192923"/>
              <a:gd name="connsiteX5" fmla="*/ 281301 w 5192923"/>
              <a:gd name="connsiteY5" fmla="*/ 5192923 h 5192923"/>
              <a:gd name="connsiteX6" fmla="*/ 0 w 5192923"/>
              <a:gd name="connsiteY6" fmla="*/ 4911622 h 5192923"/>
              <a:gd name="connsiteX7" fmla="*/ 0 w 5192923"/>
              <a:gd name="connsiteY7" fmla="*/ 281301 h 5192923"/>
              <a:gd name="connsiteX8" fmla="*/ 281301 w 5192923"/>
              <a:gd name="connsiteY8" fmla="*/ 0 h 5192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92923" h="5192923">
                <a:moveTo>
                  <a:pt x="281301" y="0"/>
                </a:moveTo>
                <a:lnTo>
                  <a:pt x="4911622" y="0"/>
                </a:lnTo>
                <a:cubicBezTo>
                  <a:pt x="5066980" y="0"/>
                  <a:pt x="5192923" y="125943"/>
                  <a:pt x="5192923" y="281301"/>
                </a:cubicBezTo>
                <a:lnTo>
                  <a:pt x="5192923" y="4911622"/>
                </a:lnTo>
                <a:cubicBezTo>
                  <a:pt x="5192923" y="5066980"/>
                  <a:pt x="5066980" y="5192923"/>
                  <a:pt x="4911622" y="5192923"/>
                </a:cubicBezTo>
                <a:lnTo>
                  <a:pt x="281301" y="5192923"/>
                </a:lnTo>
                <a:cubicBezTo>
                  <a:pt x="125943" y="5192923"/>
                  <a:pt x="0" y="5066980"/>
                  <a:pt x="0" y="4911622"/>
                </a:cubicBezTo>
                <a:lnTo>
                  <a:pt x="0" y="281301"/>
                </a:lnTo>
                <a:cubicBezTo>
                  <a:pt x="0" y="125943"/>
                  <a:pt x="125943" y="0"/>
                  <a:pt x="281301" y="0"/>
                </a:cubicBezTo>
                <a:close/>
              </a:path>
            </a:pathLst>
          </a:custGeom>
        </p:spPr>
      </p:pic>
      <p:pic>
        <p:nvPicPr>
          <p:cNvPr id="70" name="图片 69" descr="图片包含 户外, 建筑物, 天空, 火车&#10;&#10;描述已自动生成">
            <a:extLst>
              <a:ext uri="{FF2B5EF4-FFF2-40B4-BE49-F238E27FC236}">
                <a16:creationId xmlns:a16="http://schemas.microsoft.com/office/drawing/2014/main" xmlns="" id="{188F2040-7E50-4279-8557-6591E4B77F4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93" t="1454" r="15587" b="22825"/>
          <a:stretch>
            <a:fillRect/>
          </a:stretch>
        </p:blipFill>
        <p:spPr>
          <a:xfrm>
            <a:off x="1953643" y="2513574"/>
            <a:ext cx="1451916" cy="1451916"/>
          </a:xfrm>
          <a:custGeom>
            <a:avLst/>
            <a:gdLst>
              <a:gd name="connsiteX0" fmla="*/ 281301 w 5192923"/>
              <a:gd name="connsiteY0" fmla="*/ 0 h 5192923"/>
              <a:gd name="connsiteX1" fmla="*/ 4911622 w 5192923"/>
              <a:gd name="connsiteY1" fmla="*/ 0 h 5192923"/>
              <a:gd name="connsiteX2" fmla="*/ 5192923 w 5192923"/>
              <a:gd name="connsiteY2" fmla="*/ 281301 h 5192923"/>
              <a:gd name="connsiteX3" fmla="*/ 5192923 w 5192923"/>
              <a:gd name="connsiteY3" fmla="*/ 4911622 h 5192923"/>
              <a:gd name="connsiteX4" fmla="*/ 4911622 w 5192923"/>
              <a:gd name="connsiteY4" fmla="*/ 5192923 h 5192923"/>
              <a:gd name="connsiteX5" fmla="*/ 281301 w 5192923"/>
              <a:gd name="connsiteY5" fmla="*/ 5192923 h 5192923"/>
              <a:gd name="connsiteX6" fmla="*/ 0 w 5192923"/>
              <a:gd name="connsiteY6" fmla="*/ 4911622 h 5192923"/>
              <a:gd name="connsiteX7" fmla="*/ 0 w 5192923"/>
              <a:gd name="connsiteY7" fmla="*/ 281301 h 5192923"/>
              <a:gd name="connsiteX8" fmla="*/ 281301 w 5192923"/>
              <a:gd name="connsiteY8" fmla="*/ 0 h 5192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92923" h="5192923">
                <a:moveTo>
                  <a:pt x="281301" y="0"/>
                </a:moveTo>
                <a:lnTo>
                  <a:pt x="4911622" y="0"/>
                </a:lnTo>
                <a:cubicBezTo>
                  <a:pt x="5066980" y="0"/>
                  <a:pt x="5192923" y="125943"/>
                  <a:pt x="5192923" y="281301"/>
                </a:cubicBezTo>
                <a:lnTo>
                  <a:pt x="5192923" y="4911622"/>
                </a:lnTo>
                <a:cubicBezTo>
                  <a:pt x="5192923" y="5066980"/>
                  <a:pt x="5066980" y="5192923"/>
                  <a:pt x="4911622" y="5192923"/>
                </a:cubicBezTo>
                <a:lnTo>
                  <a:pt x="281301" y="5192923"/>
                </a:lnTo>
                <a:cubicBezTo>
                  <a:pt x="125943" y="5192923"/>
                  <a:pt x="0" y="5066980"/>
                  <a:pt x="0" y="4911622"/>
                </a:cubicBezTo>
                <a:lnTo>
                  <a:pt x="0" y="281301"/>
                </a:lnTo>
                <a:cubicBezTo>
                  <a:pt x="0" y="125943"/>
                  <a:pt x="125943" y="0"/>
                  <a:pt x="281301" y="0"/>
                </a:cubicBezTo>
                <a:close/>
              </a:path>
            </a:pathLst>
          </a:custGeom>
        </p:spPr>
      </p:pic>
      <p:sp>
        <p:nvSpPr>
          <p:cNvPr id="77" name="L 形 76">
            <a:extLst>
              <a:ext uri="{FF2B5EF4-FFF2-40B4-BE49-F238E27FC236}">
                <a16:creationId xmlns:a16="http://schemas.microsoft.com/office/drawing/2014/main" xmlns="" id="{A295C587-A922-4E1B-973E-28B39EB5E044}"/>
              </a:ext>
            </a:extLst>
          </p:cNvPr>
          <p:cNvSpPr/>
          <p:nvPr/>
        </p:nvSpPr>
        <p:spPr>
          <a:xfrm rot="5400000">
            <a:off x="3999708" y="-684655"/>
            <a:ext cx="209360" cy="209360"/>
          </a:xfrm>
          <a:prstGeom prst="corner">
            <a:avLst>
              <a:gd name="adj1" fmla="val 12759"/>
              <a:gd name="adj2" fmla="val 15284"/>
            </a:avLst>
          </a:prstGeom>
          <a:solidFill>
            <a:srgbClr val="940A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L 形 112">
            <a:extLst>
              <a:ext uri="{FF2B5EF4-FFF2-40B4-BE49-F238E27FC236}">
                <a16:creationId xmlns:a16="http://schemas.microsoft.com/office/drawing/2014/main" xmlns="" id="{E1B3D118-0A85-45C1-8D14-1201DA723B2B}"/>
              </a:ext>
            </a:extLst>
          </p:cNvPr>
          <p:cNvSpPr/>
          <p:nvPr/>
        </p:nvSpPr>
        <p:spPr>
          <a:xfrm rot="16200000">
            <a:off x="7878253" y="-288156"/>
            <a:ext cx="209360" cy="209360"/>
          </a:xfrm>
          <a:prstGeom prst="corner">
            <a:avLst>
              <a:gd name="adj1" fmla="val 12759"/>
              <a:gd name="adj2" fmla="val 15284"/>
            </a:avLst>
          </a:prstGeom>
          <a:solidFill>
            <a:srgbClr val="940A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xmlns="" id="{210BC32C-6E5E-492D-BA78-37B7CC671031}"/>
              </a:ext>
            </a:extLst>
          </p:cNvPr>
          <p:cNvSpPr txBox="1"/>
          <p:nvPr/>
        </p:nvSpPr>
        <p:spPr>
          <a:xfrm>
            <a:off x="3863658" y="1100163"/>
            <a:ext cx="446468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Maecenas porttitor </a:t>
            </a:r>
            <a:r>
              <a:rPr lang="en-US" altLang="zh-CN" sz="9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congue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9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massa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xmlns="" id="{34B0B154-5B14-41E3-BDFF-7AD32E4C5FE6}"/>
              </a:ext>
            </a:extLst>
          </p:cNvPr>
          <p:cNvSpPr txBox="1"/>
          <p:nvPr/>
        </p:nvSpPr>
        <p:spPr>
          <a:xfrm>
            <a:off x="2048658" y="4543728"/>
            <a:ext cx="1261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pc="300" dirty="0">
                <a:solidFill>
                  <a:schemeClr val="bg1">
                    <a:lumMod val="7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你的标题</a:t>
            </a: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xmlns="" id="{B9AB3386-C510-47AA-AA0E-67B2E4568C08}"/>
              </a:ext>
            </a:extLst>
          </p:cNvPr>
          <p:cNvSpPr txBox="1"/>
          <p:nvPr/>
        </p:nvSpPr>
        <p:spPr>
          <a:xfrm>
            <a:off x="1483823" y="5129868"/>
            <a:ext cx="23915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</a:t>
            </a:r>
          </a:p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amet,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adipiscing elit. Maecenas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ctr"/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xmlns="" id="{DF13C8FF-31D2-4901-908C-E35BBC773A43}"/>
              </a:ext>
            </a:extLst>
          </p:cNvPr>
          <p:cNvSpPr txBox="1"/>
          <p:nvPr/>
        </p:nvSpPr>
        <p:spPr>
          <a:xfrm>
            <a:off x="5563876" y="498150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pc="300">
                <a:solidFill>
                  <a:schemeClr val="bg1">
                    <a:lumMod val="7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defRPr>
            </a:lvl1pPr>
          </a:lstStyle>
          <a:p>
            <a:r>
              <a:rPr lang="zh-CN" altLang="en-US" dirty="0"/>
              <a:t>你的标题</a:t>
            </a: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xmlns="" id="{716DEDBF-6E09-4CC1-97AE-F9B9956F8E55}"/>
              </a:ext>
            </a:extLst>
          </p:cNvPr>
          <p:cNvSpPr txBox="1"/>
          <p:nvPr/>
        </p:nvSpPr>
        <p:spPr>
          <a:xfrm>
            <a:off x="4922098" y="5567644"/>
            <a:ext cx="23915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</a:t>
            </a:r>
          </a:p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amet,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adipiscing elit. Maecenas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ctr"/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xmlns="" id="{AA8C4572-6947-419F-9F6D-9AD1D27F960D}"/>
              </a:ext>
            </a:extLst>
          </p:cNvPr>
          <p:cNvSpPr txBox="1"/>
          <p:nvPr/>
        </p:nvSpPr>
        <p:spPr>
          <a:xfrm>
            <a:off x="9002153" y="454372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pc="300">
                <a:solidFill>
                  <a:schemeClr val="bg1">
                    <a:lumMod val="7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defRPr>
            </a:lvl1pPr>
          </a:lstStyle>
          <a:p>
            <a:r>
              <a:rPr lang="zh-CN" altLang="en-US" dirty="0"/>
              <a:t>你的标题</a:t>
            </a: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xmlns="" id="{CF66F4B0-2D1E-403F-9DB2-61EA520549C3}"/>
              </a:ext>
            </a:extLst>
          </p:cNvPr>
          <p:cNvSpPr txBox="1"/>
          <p:nvPr/>
        </p:nvSpPr>
        <p:spPr>
          <a:xfrm>
            <a:off x="8360374" y="5129868"/>
            <a:ext cx="23915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</a:t>
            </a:r>
          </a:p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amet,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adipiscing elit. Maecenas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ctr"/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804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341 0.18773 L 1.45833E-6 0.15278 " pathEditMode="fixed" rAng="0" ptsTypes="AA">
                                      <p:cBhvr>
                                        <p:cTn id="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77" y="-175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482 0.13009 L 0.00859 0.15555 " pathEditMode="fixed" rAng="0" ptsTypes="AA">
                                      <p:cBhvr>
                                        <p:cTn id="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64" y="127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5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13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16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77" grpId="0" animBg="1"/>
      <p:bldP spid="113" grpId="0" animBg="1"/>
      <p:bldP spid="114" grpId="0"/>
      <p:bldP spid="115" grpId="0"/>
      <p:bldP spid="116" grpId="0"/>
      <p:bldP spid="117" grpId="0"/>
      <p:bldP spid="118" grpId="0"/>
      <p:bldP spid="121" grpId="0"/>
      <p:bldP spid="1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21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 descr="图片包含 天空, 建筑物, 户外&#10;&#10;自动生成的说明">
            <a:extLst>
              <a:ext uri="{FF2B5EF4-FFF2-40B4-BE49-F238E27FC236}">
                <a16:creationId xmlns:a16="http://schemas.microsoft.com/office/drawing/2014/main" xmlns="" id="{1D3C3F24-0F72-4E09-9287-2606B50A838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20" t="27029" r="18894" b="14107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2853788"/>
              <a:gd name="connsiteY0" fmla="*/ 0 h 6858000"/>
              <a:gd name="connsiteX1" fmla="*/ 2853788 w 2853788"/>
              <a:gd name="connsiteY1" fmla="*/ 0 h 6858000"/>
              <a:gd name="connsiteX2" fmla="*/ 2853788 w 2853788"/>
              <a:gd name="connsiteY2" fmla="*/ 6858000 h 6858000"/>
              <a:gd name="connsiteX3" fmla="*/ 0 w 285378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3788" h="6858000">
                <a:moveTo>
                  <a:pt x="0" y="0"/>
                </a:moveTo>
                <a:lnTo>
                  <a:pt x="2853788" y="0"/>
                </a:lnTo>
                <a:lnTo>
                  <a:pt x="2853788" y="6858000"/>
                </a:lnTo>
                <a:lnTo>
                  <a:pt x="0" y="6858000"/>
                </a:lnTo>
                <a:close/>
              </a:path>
            </a:pathLst>
          </a:custGeom>
          <a:effectLst/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AC36592-6AB6-4C8E-AF32-1598DD9486E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12121">
              <a:alpha val="86000"/>
            </a:srgbClr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0F98B269-E6EF-4B51-9399-8B80436B548B}"/>
              </a:ext>
            </a:extLst>
          </p:cNvPr>
          <p:cNvSpPr txBox="1"/>
          <p:nvPr/>
        </p:nvSpPr>
        <p:spPr>
          <a:xfrm>
            <a:off x="2751174" y="1672216"/>
            <a:ext cx="6689652" cy="30931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6000" spc="100" dirty="0">
                <a:solidFill>
                  <a:srgbClr val="AC0C49"/>
                </a:solidFill>
                <a:latin typeface="电商字体" panose="00020600040101010101" pitchFamily="18" charset="-122"/>
                <a:ea typeface="电商字体" panose="00020600040101010101" pitchFamily="18" charset="-122"/>
              </a:rPr>
              <a:t>KEEP CALM AND</a:t>
            </a:r>
          </a:p>
          <a:p>
            <a:pPr algn="ctr">
              <a:lnSpc>
                <a:spcPct val="80000"/>
              </a:lnSpc>
            </a:pPr>
            <a:r>
              <a:rPr lang="en-US" altLang="zh-CN" sz="6000" spc="100" dirty="0">
                <a:solidFill>
                  <a:srgbClr val="AC0C49"/>
                </a:solidFill>
                <a:latin typeface="电商字体" panose="00020600040101010101" pitchFamily="18" charset="-122"/>
                <a:ea typeface="电商字体" panose="00020600040101010101" pitchFamily="18" charset="-122"/>
              </a:rPr>
              <a:t>CARRY ON</a:t>
            </a:r>
          </a:p>
          <a:p>
            <a:pPr algn="ctr">
              <a:lnSpc>
                <a:spcPct val="80000"/>
              </a:lnSpc>
            </a:pPr>
            <a:r>
              <a:rPr lang="en-US" altLang="zh-CN" sz="6000" spc="100" dirty="0">
                <a:solidFill>
                  <a:srgbClr val="AC0C49"/>
                </a:solidFill>
                <a:latin typeface="电商字体" panose="00020600040101010101" pitchFamily="18" charset="-122"/>
                <a:ea typeface="电商字体" panose="00020600040101010101" pitchFamily="18" charset="-122"/>
              </a:rPr>
              <a:t>AND</a:t>
            </a:r>
          </a:p>
          <a:p>
            <a:pPr algn="ctr">
              <a:lnSpc>
                <a:spcPct val="80000"/>
              </a:lnSpc>
            </a:pPr>
            <a:r>
              <a:rPr lang="en-US" altLang="zh-CN" sz="6000" spc="100" dirty="0">
                <a:solidFill>
                  <a:srgbClr val="AC0C49"/>
                </a:solidFill>
                <a:latin typeface="电商字体" panose="00020600040101010101" pitchFamily="18" charset="-122"/>
                <a:ea typeface="电商字体" panose="00020600040101010101" pitchFamily="18" charset="-122"/>
              </a:rPr>
              <a:t>FIGHTING</a:t>
            </a:r>
            <a:endParaRPr lang="zh-CN" altLang="en-US" sz="6000" spc="100" dirty="0">
              <a:solidFill>
                <a:srgbClr val="AC0C49"/>
              </a:solidFill>
              <a:latin typeface="电商字体" panose="00020600040101010101" pitchFamily="18" charset="-122"/>
              <a:ea typeface="电商字体" panose="00020600040101010101" pitchFamily="18" charset="-122"/>
            </a:endParaRPr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xmlns="" id="{94DB59CC-70A6-4DC6-B1F3-D7366D6E74E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34" t="5276" r="33175" b="50847"/>
          <a:stretch/>
        </p:blipFill>
        <p:spPr>
          <a:xfrm>
            <a:off x="5612523" y="5344172"/>
            <a:ext cx="966954" cy="966444"/>
          </a:xfrm>
          <a:prstGeom prst="rect">
            <a:avLst/>
          </a:prstGeom>
        </p:spPr>
      </p:pic>
      <p:sp>
        <p:nvSpPr>
          <p:cNvPr id="5" name="PA-等腰三角形 4">
            <a:extLst>
              <a:ext uri="{FF2B5EF4-FFF2-40B4-BE49-F238E27FC236}">
                <a16:creationId xmlns:a16="http://schemas.microsoft.com/office/drawing/2014/main" xmlns="" id="{1DC85472-9636-48A1-A15C-4421A43F458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3185936">
            <a:off x="12182949" y="733170"/>
            <a:ext cx="1539126" cy="905769"/>
          </a:xfrm>
          <a:prstGeom prst="triangle">
            <a:avLst>
              <a:gd name="adj" fmla="val 89328"/>
            </a:avLst>
          </a:prstGeom>
          <a:solidFill>
            <a:srgbClr val="AC0C49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PA-等腰三角形 63">
            <a:extLst>
              <a:ext uri="{FF2B5EF4-FFF2-40B4-BE49-F238E27FC236}">
                <a16:creationId xmlns:a16="http://schemas.microsoft.com/office/drawing/2014/main" xmlns="" id="{37E19321-2059-4840-BC25-69C6ED2BAF8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7308555">
            <a:off x="12327031" y="1244174"/>
            <a:ext cx="1061780" cy="624853"/>
          </a:xfrm>
          <a:prstGeom prst="triangle">
            <a:avLst>
              <a:gd name="adj" fmla="val 71310"/>
            </a:avLst>
          </a:prstGeom>
          <a:solidFill>
            <a:srgbClr val="AC0C49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PA-等腰三角形 64">
            <a:extLst>
              <a:ext uri="{FF2B5EF4-FFF2-40B4-BE49-F238E27FC236}">
                <a16:creationId xmlns:a16="http://schemas.microsoft.com/office/drawing/2014/main" xmlns="" id="{9ED47659-5303-4B75-999D-2BB4A6F60A4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792533">
            <a:off x="-1360861" y="5741084"/>
            <a:ext cx="1061780" cy="624853"/>
          </a:xfrm>
          <a:prstGeom prst="triangle">
            <a:avLst>
              <a:gd name="adj" fmla="val 45328"/>
            </a:avLst>
          </a:prstGeom>
          <a:solidFill>
            <a:srgbClr val="AC0C49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PA-等腰三角形 65">
            <a:extLst>
              <a:ext uri="{FF2B5EF4-FFF2-40B4-BE49-F238E27FC236}">
                <a16:creationId xmlns:a16="http://schemas.microsoft.com/office/drawing/2014/main" xmlns="" id="{12A8969E-B263-41C6-AFAA-F64E9E863B93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3072546">
            <a:off x="-1680071" y="4968641"/>
            <a:ext cx="1824353" cy="775898"/>
          </a:xfrm>
          <a:prstGeom prst="triangle">
            <a:avLst>
              <a:gd name="adj" fmla="val 11962"/>
            </a:avLst>
          </a:prstGeom>
          <a:solidFill>
            <a:srgbClr val="AC0C49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71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5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7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accel="50000" fill="hold" grpId="0" nodeType="withEffect" p14:presetBounceEnd="38000">
                                      <p:stCondLst>
                                        <p:cond delay="619"/>
                                      </p:stCondLst>
                                      <p:childTnLst>
                                        <p:animMotion origin="layout" path="M 0.56289 -0.28101 L 0.16328 0.02871 " pathEditMode="fixed" rAng="0" ptsTypes="AA" p14:bounceEnd="38000">
                                          <p:cBhvr>
                                            <p:cTn id="1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987" y="1548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accel="50000" fill="hold" grpId="0" nodeType="withEffect" p14:presetBounceEnd="38000">
                                      <p:stCondLst>
                                        <p:cond delay="594"/>
                                      </p:stCondLst>
                                      <p:childTnLst>
                                        <p:animMotion origin="layout" path="M 0.56797 -0.38264 L 0.16328 0.02893 " pathEditMode="fixed" rAng="0" ptsTypes="AA" p14:bounceEnd="38000">
                                          <p:cBhvr>
                                            <p:cTn id="16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234" y="205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accel="50000" fill="hold" grpId="0" nodeType="withEffect" p14:presetBounceEnd="38000">
                                      <p:stCondLst>
                                        <p:cond delay="507"/>
                                      </p:stCondLst>
                                      <p:childTnLst>
                                        <p:animMotion origin="layout" path="M -0.56236 0.32708 L -0.14387 -0.00973 " pathEditMode="fixed" rAng="0" ptsTypes="AA" p14:bounceEnd="38000">
                                          <p:cBhvr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924" y="-168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accel="50000" fill="hold" grpId="0" nodeType="withEffect" p14:presetBounceEnd="38000">
                                      <p:stCondLst>
                                        <p:cond delay="569"/>
                                      </p:stCondLst>
                                      <p:childTnLst>
                                        <p:animMotion origin="layout" path="M -0.55455 0.27315 L -0.14387 -0.00972 " pathEditMode="fixed" rAng="0" ptsTypes="AA" p14:bounceEnd="38000">
                                          <p:cBhvr>
                                            <p:cTn id="20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534" y="-141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/>
          <p:bldP spid="5" grpId="0" animBg="1"/>
          <p:bldP spid="64" grpId="0" animBg="1"/>
          <p:bldP spid="65" grpId="0" animBg="1"/>
          <p:bldP spid="6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5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7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accel="50000" fill="hold" grpId="0" nodeType="withEffect">
                                      <p:stCondLst>
                                        <p:cond delay="619"/>
                                      </p:stCondLst>
                                      <p:childTnLst>
                                        <p:animMotion origin="layout" path="M 0.39401 -0.32152 L -0.0056 -0.0118 " pathEditMode="fixed" rAng="0" ptsTypes="AA">
                                          <p:cBhvr>
                                            <p:cTn id="1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987" y="1548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accel="50000" fill="hold" grpId="0" nodeType="withEffect">
                                      <p:stCondLst>
                                        <p:cond delay="594"/>
                                      </p:stCondLst>
                                      <p:childTnLst>
                                        <p:animMotion origin="layout" path="M 0.39922 -0.42315 L -0.00547 -0.01158 " pathEditMode="fixed" rAng="0" ptsTypes="AA">
                                          <p:cBhvr>
                                            <p:cTn id="16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234" y="205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accel="50000" fill="hold" grpId="0" nodeType="withEffect">
                                      <p:stCondLst>
                                        <p:cond delay="507"/>
                                      </p:stCondLst>
                                      <p:childTnLst>
                                        <p:animMotion origin="layout" path="M -0.41054 0.31018 L 0.00795 -0.02663 " pathEditMode="fixed" rAng="0" ptsTypes="AA">
                                          <p:cBhvr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924" y="-168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accel="50000" fill="hold" grpId="0" nodeType="withEffect">
                                      <p:stCondLst>
                                        <p:cond delay="569"/>
                                      </p:stCondLst>
                                      <p:childTnLst>
                                        <p:animMotion origin="layout" path="M -0.40273 0.25625 L 0.00795 -0.02662 " pathEditMode="fixed" rAng="0" ptsTypes="AA">
                                          <p:cBhvr>
                                            <p:cTn id="20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534" y="-141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/>
          <p:bldP spid="5" grpId="0" animBg="1"/>
          <p:bldP spid="64" grpId="0" animBg="1"/>
          <p:bldP spid="65" grpId="0" animBg="1"/>
          <p:bldP spid="66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9D2743B-FF79-4A1D-BE17-EC4740BEB004}"/>
              </a:ext>
            </a:extLst>
          </p:cNvPr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 descr="图片包含 户外, 天空, 草, 建筑物&#10;&#10;自动生成的说明">
            <a:extLst>
              <a:ext uri="{FF2B5EF4-FFF2-40B4-BE49-F238E27FC236}">
                <a16:creationId xmlns:a16="http://schemas.microsoft.com/office/drawing/2014/main" xmlns="" id="{81810649-8401-4719-BFCB-C56A4729A47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240" t="222" r="10799" b="10999"/>
          <a:stretch/>
        </p:blipFill>
        <p:spPr>
          <a:xfrm flipH="1">
            <a:off x="431799" y="-8643"/>
            <a:ext cx="5255173" cy="6866643"/>
          </a:xfrm>
          <a:custGeom>
            <a:avLst/>
            <a:gdLst>
              <a:gd name="connsiteX0" fmla="*/ 0 w 2853788"/>
              <a:gd name="connsiteY0" fmla="*/ 0 h 6858000"/>
              <a:gd name="connsiteX1" fmla="*/ 2853788 w 2853788"/>
              <a:gd name="connsiteY1" fmla="*/ 0 h 6858000"/>
              <a:gd name="connsiteX2" fmla="*/ 2853788 w 2853788"/>
              <a:gd name="connsiteY2" fmla="*/ 6858000 h 6858000"/>
              <a:gd name="connsiteX3" fmla="*/ 0 w 285378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3788" h="6858000">
                <a:moveTo>
                  <a:pt x="0" y="0"/>
                </a:moveTo>
                <a:lnTo>
                  <a:pt x="2853788" y="0"/>
                </a:lnTo>
                <a:lnTo>
                  <a:pt x="2853788" y="6858000"/>
                </a:lnTo>
                <a:lnTo>
                  <a:pt x="0" y="6858000"/>
                </a:lnTo>
                <a:close/>
              </a:path>
            </a:pathLst>
          </a:custGeom>
          <a:effectLst/>
        </p:spPr>
      </p:pic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DC5FFBBE-24D1-4FFE-AADD-70BDF4879A9C}"/>
              </a:ext>
            </a:extLst>
          </p:cNvPr>
          <p:cNvSpPr txBox="1"/>
          <p:nvPr/>
        </p:nvSpPr>
        <p:spPr>
          <a:xfrm>
            <a:off x="5970214" y="2981965"/>
            <a:ext cx="2670155" cy="8912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600" dirty="0">
                <a:solidFill>
                  <a:schemeClr val="bg2">
                    <a:lumMod val="75000"/>
                  </a:schemeClr>
                </a:solidFill>
              </a:rPr>
              <a:t>Lorem sit amet, </a:t>
            </a:r>
            <a:r>
              <a:rPr lang="en-US" altLang="zh-CN" sz="1600" dirty="0" err="1">
                <a:solidFill>
                  <a:schemeClr val="bg2">
                    <a:lumMod val="75000"/>
                  </a:schemeClr>
                </a:solidFill>
              </a:rPr>
              <a:t>consectetuer</a:t>
            </a:r>
            <a:r>
              <a:rPr lang="en-US" altLang="zh-CN" sz="1600" dirty="0">
                <a:solidFill>
                  <a:schemeClr val="bg2">
                    <a:lumMod val="75000"/>
                  </a:schemeClr>
                </a:solidFill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1600" dirty="0" err="1">
                <a:solidFill>
                  <a:schemeClr val="bg2">
                    <a:lumMod val="75000"/>
                  </a:schemeClr>
                </a:solidFill>
              </a:rPr>
              <a:t>adipiscing</a:t>
            </a:r>
            <a:r>
              <a:rPr lang="en-US" altLang="zh-CN" sz="16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2">
                    <a:lumMod val="75000"/>
                  </a:schemeClr>
                </a:solidFill>
              </a:rPr>
              <a:t>elit</a:t>
            </a:r>
            <a:r>
              <a:rPr lang="en-US" altLang="zh-CN" sz="1600" dirty="0">
                <a:solidFill>
                  <a:schemeClr val="bg2">
                    <a:lumMod val="75000"/>
                  </a:schemeClr>
                </a:solidFill>
              </a:rPr>
              <a:t>, </a:t>
            </a:r>
            <a:r>
              <a:rPr lang="en-US" altLang="zh-CN" sz="1600" dirty="0" err="1">
                <a:solidFill>
                  <a:schemeClr val="bg2">
                    <a:lumMod val="75000"/>
                  </a:schemeClr>
                </a:solidFill>
              </a:rPr>
              <a:t>purus</a:t>
            </a:r>
            <a:r>
              <a:rPr lang="en-US" altLang="zh-CN" sz="16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2">
                    <a:lumMod val="75000"/>
                  </a:schemeClr>
                </a:solidFill>
              </a:rPr>
              <a:t>lectus</a:t>
            </a:r>
            <a:r>
              <a:rPr lang="en-US" altLang="zh-CN" sz="1600" dirty="0">
                <a:solidFill>
                  <a:schemeClr val="bg2">
                    <a:lumMod val="75000"/>
                  </a:schemeClr>
                </a:solidFill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1600" dirty="0" err="1">
                <a:solidFill>
                  <a:schemeClr val="bg2">
                    <a:lumMod val="75000"/>
                  </a:schemeClr>
                </a:solidFill>
              </a:rPr>
              <a:t>malesuada</a:t>
            </a:r>
            <a:r>
              <a:rPr lang="en-US" altLang="zh-CN" sz="1600" dirty="0">
                <a:solidFill>
                  <a:schemeClr val="bg2">
                    <a:lumMod val="75000"/>
                  </a:schemeClr>
                </a:solidFill>
              </a:rPr>
              <a:t> libero.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B419C47E-B900-44A2-99BF-5062203507C6}"/>
              </a:ext>
            </a:extLst>
          </p:cNvPr>
          <p:cNvGrpSpPr/>
          <p:nvPr/>
        </p:nvGrpSpPr>
        <p:grpSpPr>
          <a:xfrm rot="10800000">
            <a:off x="3213246" y="4141616"/>
            <a:ext cx="1154306" cy="1938594"/>
            <a:chOff x="5489465" y="3219416"/>
            <a:chExt cx="1154306" cy="1938594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6ABED28C-6987-4CD5-B2AD-2DA2C38DC660}"/>
                </a:ext>
              </a:extLst>
            </p:cNvPr>
            <p:cNvSpPr/>
            <p:nvPr/>
          </p:nvSpPr>
          <p:spPr>
            <a:xfrm>
              <a:off x="5489465" y="3219416"/>
              <a:ext cx="1019460" cy="1803524"/>
            </a:xfrm>
            <a:prstGeom prst="rect">
              <a:avLst/>
            </a:prstGeom>
            <a:noFill/>
            <a:ln w="57150">
              <a:solidFill>
                <a:srgbClr val="940A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xmlns="" id="{822A970D-5105-4BC1-A646-63D1B696DF69}"/>
                </a:ext>
              </a:extLst>
            </p:cNvPr>
            <p:cNvSpPr/>
            <p:nvPr/>
          </p:nvSpPr>
          <p:spPr>
            <a:xfrm>
              <a:off x="6150593" y="4763360"/>
              <a:ext cx="493178" cy="394650"/>
            </a:xfrm>
            <a:prstGeom prst="rect">
              <a:avLst/>
            </a:prstGeom>
            <a:solidFill>
              <a:srgbClr val="940A40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68741359-744E-4843-BBD2-C6D82826A1EB}"/>
              </a:ext>
            </a:extLst>
          </p:cNvPr>
          <p:cNvSpPr txBox="1"/>
          <p:nvPr/>
        </p:nvSpPr>
        <p:spPr>
          <a:xfrm>
            <a:off x="5970214" y="617447"/>
            <a:ext cx="37240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600" dirty="0">
                <a:solidFill>
                  <a:srgbClr val="21212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Browallia New" panose="020B0502040204020203" pitchFamily="34" charset="-34"/>
              </a:rPr>
              <a:t>这是你的标题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9A96B79-FE4C-44B5-B0C9-FF35C3EA4BD9}"/>
              </a:ext>
            </a:extLst>
          </p:cNvPr>
          <p:cNvSpPr/>
          <p:nvPr/>
        </p:nvSpPr>
        <p:spPr>
          <a:xfrm>
            <a:off x="6051348" y="1371289"/>
            <a:ext cx="1299357" cy="127384"/>
          </a:xfrm>
          <a:prstGeom prst="rect">
            <a:avLst/>
          </a:prstGeom>
          <a:solidFill>
            <a:srgbClr val="940A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ABC11A7C-475B-4DF3-B2C7-F1B93857493E}"/>
              </a:ext>
            </a:extLst>
          </p:cNvPr>
          <p:cNvSpPr txBox="1"/>
          <p:nvPr/>
        </p:nvSpPr>
        <p:spPr>
          <a:xfrm>
            <a:off x="5970214" y="2608399"/>
            <a:ext cx="13131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你的标题</a:t>
            </a:r>
            <a:endParaRPr lang="zh-CN" altLang="en-US" sz="1400" spc="200" dirty="0">
              <a:solidFill>
                <a:schemeClr val="tx1">
                  <a:lumMod val="65000"/>
                  <a:lumOff val="35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20E608F9-0C5A-4471-B10F-F959E4A210A5}"/>
              </a:ext>
            </a:extLst>
          </p:cNvPr>
          <p:cNvSpPr txBox="1"/>
          <p:nvPr/>
        </p:nvSpPr>
        <p:spPr>
          <a:xfrm>
            <a:off x="9057481" y="260839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spc="20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defRPr>
            </a:lvl1pPr>
          </a:lstStyle>
          <a:p>
            <a:r>
              <a:rPr lang="zh-CN" altLang="en-US" dirty="0"/>
              <a:t>你的标题</a:t>
            </a:r>
          </a:p>
        </p:txBody>
      </p:sp>
      <p:sp>
        <p:nvSpPr>
          <p:cNvPr id="18" name="PA-椭圆 10">
            <a:extLst>
              <a:ext uri="{FF2B5EF4-FFF2-40B4-BE49-F238E27FC236}">
                <a16:creationId xmlns:a16="http://schemas.microsoft.com/office/drawing/2014/main" xmlns="" id="{0EA80D9B-49D1-45C3-9EC3-0AA7BDC8E8D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085274" y="2063305"/>
            <a:ext cx="501172" cy="499138"/>
          </a:xfrm>
          <a:custGeom>
            <a:avLst/>
            <a:gdLst>
              <a:gd name="connsiteX0" fmla="*/ 386582 w 608768"/>
              <a:gd name="connsiteY0" fmla="*/ 466861 h 606298"/>
              <a:gd name="connsiteX1" fmla="*/ 505505 w 608768"/>
              <a:gd name="connsiteY1" fmla="*/ 466861 h 606298"/>
              <a:gd name="connsiteX2" fmla="*/ 521408 w 608768"/>
              <a:gd name="connsiteY2" fmla="*/ 482725 h 606298"/>
              <a:gd name="connsiteX3" fmla="*/ 505505 w 608768"/>
              <a:gd name="connsiteY3" fmla="*/ 498474 h 606298"/>
              <a:gd name="connsiteX4" fmla="*/ 386582 w 608768"/>
              <a:gd name="connsiteY4" fmla="*/ 498474 h 606298"/>
              <a:gd name="connsiteX5" fmla="*/ 370680 w 608768"/>
              <a:gd name="connsiteY5" fmla="*/ 482725 h 606298"/>
              <a:gd name="connsiteX6" fmla="*/ 386582 w 608768"/>
              <a:gd name="connsiteY6" fmla="*/ 466861 h 606298"/>
              <a:gd name="connsiteX7" fmla="*/ 103121 w 608768"/>
              <a:gd name="connsiteY7" fmla="*/ 433130 h 606298"/>
              <a:gd name="connsiteX8" fmla="*/ 222045 w 608768"/>
              <a:gd name="connsiteY8" fmla="*/ 433130 h 606298"/>
              <a:gd name="connsiteX9" fmla="*/ 237947 w 608768"/>
              <a:gd name="connsiteY9" fmla="*/ 449007 h 606298"/>
              <a:gd name="connsiteX10" fmla="*/ 222045 w 608768"/>
              <a:gd name="connsiteY10" fmla="*/ 464884 h 606298"/>
              <a:gd name="connsiteX11" fmla="*/ 103121 w 608768"/>
              <a:gd name="connsiteY11" fmla="*/ 464884 h 606298"/>
              <a:gd name="connsiteX12" fmla="*/ 87219 w 608768"/>
              <a:gd name="connsiteY12" fmla="*/ 449007 h 606298"/>
              <a:gd name="connsiteX13" fmla="*/ 103121 w 608768"/>
              <a:gd name="connsiteY13" fmla="*/ 433130 h 606298"/>
              <a:gd name="connsiteX14" fmla="*/ 386582 w 608768"/>
              <a:gd name="connsiteY14" fmla="*/ 399400 h 606298"/>
              <a:gd name="connsiteX15" fmla="*/ 505505 w 608768"/>
              <a:gd name="connsiteY15" fmla="*/ 399400 h 606298"/>
              <a:gd name="connsiteX16" fmla="*/ 521408 w 608768"/>
              <a:gd name="connsiteY16" fmla="*/ 415277 h 606298"/>
              <a:gd name="connsiteX17" fmla="*/ 505505 w 608768"/>
              <a:gd name="connsiteY17" fmla="*/ 431154 h 606298"/>
              <a:gd name="connsiteX18" fmla="*/ 386582 w 608768"/>
              <a:gd name="connsiteY18" fmla="*/ 431154 h 606298"/>
              <a:gd name="connsiteX19" fmla="*/ 370680 w 608768"/>
              <a:gd name="connsiteY19" fmla="*/ 415277 h 606298"/>
              <a:gd name="connsiteX20" fmla="*/ 386582 w 608768"/>
              <a:gd name="connsiteY20" fmla="*/ 399400 h 606298"/>
              <a:gd name="connsiteX21" fmla="*/ 320228 w 608768"/>
              <a:gd name="connsiteY21" fmla="*/ 318971 h 606298"/>
              <a:gd name="connsiteX22" fmla="*/ 320228 w 608768"/>
              <a:gd name="connsiteY22" fmla="*/ 574539 h 606298"/>
              <a:gd name="connsiteX23" fmla="*/ 529373 w 608768"/>
              <a:gd name="connsiteY23" fmla="*/ 574539 h 606298"/>
              <a:gd name="connsiteX24" fmla="*/ 576964 w 608768"/>
              <a:gd name="connsiteY24" fmla="*/ 526901 h 606298"/>
              <a:gd name="connsiteX25" fmla="*/ 576964 w 608768"/>
              <a:gd name="connsiteY25" fmla="*/ 318971 h 606298"/>
              <a:gd name="connsiteX26" fmla="*/ 31804 w 608768"/>
              <a:gd name="connsiteY26" fmla="*/ 318971 h 606298"/>
              <a:gd name="connsiteX27" fmla="*/ 31804 w 608768"/>
              <a:gd name="connsiteY27" fmla="*/ 526901 h 606298"/>
              <a:gd name="connsiteX28" fmla="*/ 79395 w 608768"/>
              <a:gd name="connsiteY28" fmla="*/ 574539 h 606298"/>
              <a:gd name="connsiteX29" fmla="*/ 288540 w 608768"/>
              <a:gd name="connsiteY29" fmla="*/ 574539 h 606298"/>
              <a:gd name="connsiteX30" fmla="*/ 288540 w 608768"/>
              <a:gd name="connsiteY30" fmla="*/ 318971 h 606298"/>
              <a:gd name="connsiteX31" fmla="*/ 101927 w 608768"/>
              <a:gd name="connsiteY31" fmla="*/ 89971 h 606298"/>
              <a:gd name="connsiteX32" fmla="*/ 113164 w 608768"/>
              <a:gd name="connsiteY32" fmla="*/ 94631 h 606298"/>
              <a:gd name="connsiteX33" fmla="*/ 162605 w 608768"/>
              <a:gd name="connsiteY33" fmla="*/ 143987 h 606298"/>
              <a:gd name="connsiteX34" fmla="*/ 212047 w 608768"/>
              <a:gd name="connsiteY34" fmla="*/ 94631 h 606298"/>
              <a:gd name="connsiteX35" fmla="*/ 223240 w 608768"/>
              <a:gd name="connsiteY35" fmla="*/ 89971 h 606298"/>
              <a:gd name="connsiteX36" fmla="*/ 234520 w 608768"/>
              <a:gd name="connsiteY36" fmla="*/ 94631 h 606298"/>
              <a:gd name="connsiteX37" fmla="*/ 234520 w 608768"/>
              <a:gd name="connsiteY37" fmla="*/ 117065 h 606298"/>
              <a:gd name="connsiteX38" fmla="*/ 185078 w 608768"/>
              <a:gd name="connsiteY38" fmla="*/ 166422 h 606298"/>
              <a:gd name="connsiteX39" fmla="*/ 234520 w 608768"/>
              <a:gd name="connsiteY39" fmla="*/ 215663 h 606298"/>
              <a:gd name="connsiteX40" fmla="*/ 234520 w 608768"/>
              <a:gd name="connsiteY40" fmla="*/ 238098 h 606298"/>
              <a:gd name="connsiteX41" fmla="*/ 223226 w 608768"/>
              <a:gd name="connsiteY41" fmla="*/ 242815 h 606298"/>
              <a:gd name="connsiteX42" fmla="*/ 212047 w 608768"/>
              <a:gd name="connsiteY42" fmla="*/ 238098 h 606298"/>
              <a:gd name="connsiteX43" fmla="*/ 162605 w 608768"/>
              <a:gd name="connsiteY43" fmla="*/ 188856 h 606298"/>
              <a:gd name="connsiteX44" fmla="*/ 113164 w 608768"/>
              <a:gd name="connsiteY44" fmla="*/ 238098 h 606298"/>
              <a:gd name="connsiteX45" fmla="*/ 101985 w 608768"/>
              <a:gd name="connsiteY45" fmla="*/ 242815 h 606298"/>
              <a:gd name="connsiteX46" fmla="*/ 90690 w 608768"/>
              <a:gd name="connsiteY46" fmla="*/ 238098 h 606298"/>
              <a:gd name="connsiteX47" fmla="*/ 90690 w 608768"/>
              <a:gd name="connsiteY47" fmla="*/ 215663 h 606298"/>
              <a:gd name="connsiteX48" fmla="*/ 140132 w 608768"/>
              <a:gd name="connsiteY48" fmla="*/ 166422 h 606298"/>
              <a:gd name="connsiteX49" fmla="*/ 90690 w 608768"/>
              <a:gd name="connsiteY49" fmla="*/ 117065 h 606298"/>
              <a:gd name="connsiteX50" fmla="*/ 90690 w 608768"/>
              <a:gd name="connsiteY50" fmla="*/ 94631 h 606298"/>
              <a:gd name="connsiteX51" fmla="*/ 101927 w 608768"/>
              <a:gd name="connsiteY51" fmla="*/ 89971 h 606298"/>
              <a:gd name="connsiteX52" fmla="*/ 446044 w 608768"/>
              <a:gd name="connsiteY52" fmla="*/ 77904 h 606298"/>
              <a:gd name="connsiteX53" fmla="*/ 461949 w 608768"/>
              <a:gd name="connsiteY53" fmla="*/ 93784 h 606298"/>
              <a:gd name="connsiteX54" fmla="*/ 461949 w 608768"/>
              <a:gd name="connsiteY54" fmla="*/ 150513 h 606298"/>
              <a:gd name="connsiteX55" fmla="*/ 518769 w 608768"/>
              <a:gd name="connsiteY55" fmla="*/ 150513 h 606298"/>
              <a:gd name="connsiteX56" fmla="*/ 534674 w 608768"/>
              <a:gd name="connsiteY56" fmla="*/ 166393 h 606298"/>
              <a:gd name="connsiteX57" fmla="*/ 518769 w 608768"/>
              <a:gd name="connsiteY57" fmla="*/ 182273 h 606298"/>
              <a:gd name="connsiteX58" fmla="*/ 461949 w 608768"/>
              <a:gd name="connsiteY58" fmla="*/ 182273 h 606298"/>
              <a:gd name="connsiteX59" fmla="*/ 461949 w 608768"/>
              <a:gd name="connsiteY59" fmla="*/ 239002 h 606298"/>
              <a:gd name="connsiteX60" fmla="*/ 446044 w 608768"/>
              <a:gd name="connsiteY60" fmla="*/ 254882 h 606298"/>
              <a:gd name="connsiteX61" fmla="*/ 430139 w 608768"/>
              <a:gd name="connsiteY61" fmla="*/ 239002 h 606298"/>
              <a:gd name="connsiteX62" fmla="*/ 430139 w 608768"/>
              <a:gd name="connsiteY62" fmla="*/ 182273 h 606298"/>
              <a:gd name="connsiteX63" fmla="*/ 373319 w 608768"/>
              <a:gd name="connsiteY63" fmla="*/ 182273 h 606298"/>
              <a:gd name="connsiteX64" fmla="*/ 357414 w 608768"/>
              <a:gd name="connsiteY64" fmla="*/ 166393 h 606298"/>
              <a:gd name="connsiteX65" fmla="*/ 373319 w 608768"/>
              <a:gd name="connsiteY65" fmla="*/ 150513 h 606298"/>
              <a:gd name="connsiteX66" fmla="*/ 430139 w 608768"/>
              <a:gd name="connsiteY66" fmla="*/ 150513 h 606298"/>
              <a:gd name="connsiteX67" fmla="*/ 430139 w 608768"/>
              <a:gd name="connsiteY67" fmla="*/ 93784 h 606298"/>
              <a:gd name="connsiteX68" fmla="*/ 446044 w 608768"/>
              <a:gd name="connsiteY68" fmla="*/ 77904 h 606298"/>
              <a:gd name="connsiteX69" fmla="*/ 320228 w 608768"/>
              <a:gd name="connsiteY69" fmla="*/ 31759 h 606298"/>
              <a:gd name="connsiteX70" fmla="*/ 320228 w 608768"/>
              <a:gd name="connsiteY70" fmla="*/ 287327 h 606298"/>
              <a:gd name="connsiteX71" fmla="*/ 576964 w 608768"/>
              <a:gd name="connsiteY71" fmla="*/ 287327 h 606298"/>
              <a:gd name="connsiteX72" fmla="*/ 576964 w 608768"/>
              <a:gd name="connsiteY72" fmla="*/ 79397 h 606298"/>
              <a:gd name="connsiteX73" fmla="*/ 529373 w 608768"/>
              <a:gd name="connsiteY73" fmla="*/ 31759 h 606298"/>
              <a:gd name="connsiteX74" fmla="*/ 79395 w 608768"/>
              <a:gd name="connsiteY74" fmla="*/ 31759 h 606298"/>
              <a:gd name="connsiteX75" fmla="*/ 31804 w 608768"/>
              <a:gd name="connsiteY75" fmla="*/ 79397 h 606298"/>
              <a:gd name="connsiteX76" fmla="*/ 31804 w 608768"/>
              <a:gd name="connsiteY76" fmla="*/ 287327 h 606298"/>
              <a:gd name="connsiteX77" fmla="*/ 288540 w 608768"/>
              <a:gd name="connsiteY77" fmla="*/ 287327 h 606298"/>
              <a:gd name="connsiteX78" fmla="*/ 288540 w 608768"/>
              <a:gd name="connsiteY78" fmla="*/ 31759 h 606298"/>
              <a:gd name="connsiteX79" fmla="*/ 79395 w 608768"/>
              <a:gd name="connsiteY79" fmla="*/ 0 h 606298"/>
              <a:gd name="connsiteX80" fmla="*/ 529373 w 608768"/>
              <a:gd name="connsiteY80" fmla="*/ 0 h 606298"/>
              <a:gd name="connsiteX81" fmla="*/ 608768 w 608768"/>
              <a:gd name="connsiteY81" fmla="*/ 79397 h 606298"/>
              <a:gd name="connsiteX82" fmla="*/ 608768 w 608768"/>
              <a:gd name="connsiteY82" fmla="*/ 526901 h 606298"/>
              <a:gd name="connsiteX83" fmla="*/ 529373 w 608768"/>
              <a:gd name="connsiteY83" fmla="*/ 606298 h 606298"/>
              <a:gd name="connsiteX84" fmla="*/ 79395 w 608768"/>
              <a:gd name="connsiteY84" fmla="*/ 606298 h 606298"/>
              <a:gd name="connsiteX85" fmla="*/ 0 w 608768"/>
              <a:gd name="connsiteY85" fmla="*/ 526901 h 606298"/>
              <a:gd name="connsiteX86" fmla="*/ 0 w 608768"/>
              <a:gd name="connsiteY86" fmla="*/ 79397 h 606298"/>
              <a:gd name="connsiteX87" fmla="*/ 79395 w 608768"/>
              <a:gd name="connsiteY87" fmla="*/ 0 h 606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608768" h="606298">
                <a:moveTo>
                  <a:pt x="386582" y="466861"/>
                </a:moveTo>
                <a:lnTo>
                  <a:pt x="505505" y="466861"/>
                </a:lnTo>
                <a:cubicBezTo>
                  <a:pt x="514263" y="466861"/>
                  <a:pt x="521408" y="473873"/>
                  <a:pt x="521408" y="482725"/>
                </a:cubicBezTo>
                <a:cubicBezTo>
                  <a:pt x="521408" y="491462"/>
                  <a:pt x="514263" y="498474"/>
                  <a:pt x="505505" y="498474"/>
                </a:cubicBezTo>
                <a:lnTo>
                  <a:pt x="386582" y="498474"/>
                </a:lnTo>
                <a:cubicBezTo>
                  <a:pt x="377825" y="498474"/>
                  <a:pt x="370680" y="491462"/>
                  <a:pt x="370680" y="482725"/>
                </a:cubicBezTo>
                <a:cubicBezTo>
                  <a:pt x="370680" y="473873"/>
                  <a:pt x="377825" y="466861"/>
                  <a:pt x="386582" y="466861"/>
                </a:cubicBezTo>
                <a:close/>
                <a:moveTo>
                  <a:pt x="103121" y="433130"/>
                </a:moveTo>
                <a:lnTo>
                  <a:pt x="222045" y="433130"/>
                </a:lnTo>
                <a:cubicBezTo>
                  <a:pt x="230802" y="433130"/>
                  <a:pt x="237947" y="440263"/>
                  <a:pt x="237947" y="449007"/>
                </a:cubicBezTo>
                <a:cubicBezTo>
                  <a:pt x="237947" y="457751"/>
                  <a:pt x="230802" y="464884"/>
                  <a:pt x="222045" y="464884"/>
                </a:cubicBezTo>
                <a:lnTo>
                  <a:pt x="103121" y="464884"/>
                </a:lnTo>
                <a:cubicBezTo>
                  <a:pt x="94364" y="464884"/>
                  <a:pt x="87219" y="457751"/>
                  <a:pt x="87219" y="449007"/>
                </a:cubicBezTo>
                <a:cubicBezTo>
                  <a:pt x="87219" y="440263"/>
                  <a:pt x="94364" y="433130"/>
                  <a:pt x="103121" y="433130"/>
                </a:cubicBezTo>
                <a:close/>
                <a:moveTo>
                  <a:pt x="386582" y="399400"/>
                </a:moveTo>
                <a:lnTo>
                  <a:pt x="505505" y="399400"/>
                </a:lnTo>
                <a:cubicBezTo>
                  <a:pt x="514263" y="399400"/>
                  <a:pt x="521408" y="406533"/>
                  <a:pt x="521408" y="415277"/>
                </a:cubicBezTo>
                <a:cubicBezTo>
                  <a:pt x="521408" y="424021"/>
                  <a:pt x="514263" y="431154"/>
                  <a:pt x="505505" y="431154"/>
                </a:cubicBezTo>
                <a:lnTo>
                  <a:pt x="386582" y="431154"/>
                </a:lnTo>
                <a:cubicBezTo>
                  <a:pt x="377825" y="431154"/>
                  <a:pt x="370680" y="424021"/>
                  <a:pt x="370680" y="415277"/>
                </a:cubicBezTo>
                <a:cubicBezTo>
                  <a:pt x="370680" y="406533"/>
                  <a:pt x="377825" y="399400"/>
                  <a:pt x="386582" y="399400"/>
                </a:cubicBezTo>
                <a:close/>
                <a:moveTo>
                  <a:pt x="320228" y="318971"/>
                </a:moveTo>
                <a:lnTo>
                  <a:pt x="320228" y="574539"/>
                </a:lnTo>
                <a:lnTo>
                  <a:pt x="529373" y="574539"/>
                </a:lnTo>
                <a:cubicBezTo>
                  <a:pt x="555646" y="574539"/>
                  <a:pt x="576964" y="553136"/>
                  <a:pt x="576964" y="526901"/>
                </a:cubicBezTo>
                <a:lnTo>
                  <a:pt x="576964" y="318971"/>
                </a:lnTo>
                <a:close/>
                <a:moveTo>
                  <a:pt x="31804" y="318971"/>
                </a:moveTo>
                <a:lnTo>
                  <a:pt x="31804" y="526901"/>
                </a:lnTo>
                <a:cubicBezTo>
                  <a:pt x="31804" y="553136"/>
                  <a:pt x="53122" y="574539"/>
                  <a:pt x="79395" y="574539"/>
                </a:cubicBezTo>
                <a:lnTo>
                  <a:pt x="288540" y="574539"/>
                </a:lnTo>
                <a:lnTo>
                  <a:pt x="288540" y="318971"/>
                </a:lnTo>
                <a:close/>
                <a:moveTo>
                  <a:pt x="101927" y="89971"/>
                </a:moveTo>
                <a:cubicBezTo>
                  <a:pt x="105990" y="89971"/>
                  <a:pt x="110052" y="91524"/>
                  <a:pt x="113164" y="94631"/>
                </a:cubicBezTo>
                <a:lnTo>
                  <a:pt x="162605" y="143987"/>
                </a:lnTo>
                <a:lnTo>
                  <a:pt x="212047" y="94631"/>
                </a:lnTo>
                <a:cubicBezTo>
                  <a:pt x="215101" y="91524"/>
                  <a:pt x="219163" y="89971"/>
                  <a:pt x="223240" y="89971"/>
                </a:cubicBezTo>
                <a:cubicBezTo>
                  <a:pt x="227317" y="89971"/>
                  <a:pt x="231408" y="91524"/>
                  <a:pt x="234520" y="94631"/>
                </a:cubicBezTo>
                <a:cubicBezTo>
                  <a:pt x="240628" y="100843"/>
                  <a:pt x="240628" y="110853"/>
                  <a:pt x="234520" y="117065"/>
                </a:cubicBezTo>
                <a:lnTo>
                  <a:pt x="185078" y="166422"/>
                </a:lnTo>
                <a:lnTo>
                  <a:pt x="234520" y="215663"/>
                </a:lnTo>
                <a:cubicBezTo>
                  <a:pt x="240628" y="221876"/>
                  <a:pt x="240628" y="232000"/>
                  <a:pt x="234520" y="238098"/>
                </a:cubicBezTo>
                <a:cubicBezTo>
                  <a:pt x="231408" y="241204"/>
                  <a:pt x="227259" y="242815"/>
                  <a:pt x="223226" y="242815"/>
                </a:cubicBezTo>
                <a:cubicBezTo>
                  <a:pt x="219192" y="242815"/>
                  <a:pt x="215158" y="241204"/>
                  <a:pt x="212047" y="238098"/>
                </a:cubicBezTo>
                <a:lnTo>
                  <a:pt x="162605" y="188856"/>
                </a:lnTo>
                <a:lnTo>
                  <a:pt x="113164" y="238098"/>
                </a:lnTo>
                <a:cubicBezTo>
                  <a:pt x="110052" y="241204"/>
                  <a:pt x="106018" y="242815"/>
                  <a:pt x="101985" y="242815"/>
                </a:cubicBezTo>
                <a:cubicBezTo>
                  <a:pt x="97836" y="242815"/>
                  <a:pt x="93802" y="241204"/>
                  <a:pt x="90690" y="238098"/>
                </a:cubicBezTo>
                <a:cubicBezTo>
                  <a:pt x="84467" y="231885"/>
                  <a:pt x="84467" y="221876"/>
                  <a:pt x="90690" y="215663"/>
                </a:cubicBezTo>
                <a:lnTo>
                  <a:pt x="140132" y="166422"/>
                </a:lnTo>
                <a:lnTo>
                  <a:pt x="90690" y="117065"/>
                </a:lnTo>
                <a:cubicBezTo>
                  <a:pt x="84582" y="110853"/>
                  <a:pt x="84582" y="100843"/>
                  <a:pt x="90690" y="94631"/>
                </a:cubicBezTo>
                <a:cubicBezTo>
                  <a:pt x="93802" y="91524"/>
                  <a:pt x="97865" y="89971"/>
                  <a:pt x="101927" y="89971"/>
                </a:cubicBezTo>
                <a:close/>
                <a:moveTo>
                  <a:pt x="446044" y="77904"/>
                </a:moveTo>
                <a:cubicBezTo>
                  <a:pt x="454803" y="77904"/>
                  <a:pt x="461949" y="84923"/>
                  <a:pt x="461949" y="93784"/>
                </a:cubicBezTo>
                <a:lnTo>
                  <a:pt x="461949" y="150513"/>
                </a:lnTo>
                <a:lnTo>
                  <a:pt x="518769" y="150513"/>
                </a:lnTo>
                <a:cubicBezTo>
                  <a:pt x="527528" y="150513"/>
                  <a:pt x="534674" y="157648"/>
                  <a:pt x="534674" y="166393"/>
                </a:cubicBezTo>
                <a:cubicBezTo>
                  <a:pt x="534674" y="175138"/>
                  <a:pt x="527528" y="182273"/>
                  <a:pt x="518769" y="182273"/>
                </a:cubicBezTo>
                <a:lnTo>
                  <a:pt x="461949" y="182273"/>
                </a:lnTo>
                <a:lnTo>
                  <a:pt x="461949" y="239002"/>
                </a:lnTo>
                <a:cubicBezTo>
                  <a:pt x="461949" y="247748"/>
                  <a:pt x="454803" y="254882"/>
                  <a:pt x="446044" y="254882"/>
                </a:cubicBezTo>
                <a:cubicBezTo>
                  <a:pt x="437285" y="254882"/>
                  <a:pt x="430139" y="247748"/>
                  <a:pt x="430139" y="239002"/>
                </a:cubicBezTo>
                <a:lnTo>
                  <a:pt x="430139" y="182273"/>
                </a:lnTo>
                <a:lnTo>
                  <a:pt x="373319" y="182273"/>
                </a:lnTo>
                <a:cubicBezTo>
                  <a:pt x="364560" y="182273"/>
                  <a:pt x="357414" y="175138"/>
                  <a:pt x="357414" y="166393"/>
                </a:cubicBezTo>
                <a:cubicBezTo>
                  <a:pt x="357414" y="157648"/>
                  <a:pt x="364560" y="150513"/>
                  <a:pt x="373319" y="150513"/>
                </a:cubicBezTo>
                <a:lnTo>
                  <a:pt x="430139" y="150513"/>
                </a:lnTo>
                <a:lnTo>
                  <a:pt x="430139" y="93784"/>
                </a:lnTo>
                <a:cubicBezTo>
                  <a:pt x="430139" y="84923"/>
                  <a:pt x="437285" y="77904"/>
                  <a:pt x="446044" y="77904"/>
                </a:cubicBezTo>
                <a:close/>
                <a:moveTo>
                  <a:pt x="320228" y="31759"/>
                </a:moveTo>
                <a:lnTo>
                  <a:pt x="320228" y="287327"/>
                </a:lnTo>
                <a:lnTo>
                  <a:pt x="576964" y="287327"/>
                </a:lnTo>
                <a:lnTo>
                  <a:pt x="576964" y="79397"/>
                </a:lnTo>
                <a:cubicBezTo>
                  <a:pt x="576964" y="53162"/>
                  <a:pt x="555646" y="31759"/>
                  <a:pt x="529373" y="31759"/>
                </a:cubicBezTo>
                <a:close/>
                <a:moveTo>
                  <a:pt x="79395" y="31759"/>
                </a:moveTo>
                <a:cubicBezTo>
                  <a:pt x="53122" y="31759"/>
                  <a:pt x="31804" y="53162"/>
                  <a:pt x="31804" y="79397"/>
                </a:cubicBezTo>
                <a:lnTo>
                  <a:pt x="31804" y="287327"/>
                </a:lnTo>
                <a:lnTo>
                  <a:pt x="288540" y="287327"/>
                </a:lnTo>
                <a:lnTo>
                  <a:pt x="288540" y="31759"/>
                </a:lnTo>
                <a:close/>
                <a:moveTo>
                  <a:pt x="79395" y="0"/>
                </a:moveTo>
                <a:lnTo>
                  <a:pt x="529373" y="0"/>
                </a:lnTo>
                <a:cubicBezTo>
                  <a:pt x="573161" y="0"/>
                  <a:pt x="608768" y="35671"/>
                  <a:pt x="608768" y="79397"/>
                </a:cubicBezTo>
                <a:lnTo>
                  <a:pt x="608768" y="526901"/>
                </a:lnTo>
                <a:cubicBezTo>
                  <a:pt x="608768" y="570627"/>
                  <a:pt x="573161" y="606298"/>
                  <a:pt x="529373" y="606298"/>
                </a:cubicBezTo>
                <a:lnTo>
                  <a:pt x="79395" y="606298"/>
                </a:lnTo>
                <a:cubicBezTo>
                  <a:pt x="35607" y="606298"/>
                  <a:pt x="0" y="570627"/>
                  <a:pt x="0" y="526901"/>
                </a:cubicBezTo>
                <a:lnTo>
                  <a:pt x="0" y="79397"/>
                </a:lnTo>
                <a:cubicBezTo>
                  <a:pt x="0" y="35671"/>
                  <a:pt x="35607" y="0"/>
                  <a:pt x="79395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PA-椭圆 10">
            <a:extLst>
              <a:ext uri="{FF2B5EF4-FFF2-40B4-BE49-F238E27FC236}">
                <a16:creationId xmlns:a16="http://schemas.microsoft.com/office/drawing/2014/main" xmlns="" id="{829E0AF0-15A2-432D-9143-979AF227049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176634" y="2060069"/>
            <a:ext cx="445950" cy="501174"/>
          </a:xfrm>
          <a:custGeom>
            <a:avLst/>
            <a:gdLst>
              <a:gd name="connsiteX0" fmla="*/ 270011 w 540120"/>
              <a:gd name="connsiteY0" fmla="*/ 432024 h 607004"/>
              <a:gd name="connsiteX1" fmla="*/ 198589 w 540120"/>
              <a:gd name="connsiteY1" fmla="*/ 461672 h 607004"/>
              <a:gd name="connsiteX2" fmla="*/ 210913 w 540120"/>
              <a:gd name="connsiteY2" fmla="*/ 504690 h 607004"/>
              <a:gd name="connsiteX3" fmla="*/ 270011 w 540120"/>
              <a:gd name="connsiteY3" fmla="*/ 581135 h 607004"/>
              <a:gd name="connsiteX4" fmla="*/ 329207 w 540120"/>
              <a:gd name="connsiteY4" fmla="*/ 504690 h 607004"/>
              <a:gd name="connsiteX5" fmla="*/ 341531 w 540120"/>
              <a:gd name="connsiteY5" fmla="*/ 461672 h 607004"/>
              <a:gd name="connsiteX6" fmla="*/ 270011 w 540120"/>
              <a:gd name="connsiteY6" fmla="*/ 432024 h 607004"/>
              <a:gd name="connsiteX7" fmla="*/ 353952 w 540120"/>
              <a:gd name="connsiteY7" fmla="*/ 385808 h 607004"/>
              <a:gd name="connsiteX8" fmla="*/ 326975 w 540120"/>
              <a:gd name="connsiteY8" fmla="*/ 401989 h 607004"/>
              <a:gd name="connsiteX9" fmla="*/ 299512 w 540120"/>
              <a:gd name="connsiteY9" fmla="*/ 417200 h 607004"/>
              <a:gd name="connsiteX10" fmla="*/ 346771 w 540120"/>
              <a:gd name="connsiteY10" fmla="*/ 436190 h 607004"/>
              <a:gd name="connsiteX11" fmla="*/ 353952 w 540120"/>
              <a:gd name="connsiteY11" fmla="*/ 385808 h 607004"/>
              <a:gd name="connsiteX12" fmla="*/ 186168 w 540120"/>
              <a:gd name="connsiteY12" fmla="*/ 385808 h 607004"/>
              <a:gd name="connsiteX13" fmla="*/ 193349 w 540120"/>
              <a:gd name="connsiteY13" fmla="*/ 436190 h 607004"/>
              <a:gd name="connsiteX14" fmla="*/ 240608 w 540120"/>
              <a:gd name="connsiteY14" fmla="*/ 417200 h 607004"/>
              <a:gd name="connsiteX15" fmla="*/ 213145 w 540120"/>
              <a:gd name="connsiteY15" fmla="*/ 401989 h 607004"/>
              <a:gd name="connsiteX16" fmla="*/ 186168 w 540120"/>
              <a:gd name="connsiteY16" fmla="*/ 385808 h 607004"/>
              <a:gd name="connsiteX17" fmla="*/ 443037 w 540120"/>
              <a:gd name="connsiteY17" fmla="*/ 320797 h 607004"/>
              <a:gd name="connsiteX18" fmla="*/ 381512 w 540120"/>
              <a:gd name="connsiteY18" fmla="*/ 367787 h 607004"/>
              <a:gd name="connsiteX19" fmla="*/ 371517 w 540120"/>
              <a:gd name="connsiteY19" fmla="*/ 444329 h 607004"/>
              <a:gd name="connsiteX20" fmla="*/ 409363 w 540120"/>
              <a:gd name="connsiteY20" fmla="*/ 454115 h 607004"/>
              <a:gd name="connsiteX21" fmla="*/ 438184 w 540120"/>
              <a:gd name="connsiteY21" fmla="*/ 438031 h 607004"/>
              <a:gd name="connsiteX22" fmla="*/ 469917 w 540120"/>
              <a:gd name="connsiteY22" fmla="*/ 459734 h 607004"/>
              <a:gd name="connsiteX23" fmla="*/ 510869 w 540120"/>
              <a:gd name="connsiteY23" fmla="*/ 442294 h 607004"/>
              <a:gd name="connsiteX24" fmla="*/ 474187 w 540120"/>
              <a:gd name="connsiteY24" fmla="*/ 352963 h 607004"/>
              <a:gd name="connsiteX25" fmla="*/ 443037 w 540120"/>
              <a:gd name="connsiteY25" fmla="*/ 320797 h 607004"/>
              <a:gd name="connsiteX26" fmla="*/ 97084 w 540120"/>
              <a:gd name="connsiteY26" fmla="*/ 320797 h 607004"/>
              <a:gd name="connsiteX27" fmla="*/ 78160 w 540120"/>
              <a:gd name="connsiteY27" fmla="*/ 339593 h 607004"/>
              <a:gd name="connsiteX28" fmla="*/ 82139 w 540120"/>
              <a:gd name="connsiteY28" fmla="*/ 355482 h 607004"/>
              <a:gd name="connsiteX29" fmla="*/ 48078 w 540120"/>
              <a:gd name="connsiteY29" fmla="*/ 389393 h 607004"/>
              <a:gd name="connsiteX30" fmla="*/ 39829 w 540120"/>
              <a:gd name="connsiteY30" fmla="*/ 388424 h 607004"/>
              <a:gd name="connsiteX31" fmla="*/ 29251 w 540120"/>
              <a:gd name="connsiteY31" fmla="*/ 442294 h 607004"/>
              <a:gd name="connsiteX32" fmla="*/ 125128 w 540120"/>
              <a:gd name="connsiteY32" fmla="*/ 455277 h 607004"/>
              <a:gd name="connsiteX33" fmla="*/ 168506 w 540120"/>
              <a:gd name="connsiteY33" fmla="*/ 444329 h 607004"/>
              <a:gd name="connsiteX34" fmla="*/ 158608 w 540120"/>
              <a:gd name="connsiteY34" fmla="*/ 367787 h 607004"/>
              <a:gd name="connsiteX35" fmla="*/ 97084 w 540120"/>
              <a:gd name="connsiteY35" fmla="*/ 320797 h 607004"/>
              <a:gd name="connsiteX36" fmla="*/ 270011 w 540120"/>
              <a:gd name="connsiteY36" fmla="*/ 275742 h 607004"/>
              <a:gd name="connsiteX37" fmla="*/ 242245 w 540120"/>
              <a:gd name="connsiteY37" fmla="*/ 303453 h 607004"/>
              <a:gd name="connsiteX38" fmla="*/ 270011 w 540120"/>
              <a:gd name="connsiteY38" fmla="*/ 331261 h 607004"/>
              <a:gd name="connsiteX39" fmla="*/ 297874 w 540120"/>
              <a:gd name="connsiteY39" fmla="*/ 303453 h 607004"/>
              <a:gd name="connsiteX40" fmla="*/ 270011 w 540120"/>
              <a:gd name="connsiteY40" fmla="*/ 275742 h 607004"/>
              <a:gd name="connsiteX41" fmla="*/ 383356 w 540120"/>
              <a:gd name="connsiteY41" fmla="*/ 272159 h 607004"/>
              <a:gd name="connsiteX42" fmla="*/ 383938 w 540120"/>
              <a:gd name="connsiteY42" fmla="*/ 303454 h 607004"/>
              <a:gd name="connsiteX43" fmla="*/ 383356 w 540120"/>
              <a:gd name="connsiteY43" fmla="*/ 334845 h 607004"/>
              <a:gd name="connsiteX44" fmla="*/ 423531 w 540120"/>
              <a:gd name="connsiteY44" fmla="*/ 303454 h 607004"/>
              <a:gd name="connsiteX45" fmla="*/ 383356 w 540120"/>
              <a:gd name="connsiteY45" fmla="*/ 272159 h 607004"/>
              <a:gd name="connsiteX46" fmla="*/ 156764 w 540120"/>
              <a:gd name="connsiteY46" fmla="*/ 272159 h 607004"/>
              <a:gd name="connsiteX47" fmla="*/ 116589 w 540120"/>
              <a:gd name="connsiteY47" fmla="*/ 303454 h 607004"/>
              <a:gd name="connsiteX48" fmla="*/ 156764 w 540120"/>
              <a:gd name="connsiteY48" fmla="*/ 334845 h 607004"/>
              <a:gd name="connsiteX49" fmla="*/ 156182 w 540120"/>
              <a:gd name="connsiteY49" fmla="*/ 303454 h 607004"/>
              <a:gd name="connsiteX50" fmla="*/ 156764 w 540120"/>
              <a:gd name="connsiteY50" fmla="*/ 272159 h 607004"/>
              <a:gd name="connsiteX51" fmla="*/ 270011 w 540120"/>
              <a:gd name="connsiteY51" fmla="*/ 249872 h 607004"/>
              <a:gd name="connsiteX52" fmla="*/ 323795 w 540120"/>
              <a:gd name="connsiteY52" fmla="*/ 303453 h 607004"/>
              <a:gd name="connsiteX53" fmla="*/ 270011 w 540120"/>
              <a:gd name="connsiteY53" fmla="*/ 357131 h 607004"/>
              <a:gd name="connsiteX54" fmla="*/ 216324 w 540120"/>
              <a:gd name="connsiteY54" fmla="*/ 303453 h 607004"/>
              <a:gd name="connsiteX55" fmla="*/ 270011 w 540120"/>
              <a:gd name="connsiteY55" fmla="*/ 249872 h 607004"/>
              <a:gd name="connsiteX56" fmla="*/ 270011 w 540120"/>
              <a:gd name="connsiteY56" fmla="*/ 203756 h 607004"/>
              <a:gd name="connsiteX57" fmla="*/ 226052 w 540120"/>
              <a:gd name="connsiteY57" fmla="*/ 227396 h 607004"/>
              <a:gd name="connsiteX58" fmla="*/ 183547 w 540120"/>
              <a:gd name="connsiteY58" fmla="*/ 253653 h 607004"/>
              <a:gd name="connsiteX59" fmla="*/ 181995 w 540120"/>
              <a:gd name="connsiteY59" fmla="*/ 303454 h 607004"/>
              <a:gd name="connsiteX60" fmla="*/ 183547 w 540120"/>
              <a:gd name="connsiteY60" fmla="*/ 353351 h 607004"/>
              <a:gd name="connsiteX61" fmla="*/ 226052 w 540120"/>
              <a:gd name="connsiteY61" fmla="*/ 379608 h 607004"/>
              <a:gd name="connsiteX62" fmla="*/ 270011 w 540120"/>
              <a:gd name="connsiteY62" fmla="*/ 403248 h 607004"/>
              <a:gd name="connsiteX63" fmla="*/ 314068 w 540120"/>
              <a:gd name="connsiteY63" fmla="*/ 379608 h 607004"/>
              <a:gd name="connsiteX64" fmla="*/ 356573 w 540120"/>
              <a:gd name="connsiteY64" fmla="*/ 353351 h 607004"/>
              <a:gd name="connsiteX65" fmla="*/ 358028 w 540120"/>
              <a:gd name="connsiteY65" fmla="*/ 303454 h 607004"/>
              <a:gd name="connsiteX66" fmla="*/ 356573 w 540120"/>
              <a:gd name="connsiteY66" fmla="*/ 253653 h 607004"/>
              <a:gd name="connsiteX67" fmla="*/ 314068 w 540120"/>
              <a:gd name="connsiteY67" fmla="*/ 227396 h 607004"/>
              <a:gd name="connsiteX68" fmla="*/ 270011 w 540120"/>
              <a:gd name="connsiteY68" fmla="*/ 203756 h 607004"/>
              <a:gd name="connsiteX69" fmla="*/ 346771 w 540120"/>
              <a:gd name="connsiteY69" fmla="*/ 170814 h 607004"/>
              <a:gd name="connsiteX70" fmla="*/ 299512 w 540120"/>
              <a:gd name="connsiteY70" fmla="*/ 189804 h 607004"/>
              <a:gd name="connsiteX71" fmla="*/ 326975 w 540120"/>
              <a:gd name="connsiteY71" fmla="*/ 205015 h 607004"/>
              <a:gd name="connsiteX72" fmla="*/ 353952 w 540120"/>
              <a:gd name="connsiteY72" fmla="*/ 221196 h 607004"/>
              <a:gd name="connsiteX73" fmla="*/ 346771 w 540120"/>
              <a:gd name="connsiteY73" fmla="*/ 170814 h 607004"/>
              <a:gd name="connsiteX74" fmla="*/ 193349 w 540120"/>
              <a:gd name="connsiteY74" fmla="*/ 170814 h 607004"/>
              <a:gd name="connsiteX75" fmla="*/ 186168 w 540120"/>
              <a:gd name="connsiteY75" fmla="*/ 221196 h 607004"/>
              <a:gd name="connsiteX76" fmla="*/ 213145 w 540120"/>
              <a:gd name="connsiteY76" fmla="*/ 205015 h 607004"/>
              <a:gd name="connsiteX77" fmla="*/ 240608 w 540120"/>
              <a:gd name="connsiteY77" fmla="*/ 189804 h 607004"/>
              <a:gd name="connsiteX78" fmla="*/ 193349 w 540120"/>
              <a:gd name="connsiteY78" fmla="*/ 170814 h 607004"/>
              <a:gd name="connsiteX79" fmla="*/ 477814 w 540120"/>
              <a:gd name="connsiteY79" fmla="*/ 147972 h 607004"/>
              <a:gd name="connsiteX80" fmla="*/ 414992 w 540120"/>
              <a:gd name="connsiteY80" fmla="*/ 151727 h 607004"/>
              <a:gd name="connsiteX81" fmla="*/ 371517 w 540120"/>
              <a:gd name="connsiteY81" fmla="*/ 162578 h 607004"/>
              <a:gd name="connsiteX82" fmla="*/ 381512 w 540120"/>
              <a:gd name="connsiteY82" fmla="*/ 239217 h 607004"/>
              <a:gd name="connsiteX83" fmla="*/ 443037 w 540120"/>
              <a:gd name="connsiteY83" fmla="*/ 286207 h 607004"/>
              <a:gd name="connsiteX84" fmla="*/ 474187 w 540120"/>
              <a:gd name="connsiteY84" fmla="*/ 254041 h 607004"/>
              <a:gd name="connsiteX85" fmla="*/ 510869 w 540120"/>
              <a:gd name="connsiteY85" fmla="*/ 164710 h 607004"/>
              <a:gd name="connsiteX86" fmla="*/ 477814 w 540120"/>
              <a:gd name="connsiteY86" fmla="*/ 147972 h 607004"/>
              <a:gd name="connsiteX87" fmla="*/ 79810 w 540120"/>
              <a:gd name="connsiteY87" fmla="*/ 146882 h 607004"/>
              <a:gd name="connsiteX88" fmla="*/ 29251 w 540120"/>
              <a:gd name="connsiteY88" fmla="*/ 164710 h 607004"/>
              <a:gd name="connsiteX89" fmla="*/ 65933 w 540120"/>
              <a:gd name="connsiteY89" fmla="*/ 254041 h 607004"/>
              <a:gd name="connsiteX90" fmla="*/ 97084 w 540120"/>
              <a:gd name="connsiteY90" fmla="*/ 286207 h 607004"/>
              <a:gd name="connsiteX91" fmla="*/ 158608 w 540120"/>
              <a:gd name="connsiteY91" fmla="*/ 239217 h 607004"/>
              <a:gd name="connsiteX92" fmla="*/ 168506 w 540120"/>
              <a:gd name="connsiteY92" fmla="*/ 162578 h 607004"/>
              <a:gd name="connsiteX93" fmla="*/ 125128 w 540120"/>
              <a:gd name="connsiteY93" fmla="*/ 151727 h 607004"/>
              <a:gd name="connsiteX94" fmla="*/ 79810 w 540120"/>
              <a:gd name="connsiteY94" fmla="*/ 146882 h 607004"/>
              <a:gd name="connsiteX95" fmla="*/ 270011 w 540120"/>
              <a:gd name="connsiteY95" fmla="*/ 25869 h 607004"/>
              <a:gd name="connsiteX96" fmla="*/ 210913 w 540120"/>
              <a:gd name="connsiteY96" fmla="*/ 102217 h 607004"/>
              <a:gd name="connsiteX97" fmla="*/ 198589 w 540120"/>
              <a:gd name="connsiteY97" fmla="*/ 145332 h 607004"/>
              <a:gd name="connsiteX98" fmla="*/ 270011 w 540120"/>
              <a:gd name="connsiteY98" fmla="*/ 174980 h 607004"/>
              <a:gd name="connsiteX99" fmla="*/ 341531 w 540120"/>
              <a:gd name="connsiteY99" fmla="*/ 145332 h 607004"/>
              <a:gd name="connsiteX100" fmla="*/ 330759 w 540120"/>
              <a:gd name="connsiteY100" fmla="*/ 106868 h 607004"/>
              <a:gd name="connsiteX101" fmla="*/ 297474 w 540120"/>
              <a:gd name="connsiteY101" fmla="*/ 72860 h 607004"/>
              <a:gd name="connsiteX102" fmla="*/ 305043 w 540120"/>
              <a:gd name="connsiteY102" fmla="*/ 51544 h 607004"/>
              <a:gd name="connsiteX103" fmla="*/ 270011 w 540120"/>
              <a:gd name="connsiteY103" fmla="*/ 25869 h 607004"/>
              <a:gd name="connsiteX104" fmla="*/ 270011 w 540120"/>
              <a:gd name="connsiteY104" fmla="*/ 0 h 607004"/>
              <a:gd name="connsiteX105" fmla="*/ 319309 w 540120"/>
              <a:gd name="connsiteY105" fmla="*/ 27516 h 607004"/>
              <a:gd name="connsiteX106" fmla="*/ 327848 w 540120"/>
              <a:gd name="connsiteY106" fmla="*/ 39143 h 607004"/>
              <a:gd name="connsiteX107" fmla="*/ 331439 w 540120"/>
              <a:gd name="connsiteY107" fmla="*/ 38949 h 607004"/>
              <a:gd name="connsiteX108" fmla="*/ 365500 w 540120"/>
              <a:gd name="connsiteY108" fmla="*/ 72860 h 607004"/>
              <a:gd name="connsiteX109" fmla="*/ 354923 w 540120"/>
              <a:gd name="connsiteY109" fmla="*/ 97469 h 607004"/>
              <a:gd name="connsiteX110" fmla="*/ 366180 w 540120"/>
              <a:gd name="connsiteY110" fmla="*/ 137290 h 607004"/>
              <a:gd name="connsiteX111" fmla="*/ 410139 w 540120"/>
              <a:gd name="connsiteY111" fmla="*/ 126342 h 607004"/>
              <a:gd name="connsiteX112" fmla="*/ 484764 w 540120"/>
              <a:gd name="connsiteY112" fmla="*/ 122854 h 607004"/>
              <a:gd name="connsiteX113" fmla="*/ 533285 w 540120"/>
              <a:gd name="connsiteY113" fmla="*/ 151727 h 607004"/>
              <a:gd name="connsiteX114" fmla="*/ 534061 w 540120"/>
              <a:gd name="connsiteY114" fmla="*/ 208116 h 607004"/>
              <a:gd name="connsiteX115" fmla="*/ 493789 w 540120"/>
              <a:gd name="connsiteY115" fmla="*/ 270899 h 607004"/>
              <a:gd name="connsiteX116" fmla="*/ 462348 w 540120"/>
              <a:gd name="connsiteY116" fmla="*/ 303454 h 607004"/>
              <a:gd name="connsiteX117" fmla="*/ 493789 w 540120"/>
              <a:gd name="connsiteY117" fmla="*/ 336008 h 607004"/>
              <a:gd name="connsiteX118" fmla="*/ 534061 w 540120"/>
              <a:gd name="connsiteY118" fmla="*/ 398791 h 607004"/>
              <a:gd name="connsiteX119" fmla="*/ 533285 w 540120"/>
              <a:gd name="connsiteY119" fmla="*/ 455277 h 607004"/>
              <a:gd name="connsiteX120" fmla="*/ 484764 w 540120"/>
              <a:gd name="connsiteY120" fmla="*/ 484053 h 607004"/>
              <a:gd name="connsiteX121" fmla="*/ 469335 w 540120"/>
              <a:gd name="connsiteY121" fmla="*/ 485700 h 607004"/>
              <a:gd name="connsiteX122" fmla="*/ 438184 w 540120"/>
              <a:gd name="connsiteY122" fmla="*/ 505950 h 607004"/>
              <a:gd name="connsiteX123" fmla="*/ 405093 w 540120"/>
              <a:gd name="connsiteY123" fmla="*/ 479596 h 607004"/>
              <a:gd name="connsiteX124" fmla="*/ 366180 w 540120"/>
              <a:gd name="connsiteY124" fmla="*/ 469714 h 607004"/>
              <a:gd name="connsiteX125" fmla="*/ 353661 w 540120"/>
              <a:gd name="connsiteY125" fmla="*/ 513216 h 607004"/>
              <a:gd name="connsiteX126" fmla="*/ 319309 w 540120"/>
              <a:gd name="connsiteY126" fmla="*/ 579391 h 607004"/>
              <a:gd name="connsiteX127" fmla="*/ 270011 w 540120"/>
              <a:gd name="connsiteY127" fmla="*/ 607004 h 607004"/>
              <a:gd name="connsiteX128" fmla="*/ 220714 w 540120"/>
              <a:gd name="connsiteY128" fmla="*/ 579391 h 607004"/>
              <a:gd name="connsiteX129" fmla="*/ 186459 w 540120"/>
              <a:gd name="connsiteY129" fmla="*/ 513216 h 607004"/>
              <a:gd name="connsiteX130" fmla="*/ 173940 w 540120"/>
              <a:gd name="connsiteY130" fmla="*/ 469714 h 607004"/>
              <a:gd name="connsiteX131" fmla="*/ 129981 w 540120"/>
              <a:gd name="connsiteY131" fmla="*/ 480662 h 607004"/>
              <a:gd name="connsiteX132" fmla="*/ 79810 w 540120"/>
              <a:gd name="connsiteY132" fmla="*/ 485894 h 607004"/>
              <a:gd name="connsiteX133" fmla="*/ 55356 w 540120"/>
              <a:gd name="connsiteY133" fmla="*/ 484053 h 607004"/>
              <a:gd name="connsiteX134" fmla="*/ 6835 w 540120"/>
              <a:gd name="connsiteY134" fmla="*/ 455277 h 607004"/>
              <a:gd name="connsiteX135" fmla="*/ 6059 w 540120"/>
              <a:gd name="connsiteY135" fmla="*/ 398791 h 607004"/>
              <a:gd name="connsiteX136" fmla="*/ 18965 w 540120"/>
              <a:gd name="connsiteY136" fmla="*/ 372922 h 607004"/>
              <a:gd name="connsiteX137" fmla="*/ 14113 w 540120"/>
              <a:gd name="connsiteY137" fmla="*/ 355482 h 607004"/>
              <a:gd name="connsiteX138" fmla="*/ 48078 w 540120"/>
              <a:gd name="connsiteY138" fmla="*/ 321572 h 607004"/>
              <a:gd name="connsiteX139" fmla="*/ 58170 w 540120"/>
              <a:gd name="connsiteY139" fmla="*/ 323025 h 607004"/>
              <a:gd name="connsiteX140" fmla="*/ 77772 w 540120"/>
              <a:gd name="connsiteY140" fmla="*/ 303454 h 607004"/>
              <a:gd name="connsiteX141" fmla="*/ 46331 w 540120"/>
              <a:gd name="connsiteY141" fmla="*/ 270899 h 607004"/>
              <a:gd name="connsiteX142" fmla="*/ 6059 w 540120"/>
              <a:gd name="connsiteY142" fmla="*/ 208116 h 607004"/>
              <a:gd name="connsiteX143" fmla="*/ 6835 w 540120"/>
              <a:gd name="connsiteY143" fmla="*/ 151727 h 607004"/>
              <a:gd name="connsiteX144" fmla="*/ 55356 w 540120"/>
              <a:gd name="connsiteY144" fmla="*/ 122854 h 607004"/>
              <a:gd name="connsiteX145" fmla="*/ 129981 w 540120"/>
              <a:gd name="connsiteY145" fmla="*/ 126342 h 607004"/>
              <a:gd name="connsiteX146" fmla="*/ 173940 w 540120"/>
              <a:gd name="connsiteY146" fmla="*/ 137290 h 607004"/>
              <a:gd name="connsiteX147" fmla="*/ 186459 w 540120"/>
              <a:gd name="connsiteY147" fmla="*/ 93788 h 607004"/>
              <a:gd name="connsiteX148" fmla="*/ 220714 w 540120"/>
              <a:gd name="connsiteY148" fmla="*/ 27516 h 607004"/>
              <a:gd name="connsiteX149" fmla="*/ 270011 w 540120"/>
              <a:gd name="connsiteY149" fmla="*/ 0 h 607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540120" h="607004">
                <a:moveTo>
                  <a:pt x="270011" y="432024"/>
                </a:moveTo>
                <a:cubicBezTo>
                  <a:pt x="245751" y="443651"/>
                  <a:pt x="221782" y="453630"/>
                  <a:pt x="198589" y="461672"/>
                </a:cubicBezTo>
                <a:cubicBezTo>
                  <a:pt x="202179" y="476980"/>
                  <a:pt x="206255" y="491416"/>
                  <a:pt x="210913" y="504690"/>
                </a:cubicBezTo>
                <a:cubicBezTo>
                  <a:pt x="227507" y="552553"/>
                  <a:pt x="249633" y="581135"/>
                  <a:pt x="270011" y="581135"/>
                </a:cubicBezTo>
                <a:cubicBezTo>
                  <a:pt x="290487" y="581135"/>
                  <a:pt x="312613" y="552553"/>
                  <a:pt x="329207" y="504690"/>
                </a:cubicBezTo>
                <a:cubicBezTo>
                  <a:pt x="333865" y="491416"/>
                  <a:pt x="337941" y="476980"/>
                  <a:pt x="341531" y="461672"/>
                </a:cubicBezTo>
                <a:cubicBezTo>
                  <a:pt x="318338" y="453630"/>
                  <a:pt x="294369" y="443651"/>
                  <a:pt x="270011" y="432024"/>
                </a:cubicBezTo>
                <a:close/>
                <a:moveTo>
                  <a:pt x="353952" y="385808"/>
                </a:moveTo>
                <a:cubicBezTo>
                  <a:pt x="345122" y="391331"/>
                  <a:pt x="336194" y="396660"/>
                  <a:pt x="326975" y="401989"/>
                </a:cubicBezTo>
                <a:cubicBezTo>
                  <a:pt x="317853" y="407221"/>
                  <a:pt x="308634" y="412259"/>
                  <a:pt x="299512" y="417200"/>
                </a:cubicBezTo>
                <a:cubicBezTo>
                  <a:pt x="315524" y="424273"/>
                  <a:pt x="331342" y="430668"/>
                  <a:pt x="346771" y="436190"/>
                </a:cubicBezTo>
                <a:cubicBezTo>
                  <a:pt x="349683" y="420107"/>
                  <a:pt x="352109" y="403248"/>
                  <a:pt x="353952" y="385808"/>
                </a:cubicBezTo>
                <a:close/>
                <a:moveTo>
                  <a:pt x="186168" y="385808"/>
                </a:moveTo>
                <a:cubicBezTo>
                  <a:pt x="188011" y="403248"/>
                  <a:pt x="190437" y="420107"/>
                  <a:pt x="193349" y="436190"/>
                </a:cubicBezTo>
                <a:cubicBezTo>
                  <a:pt x="208778" y="430668"/>
                  <a:pt x="224596" y="424273"/>
                  <a:pt x="240608" y="417200"/>
                </a:cubicBezTo>
                <a:cubicBezTo>
                  <a:pt x="231389" y="412259"/>
                  <a:pt x="222267" y="407221"/>
                  <a:pt x="213145" y="401989"/>
                </a:cubicBezTo>
                <a:cubicBezTo>
                  <a:pt x="203926" y="396660"/>
                  <a:pt x="194998" y="391331"/>
                  <a:pt x="186168" y="385808"/>
                </a:cubicBezTo>
                <a:close/>
                <a:moveTo>
                  <a:pt x="443037" y="320797"/>
                </a:moveTo>
                <a:cubicBezTo>
                  <a:pt x="424405" y="336783"/>
                  <a:pt x="403735" y="352576"/>
                  <a:pt x="381512" y="367787"/>
                </a:cubicBezTo>
                <a:cubicBezTo>
                  <a:pt x="379474" y="394528"/>
                  <a:pt x="376078" y="420301"/>
                  <a:pt x="371517" y="444329"/>
                </a:cubicBezTo>
                <a:cubicBezTo>
                  <a:pt x="384520" y="448301"/>
                  <a:pt x="397233" y="451595"/>
                  <a:pt x="409363" y="454115"/>
                </a:cubicBezTo>
                <a:cubicBezTo>
                  <a:pt x="415283" y="444523"/>
                  <a:pt x="426054" y="438031"/>
                  <a:pt x="438184" y="438031"/>
                </a:cubicBezTo>
                <a:cubicBezTo>
                  <a:pt x="452644" y="438031"/>
                  <a:pt x="464968" y="447042"/>
                  <a:pt x="469917" y="459734"/>
                </a:cubicBezTo>
                <a:cubicBezTo>
                  <a:pt x="490587" y="458378"/>
                  <a:pt x="505046" y="452467"/>
                  <a:pt x="510869" y="442294"/>
                </a:cubicBezTo>
                <a:cubicBezTo>
                  <a:pt x="521058" y="424661"/>
                  <a:pt x="507375" y="391234"/>
                  <a:pt x="474187" y="352963"/>
                </a:cubicBezTo>
                <a:cubicBezTo>
                  <a:pt x="464968" y="342306"/>
                  <a:pt x="454487" y="331551"/>
                  <a:pt x="443037" y="320797"/>
                </a:cubicBezTo>
                <a:close/>
                <a:moveTo>
                  <a:pt x="97084" y="320797"/>
                </a:moveTo>
                <a:cubicBezTo>
                  <a:pt x="90388" y="327094"/>
                  <a:pt x="84080" y="333295"/>
                  <a:pt x="78160" y="339593"/>
                </a:cubicBezTo>
                <a:cubicBezTo>
                  <a:pt x="80683" y="344340"/>
                  <a:pt x="82139" y="349766"/>
                  <a:pt x="82139" y="355482"/>
                </a:cubicBezTo>
                <a:cubicBezTo>
                  <a:pt x="82139" y="374182"/>
                  <a:pt x="66904" y="389393"/>
                  <a:pt x="48078" y="389393"/>
                </a:cubicBezTo>
                <a:cubicBezTo>
                  <a:pt x="45263" y="389393"/>
                  <a:pt x="42546" y="389103"/>
                  <a:pt x="39829" y="388424"/>
                </a:cubicBezTo>
                <a:cubicBezTo>
                  <a:pt x="26340" y="411290"/>
                  <a:pt x="22362" y="430377"/>
                  <a:pt x="29251" y="442294"/>
                </a:cubicBezTo>
                <a:cubicBezTo>
                  <a:pt x="39441" y="460025"/>
                  <a:pt x="75249" y="464772"/>
                  <a:pt x="125128" y="455277"/>
                </a:cubicBezTo>
                <a:cubicBezTo>
                  <a:pt x="138908" y="452564"/>
                  <a:pt x="153465" y="448980"/>
                  <a:pt x="168506" y="444329"/>
                </a:cubicBezTo>
                <a:cubicBezTo>
                  <a:pt x="164042" y="420301"/>
                  <a:pt x="160646" y="394528"/>
                  <a:pt x="158608" y="367787"/>
                </a:cubicBezTo>
                <a:cubicBezTo>
                  <a:pt x="136385" y="352576"/>
                  <a:pt x="115715" y="336783"/>
                  <a:pt x="97084" y="320797"/>
                </a:cubicBezTo>
                <a:close/>
                <a:moveTo>
                  <a:pt x="270011" y="275742"/>
                </a:moveTo>
                <a:cubicBezTo>
                  <a:pt x="254672" y="275742"/>
                  <a:pt x="242245" y="288144"/>
                  <a:pt x="242245" y="303453"/>
                </a:cubicBezTo>
                <a:cubicBezTo>
                  <a:pt x="242245" y="318762"/>
                  <a:pt x="254672" y="331261"/>
                  <a:pt x="270011" y="331261"/>
                </a:cubicBezTo>
                <a:cubicBezTo>
                  <a:pt x="285350" y="331261"/>
                  <a:pt x="297874" y="318762"/>
                  <a:pt x="297874" y="303453"/>
                </a:cubicBezTo>
                <a:cubicBezTo>
                  <a:pt x="297874" y="288144"/>
                  <a:pt x="285350" y="275742"/>
                  <a:pt x="270011" y="275742"/>
                </a:cubicBezTo>
                <a:close/>
                <a:moveTo>
                  <a:pt x="383356" y="272159"/>
                </a:moveTo>
                <a:cubicBezTo>
                  <a:pt x="383744" y="282526"/>
                  <a:pt x="383938" y="292990"/>
                  <a:pt x="383938" y="303454"/>
                </a:cubicBezTo>
                <a:cubicBezTo>
                  <a:pt x="383938" y="314014"/>
                  <a:pt x="383744" y="324478"/>
                  <a:pt x="383356" y="334845"/>
                </a:cubicBezTo>
                <a:cubicBezTo>
                  <a:pt x="397621" y="324575"/>
                  <a:pt x="411013" y="314111"/>
                  <a:pt x="423531" y="303454"/>
                </a:cubicBezTo>
                <a:cubicBezTo>
                  <a:pt x="411013" y="292893"/>
                  <a:pt x="397621" y="282429"/>
                  <a:pt x="383356" y="272159"/>
                </a:cubicBezTo>
                <a:close/>
                <a:moveTo>
                  <a:pt x="156764" y="272159"/>
                </a:moveTo>
                <a:cubicBezTo>
                  <a:pt x="142499" y="282429"/>
                  <a:pt x="129107" y="292893"/>
                  <a:pt x="116589" y="303454"/>
                </a:cubicBezTo>
                <a:cubicBezTo>
                  <a:pt x="129107" y="314111"/>
                  <a:pt x="142499" y="324575"/>
                  <a:pt x="156764" y="334845"/>
                </a:cubicBezTo>
                <a:cubicBezTo>
                  <a:pt x="156376" y="324478"/>
                  <a:pt x="156182" y="314014"/>
                  <a:pt x="156182" y="303454"/>
                </a:cubicBezTo>
                <a:cubicBezTo>
                  <a:pt x="156182" y="292990"/>
                  <a:pt x="156376" y="282526"/>
                  <a:pt x="156764" y="272159"/>
                </a:cubicBezTo>
                <a:close/>
                <a:moveTo>
                  <a:pt x="270011" y="249872"/>
                </a:moveTo>
                <a:cubicBezTo>
                  <a:pt x="299718" y="249872"/>
                  <a:pt x="323795" y="273901"/>
                  <a:pt x="323795" y="303453"/>
                </a:cubicBezTo>
                <a:cubicBezTo>
                  <a:pt x="323795" y="333102"/>
                  <a:pt x="299718" y="357131"/>
                  <a:pt x="270011" y="357131"/>
                </a:cubicBezTo>
                <a:cubicBezTo>
                  <a:pt x="240401" y="357131"/>
                  <a:pt x="216324" y="333102"/>
                  <a:pt x="216324" y="303453"/>
                </a:cubicBezTo>
                <a:cubicBezTo>
                  <a:pt x="216324" y="273901"/>
                  <a:pt x="240401" y="249872"/>
                  <a:pt x="270011" y="249872"/>
                </a:cubicBezTo>
                <a:close/>
                <a:moveTo>
                  <a:pt x="270011" y="203756"/>
                </a:moveTo>
                <a:cubicBezTo>
                  <a:pt x="255455" y="211022"/>
                  <a:pt x="240705" y="218967"/>
                  <a:pt x="226052" y="227396"/>
                </a:cubicBezTo>
                <a:cubicBezTo>
                  <a:pt x="211398" y="235826"/>
                  <a:pt x="197133" y="244642"/>
                  <a:pt x="183547" y="253653"/>
                </a:cubicBezTo>
                <a:cubicBezTo>
                  <a:pt x="182577" y="269930"/>
                  <a:pt x="181995" y="286595"/>
                  <a:pt x="181995" y="303454"/>
                </a:cubicBezTo>
                <a:cubicBezTo>
                  <a:pt x="181995" y="320409"/>
                  <a:pt x="182577" y="337074"/>
                  <a:pt x="183547" y="353351"/>
                </a:cubicBezTo>
                <a:cubicBezTo>
                  <a:pt x="197133" y="362362"/>
                  <a:pt x="211398" y="371178"/>
                  <a:pt x="226052" y="379608"/>
                </a:cubicBezTo>
                <a:cubicBezTo>
                  <a:pt x="240705" y="388037"/>
                  <a:pt x="255455" y="395982"/>
                  <a:pt x="270011" y="403248"/>
                </a:cubicBezTo>
                <a:cubicBezTo>
                  <a:pt x="284665" y="395982"/>
                  <a:pt x="299415" y="388037"/>
                  <a:pt x="314068" y="379608"/>
                </a:cubicBezTo>
                <a:cubicBezTo>
                  <a:pt x="328722" y="371178"/>
                  <a:pt x="342890" y="362362"/>
                  <a:pt x="356573" y="353351"/>
                </a:cubicBezTo>
                <a:cubicBezTo>
                  <a:pt x="357543" y="337074"/>
                  <a:pt x="358028" y="320409"/>
                  <a:pt x="358028" y="303454"/>
                </a:cubicBezTo>
                <a:cubicBezTo>
                  <a:pt x="358028" y="286595"/>
                  <a:pt x="357543" y="269930"/>
                  <a:pt x="356573" y="253653"/>
                </a:cubicBezTo>
                <a:cubicBezTo>
                  <a:pt x="342890" y="244642"/>
                  <a:pt x="328722" y="235826"/>
                  <a:pt x="314068" y="227396"/>
                </a:cubicBezTo>
                <a:cubicBezTo>
                  <a:pt x="299415" y="218967"/>
                  <a:pt x="284665" y="211022"/>
                  <a:pt x="270011" y="203756"/>
                </a:cubicBezTo>
                <a:close/>
                <a:moveTo>
                  <a:pt x="346771" y="170814"/>
                </a:moveTo>
                <a:cubicBezTo>
                  <a:pt x="331342" y="176336"/>
                  <a:pt x="315524" y="182634"/>
                  <a:pt x="299512" y="189804"/>
                </a:cubicBezTo>
                <a:cubicBezTo>
                  <a:pt x="308634" y="194648"/>
                  <a:pt x="317853" y="199783"/>
                  <a:pt x="326975" y="205015"/>
                </a:cubicBezTo>
                <a:cubicBezTo>
                  <a:pt x="336194" y="210247"/>
                  <a:pt x="345122" y="215673"/>
                  <a:pt x="353952" y="221196"/>
                </a:cubicBezTo>
                <a:cubicBezTo>
                  <a:pt x="352109" y="203756"/>
                  <a:pt x="349683" y="186897"/>
                  <a:pt x="346771" y="170814"/>
                </a:cubicBezTo>
                <a:close/>
                <a:moveTo>
                  <a:pt x="193349" y="170814"/>
                </a:moveTo>
                <a:cubicBezTo>
                  <a:pt x="190437" y="186897"/>
                  <a:pt x="188011" y="203756"/>
                  <a:pt x="186168" y="221196"/>
                </a:cubicBezTo>
                <a:cubicBezTo>
                  <a:pt x="194998" y="215673"/>
                  <a:pt x="203926" y="210247"/>
                  <a:pt x="213145" y="205015"/>
                </a:cubicBezTo>
                <a:cubicBezTo>
                  <a:pt x="222267" y="199783"/>
                  <a:pt x="231389" y="194648"/>
                  <a:pt x="240608" y="189804"/>
                </a:cubicBezTo>
                <a:cubicBezTo>
                  <a:pt x="224596" y="182634"/>
                  <a:pt x="208778" y="176336"/>
                  <a:pt x="193349" y="170814"/>
                </a:cubicBezTo>
                <a:close/>
                <a:moveTo>
                  <a:pt x="477814" y="147972"/>
                </a:moveTo>
                <a:cubicBezTo>
                  <a:pt x="461353" y="145744"/>
                  <a:pt x="439931" y="146931"/>
                  <a:pt x="414992" y="151727"/>
                </a:cubicBezTo>
                <a:cubicBezTo>
                  <a:pt x="401212" y="154343"/>
                  <a:pt x="386655" y="158024"/>
                  <a:pt x="371517" y="162578"/>
                </a:cubicBezTo>
                <a:cubicBezTo>
                  <a:pt x="376078" y="186703"/>
                  <a:pt x="379474" y="212476"/>
                  <a:pt x="381512" y="239217"/>
                </a:cubicBezTo>
                <a:cubicBezTo>
                  <a:pt x="403735" y="254428"/>
                  <a:pt x="424405" y="270221"/>
                  <a:pt x="443037" y="286207"/>
                </a:cubicBezTo>
                <a:cubicBezTo>
                  <a:pt x="454487" y="275453"/>
                  <a:pt x="464968" y="264698"/>
                  <a:pt x="474187" y="254041"/>
                </a:cubicBezTo>
                <a:cubicBezTo>
                  <a:pt x="507375" y="215770"/>
                  <a:pt x="521058" y="182343"/>
                  <a:pt x="510869" y="164710"/>
                </a:cubicBezTo>
                <a:cubicBezTo>
                  <a:pt x="505774" y="155845"/>
                  <a:pt x="494274" y="150201"/>
                  <a:pt x="477814" y="147972"/>
                </a:cubicBezTo>
                <a:close/>
                <a:moveTo>
                  <a:pt x="79810" y="146882"/>
                </a:moveTo>
                <a:cubicBezTo>
                  <a:pt x="53997" y="146882"/>
                  <a:pt x="35947" y="152986"/>
                  <a:pt x="29251" y="164710"/>
                </a:cubicBezTo>
                <a:cubicBezTo>
                  <a:pt x="18965" y="182343"/>
                  <a:pt x="32745" y="215770"/>
                  <a:pt x="65933" y="254041"/>
                </a:cubicBezTo>
                <a:cubicBezTo>
                  <a:pt x="75152" y="264698"/>
                  <a:pt x="85633" y="275453"/>
                  <a:pt x="97084" y="286207"/>
                </a:cubicBezTo>
                <a:cubicBezTo>
                  <a:pt x="115715" y="270221"/>
                  <a:pt x="136385" y="254428"/>
                  <a:pt x="158608" y="239217"/>
                </a:cubicBezTo>
                <a:cubicBezTo>
                  <a:pt x="160646" y="212476"/>
                  <a:pt x="164042" y="186703"/>
                  <a:pt x="168506" y="162578"/>
                </a:cubicBezTo>
                <a:cubicBezTo>
                  <a:pt x="153465" y="158024"/>
                  <a:pt x="138908" y="154343"/>
                  <a:pt x="125128" y="151727"/>
                </a:cubicBezTo>
                <a:cubicBezTo>
                  <a:pt x="108243" y="148529"/>
                  <a:pt x="93008" y="146882"/>
                  <a:pt x="79810" y="146882"/>
                </a:cubicBezTo>
                <a:close/>
                <a:moveTo>
                  <a:pt x="270011" y="25869"/>
                </a:moveTo>
                <a:cubicBezTo>
                  <a:pt x="249633" y="25869"/>
                  <a:pt x="227507" y="54451"/>
                  <a:pt x="210913" y="102217"/>
                </a:cubicBezTo>
                <a:cubicBezTo>
                  <a:pt x="206255" y="115588"/>
                  <a:pt x="202179" y="130024"/>
                  <a:pt x="198589" y="145332"/>
                </a:cubicBezTo>
                <a:cubicBezTo>
                  <a:pt x="221782" y="153374"/>
                  <a:pt x="245751" y="163353"/>
                  <a:pt x="270011" y="174980"/>
                </a:cubicBezTo>
                <a:cubicBezTo>
                  <a:pt x="294369" y="163353"/>
                  <a:pt x="318338" y="153374"/>
                  <a:pt x="341531" y="145332"/>
                </a:cubicBezTo>
                <a:cubicBezTo>
                  <a:pt x="338329" y="131671"/>
                  <a:pt x="334738" y="118882"/>
                  <a:pt x="330759" y="106868"/>
                </a:cubicBezTo>
                <a:cubicBezTo>
                  <a:pt x="312322" y="106480"/>
                  <a:pt x="297474" y="91365"/>
                  <a:pt x="297474" y="72860"/>
                </a:cubicBezTo>
                <a:cubicBezTo>
                  <a:pt x="297474" y="64818"/>
                  <a:pt x="300288" y="57455"/>
                  <a:pt x="305043" y="51544"/>
                </a:cubicBezTo>
                <a:cubicBezTo>
                  <a:pt x="293690" y="34977"/>
                  <a:pt x="281559" y="25869"/>
                  <a:pt x="270011" y="25869"/>
                </a:cubicBezTo>
                <a:close/>
                <a:moveTo>
                  <a:pt x="270011" y="0"/>
                </a:moveTo>
                <a:cubicBezTo>
                  <a:pt x="287770" y="0"/>
                  <a:pt x="304364" y="9301"/>
                  <a:pt x="319309" y="27516"/>
                </a:cubicBezTo>
                <a:cubicBezTo>
                  <a:pt x="322220" y="31101"/>
                  <a:pt x="325034" y="34977"/>
                  <a:pt x="327848" y="39143"/>
                </a:cubicBezTo>
                <a:cubicBezTo>
                  <a:pt x="329013" y="39046"/>
                  <a:pt x="330274" y="38949"/>
                  <a:pt x="331439" y="38949"/>
                </a:cubicBezTo>
                <a:cubicBezTo>
                  <a:pt x="350265" y="38949"/>
                  <a:pt x="365500" y="54160"/>
                  <a:pt x="365500" y="72860"/>
                </a:cubicBezTo>
                <a:cubicBezTo>
                  <a:pt x="365500" y="82549"/>
                  <a:pt x="361425" y="91269"/>
                  <a:pt x="354923" y="97469"/>
                </a:cubicBezTo>
                <a:cubicBezTo>
                  <a:pt x="359096" y="109871"/>
                  <a:pt x="362880" y="123242"/>
                  <a:pt x="366180" y="137290"/>
                </a:cubicBezTo>
                <a:cubicBezTo>
                  <a:pt x="381415" y="132737"/>
                  <a:pt x="396068" y="129055"/>
                  <a:pt x="410139" y="126342"/>
                </a:cubicBezTo>
                <a:cubicBezTo>
                  <a:pt x="439446" y="120723"/>
                  <a:pt x="464483" y="119560"/>
                  <a:pt x="484764" y="122854"/>
                </a:cubicBezTo>
                <a:cubicBezTo>
                  <a:pt x="508151" y="126730"/>
                  <a:pt x="524454" y="136418"/>
                  <a:pt x="533285" y="151727"/>
                </a:cubicBezTo>
                <a:cubicBezTo>
                  <a:pt x="542116" y="167035"/>
                  <a:pt x="542407" y="186025"/>
                  <a:pt x="534061" y="208116"/>
                </a:cubicBezTo>
                <a:cubicBezTo>
                  <a:pt x="526783" y="227300"/>
                  <a:pt x="513295" y="248421"/>
                  <a:pt x="493789" y="270899"/>
                </a:cubicBezTo>
                <a:cubicBezTo>
                  <a:pt x="484376" y="281751"/>
                  <a:pt x="473799" y="292602"/>
                  <a:pt x="462348" y="303454"/>
                </a:cubicBezTo>
                <a:cubicBezTo>
                  <a:pt x="473799" y="314402"/>
                  <a:pt x="484376" y="325253"/>
                  <a:pt x="493789" y="336008"/>
                </a:cubicBezTo>
                <a:cubicBezTo>
                  <a:pt x="513295" y="358583"/>
                  <a:pt x="526783" y="379704"/>
                  <a:pt x="534061" y="398791"/>
                </a:cubicBezTo>
                <a:cubicBezTo>
                  <a:pt x="542407" y="420979"/>
                  <a:pt x="542116" y="439969"/>
                  <a:pt x="533285" y="455277"/>
                </a:cubicBezTo>
                <a:cubicBezTo>
                  <a:pt x="524454" y="470586"/>
                  <a:pt x="508151" y="480274"/>
                  <a:pt x="484764" y="484053"/>
                </a:cubicBezTo>
                <a:cubicBezTo>
                  <a:pt x="479912" y="484925"/>
                  <a:pt x="474769" y="485409"/>
                  <a:pt x="469335" y="485700"/>
                </a:cubicBezTo>
                <a:cubicBezTo>
                  <a:pt x="463997" y="497617"/>
                  <a:pt x="452061" y="505950"/>
                  <a:pt x="438184" y="505950"/>
                </a:cubicBezTo>
                <a:cubicBezTo>
                  <a:pt x="422076" y="505950"/>
                  <a:pt x="408587" y="494711"/>
                  <a:pt x="405093" y="479596"/>
                </a:cubicBezTo>
                <a:cubicBezTo>
                  <a:pt x="392575" y="477077"/>
                  <a:pt x="379571" y="473686"/>
                  <a:pt x="366180" y="469714"/>
                </a:cubicBezTo>
                <a:cubicBezTo>
                  <a:pt x="362492" y="485119"/>
                  <a:pt x="358319" y="499652"/>
                  <a:pt x="353661" y="513216"/>
                </a:cubicBezTo>
                <a:cubicBezTo>
                  <a:pt x="343860" y="541314"/>
                  <a:pt x="332312" y="563598"/>
                  <a:pt x="319309" y="579391"/>
                </a:cubicBezTo>
                <a:cubicBezTo>
                  <a:pt x="304364" y="597703"/>
                  <a:pt x="287770" y="607004"/>
                  <a:pt x="270011" y="607004"/>
                </a:cubicBezTo>
                <a:cubicBezTo>
                  <a:pt x="252350" y="607004"/>
                  <a:pt x="235756" y="597703"/>
                  <a:pt x="220714" y="579391"/>
                </a:cubicBezTo>
                <a:cubicBezTo>
                  <a:pt x="207808" y="563598"/>
                  <a:pt x="196260" y="541314"/>
                  <a:pt x="186459" y="513216"/>
                </a:cubicBezTo>
                <a:cubicBezTo>
                  <a:pt x="181801" y="499652"/>
                  <a:pt x="177531" y="485119"/>
                  <a:pt x="173940" y="469714"/>
                </a:cubicBezTo>
                <a:cubicBezTo>
                  <a:pt x="158705" y="474267"/>
                  <a:pt x="144052" y="477949"/>
                  <a:pt x="129981" y="480662"/>
                </a:cubicBezTo>
                <a:cubicBezTo>
                  <a:pt x="111543" y="484150"/>
                  <a:pt x="94755" y="485894"/>
                  <a:pt x="79810" y="485894"/>
                </a:cubicBezTo>
                <a:cubicBezTo>
                  <a:pt x="71076" y="485894"/>
                  <a:pt x="62828" y="485313"/>
                  <a:pt x="55356" y="484053"/>
                </a:cubicBezTo>
                <a:cubicBezTo>
                  <a:pt x="31969" y="480274"/>
                  <a:pt x="15666" y="470586"/>
                  <a:pt x="6835" y="455277"/>
                </a:cubicBezTo>
                <a:cubicBezTo>
                  <a:pt x="-1996" y="439969"/>
                  <a:pt x="-2287" y="420979"/>
                  <a:pt x="6059" y="398791"/>
                </a:cubicBezTo>
                <a:cubicBezTo>
                  <a:pt x="9164" y="390556"/>
                  <a:pt x="13531" y="381933"/>
                  <a:pt x="18965" y="372922"/>
                </a:cubicBezTo>
                <a:cubicBezTo>
                  <a:pt x="15860" y="367787"/>
                  <a:pt x="14113" y="361877"/>
                  <a:pt x="14113" y="355482"/>
                </a:cubicBezTo>
                <a:cubicBezTo>
                  <a:pt x="14113" y="336783"/>
                  <a:pt x="29349" y="321572"/>
                  <a:pt x="48078" y="321572"/>
                </a:cubicBezTo>
                <a:cubicBezTo>
                  <a:pt x="51571" y="321572"/>
                  <a:pt x="54967" y="322056"/>
                  <a:pt x="58170" y="323025"/>
                </a:cubicBezTo>
                <a:cubicBezTo>
                  <a:pt x="64283" y="316533"/>
                  <a:pt x="70882" y="310042"/>
                  <a:pt x="77772" y="303454"/>
                </a:cubicBezTo>
                <a:cubicBezTo>
                  <a:pt x="66224" y="292602"/>
                  <a:pt x="55744" y="281751"/>
                  <a:pt x="46331" y="270899"/>
                </a:cubicBezTo>
                <a:cubicBezTo>
                  <a:pt x="26825" y="248421"/>
                  <a:pt x="13240" y="227300"/>
                  <a:pt x="6059" y="208116"/>
                </a:cubicBezTo>
                <a:cubicBezTo>
                  <a:pt x="-2287" y="186025"/>
                  <a:pt x="-1996" y="167035"/>
                  <a:pt x="6835" y="151727"/>
                </a:cubicBezTo>
                <a:cubicBezTo>
                  <a:pt x="15666" y="136418"/>
                  <a:pt x="31969" y="126730"/>
                  <a:pt x="55356" y="122854"/>
                </a:cubicBezTo>
                <a:cubicBezTo>
                  <a:pt x="75540" y="119560"/>
                  <a:pt x="100674" y="120723"/>
                  <a:pt x="129981" y="126342"/>
                </a:cubicBezTo>
                <a:cubicBezTo>
                  <a:pt x="144052" y="129055"/>
                  <a:pt x="158705" y="132737"/>
                  <a:pt x="173940" y="137290"/>
                </a:cubicBezTo>
                <a:cubicBezTo>
                  <a:pt x="177531" y="121885"/>
                  <a:pt x="181801" y="107255"/>
                  <a:pt x="186459" y="93788"/>
                </a:cubicBezTo>
                <a:cubicBezTo>
                  <a:pt x="196260" y="65690"/>
                  <a:pt x="207808" y="43406"/>
                  <a:pt x="220714" y="27516"/>
                </a:cubicBezTo>
                <a:cubicBezTo>
                  <a:pt x="235756" y="9301"/>
                  <a:pt x="252350" y="0"/>
                  <a:pt x="270011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PA-椭圆 10">
            <a:extLst>
              <a:ext uri="{FF2B5EF4-FFF2-40B4-BE49-F238E27FC236}">
                <a16:creationId xmlns:a16="http://schemas.microsoft.com/office/drawing/2014/main" xmlns="" id="{A8B51C6F-3720-45AE-8F7B-B7FACDA41F2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085274" y="4282868"/>
            <a:ext cx="501172" cy="500414"/>
          </a:xfrm>
          <a:custGeom>
            <a:avLst/>
            <a:gdLst>
              <a:gd name="connsiteX0" fmla="*/ 152121 w 607639"/>
              <a:gd name="connsiteY0" fmla="*/ 424734 h 606722"/>
              <a:gd name="connsiteX1" fmla="*/ 152210 w 607639"/>
              <a:gd name="connsiteY1" fmla="*/ 424734 h 606722"/>
              <a:gd name="connsiteX2" fmla="*/ 162371 w 607639"/>
              <a:gd name="connsiteY2" fmla="*/ 434781 h 606722"/>
              <a:gd name="connsiteX3" fmla="*/ 152210 w 607639"/>
              <a:gd name="connsiteY3" fmla="*/ 444916 h 606722"/>
              <a:gd name="connsiteX4" fmla="*/ 142048 w 607639"/>
              <a:gd name="connsiteY4" fmla="*/ 434781 h 606722"/>
              <a:gd name="connsiteX5" fmla="*/ 152121 w 607639"/>
              <a:gd name="connsiteY5" fmla="*/ 424734 h 606722"/>
              <a:gd name="connsiteX6" fmla="*/ 455869 w 607639"/>
              <a:gd name="connsiteY6" fmla="*/ 384300 h 606722"/>
              <a:gd name="connsiteX7" fmla="*/ 455958 w 607639"/>
              <a:gd name="connsiteY7" fmla="*/ 384300 h 606722"/>
              <a:gd name="connsiteX8" fmla="*/ 466084 w 607639"/>
              <a:gd name="connsiteY8" fmla="*/ 394346 h 606722"/>
              <a:gd name="connsiteX9" fmla="*/ 455958 w 607639"/>
              <a:gd name="connsiteY9" fmla="*/ 404482 h 606722"/>
              <a:gd name="connsiteX10" fmla="*/ 445832 w 607639"/>
              <a:gd name="connsiteY10" fmla="*/ 394346 h 606722"/>
              <a:gd name="connsiteX11" fmla="*/ 455869 w 607639"/>
              <a:gd name="connsiteY11" fmla="*/ 384300 h 606722"/>
              <a:gd name="connsiteX12" fmla="*/ 131797 w 607639"/>
              <a:gd name="connsiteY12" fmla="*/ 384300 h 606722"/>
              <a:gd name="connsiteX13" fmla="*/ 131975 w 607639"/>
              <a:gd name="connsiteY13" fmla="*/ 384300 h 606722"/>
              <a:gd name="connsiteX14" fmla="*/ 142048 w 607639"/>
              <a:gd name="connsiteY14" fmla="*/ 394346 h 606722"/>
              <a:gd name="connsiteX15" fmla="*/ 131975 w 607639"/>
              <a:gd name="connsiteY15" fmla="*/ 404482 h 606722"/>
              <a:gd name="connsiteX16" fmla="*/ 121725 w 607639"/>
              <a:gd name="connsiteY16" fmla="*/ 394346 h 606722"/>
              <a:gd name="connsiteX17" fmla="*/ 131797 w 607639"/>
              <a:gd name="connsiteY17" fmla="*/ 384300 h 606722"/>
              <a:gd name="connsiteX18" fmla="*/ 298739 w 607639"/>
              <a:gd name="connsiteY18" fmla="*/ 333704 h 606722"/>
              <a:gd name="connsiteX19" fmla="*/ 313946 w 607639"/>
              <a:gd name="connsiteY19" fmla="*/ 348876 h 606722"/>
              <a:gd name="connsiteX20" fmla="*/ 298739 w 607639"/>
              <a:gd name="connsiteY20" fmla="*/ 364048 h 606722"/>
              <a:gd name="connsiteX21" fmla="*/ 283532 w 607639"/>
              <a:gd name="connsiteY21" fmla="*/ 348876 h 606722"/>
              <a:gd name="connsiteX22" fmla="*/ 298739 w 607639"/>
              <a:gd name="connsiteY22" fmla="*/ 333704 h 606722"/>
              <a:gd name="connsiteX23" fmla="*/ 470884 w 607639"/>
              <a:gd name="connsiteY23" fmla="*/ 313452 h 606722"/>
              <a:gd name="connsiteX24" fmla="*/ 486056 w 607639"/>
              <a:gd name="connsiteY24" fmla="*/ 328624 h 606722"/>
              <a:gd name="connsiteX25" fmla="*/ 470884 w 607639"/>
              <a:gd name="connsiteY25" fmla="*/ 343796 h 606722"/>
              <a:gd name="connsiteX26" fmla="*/ 455712 w 607639"/>
              <a:gd name="connsiteY26" fmla="*/ 328624 h 606722"/>
              <a:gd name="connsiteX27" fmla="*/ 470884 w 607639"/>
              <a:gd name="connsiteY27" fmla="*/ 313452 h 606722"/>
              <a:gd name="connsiteX28" fmla="*/ 314103 w 607639"/>
              <a:gd name="connsiteY28" fmla="*/ 262856 h 606722"/>
              <a:gd name="connsiteX29" fmla="*/ 314281 w 607639"/>
              <a:gd name="connsiteY29" fmla="*/ 262856 h 606722"/>
              <a:gd name="connsiteX30" fmla="*/ 324318 w 607639"/>
              <a:gd name="connsiteY30" fmla="*/ 273017 h 606722"/>
              <a:gd name="connsiteX31" fmla="*/ 314281 w 607639"/>
              <a:gd name="connsiteY31" fmla="*/ 283179 h 606722"/>
              <a:gd name="connsiteX32" fmla="*/ 304066 w 607639"/>
              <a:gd name="connsiteY32" fmla="*/ 273017 h 606722"/>
              <a:gd name="connsiteX33" fmla="*/ 314103 w 607639"/>
              <a:gd name="connsiteY33" fmla="*/ 262856 h 606722"/>
              <a:gd name="connsiteX34" fmla="*/ 146812 w 607639"/>
              <a:gd name="connsiteY34" fmla="*/ 262856 h 606722"/>
              <a:gd name="connsiteX35" fmla="*/ 162019 w 607639"/>
              <a:gd name="connsiteY35" fmla="*/ 278063 h 606722"/>
              <a:gd name="connsiteX36" fmla="*/ 146812 w 607639"/>
              <a:gd name="connsiteY36" fmla="*/ 293270 h 606722"/>
              <a:gd name="connsiteX37" fmla="*/ 131605 w 607639"/>
              <a:gd name="connsiteY37" fmla="*/ 278063 h 606722"/>
              <a:gd name="connsiteX38" fmla="*/ 146812 w 607639"/>
              <a:gd name="connsiteY38" fmla="*/ 262856 h 606722"/>
              <a:gd name="connsiteX39" fmla="*/ 30351 w 607639"/>
              <a:gd name="connsiteY39" fmla="*/ 0 h 606722"/>
              <a:gd name="connsiteX40" fmla="*/ 40497 w 607639"/>
              <a:gd name="connsiteY40" fmla="*/ 10131 h 606722"/>
              <a:gd name="connsiteX41" fmla="*/ 40497 w 607639"/>
              <a:gd name="connsiteY41" fmla="*/ 70741 h 606722"/>
              <a:gd name="connsiteX42" fmla="*/ 80995 w 607639"/>
              <a:gd name="connsiteY42" fmla="*/ 70741 h 606722"/>
              <a:gd name="connsiteX43" fmla="*/ 80995 w 607639"/>
              <a:gd name="connsiteY43" fmla="*/ 40436 h 606722"/>
              <a:gd name="connsiteX44" fmla="*/ 70848 w 607639"/>
              <a:gd name="connsiteY44" fmla="*/ 30305 h 606722"/>
              <a:gd name="connsiteX45" fmla="*/ 80995 w 607639"/>
              <a:gd name="connsiteY45" fmla="*/ 20262 h 606722"/>
              <a:gd name="connsiteX46" fmla="*/ 91141 w 607639"/>
              <a:gd name="connsiteY46" fmla="*/ 20262 h 606722"/>
              <a:gd name="connsiteX47" fmla="*/ 101288 w 607639"/>
              <a:gd name="connsiteY47" fmla="*/ 30305 h 606722"/>
              <a:gd name="connsiteX48" fmla="*/ 101288 w 607639"/>
              <a:gd name="connsiteY48" fmla="*/ 155879 h 606722"/>
              <a:gd name="connsiteX49" fmla="*/ 148728 w 607639"/>
              <a:gd name="connsiteY49" fmla="*/ 162278 h 606722"/>
              <a:gd name="connsiteX50" fmla="*/ 161545 w 607639"/>
              <a:gd name="connsiteY50" fmla="*/ 168677 h 606722"/>
              <a:gd name="connsiteX51" fmla="*/ 155136 w 607639"/>
              <a:gd name="connsiteY51" fmla="*/ 181474 h 606722"/>
              <a:gd name="connsiteX52" fmla="*/ 133953 w 607639"/>
              <a:gd name="connsiteY52" fmla="*/ 184851 h 606722"/>
              <a:gd name="connsiteX53" fmla="*/ 101288 w 607639"/>
              <a:gd name="connsiteY53" fmla="*/ 178097 h 606722"/>
              <a:gd name="connsiteX54" fmla="*/ 101288 w 607639"/>
              <a:gd name="connsiteY54" fmla="*/ 444888 h 606722"/>
              <a:gd name="connsiteX55" fmla="*/ 141785 w 607639"/>
              <a:gd name="connsiteY55" fmla="*/ 485325 h 606722"/>
              <a:gd name="connsiteX56" fmla="*/ 182283 w 607639"/>
              <a:gd name="connsiteY56" fmla="*/ 444888 h 606722"/>
              <a:gd name="connsiteX57" fmla="*/ 182283 w 607639"/>
              <a:gd name="connsiteY57" fmla="*/ 30305 h 606722"/>
              <a:gd name="connsiteX58" fmla="*/ 192430 w 607639"/>
              <a:gd name="connsiteY58" fmla="*/ 20262 h 606722"/>
              <a:gd name="connsiteX59" fmla="*/ 202576 w 607639"/>
              <a:gd name="connsiteY59" fmla="*/ 20262 h 606722"/>
              <a:gd name="connsiteX60" fmla="*/ 212634 w 607639"/>
              <a:gd name="connsiteY60" fmla="*/ 30305 h 606722"/>
              <a:gd name="connsiteX61" fmla="*/ 202576 w 607639"/>
              <a:gd name="connsiteY61" fmla="*/ 40436 h 606722"/>
              <a:gd name="connsiteX62" fmla="*/ 202576 w 607639"/>
              <a:gd name="connsiteY62" fmla="*/ 70741 h 606722"/>
              <a:gd name="connsiteX63" fmla="*/ 243074 w 607639"/>
              <a:gd name="connsiteY63" fmla="*/ 70741 h 606722"/>
              <a:gd name="connsiteX64" fmla="*/ 243074 w 607639"/>
              <a:gd name="connsiteY64" fmla="*/ 40436 h 606722"/>
              <a:gd name="connsiteX65" fmla="*/ 232927 w 607639"/>
              <a:gd name="connsiteY65" fmla="*/ 30305 h 606722"/>
              <a:gd name="connsiteX66" fmla="*/ 243074 w 607639"/>
              <a:gd name="connsiteY66" fmla="*/ 20262 h 606722"/>
              <a:gd name="connsiteX67" fmla="*/ 253131 w 607639"/>
              <a:gd name="connsiteY67" fmla="*/ 20262 h 606722"/>
              <a:gd name="connsiteX68" fmla="*/ 263278 w 607639"/>
              <a:gd name="connsiteY68" fmla="*/ 30305 h 606722"/>
              <a:gd name="connsiteX69" fmla="*/ 263278 w 607639"/>
              <a:gd name="connsiteY69" fmla="*/ 196405 h 606722"/>
              <a:gd name="connsiteX70" fmla="*/ 310718 w 607639"/>
              <a:gd name="connsiteY70" fmla="*/ 202714 h 606722"/>
              <a:gd name="connsiteX71" fmla="*/ 323534 w 607639"/>
              <a:gd name="connsiteY71" fmla="*/ 209113 h 606722"/>
              <a:gd name="connsiteX72" fmla="*/ 317126 w 607639"/>
              <a:gd name="connsiteY72" fmla="*/ 221911 h 606722"/>
              <a:gd name="connsiteX73" fmla="*/ 295943 w 607639"/>
              <a:gd name="connsiteY73" fmla="*/ 225288 h 606722"/>
              <a:gd name="connsiteX74" fmla="*/ 263278 w 607639"/>
              <a:gd name="connsiteY74" fmla="*/ 218533 h 606722"/>
              <a:gd name="connsiteX75" fmla="*/ 263278 w 607639"/>
              <a:gd name="connsiteY75" fmla="*/ 444888 h 606722"/>
              <a:gd name="connsiteX76" fmla="*/ 303775 w 607639"/>
              <a:gd name="connsiteY76" fmla="*/ 485325 h 606722"/>
              <a:gd name="connsiteX77" fmla="*/ 344273 w 607639"/>
              <a:gd name="connsiteY77" fmla="*/ 444888 h 606722"/>
              <a:gd name="connsiteX78" fmla="*/ 344273 w 607639"/>
              <a:gd name="connsiteY78" fmla="*/ 30305 h 606722"/>
              <a:gd name="connsiteX79" fmla="*/ 354419 w 607639"/>
              <a:gd name="connsiteY79" fmla="*/ 20262 h 606722"/>
              <a:gd name="connsiteX80" fmla="*/ 364566 w 607639"/>
              <a:gd name="connsiteY80" fmla="*/ 20262 h 606722"/>
              <a:gd name="connsiteX81" fmla="*/ 374712 w 607639"/>
              <a:gd name="connsiteY81" fmla="*/ 30305 h 606722"/>
              <a:gd name="connsiteX82" fmla="*/ 364566 w 607639"/>
              <a:gd name="connsiteY82" fmla="*/ 40436 h 606722"/>
              <a:gd name="connsiteX83" fmla="*/ 364566 w 607639"/>
              <a:gd name="connsiteY83" fmla="*/ 70741 h 606722"/>
              <a:gd name="connsiteX84" fmla="*/ 405063 w 607639"/>
              <a:gd name="connsiteY84" fmla="*/ 70741 h 606722"/>
              <a:gd name="connsiteX85" fmla="*/ 405063 w 607639"/>
              <a:gd name="connsiteY85" fmla="*/ 40436 h 606722"/>
              <a:gd name="connsiteX86" fmla="*/ 394917 w 607639"/>
              <a:gd name="connsiteY86" fmla="*/ 30305 h 606722"/>
              <a:gd name="connsiteX87" fmla="*/ 405063 w 607639"/>
              <a:gd name="connsiteY87" fmla="*/ 20262 h 606722"/>
              <a:gd name="connsiteX88" fmla="*/ 415210 w 607639"/>
              <a:gd name="connsiteY88" fmla="*/ 20262 h 606722"/>
              <a:gd name="connsiteX89" fmla="*/ 425356 w 607639"/>
              <a:gd name="connsiteY89" fmla="*/ 30305 h 606722"/>
              <a:gd name="connsiteX90" fmla="*/ 425356 w 607639"/>
              <a:gd name="connsiteY90" fmla="*/ 236841 h 606722"/>
              <a:gd name="connsiteX91" fmla="*/ 472796 w 607639"/>
              <a:gd name="connsiteY91" fmla="*/ 243151 h 606722"/>
              <a:gd name="connsiteX92" fmla="*/ 485613 w 607639"/>
              <a:gd name="connsiteY92" fmla="*/ 249549 h 606722"/>
              <a:gd name="connsiteX93" fmla="*/ 479205 w 607639"/>
              <a:gd name="connsiteY93" fmla="*/ 262347 h 606722"/>
              <a:gd name="connsiteX94" fmla="*/ 458021 w 607639"/>
              <a:gd name="connsiteY94" fmla="*/ 265724 h 606722"/>
              <a:gd name="connsiteX95" fmla="*/ 425356 w 607639"/>
              <a:gd name="connsiteY95" fmla="*/ 259059 h 606722"/>
              <a:gd name="connsiteX96" fmla="*/ 425356 w 607639"/>
              <a:gd name="connsiteY96" fmla="*/ 444888 h 606722"/>
              <a:gd name="connsiteX97" fmla="*/ 465854 w 607639"/>
              <a:gd name="connsiteY97" fmla="*/ 485325 h 606722"/>
              <a:gd name="connsiteX98" fmla="*/ 506351 w 607639"/>
              <a:gd name="connsiteY98" fmla="*/ 444888 h 606722"/>
              <a:gd name="connsiteX99" fmla="*/ 506351 w 607639"/>
              <a:gd name="connsiteY99" fmla="*/ 30305 h 606722"/>
              <a:gd name="connsiteX100" fmla="*/ 516498 w 607639"/>
              <a:gd name="connsiteY100" fmla="*/ 20262 h 606722"/>
              <a:gd name="connsiteX101" fmla="*/ 526555 w 607639"/>
              <a:gd name="connsiteY101" fmla="*/ 20262 h 606722"/>
              <a:gd name="connsiteX102" fmla="*/ 536702 w 607639"/>
              <a:gd name="connsiteY102" fmla="*/ 30305 h 606722"/>
              <a:gd name="connsiteX103" fmla="*/ 526555 w 607639"/>
              <a:gd name="connsiteY103" fmla="*/ 40436 h 606722"/>
              <a:gd name="connsiteX104" fmla="*/ 526555 w 607639"/>
              <a:gd name="connsiteY104" fmla="*/ 70741 h 606722"/>
              <a:gd name="connsiteX105" fmla="*/ 567142 w 607639"/>
              <a:gd name="connsiteY105" fmla="*/ 70741 h 606722"/>
              <a:gd name="connsiteX106" fmla="*/ 567142 w 607639"/>
              <a:gd name="connsiteY106" fmla="*/ 10131 h 606722"/>
              <a:gd name="connsiteX107" fmla="*/ 577199 w 607639"/>
              <a:gd name="connsiteY107" fmla="*/ 0 h 606722"/>
              <a:gd name="connsiteX108" fmla="*/ 587346 w 607639"/>
              <a:gd name="connsiteY108" fmla="*/ 10131 h 606722"/>
              <a:gd name="connsiteX109" fmla="*/ 587346 w 607639"/>
              <a:gd name="connsiteY109" fmla="*/ 515718 h 606722"/>
              <a:gd name="connsiteX110" fmla="*/ 577199 w 607639"/>
              <a:gd name="connsiteY110" fmla="*/ 525761 h 606722"/>
              <a:gd name="connsiteX111" fmla="*/ 567142 w 607639"/>
              <a:gd name="connsiteY111" fmla="*/ 515718 h 606722"/>
              <a:gd name="connsiteX112" fmla="*/ 567142 w 607639"/>
              <a:gd name="connsiteY112" fmla="*/ 91004 h 606722"/>
              <a:gd name="connsiteX113" fmla="*/ 526555 w 607639"/>
              <a:gd name="connsiteY113" fmla="*/ 91004 h 606722"/>
              <a:gd name="connsiteX114" fmla="*/ 526555 w 607639"/>
              <a:gd name="connsiteY114" fmla="*/ 444888 h 606722"/>
              <a:gd name="connsiteX115" fmla="*/ 465854 w 607639"/>
              <a:gd name="connsiteY115" fmla="*/ 505587 h 606722"/>
              <a:gd name="connsiteX116" fmla="*/ 405063 w 607639"/>
              <a:gd name="connsiteY116" fmla="*/ 444888 h 606722"/>
              <a:gd name="connsiteX117" fmla="*/ 405063 w 607639"/>
              <a:gd name="connsiteY117" fmla="*/ 91004 h 606722"/>
              <a:gd name="connsiteX118" fmla="*/ 364566 w 607639"/>
              <a:gd name="connsiteY118" fmla="*/ 91004 h 606722"/>
              <a:gd name="connsiteX119" fmla="*/ 364566 w 607639"/>
              <a:gd name="connsiteY119" fmla="*/ 444888 h 606722"/>
              <a:gd name="connsiteX120" fmla="*/ 303775 w 607639"/>
              <a:gd name="connsiteY120" fmla="*/ 505587 h 606722"/>
              <a:gd name="connsiteX121" fmla="*/ 243074 w 607639"/>
              <a:gd name="connsiteY121" fmla="*/ 444888 h 606722"/>
              <a:gd name="connsiteX122" fmla="*/ 243074 w 607639"/>
              <a:gd name="connsiteY122" fmla="*/ 91004 h 606722"/>
              <a:gd name="connsiteX123" fmla="*/ 202576 w 607639"/>
              <a:gd name="connsiteY123" fmla="*/ 91004 h 606722"/>
              <a:gd name="connsiteX124" fmla="*/ 202576 w 607639"/>
              <a:gd name="connsiteY124" fmla="*/ 444888 h 606722"/>
              <a:gd name="connsiteX125" fmla="*/ 141785 w 607639"/>
              <a:gd name="connsiteY125" fmla="*/ 505587 h 606722"/>
              <a:gd name="connsiteX126" fmla="*/ 80995 w 607639"/>
              <a:gd name="connsiteY126" fmla="*/ 444888 h 606722"/>
              <a:gd name="connsiteX127" fmla="*/ 80995 w 607639"/>
              <a:gd name="connsiteY127" fmla="*/ 91004 h 606722"/>
              <a:gd name="connsiteX128" fmla="*/ 40497 w 607639"/>
              <a:gd name="connsiteY128" fmla="*/ 91004 h 606722"/>
              <a:gd name="connsiteX129" fmla="*/ 40497 w 607639"/>
              <a:gd name="connsiteY129" fmla="*/ 556155 h 606722"/>
              <a:gd name="connsiteX130" fmla="*/ 30351 w 607639"/>
              <a:gd name="connsiteY130" fmla="*/ 566286 h 606722"/>
              <a:gd name="connsiteX131" fmla="*/ 20293 w 607639"/>
              <a:gd name="connsiteY131" fmla="*/ 576506 h 606722"/>
              <a:gd name="connsiteX132" fmla="*/ 20293 w 607639"/>
              <a:gd name="connsiteY132" fmla="*/ 586460 h 606722"/>
              <a:gd name="connsiteX133" fmla="*/ 587346 w 607639"/>
              <a:gd name="connsiteY133" fmla="*/ 586460 h 606722"/>
              <a:gd name="connsiteX134" fmla="*/ 587346 w 607639"/>
              <a:gd name="connsiteY134" fmla="*/ 576328 h 606722"/>
              <a:gd name="connsiteX135" fmla="*/ 577199 w 607639"/>
              <a:gd name="connsiteY135" fmla="*/ 566286 h 606722"/>
              <a:gd name="connsiteX136" fmla="*/ 70848 w 607639"/>
              <a:gd name="connsiteY136" fmla="*/ 566286 h 606722"/>
              <a:gd name="connsiteX137" fmla="*/ 60790 w 607639"/>
              <a:gd name="connsiteY137" fmla="*/ 556155 h 606722"/>
              <a:gd name="connsiteX138" fmla="*/ 70848 w 607639"/>
              <a:gd name="connsiteY138" fmla="*/ 546023 h 606722"/>
              <a:gd name="connsiteX139" fmla="*/ 577199 w 607639"/>
              <a:gd name="connsiteY139" fmla="*/ 546023 h 606722"/>
              <a:gd name="connsiteX140" fmla="*/ 607639 w 607639"/>
              <a:gd name="connsiteY140" fmla="*/ 576328 h 606722"/>
              <a:gd name="connsiteX141" fmla="*/ 607639 w 607639"/>
              <a:gd name="connsiteY141" fmla="*/ 596591 h 606722"/>
              <a:gd name="connsiteX142" fmla="*/ 597493 w 607639"/>
              <a:gd name="connsiteY142" fmla="*/ 606722 h 606722"/>
              <a:gd name="connsiteX143" fmla="*/ 10146 w 607639"/>
              <a:gd name="connsiteY143" fmla="*/ 606722 h 606722"/>
              <a:gd name="connsiteX144" fmla="*/ 0 w 607639"/>
              <a:gd name="connsiteY144" fmla="*/ 596591 h 606722"/>
              <a:gd name="connsiteX145" fmla="*/ 0 w 607639"/>
              <a:gd name="connsiteY145" fmla="*/ 576328 h 606722"/>
              <a:gd name="connsiteX146" fmla="*/ 20293 w 607639"/>
              <a:gd name="connsiteY146" fmla="*/ 547445 h 606722"/>
              <a:gd name="connsiteX147" fmla="*/ 20293 w 607639"/>
              <a:gd name="connsiteY147" fmla="*/ 10131 h 606722"/>
              <a:gd name="connsiteX148" fmla="*/ 30351 w 607639"/>
              <a:gd name="connsiteY148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</a:cxnLst>
            <a:rect l="l" t="t" r="r" b="b"/>
            <a:pathLst>
              <a:path w="607639" h="606722">
                <a:moveTo>
                  <a:pt x="152121" y="424734"/>
                </a:moveTo>
                <a:lnTo>
                  <a:pt x="152210" y="424734"/>
                </a:lnTo>
                <a:cubicBezTo>
                  <a:pt x="157825" y="424734"/>
                  <a:pt x="162371" y="429269"/>
                  <a:pt x="162371" y="434781"/>
                </a:cubicBezTo>
                <a:cubicBezTo>
                  <a:pt x="162371" y="440382"/>
                  <a:pt x="157825" y="444916"/>
                  <a:pt x="152210" y="444916"/>
                </a:cubicBezTo>
                <a:cubicBezTo>
                  <a:pt x="146594" y="444916"/>
                  <a:pt x="142048" y="440382"/>
                  <a:pt x="142048" y="434781"/>
                </a:cubicBezTo>
                <a:cubicBezTo>
                  <a:pt x="142048" y="429269"/>
                  <a:pt x="146505" y="424734"/>
                  <a:pt x="152121" y="424734"/>
                </a:cubicBezTo>
                <a:close/>
                <a:moveTo>
                  <a:pt x="455869" y="384300"/>
                </a:moveTo>
                <a:lnTo>
                  <a:pt x="455958" y="384300"/>
                </a:lnTo>
                <a:cubicBezTo>
                  <a:pt x="461554" y="384300"/>
                  <a:pt x="466084" y="388834"/>
                  <a:pt x="466084" y="394346"/>
                </a:cubicBezTo>
                <a:cubicBezTo>
                  <a:pt x="466084" y="399947"/>
                  <a:pt x="461554" y="404482"/>
                  <a:pt x="455958" y="404482"/>
                </a:cubicBezTo>
                <a:cubicBezTo>
                  <a:pt x="450451" y="404482"/>
                  <a:pt x="445832" y="399947"/>
                  <a:pt x="445832" y="394346"/>
                </a:cubicBezTo>
                <a:cubicBezTo>
                  <a:pt x="445832" y="388834"/>
                  <a:pt x="450273" y="384300"/>
                  <a:pt x="455869" y="384300"/>
                </a:cubicBezTo>
                <a:close/>
                <a:moveTo>
                  <a:pt x="131797" y="384300"/>
                </a:moveTo>
                <a:lnTo>
                  <a:pt x="131975" y="384300"/>
                </a:lnTo>
                <a:cubicBezTo>
                  <a:pt x="137502" y="384300"/>
                  <a:pt x="142048" y="388834"/>
                  <a:pt x="142048" y="394346"/>
                </a:cubicBezTo>
                <a:cubicBezTo>
                  <a:pt x="142048" y="399947"/>
                  <a:pt x="137502" y="404482"/>
                  <a:pt x="131975" y="404482"/>
                </a:cubicBezTo>
                <a:cubicBezTo>
                  <a:pt x="126360" y="404482"/>
                  <a:pt x="121725" y="399947"/>
                  <a:pt x="121725" y="394346"/>
                </a:cubicBezTo>
                <a:cubicBezTo>
                  <a:pt x="121725" y="388834"/>
                  <a:pt x="126271" y="384300"/>
                  <a:pt x="131797" y="384300"/>
                </a:cubicBezTo>
                <a:close/>
                <a:moveTo>
                  <a:pt x="298739" y="333704"/>
                </a:moveTo>
                <a:cubicBezTo>
                  <a:pt x="307138" y="333704"/>
                  <a:pt x="313946" y="340497"/>
                  <a:pt x="313946" y="348876"/>
                </a:cubicBezTo>
                <a:cubicBezTo>
                  <a:pt x="313946" y="357255"/>
                  <a:pt x="307138" y="364048"/>
                  <a:pt x="298739" y="364048"/>
                </a:cubicBezTo>
                <a:cubicBezTo>
                  <a:pt x="290340" y="364048"/>
                  <a:pt x="283532" y="357255"/>
                  <a:pt x="283532" y="348876"/>
                </a:cubicBezTo>
                <a:cubicBezTo>
                  <a:pt x="283532" y="340497"/>
                  <a:pt x="290340" y="333704"/>
                  <a:pt x="298739" y="333704"/>
                </a:cubicBezTo>
                <a:close/>
                <a:moveTo>
                  <a:pt x="470884" y="313452"/>
                </a:moveTo>
                <a:cubicBezTo>
                  <a:pt x="479263" y="313452"/>
                  <a:pt x="486056" y="320245"/>
                  <a:pt x="486056" y="328624"/>
                </a:cubicBezTo>
                <a:cubicBezTo>
                  <a:pt x="486056" y="337003"/>
                  <a:pt x="479263" y="343796"/>
                  <a:pt x="470884" y="343796"/>
                </a:cubicBezTo>
                <a:cubicBezTo>
                  <a:pt x="462505" y="343796"/>
                  <a:pt x="455712" y="337003"/>
                  <a:pt x="455712" y="328624"/>
                </a:cubicBezTo>
                <a:cubicBezTo>
                  <a:pt x="455712" y="320245"/>
                  <a:pt x="462505" y="313452"/>
                  <a:pt x="470884" y="313452"/>
                </a:cubicBezTo>
                <a:close/>
                <a:moveTo>
                  <a:pt x="314103" y="262856"/>
                </a:moveTo>
                <a:lnTo>
                  <a:pt x="314281" y="262856"/>
                </a:lnTo>
                <a:cubicBezTo>
                  <a:pt x="319788" y="262856"/>
                  <a:pt x="324318" y="267402"/>
                  <a:pt x="324318" y="273017"/>
                </a:cubicBezTo>
                <a:cubicBezTo>
                  <a:pt x="324318" y="278633"/>
                  <a:pt x="319788" y="283179"/>
                  <a:pt x="314281" y="283179"/>
                </a:cubicBezTo>
                <a:cubicBezTo>
                  <a:pt x="308685" y="283179"/>
                  <a:pt x="304066" y="278633"/>
                  <a:pt x="304066" y="273017"/>
                </a:cubicBezTo>
                <a:cubicBezTo>
                  <a:pt x="304066" y="267402"/>
                  <a:pt x="308596" y="262856"/>
                  <a:pt x="314103" y="262856"/>
                </a:cubicBezTo>
                <a:close/>
                <a:moveTo>
                  <a:pt x="146812" y="262856"/>
                </a:moveTo>
                <a:cubicBezTo>
                  <a:pt x="155211" y="262856"/>
                  <a:pt x="162019" y="269664"/>
                  <a:pt x="162019" y="278063"/>
                </a:cubicBezTo>
                <a:cubicBezTo>
                  <a:pt x="162019" y="286462"/>
                  <a:pt x="155211" y="293270"/>
                  <a:pt x="146812" y="293270"/>
                </a:cubicBezTo>
                <a:cubicBezTo>
                  <a:pt x="138413" y="293270"/>
                  <a:pt x="131605" y="286462"/>
                  <a:pt x="131605" y="278063"/>
                </a:cubicBezTo>
                <a:cubicBezTo>
                  <a:pt x="131605" y="269664"/>
                  <a:pt x="138413" y="262856"/>
                  <a:pt x="146812" y="262856"/>
                </a:cubicBezTo>
                <a:close/>
                <a:moveTo>
                  <a:pt x="30351" y="0"/>
                </a:moveTo>
                <a:cubicBezTo>
                  <a:pt x="35958" y="0"/>
                  <a:pt x="40497" y="4532"/>
                  <a:pt x="40497" y="10131"/>
                </a:cubicBezTo>
                <a:lnTo>
                  <a:pt x="40497" y="70741"/>
                </a:lnTo>
                <a:lnTo>
                  <a:pt x="80995" y="70741"/>
                </a:lnTo>
                <a:lnTo>
                  <a:pt x="80995" y="40436"/>
                </a:lnTo>
                <a:cubicBezTo>
                  <a:pt x="75387" y="40436"/>
                  <a:pt x="70848" y="35904"/>
                  <a:pt x="70848" y="30305"/>
                </a:cubicBezTo>
                <a:cubicBezTo>
                  <a:pt x="70848" y="24795"/>
                  <a:pt x="75387" y="20262"/>
                  <a:pt x="80995" y="20262"/>
                </a:cubicBezTo>
                <a:lnTo>
                  <a:pt x="91141" y="20262"/>
                </a:lnTo>
                <a:cubicBezTo>
                  <a:pt x="96748" y="20262"/>
                  <a:pt x="101288" y="24795"/>
                  <a:pt x="101288" y="30305"/>
                </a:cubicBezTo>
                <a:lnTo>
                  <a:pt x="101288" y="155879"/>
                </a:lnTo>
                <a:cubicBezTo>
                  <a:pt x="109921" y="160412"/>
                  <a:pt x="129680" y="168588"/>
                  <a:pt x="148728" y="162278"/>
                </a:cubicBezTo>
                <a:cubicBezTo>
                  <a:pt x="153979" y="160501"/>
                  <a:pt x="159765" y="163433"/>
                  <a:pt x="161545" y="168677"/>
                </a:cubicBezTo>
                <a:cubicBezTo>
                  <a:pt x="163325" y="174009"/>
                  <a:pt x="160388" y="179697"/>
                  <a:pt x="155136" y="181474"/>
                </a:cubicBezTo>
                <a:cubicBezTo>
                  <a:pt x="147927" y="183874"/>
                  <a:pt x="140717" y="184851"/>
                  <a:pt x="133953" y="184851"/>
                </a:cubicBezTo>
                <a:cubicBezTo>
                  <a:pt x="121314" y="184851"/>
                  <a:pt x="109921" y="181563"/>
                  <a:pt x="101288" y="178097"/>
                </a:cubicBezTo>
                <a:lnTo>
                  <a:pt x="101288" y="444888"/>
                </a:lnTo>
                <a:cubicBezTo>
                  <a:pt x="101288" y="467195"/>
                  <a:pt x="119445" y="485325"/>
                  <a:pt x="141785" y="485325"/>
                </a:cubicBezTo>
                <a:cubicBezTo>
                  <a:pt x="164126" y="485325"/>
                  <a:pt x="182283" y="467195"/>
                  <a:pt x="182283" y="444888"/>
                </a:cubicBezTo>
                <a:lnTo>
                  <a:pt x="182283" y="30305"/>
                </a:lnTo>
                <a:cubicBezTo>
                  <a:pt x="182283" y="24795"/>
                  <a:pt x="186822" y="20262"/>
                  <a:pt x="192430" y="20262"/>
                </a:cubicBezTo>
                <a:lnTo>
                  <a:pt x="202576" y="20262"/>
                </a:lnTo>
                <a:cubicBezTo>
                  <a:pt x="208095" y="20262"/>
                  <a:pt x="212634" y="24795"/>
                  <a:pt x="212634" y="30305"/>
                </a:cubicBezTo>
                <a:cubicBezTo>
                  <a:pt x="212634" y="35904"/>
                  <a:pt x="208095" y="40436"/>
                  <a:pt x="202576" y="40436"/>
                </a:cubicBezTo>
                <a:lnTo>
                  <a:pt x="202576" y="70741"/>
                </a:lnTo>
                <a:lnTo>
                  <a:pt x="243074" y="70741"/>
                </a:lnTo>
                <a:lnTo>
                  <a:pt x="243074" y="40436"/>
                </a:lnTo>
                <a:cubicBezTo>
                  <a:pt x="237466" y="40436"/>
                  <a:pt x="232927" y="35904"/>
                  <a:pt x="232927" y="30305"/>
                </a:cubicBezTo>
                <a:cubicBezTo>
                  <a:pt x="232927" y="24795"/>
                  <a:pt x="237466" y="20262"/>
                  <a:pt x="243074" y="20262"/>
                </a:cubicBezTo>
                <a:lnTo>
                  <a:pt x="253131" y="20262"/>
                </a:lnTo>
                <a:cubicBezTo>
                  <a:pt x="258739" y="20262"/>
                  <a:pt x="263278" y="24795"/>
                  <a:pt x="263278" y="30305"/>
                </a:cubicBezTo>
                <a:lnTo>
                  <a:pt x="263278" y="196405"/>
                </a:lnTo>
                <a:cubicBezTo>
                  <a:pt x="271911" y="200848"/>
                  <a:pt x="291760" y="209113"/>
                  <a:pt x="310718" y="202714"/>
                </a:cubicBezTo>
                <a:cubicBezTo>
                  <a:pt x="316058" y="200937"/>
                  <a:pt x="321754" y="203870"/>
                  <a:pt x="323534" y="209113"/>
                </a:cubicBezTo>
                <a:cubicBezTo>
                  <a:pt x="325315" y="214445"/>
                  <a:pt x="322466" y="220133"/>
                  <a:pt x="317126" y="221911"/>
                </a:cubicBezTo>
                <a:cubicBezTo>
                  <a:pt x="309917" y="224310"/>
                  <a:pt x="302796" y="225288"/>
                  <a:pt x="295943" y="225288"/>
                </a:cubicBezTo>
                <a:cubicBezTo>
                  <a:pt x="283393" y="225288"/>
                  <a:pt x="271911" y="221999"/>
                  <a:pt x="263278" y="218533"/>
                </a:cubicBezTo>
                <a:lnTo>
                  <a:pt x="263278" y="444888"/>
                </a:lnTo>
                <a:cubicBezTo>
                  <a:pt x="263278" y="467195"/>
                  <a:pt x="281435" y="485325"/>
                  <a:pt x="303775" y="485325"/>
                </a:cubicBezTo>
                <a:cubicBezTo>
                  <a:pt x="326116" y="485325"/>
                  <a:pt x="344273" y="467195"/>
                  <a:pt x="344273" y="444888"/>
                </a:cubicBezTo>
                <a:lnTo>
                  <a:pt x="344273" y="30305"/>
                </a:lnTo>
                <a:cubicBezTo>
                  <a:pt x="344273" y="24795"/>
                  <a:pt x="348812" y="20262"/>
                  <a:pt x="354419" y="20262"/>
                </a:cubicBezTo>
                <a:lnTo>
                  <a:pt x="364566" y="20262"/>
                </a:lnTo>
                <a:cubicBezTo>
                  <a:pt x="370173" y="20262"/>
                  <a:pt x="374712" y="24795"/>
                  <a:pt x="374712" y="30305"/>
                </a:cubicBezTo>
                <a:cubicBezTo>
                  <a:pt x="374712" y="35904"/>
                  <a:pt x="370173" y="40436"/>
                  <a:pt x="364566" y="40436"/>
                </a:cubicBezTo>
                <a:lnTo>
                  <a:pt x="364566" y="70741"/>
                </a:lnTo>
                <a:lnTo>
                  <a:pt x="405063" y="70741"/>
                </a:lnTo>
                <a:lnTo>
                  <a:pt x="405063" y="40436"/>
                </a:lnTo>
                <a:cubicBezTo>
                  <a:pt x="399456" y="40436"/>
                  <a:pt x="394917" y="35904"/>
                  <a:pt x="394917" y="30305"/>
                </a:cubicBezTo>
                <a:cubicBezTo>
                  <a:pt x="394917" y="24795"/>
                  <a:pt x="399456" y="20262"/>
                  <a:pt x="405063" y="20262"/>
                </a:cubicBezTo>
                <a:lnTo>
                  <a:pt x="415210" y="20262"/>
                </a:lnTo>
                <a:cubicBezTo>
                  <a:pt x="420817" y="20262"/>
                  <a:pt x="425356" y="24795"/>
                  <a:pt x="425356" y="30305"/>
                </a:cubicBezTo>
                <a:lnTo>
                  <a:pt x="425356" y="236841"/>
                </a:lnTo>
                <a:cubicBezTo>
                  <a:pt x="433990" y="241284"/>
                  <a:pt x="453749" y="249549"/>
                  <a:pt x="472796" y="243151"/>
                </a:cubicBezTo>
                <a:cubicBezTo>
                  <a:pt x="478048" y="241373"/>
                  <a:pt x="483833" y="244306"/>
                  <a:pt x="485613" y="249549"/>
                </a:cubicBezTo>
                <a:cubicBezTo>
                  <a:pt x="487304" y="254882"/>
                  <a:pt x="484456" y="260658"/>
                  <a:pt x="479205" y="262347"/>
                </a:cubicBezTo>
                <a:cubicBezTo>
                  <a:pt x="471995" y="264746"/>
                  <a:pt x="464786" y="265724"/>
                  <a:pt x="458021" y="265724"/>
                </a:cubicBezTo>
                <a:cubicBezTo>
                  <a:pt x="445383" y="265724"/>
                  <a:pt x="433990" y="262436"/>
                  <a:pt x="425356" y="259059"/>
                </a:cubicBezTo>
                <a:lnTo>
                  <a:pt x="425356" y="444888"/>
                </a:lnTo>
                <a:cubicBezTo>
                  <a:pt x="425356" y="467195"/>
                  <a:pt x="443514" y="485325"/>
                  <a:pt x="465854" y="485325"/>
                </a:cubicBezTo>
                <a:cubicBezTo>
                  <a:pt x="488194" y="485325"/>
                  <a:pt x="506351" y="467195"/>
                  <a:pt x="506351" y="444888"/>
                </a:cubicBezTo>
                <a:lnTo>
                  <a:pt x="506351" y="30305"/>
                </a:lnTo>
                <a:cubicBezTo>
                  <a:pt x="506351" y="24795"/>
                  <a:pt x="510891" y="20262"/>
                  <a:pt x="516498" y="20262"/>
                </a:cubicBezTo>
                <a:lnTo>
                  <a:pt x="526555" y="20262"/>
                </a:lnTo>
                <a:cubicBezTo>
                  <a:pt x="532163" y="20262"/>
                  <a:pt x="536702" y="24795"/>
                  <a:pt x="536702" y="30305"/>
                </a:cubicBezTo>
                <a:cubicBezTo>
                  <a:pt x="536702" y="35904"/>
                  <a:pt x="532163" y="40436"/>
                  <a:pt x="526555" y="40436"/>
                </a:cubicBezTo>
                <a:lnTo>
                  <a:pt x="526555" y="70741"/>
                </a:lnTo>
                <a:lnTo>
                  <a:pt x="567142" y="70741"/>
                </a:lnTo>
                <a:lnTo>
                  <a:pt x="567142" y="10131"/>
                </a:lnTo>
                <a:cubicBezTo>
                  <a:pt x="567142" y="4532"/>
                  <a:pt x="571681" y="0"/>
                  <a:pt x="577199" y="0"/>
                </a:cubicBezTo>
                <a:cubicBezTo>
                  <a:pt x="582807" y="0"/>
                  <a:pt x="587346" y="4532"/>
                  <a:pt x="587346" y="10131"/>
                </a:cubicBezTo>
                <a:lnTo>
                  <a:pt x="587346" y="515718"/>
                </a:lnTo>
                <a:cubicBezTo>
                  <a:pt x="587346" y="521228"/>
                  <a:pt x="582807" y="525761"/>
                  <a:pt x="577199" y="525761"/>
                </a:cubicBezTo>
                <a:cubicBezTo>
                  <a:pt x="571681" y="525761"/>
                  <a:pt x="567142" y="521228"/>
                  <a:pt x="567142" y="515718"/>
                </a:cubicBezTo>
                <a:lnTo>
                  <a:pt x="567142" y="91004"/>
                </a:lnTo>
                <a:lnTo>
                  <a:pt x="526555" y="91004"/>
                </a:lnTo>
                <a:lnTo>
                  <a:pt x="526555" y="444888"/>
                </a:lnTo>
                <a:cubicBezTo>
                  <a:pt x="526555" y="478393"/>
                  <a:pt x="499320" y="505587"/>
                  <a:pt x="465854" y="505587"/>
                </a:cubicBezTo>
                <a:cubicBezTo>
                  <a:pt x="432299" y="505587"/>
                  <a:pt x="405063" y="478393"/>
                  <a:pt x="405063" y="444888"/>
                </a:cubicBezTo>
                <a:lnTo>
                  <a:pt x="405063" y="91004"/>
                </a:lnTo>
                <a:lnTo>
                  <a:pt x="364566" y="91004"/>
                </a:lnTo>
                <a:lnTo>
                  <a:pt x="364566" y="444888"/>
                </a:lnTo>
                <a:cubicBezTo>
                  <a:pt x="364566" y="478393"/>
                  <a:pt x="337330" y="505587"/>
                  <a:pt x="303775" y="505587"/>
                </a:cubicBezTo>
                <a:cubicBezTo>
                  <a:pt x="270309" y="505587"/>
                  <a:pt x="243074" y="478393"/>
                  <a:pt x="243074" y="444888"/>
                </a:cubicBezTo>
                <a:lnTo>
                  <a:pt x="243074" y="91004"/>
                </a:lnTo>
                <a:lnTo>
                  <a:pt x="202576" y="91004"/>
                </a:lnTo>
                <a:lnTo>
                  <a:pt x="202576" y="444888"/>
                </a:lnTo>
                <a:cubicBezTo>
                  <a:pt x="202576" y="478393"/>
                  <a:pt x="175252" y="505587"/>
                  <a:pt x="141785" y="505587"/>
                </a:cubicBezTo>
                <a:cubicBezTo>
                  <a:pt x="108230" y="505587"/>
                  <a:pt x="80995" y="478393"/>
                  <a:pt x="80995" y="444888"/>
                </a:cubicBezTo>
                <a:lnTo>
                  <a:pt x="80995" y="91004"/>
                </a:lnTo>
                <a:lnTo>
                  <a:pt x="40497" y="91004"/>
                </a:lnTo>
                <a:lnTo>
                  <a:pt x="40497" y="556155"/>
                </a:lnTo>
                <a:cubicBezTo>
                  <a:pt x="40497" y="561754"/>
                  <a:pt x="35958" y="566286"/>
                  <a:pt x="30351" y="566286"/>
                </a:cubicBezTo>
                <a:cubicBezTo>
                  <a:pt x="22251" y="566286"/>
                  <a:pt x="20382" y="571796"/>
                  <a:pt x="20293" y="576506"/>
                </a:cubicBezTo>
                <a:lnTo>
                  <a:pt x="20293" y="586460"/>
                </a:lnTo>
                <a:lnTo>
                  <a:pt x="587346" y="586460"/>
                </a:lnTo>
                <a:lnTo>
                  <a:pt x="587346" y="576328"/>
                </a:lnTo>
                <a:cubicBezTo>
                  <a:pt x="587257" y="571796"/>
                  <a:pt x="585388" y="566286"/>
                  <a:pt x="577199" y="566286"/>
                </a:cubicBezTo>
                <a:lnTo>
                  <a:pt x="70848" y="566286"/>
                </a:lnTo>
                <a:cubicBezTo>
                  <a:pt x="65330" y="566286"/>
                  <a:pt x="60790" y="561754"/>
                  <a:pt x="60790" y="556155"/>
                </a:cubicBezTo>
                <a:cubicBezTo>
                  <a:pt x="60790" y="550556"/>
                  <a:pt x="65330" y="546023"/>
                  <a:pt x="70848" y="546023"/>
                </a:cubicBezTo>
                <a:lnTo>
                  <a:pt x="577199" y="546023"/>
                </a:lnTo>
                <a:cubicBezTo>
                  <a:pt x="599540" y="546023"/>
                  <a:pt x="607639" y="564153"/>
                  <a:pt x="607639" y="576328"/>
                </a:cubicBezTo>
                <a:lnTo>
                  <a:pt x="607639" y="596591"/>
                </a:lnTo>
                <a:cubicBezTo>
                  <a:pt x="607639" y="602190"/>
                  <a:pt x="603100" y="606722"/>
                  <a:pt x="597493" y="606722"/>
                </a:cubicBezTo>
                <a:lnTo>
                  <a:pt x="10146" y="606722"/>
                </a:lnTo>
                <a:cubicBezTo>
                  <a:pt x="4539" y="606722"/>
                  <a:pt x="0" y="602190"/>
                  <a:pt x="0" y="596591"/>
                </a:cubicBezTo>
                <a:lnTo>
                  <a:pt x="0" y="576328"/>
                </a:lnTo>
                <a:cubicBezTo>
                  <a:pt x="0" y="566197"/>
                  <a:pt x="5607" y="551978"/>
                  <a:pt x="20293" y="547445"/>
                </a:cubicBezTo>
                <a:lnTo>
                  <a:pt x="20293" y="10131"/>
                </a:lnTo>
                <a:cubicBezTo>
                  <a:pt x="20293" y="4532"/>
                  <a:pt x="24832" y="0"/>
                  <a:pt x="30351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PA-椭圆 10">
            <a:extLst>
              <a:ext uri="{FF2B5EF4-FFF2-40B4-BE49-F238E27FC236}">
                <a16:creationId xmlns:a16="http://schemas.microsoft.com/office/drawing/2014/main" xmlns="" id="{91E79A95-6FD1-41CD-B110-576734E4574B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213378" y="4282868"/>
            <a:ext cx="409206" cy="501172"/>
          </a:xfrm>
          <a:custGeom>
            <a:avLst/>
            <a:gdLst>
              <a:gd name="connsiteX0" fmla="*/ 338737 w 495157"/>
              <a:gd name="connsiteY0" fmla="*/ 167728 h 606439"/>
              <a:gd name="connsiteX1" fmla="*/ 316439 w 495157"/>
              <a:gd name="connsiteY1" fmla="*/ 181658 h 606439"/>
              <a:gd name="connsiteX2" fmla="*/ 309039 w 495157"/>
              <a:gd name="connsiteY2" fmla="*/ 207813 h 606439"/>
              <a:gd name="connsiteX3" fmla="*/ 318432 w 495157"/>
              <a:gd name="connsiteY3" fmla="*/ 214825 h 606439"/>
              <a:gd name="connsiteX4" fmla="*/ 338263 w 495157"/>
              <a:gd name="connsiteY4" fmla="*/ 225344 h 606439"/>
              <a:gd name="connsiteX5" fmla="*/ 342912 w 495157"/>
              <a:gd name="connsiteY5" fmla="*/ 227144 h 606439"/>
              <a:gd name="connsiteX6" fmla="*/ 367962 w 495157"/>
              <a:gd name="connsiteY6" fmla="*/ 243064 h 606439"/>
              <a:gd name="connsiteX7" fmla="*/ 374414 w 495157"/>
              <a:gd name="connsiteY7" fmla="*/ 274051 h 606439"/>
              <a:gd name="connsiteX8" fmla="*/ 368341 w 495157"/>
              <a:gd name="connsiteY8" fmla="*/ 296794 h 606439"/>
              <a:gd name="connsiteX9" fmla="*/ 367677 w 495157"/>
              <a:gd name="connsiteY9" fmla="*/ 322664 h 606439"/>
              <a:gd name="connsiteX10" fmla="*/ 376406 w 495157"/>
              <a:gd name="connsiteY10" fmla="*/ 328445 h 606439"/>
              <a:gd name="connsiteX11" fmla="*/ 411324 w 495157"/>
              <a:gd name="connsiteY11" fmla="*/ 218047 h 606439"/>
              <a:gd name="connsiteX12" fmla="*/ 406959 w 495157"/>
              <a:gd name="connsiteY12" fmla="*/ 177394 h 606439"/>
              <a:gd name="connsiteX13" fmla="*/ 394909 w 495157"/>
              <a:gd name="connsiteY13" fmla="*/ 178342 h 606439"/>
              <a:gd name="connsiteX14" fmla="*/ 387223 w 495157"/>
              <a:gd name="connsiteY14" fmla="*/ 178531 h 606439"/>
              <a:gd name="connsiteX15" fmla="*/ 353444 w 495157"/>
              <a:gd name="connsiteY15" fmla="*/ 172277 h 606439"/>
              <a:gd name="connsiteX16" fmla="*/ 338737 w 495157"/>
              <a:gd name="connsiteY16" fmla="*/ 167728 h 606439"/>
              <a:gd name="connsiteX17" fmla="*/ 313024 w 495157"/>
              <a:gd name="connsiteY17" fmla="*/ 50129 h 606439"/>
              <a:gd name="connsiteX18" fmla="*/ 302871 w 495157"/>
              <a:gd name="connsiteY18" fmla="*/ 60363 h 606439"/>
              <a:gd name="connsiteX19" fmla="*/ 287974 w 495157"/>
              <a:gd name="connsiteY19" fmla="*/ 75999 h 606439"/>
              <a:gd name="connsiteX20" fmla="*/ 288733 w 495157"/>
              <a:gd name="connsiteY20" fmla="*/ 77041 h 606439"/>
              <a:gd name="connsiteX21" fmla="*/ 294901 w 495157"/>
              <a:gd name="connsiteY21" fmla="*/ 83296 h 606439"/>
              <a:gd name="connsiteX22" fmla="*/ 303440 w 495157"/>
              <a:gd name="connsiteY22" fmla="*/ 80169 h 606439"/>
              <a:gd name="connsiteX23" fmla="*/ 321373 w 495157"/>
              <a:gd name="connsiteY23" fmla="*/ 74199 h 606439"/>
              <a:gd name="connsiteX24" fmla="*/ 339971 w 495157"/>
              <a:gd name="connsiteY24" fmla="*/ 77420 h 606439"/>
              <a:gd name="connsiteX25" fmla="*/ 348036 w 495157"/>
              <a:gd name="connsiteY25" fmla="*/ 79410 h 606439"/>
              <a:gd name="connsiteX26" fmla="*/ 348321 w 495157"/>
              <a:gd name="connsiteY26" fmla="*/ 79410 h 606439"/>
              <a:gd name="connsiteX27" fmla="*/ 349934 w 495157"/>
              <a:gd name="connsiteY27" fmla="*/ 77231 h 606439"/>
              <a:gd name="connsiteX28" fmla="*/ 313024 w 495157"/>
              <a:gd name="connsiteY28" fmla="*/ 50129 h 606439"/>
              <a:gd name="connsiteX29" fmla="*/ 159026 w 495157"/>
              <a:gd name="connsiteY29" fmla="*/ 34588 h 606439"/>
              <a:gd name="connsiteX30" fmla="*/ 49625 w 495157"/>
              <a:gd name="connsiteY30" fmla="*/ 124517 h 606439"/>
              <a:gd name="connsiteX31" fmla="*/ 53135 w 495157"/>
              <a:gd name="connsiteY31" fmla="*/ 132761 h 606439"/>
              <a:gd name="connsiteX32" fmla="*/ 54274 w 495157"/>
              <a:gd name="connsiteY32" fmla="*/ 136647 h 606439"/>
              <a:gd name="connsiteX33" fmla="*/ 65470 w 495157"/>
              <a:gd name="connsiteY33" fmla="*/ 153040 h 606439"/>
              <a:gd name="connsiteX34" fmla="*/ 96497 w 495157"/>
              <a:gd name="connsiteY34" fmla="*/ 179953 h 606439"/>
              <a:gd name="connsiteX35" fmla="*/ 109117 w 495157"/>
              <a:gd name="connsiteY35" fmla="*/ 194736 h 606439"/>
              <a:gd name="connsiteX36" fmla="*/ 110825 w 495157"/>
              <a:gd name="connsiteY36" fmla="*/ 214446 h 606439"/>
              <a:gd name="connsiteX37" fmla="*/ 112248 w 495157"/>
              <a:gd name="connsiteY37" fmla="*/ 228187 h 606439"/>
              <a:gd name="connsiteX38" fmla="*/ 120978 w 495157"/>
              <a:gd name="connsiteY38" fmla="*/ 238989 h 606439"/>
              <a:gd name="connsiteX39" fmla="*/ 136634 w 495157"/>
              <a:gd name="connsiteY39" fmla="*/ 262775 h 606439"/>
              <a:gd name="connsiteX40" fmla="*/ 137677 w 495157"/>
              <a:gd name="connsiteY40" fmla="*/ 282959 h 606439"/>
              <a:gd name="connsiteX41" fmla="*/ 137677 w 495157"/>
              <a:gd name="connsiteY41" fmla="*/ 294236 h 606439"/>
              <a:gd name="connsiteX42" fmla="*/ 145363 w 495157"/>
              <a:gd name="connsiteY42" fmla="*/ 307028 h 606439"/>
              <a:gd name="connsiteX43" fmla="*/ 156369 w 495157"/>
              <a:gd name="connsiteY43" fmla="*/ 325223 h 606439"/>
              <a:gd name="connsiteX44" fmla="*/ 159501 w 495157"/>
              <a:gd name="connsiteY44" fmla="*/ 341427 h 606439"/>
              <a:gd name="connsiteX45" fmla="*/ 160829 w 495157"/>
              <a:gd name="connsiteY45" fmla="*/ 350050 h 606439"/>
              <a:gd name="connsiteX46" fmla="*/ 163676 w 495157"/>
              <a:gd name="connsiteY46" fmla="*/ 355262 h 606439"/>
              <a:gd name="connsiteX47" fmla="*/ 166617 w 495157"/>
              <a:gd name="connsiteY47" fmla="*/ 344744 h 606439"/>
              <a:gd name="connsiteX48" fmla="*/ 183981 w 495157"/>
              <a:gd name="connsiteY48" fmla="*/ 308734 h 606439"/>
              <a:gd name="connsiteX49" fmla="*/ 192520 w 495157"/>
              <a:gd name="connsiteY49" fmla="*/ 305891 h 606439"/>
              <a:gd name="connsiteX50" fmla="*/ 193754 w 495157"/>
              <a:gd name="connsiteY50" fmla="*/ 305512 h 606439"/>
              <a:gd name="connsiteX51" fmla="*/ 192900 w 495157"/>
              <a:gd name="connsiteY51" fmla="*/ 301532 h 606439"/>
              <a:gd name="connsiteX52" fmla="*/ 191382 w 495157"/>
              <a:gd name="connsiteY52" fmla="*/ 289308 h 606439"/>
              <a:gd name="connsiteX53" fmla="*/ 210548 w 495157"/>
              <a:gd name="connsiteY53" fmla="*/ 257942 h 606439"/>
              <a:gd name="connsiteX54" fmla="*/ 236831 w 495157"/>
              <a:gd name="connsiteY54" fmla="*/ 235483 h 606439"/>
              <a:gd name="connsiteX55" fmla="*/ 238160 w 495157"/>
              <a:gd name="connsiteY55" fmla="*/ 227144 h 606439"/>
              <a:gd name="connsiteX56" fmla="*/ 228102 w 495157"/>
              <a:gd name="connsiteY56" fmla="*/ 215678 h 606439"/>
              <a:gd name="connsiteX57" fmla="*/ 215767 w 495157"/>
              <a:gd name="connsiteY57" fmla="*/ 212267 h 606439"/>
              <a:gd name="connsiteX58" fmla="*/ 211592 w 495157"/>
              <a:gd name="connsiteY58" fmla="*/ 214920 h 606439"/>
              <a:gd name="connsiteX59" fmla="*/ 194418 w 495157"/>
              <a:gd name="connsiteY59" fmla="*/ 222027 h 606439"/>
              <a:gd name="connsiteX60" fmla="*/ 168515 w 495157"/>
              <a:gd name="connsiteY60" fmla="*/ 205823 h 606439"/>
              <a:gd name="connsiteX61" fmla="*/ 164340 w 495157"/>
              <a:gd name="connsiteY61" fmla="*/ 196062 h 606439"/>
              <a:gd name="connsiteX62" fmla="*/ 161398 w 495157"/>
              <a:gd name="connsiteY62" fmla="*/ 189334 h 606439"/>
              <a:gd name="connsiteX63" fmla="*/ 141093 w 495157"/>
              <a:gd name="connsiteY63" fmla="*/ 180237 h 606439"/>
              <a:gd name="connsiteX64" fmla="*/ 133977 w 495157"/>
              <a:gd name="connsiteY64" fmla="*/ 179289 h 606439"/>
              <a:gd name="connsiteX65" fmla="*/ 86629 w 495157"/>
              <a:gd name="connsiteY65" fmla="*/ 156831 h 606439"/>
              <a:gd name="connsiteX66" fmla="*/ 78849 w 495157"/>
              <a:gd name="connsiteY66" fmla="*/ 145554 h 606439"/>
              <a:gd name="connsiteX67" fmla="*/ 82455 w 495157"/>
              <a:gd name="connsiteY67" fmla="*/ 125654 h 606439"/>
              <a:gd name="connsiteX68" fmla="*/ 117941 w 495157"/>
              <a:gd name="connsiteY68" fmla="*/ 111061 h 606439"/>
              <a:gd name="connsiteX69" fmla="*/ 125058 w 495157"/>
              <a:gd name="connsiteY69" fmla="*/ 111629 h 606439"/>
              <a:gd name="connsiteX70" fmla="*/ 133313 w 495157"/>
              <a:gd name="connsiteY70" fmla="*/ 111914 h 606439"/>
              <a:gd name="connsiteX71" fmla="*/ 140239 w 495157"/>
              <a:gd name="connsiteY71" fmla="*/ 107365 h 606439"/>
              <a:gd name="connsiteX72" fmla="*/ 144699 w 495157"/>
              <a:gd name="connsiteY72" fmla="*/ 104049 h 606439"/>
              <a:gd name="connsiteX73" fmla="*/ 167756 w 495157"/>
              <a:gd name="connsiteY73" fmla="*/ 97226 h 606439"/>
              <a:gd name="connsiteX74" fmla="*/ 175157 w 495157"/>
              <a:gd name="connsiteY74" fmla="*/ 95994 h 606439"/>
              <a:gd name="connsiteX75" fmla="*/ 176770 w 495157"/>
              <a:gd name="connsiteY75" fmla="*/ 90024 h 606439"/>
              <a:gd name="connsiteX76" fmla="*/ 170602 w 495157"/>
              <a:gd name="connsiteY76" fmla="*/ 65670 h 606439"/>
              <a:gd name="connsiteX77" fmla="*/ 159026 w 495157"/>
              <a:gd name="connsiteY77" fmla="*/ 34588 h 606439"/>
              <a:gd name="connsiteX78" fmla="*/ 199162 w 495157"/>
              <a:gd name="connsiteY78" fmla="*/ 26249 h 606439"/>
              <a:gd name="connsiteX79" fmla="*/ 183601 w 495157"/>
              <a:gd name="connsiteY79" fmla="*/ 28429 h 606439"/>
              <a:gd name="connsiteX80" fmla="*/ 194039 w 495157"/>
              <a:gd name="connsiteY80" fmla="*/ 56099 h 606439"/>
              <a:gd name="connsiteX81" fmla="*/ 201914 w 495157"/>
              <a:gd name="connsiteY81" fmla="*/ 92582 h 606439"/>
              <a:gd name="connsiteX82" fmla="*/ 169843 w 495157"/>
              <a:gd name="connsiteY82" fmla="*/ 122338 h 606439"/>
              <a:gd name="connsiteX83" fmla="*/ 159216 w 495157"/>
              <a:gd name="connsiteY83" fmla="*/ 124707 h 606439"/>
              <a:gd name="connsiteX84" fmla="*/ 155895 w 495157"/>
              <a:gd name="connsiteY84" fmla="*/ 127265 h 606439"/>
              <a:gd name="connsiteX85" fmla="*/ 140144 w 495157"/>
              <a:gd name="connsiteY85" fmla="*/ 136173 h 606439"/>
              <a:gd name="connsiteX86" fmla="*/ 122211 w 495157"/>
              <a:gd name="connsiteY86" fmla="*/ 136741 h 606439"/>
              <a:gd name="connsiteX87" fmla="*/ 117087 w 495157"/>
              <a:gd name="connsiteY87" fmla="*/ 136268 h 606439"/>
              <a:gd name="connsiteX88" fmla="*/ 104942 w 495157"/>
              <a:gd name="connsiteY88" fmla="*/ 139395 h 606439"/>
              <a:gd name="connsiteX89" fmla="*/ 137867 w 495157"/>
              <a:gd name="connsiteY89" fmla="*/ 154272 h 606439"/>
              <a:gd name="connsiteX90" fmla="*/ 144129 w 495157"/>
              <a:gd name="connsiteY90" fmla="*/ 155125 h 606439"/>
              <a:gd name="connsiteX91" fmla="*/ 183601 w 495157"/>
              <a:gd name="connsiteY91" fmla="*/ 177110 h 606439"/>
              <a:gd name="connsiteX92" fmla="*/ 187966 w 495157"/>
              <a:gd name="connsiteY92" fmla="*/ 187155 h 606439"/>
              <a:gd name="connsiteX93" fmla="*/ 190813 w 495157"/>
              <a:gd name="connsiteY93" fmla="*/ 193693 h 606439"/>
              <a:gd name="connsiteX94" fmla="*/ 193185 w 495157"/>
              <a:gd name="connsiteY94" fmla="*/ 196726 h 606439"/>
              <a:gd name="connsiteX95" fmla="*/ 196980 w 495157"/>
              <a:gd name="connsiteY95" fmla="*/ 194262 h 606439"/>
              <a:gd name="connsiteX96" fmla="*/ 206089 w 495157"/>
              <a:gd name="connsiteY96" fmla="*/ 188860 h 606439"/>
              <a:gd name="connsiteX97" fmla="*/ 242145 w 495157"/>
              <a:gd name="connsiteY97" fmla="*/ 194736 h 606439"/>
              <a:gd name="connsiteX98" fmla="*/ 262166 w 495157"/>
              <a:gd name="connsiteY98" fmla="*/ 219279 h 606439"/>
              <a:gd name="connsiteX99" fmla="*/ 253152 w 495157"/>
              <a:gd name="connsiteY99" fmla="*/ 254720 h 606439"/>
              <a:gd name="connsiteX100" fmla="*/ 226963 w 495157"/>
              <a:gd name="connsiteY100" fmla="*/ 277178 h 606439"/>
              <a:gd name="connsiteX101" fmla="*/ 216716 w 495157"/>
              <a:gd name="connsiteY101" fmla="*/ 289971 h 606439"/>
              <a:gd name="connsiteX102" fmla="*/ 217665 w 495157"/>
              <a:gd name="connsiteY102" fmla="*/ 296226 h 606439"/>
              <a:gd name="connsiteX103" fmla="*/ 212921 w 495157"/>
              <a:gd name="connsiteY103" fmla="*/ 323233 h 606439"/>
              <a:gd name="connsiteX104" fmla="*/ 198498 w 495157"/>
              <a:gd name="connsiteY104" fmla="*/ 330435 h 606439"/>
              <a:gd name="connsiteX105" fmla="*/ 195367 w 495157"/>
              <a:gd name="connsiteY105" fmla="*/ 331287 h 606439"/>
              <a:gd name="connsiteX106" fmla="*/ 191856 w 495157"/>
              <a:gd name="connsiteY106" fmla="*/ 346734 h 606439"/>
              <a:gd name="connsiteX107" fmla="*/ 165953 w 495157"/>
              <a:gd name="connsiteY107" fmla="*/ 380753 h 606439"/>
              <a:gd name="connsiteX108" fmla="*/ 163770 w 495157"/>
              <a:gd name="connsiteY108" fmla="*/ 380848 h 606439"/>
              <a:gd name="connsiteX109" fmla="*/ 136349 w 495157"/>
              <a:gd name="connsiteY109" fmla="*/ 356305 h 606439"/>
              <a:gd name="connsiteX110" fmla="*/ 134356 w 495157"/>
              <a:gd name="connsiteY110" fmla="*/ 344175 h 606439"/>
              <a:gd name="connsiteX111" fmla="*/ 132553 w 495157"/>
              <a:gd name="connsiteY111" fmla="*/ 333846 h 606439"/>
              <a:gd name="connsiteX112" fmla="*/ 125247 w 495157"/>
              <a:gd name="connsiteY112" fmla="*/ 322285 h 606439"/>
              <a:gd name="connsiteX113" fmla="*/ 113102 w 495157"/>
              <a:gd name="connsiteY113" fmla="*/ 300016 h 606439"/>
              <a:gd name="connsiteX114" fmla="*/ 112438 w 495157"/>
              <a:gd name="connsiteY114" fmla="*/ 280969 h 606439"/>
              <a:gd name="connsiteX115" fmla="*/ 112248 w 495157"/>
              <a:gd name="connsiteY115" fmla="*/ 269408 h 606439"/>
              <a:gd name="connsiteX116" fmla="*/ 102665 w 495157"/>
              <a:gd name="connsiteY116" fmla="*/ 256426 h 606439"/>
              <a:gd name="connsiteX117" fmla="*/ 89856 w 495157"/>
              <a:gd name="connsiteY117" fmla="*/ 239937 h 606439"/>
              <a:gd name="connsiteX118" fmla="*/ 85586 w 495157"/>
              <a:gd name="connsiteY118" fmla="*/ 212835 h 606439"/>
              <a:gd name="connsiteX119" fmla="*/ 85301 w 495157"/>
              <a:gd name="connsiteY119" fmla="*/ 203264 h 606439"/>
              <a:gd name="connsiteX120" fmla="*/ 81790 w 495157"/>
              <a:gd name="connsiteY120" fmla="*/ 200516 h 606439"/>
              <a:gd name="connsiteX121" fmla="*/ 47158 w 495157"/>
              <a:gd name="connsiteY121" fmla="*/ 170382 h 606439"/>
              <a:gd name="connsiteX122" fmla="*/ 35582 w 495157"/>
              <a:gd name="connsiteY122" fmla="*/ 155978 h 606439"/>
              <a:gd name="connsiteX123" fmla="*/ 25334 w 495157"/>
              <a:gd name="connsiteY123" fmla="*/ 218047 h 606439"/>
              <a:gd name="connsiteX124" fmla="*/ 218329 w 495157"/>
              <a:gd name="connsiteY124" fmla="*/ 410793 h 606439"/>
              <a:gd name="connsiteX125" fmla="*/ 360086 w 495157"/>
              <a:gd name="connsiteY125" fmla="*/ 348724 h 606439"/>
              <a:gd name="connsiteX126" fmla="*/ 348605 w 495157"/>
              <a:gd name="connsiteY126" fmla="*/ 339342 h 606439"/>
              <a:gd name="connsiteX127" fmla="*/ 344525 w 495157"/>
              <a:gd name="connsiteY127" fmla="*/ 288076 h 606439"/>
              <a:gd name="connsiteX128" fmla="*/ 349269 w 495157"/>
              <a:gd name="connsiteY128" fmla="*/ 271493 h 606439"/>
              <a:gd name="connsiteX129" fmla="*/ 347562 w 495157"/>
              <a:gd name="connsiteY129" fmla="*/ 258037 h 606439"/>
              <a:gd name="connsiteX130" fmla="*/ 334183 w 495157"/>
              <a:gd name="connsiteY130" fmla="*/ 250835 h 606439"/>
              <a:gd name="connsiteX131" fmla="*/ 328774 w 495157"/>
              <a:gd name="connsiteY131" fmla="*/ 248845 h 606439"/>
              <a:gd name="connsiteX132" fmla="*/ 305433 w 495157"/>
              <a:gd name="connsiteY132" fmla="*/ 236526 h 606439"/>
              <a:gd name="connsiteX133" fmla="*/ 288543 w 495157"/>
              <a:gd name="connsiteY133" fmla="*/ 222596 h 606439"/>
              <a:gd name="connsiteX134" fmla="*/ 294331 w 495157"/>
              <a:gd name="connsiteY134" fmla="*/ 169245 h 606439"/>
              <a:gd name="connsiteX135" fmla="*/ 343671 w 495157"/>
              <a:gd name="connsiteY135" fmla="*/ 142901 h 606439"/>
              <a:gd name="connsiteX136" fmla="*/ 362269 w 495157"/>
              <a:gd name="connsiteY136" fmla="*/ 148587 h 606439"/>
              <a:gd name="connsiteX137" fmla="*/ 385231 w 495157"/>
              <a:gd name="connsiteY137" fmla="*/ 153325 h 606439"/>
              <a:gd name="connsiteX138" fmla="*/ 394624 w 495157"/>
              <a:gd name="connsiteY138" fmla="*/ 153040 h 606439"/>
              <a:gd name="connsiteX139" fmla="*/ 399938 w 495157"/>
              <a:gd name="connsiteY139" fmla="*/ 152851 h 606439"/>
              <a:gd name="connsiteX140" fmla="*/ 367582 w 495157"/>
              <a:gd name="connsiteY140" fmla="*/ 95899 h 606439"/>
              <a:gd name="connsiteX141" fmla="*/ 347087 w 495157"/>
              <a:gd name="connsiteY141" fmla="*/ 104712 h 606439"/>
              <a:gd name="connsiteX142" fmla="*/ 332095 w 495157"/>
              <a:gd name="connsiteY142" fmla="*/ 101395 h 606439"/>
              <a:gd name="connsiteX143" fmla="*/ 323366 w 495157"/>
              <a:gd name="connsiteY143" fmla="*/ 99405 h 606439"/>
              <a:gd name="connsiteX144" fmla="*/ 314637 w 495157"/>
              <a:gd name="connsiteY144" fmla="*/ 102817 h 606439"/>
              <a:gd name="connsiteX145" fmla="*/ 295185 w 495157"/>
              <a:gd name="connsiteY145" fmla="*/ 108597 h 606439"/>
              <a:gd name="connsiteX146" fmla="*/ 288733 w 495157"/>
              <a:gd name="connsiteY146" fmla="*/ 107839 h 606439"/>
              <a:gd name="connsiteX147" fmla="*/ 268713 w 495157"/>
              <a:gd name="connsiteY147" fmla="*/ 92488 h 606439"/>
              <a:gd name="connsiteX148" fmla="*/ 261976 w 495157"/>
              <a:gd name="connsiteY148" fmla="*/ 72588 h 606439"/>
              <a:gd name="connsiteX149" fmla="*/ 267764 w 495157"/>
              <a:gd name="connsiteY149" fmla="*/ 60742 h 606439"/>
              <a:gd name="connsiteX150" fmla="*/ 285128 w 495157"/>
              <a:gd name="connsiteY150" fmla="*/ 42359 h 606439"/>
              <a:gd name="connsiteX151" fmla="*/ 288923 w 495157"/>
              <a:gd name="connsiteY151" fmla="*/ 38568 h 606439"/>
              <a:gd name="connsiteX152" fmla="*/ 269851 w 495157"/>
              <a:gd name="connsiteY152" fmla="*/ 32219 h 606439"/>
              <a:gd name="connsiteX153" fmla="*/ 259793 w 495157"/>
              <a:gd name="connsiteY153" fmla="*/ 56194 h 606439"/>
              <a:gd name="connsiteX154" fmla="*/ 234459 w 495157"/>
              <a:gd name="connsiteY154" fmla="*/ 68418 h 606439"/>
              <a:gd name="connsiteX155" fmla="*/ 222694 w 495157"/>
              <a:gd name="connsiteY155" fmla="*/ 65954 h 606439"/>
              <a:gd name="connsiteX156" fmla="*/ 203053 w 495157"/>
              <a:gd name="connsiteY156" fmla="*/ 36957 h 606439"/>
              <a:gd name="connsiteX157" fmla="*/ 199352 w 495157"/>
              <a:gd name="connsiteY157" fmla="*/ 26723 h 606439"/>
              <a:gd name="connsiteX158" fmla="*/ 199162 w 495157"/>
              <a:gd name="connsiteY158" fmla="*/ 26249 h 606439"/>
              <a:gd name="connsiteX159" fmla="*/ 226204 w 495157"/>
              <a:gd name="connsiteY159" fmla="*/ 25396 h 606439"/>
              <a:gd name="connsiteX160" fmla="*/ 228007 w 495157"/>
              <a:gd name="connsiteY160" fmla="*/ 32693 h 606439"/>
              <a:gd name="connsiteX161" fmla="*/ 233131 w 495157"/>
              <a:gd name="connsiteY161" fmla="*/ 42927 h 606439"/>
              <a:gd name="connsiteX162" fmla="*/ 240058 w 495157"/>
              <a:gd name="connsiteY162" fmla="*/ 40369 h 606439"/>
              <a:gd name="connsiteX163" fmla="*/ 245086 w 495157"/>
              <a:gd name="connsiteY163" fmla="*/ 27102 h 606439"/>
              <a:gd name="connsiteX164" fmla="*/ 226204 w 495157"/>
              <a:gd name="connsiteY164" fmla="*/ 25396 h 606439"/>
              <a:gd name="connsiteX165" fmla="*/ 415061 w 495157"/>
              <a:gd name="connsiteY165" fmla="*/ 3669 h 606439"/>
              <a:gd name="connsiteX166" fmla="*/ 432997 w 495157"/>
              <a:gd name="connsiteY166" fmla="*/ 21579 h 606439"/>
              <a:gd name="connsiteX167" fmla="*/ 422843 w 495157"/>
              <a:gd name="connsiteY167" fmla="*/ 31718 h 606439"/>
              <a:gd name="connsiteX168" fmla="*/ 495157 w 495157"/>
              <a:gd name="connsiteY168" fmla="*/ 218017 h 606439"/>
              <a:gd name="connsiteX169" fmla="*/ 414112 w 495157"/>
              <a:gd name="connsiteY169" fmla="*/ 413507 h 606439"/>
              <a:gd name="connsiteX170" fmla="*/ 230955 w 495157"/>
              <a:gd name="connsiteY170" fmla="*/ 494148 h 606439"/>
              <a:gd name="connsiteX171" fmla="*/ 230955 w 495157"/>
              <a:gd name="connsiteY171" fmla="*/ 581138 h 606439"/>
              <a:gd name="connsiteX172" fmla="*/ 286756 w 495157"/>
              <a:gd name="connsiteY172" fmla="*/ 581138 h 606439"/>
              <a:gd name="connsiteX173" fmla="*/ 286756 w 495157"/>
              <a:gd name="connsiteY173" fmla="*/ 606439 h 606439"/>
              <a:gd name="connsiteX174" fmla="*/ 149910 w 495157"/>
              <a:gd name="connsiteY174" fmla="*/ 606439 h 606439"/>
              <a:gd name="connsiteX175" fmla="*/ 149910 w 495157"/>
              <a:gd name="connsiteY175" fmla="*/ 581138 h 606439"/>
              <a:gd name="connsiteX176" fmla="*/ 205711 w 495157"/>
              <a:gd name="connsiteY176" fmla="*/ 581138 h 606439"/>
              <a:gd name="connsiteX177" fmla="*/ 205711 w 495157"/>
              <a:gd name="connsiteY177" fmla="*/ 494148 h 606439"/>
              <a:gd name="connsiteX178" fmla="*/ 31854 w 495157"/>
              <a:gd name="connsiteY178" fmla="*/ 422320 h 606439"/>
              <a:gd name="connsiteX179" fmla="*/ 21605 w 495157"/>
              <a:gd name="connsiteY179" fmla="*/ 432554 h 606439"/>
              <a:gd name="connsiteX180" fmla="*/ 3669 w 495157"/>
              <a:gd name="connsiteY180" fmla="*/ 414644 h 606439"/>
              <a:gd name="connsiteX181" fmla="*/ 41439 w 495157"/>
              <a:gd name="connsiteY181" fmla="*/ 376930 h 606439"/>
              <a:gd name="connsiteX182" fmla="*/ 59375 w 495157"/>
              <a:gd name="connsiteY182" fmla="*/ 394839 h 606439"/>
              <a:gd name="connsiteX183" fmla="*/ 49696 w 495157"/>
              <a:gd name="connsiteY183" fmla="*/ 404410 h 606439"/>
              <a:gd name="connsiteX184" fmla="*/ 396176 w 495157"/>
              <a:gd name="connsiteY184" fmla="*/ 395597 h 606439"/>
              <a:gd name="connsiteX185" fmla="*/ 469819 w 495157"/>
              <a:gd name="connsiteY185" fmla="*/ 218017 h 606439"/>
              <a:gd name="connsiteX186" fmla="*/ 404907 w 495157"/>
              <a:gd name="connsiteY186" fmla="*/ 49533 h 606439"/>
              <a:gd name="connsiteX187" fmla="*/ 395227 w 495157"/>
              <a:gd name="connsiteY187" fmla="*/ 59293 h 606439"/>
              <a:gd name="connsiteX188" fmla="*/ 377291 w 495157"/>
              <a:gd name="connsiteY188" fmla="*/ 41384 h 606439"/>
              <a:gd name="connsiteX189" fmla="*/ 218329 w 495157"/>
              <a:gd name="connsiteY189" fmla="*/ 0 h 606439"/>
              <a:gd name="connsiteX190" fmla="*/ 427644 w 495157"/>
              <a:gd name="connsiteY190" fmla="*/ 156073 h 606439"/>
              <a:gd name="connsiteX191" fmla="*/ 427739 w 495157"/>
              <a:gd name="connsiteY191" fmla="*/ 156073 h 606439"/>
              <a:gd name="connsiteX192" fmla="*/ 427644 w 495157"/>
              <a:gd name="connsiteY192" fmla="*/ 156168 h 606439"/>
              <a:gd name="connsiteX193" fmla="*/ 436658 w 495157"/>
              <a:gd name="connsiteY193" fmla="*/ 218047 h 606439"/>
              <a:gd name="connsiteX194" fmla="*/ 218329 w 495157"/>
              <a:gd name="connsiteY194" fmla="*/ 436094 h 606439"/>
              <a:gd name="connsiteX195" fmla="*/ 0 w 495157"/>
              <a:gd name="connsiteY195" fmla="*/ 218047 h 606439"/>
              <a:gd name="connsiteX196" fmla="*/ 218329 w 495157"/>
              <a:gd name="connsiteY196" fmla="*/ 0 h 60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</a:cxnLst>
            <a:rect l="l" t="t" r="r" b="b"/>
            <a:pathLst>
              <a:path w="495157" h="606439">
                <a:moveTo>
                  <a:pt x="338737" y="167728"/>
                </a:moveTo>
                <a:cubicBezTo>
                  <a:pt x="329154" y="165833"/>
                  <a:pt x="320709" y="173983"/>
                  <a:pt x="316439" y="181658"/>
                </a:cubicBezTo>
                <a:cubicBezTo>
                  <a:pt x="310177" y="192651"/>
                  <a:pt x="307710" y="204875"/>
                  <a:pt x="309039" y="207813"/>
                </a:cubicBezTo>
                <a:cubicBezTo>
                  <a:pt x="310936" y="210277"/>
                  <a:pt x="314732" y="212551"/>
                  <a:pt x="318432" y="214825"/>
                </a:cubicBezTo>
                <a:cubicBezTo>
                  <a:pt x="325264" y="218900"/>
                  <a:pt x="331621" y="222690"/>
                  <a:pt x="338263" y="225344"/>
                </a:cubicBezTo>
                <a:cubicBezTo>
                  <a:pt x="339781" y="226007"/>
                  <a:pt x="341394" y="226576"/>
                  <a:pt x="342912" y="227144"/>
                </a:cubicBezTo>
                <a:cubicBezTo>
                  <a:pt x="351072" y="230177"/>
                  <a:pt x="361225" y="233872"/>
                  <a:pt x="367962" y="243064"/>
                </a:cubicBezTo>
                <a:cubicBezTo>
                  <a:pt x="373655" y="250929"/>
                  <a:pt x="375837" y="261069"/>
                  <a:pt x="374414" y="274051"/>
                </a:cubicBezTo>
                <a:cubicBezTo>
                  <a:pt x="373560" y="282390"/>
                  <a:pt x="370808" y="290066"/>
                  <a:pt x="368341" y="296794"/>
                </a:cubicBezTo>
                <a:cubicBezTo>
                  <a:pt x="363217" y="310724"/>
                  <a:pt x="361984" y="316125"/>
                  <a:pt x="367677" y="322664"/>
                </a:cubicBezTo>
                <a:cubicBezTo>
                  <a:pt x="370144" y="325507"/>
                  <a:pt x="373085" y="327402"/>
                  <a:pt x="376406" y="328445"/>
                </a:cubicBezTo>
                <a:cubicBezTo>
                  <a:pt x="398420" y="297173"/>
                  <a:pt x="411324" y="259079"/>
                  <a:pt x="411324" y="218047"/>
                </a:cubicBezTo>
                <a:cubicBezTo>
                  <a:pt x="411324" y="204117"/>
                  <a:pt x="409806" y="190471"/>
                  <a:pt x="406959" y="177394"/>
                </a:cubicBezTo>
                <a:cubicBezTo>
                  <a:pt x="402689" y="178152"/>
                  <a:pt x="398420" y="178247"/>
                  <a:pt x="394909" y="178342"/>
                </a:cubicBezTo>
                <a:cubicBezTo>
                  <a:pt x="392442" y="178342"/>
                  <a:pt x="389785" y="178342"/>
                  <a:pt x="387223" y="178531"/>
                </a:cubicBezTo>
                <a:cubicBezTo>
                  <a:pt x="373275" y="179668"/>
                  <a:pt x="362743" y="175783"/>
                  <a:pt x="353444" y="172277"/>
                </a:cubicBezTo>
                <a:cubicBezTo>
                  <a:pt x="348510" y="170477"/>
                  <a:pt x="343861" y="168771"/>
                  <a:pt x="338737" y="167728"/>
                </a:cubicBezTo>
                <a:close/>
                <a:moveTo>
                  <a:pt x="313024" y="50129"/>
                </a:moveTo>
                <a:cubicBezTo>
                  <a:pt x="309798" y="53540"/>
                  <a:pt x="306287" y="56952"/>
                  <a:pt x="302871" y="60363"/>
                </a:cubicBezTo>
                <a:cubicBezTo>
                  <a:pt x="297178" y="65859"/>
                  <a:pt x="291390" y="71640"/>
                  <a:pt x="287974" y="75999"/>
                </a:cubicBezTo>
                <a:cubicBezTo>
                  <a:pt x="288164" y="76283"/>
                  <a:pt x="288449" y="76568"/>
                  <a:pt x="288733" y="77041"/>
                </a:cubicBezTo>
                <a:cubicBezTo>
                  <a:pt x="290062" y="78747"/>
                  <a:pt x="293288" y="82917"/>
                  <a:pt x="294901" y="83296"/>
                </a:cubicBezTo>
                <a:cubicBezTo>
                  <a:pt x="296324" y="83675"/>
                  <a:pt x="300499" y="81590"/>
                  <a:pt x="303440" y="80169"/>
                </a:cubicBezTo>
                <a:cubicBezTo>
                  <a:pt x="308279" y="77799"/>
                  <a:pt x="314352" y="74767"/>
                  <a:pt x="321373" y="74199"/>
                </a:cubicBezTo>
                <a:cubicBezTo>
                  <a:pt x="328585" y="73630"/>
                  <a:pt x="334847" y="75715"/>
                  <a:pt x="339971" y="77420"/>
                </a:cubicBezTo>
                <a:cubicBezTo>
                  <a:pt x="343007" y="78368"/>
                  <a:pt x="345854" y="79316"/>
                  <a:pt x="348036" y="79410"/>
                </a:cubicBezTo>
                <a:cubicBezTo>
                  <a:pt x="348226" y="79410"/>
                  <a:pt x="348321" y="79410"/>
                  <a:pt x="348321" y="79410"/>
                </a:cubicBezTo>
                <a:cubicBezTo>
                  <a:pt x="348510" y="79316"/>
                  <a:pt x="349175" y="78652"/>
                  <a:pt x="349934" y="77231"/>
                </a:cubicBezTo>
                <a:cubicBezTo>
                  <a:pt x="338832" y="66807"/>
                  <a:pt x="326402" y="57710"/>
                  <a:pt x="313024" y="50129"/>
                </a:cubicBezTo>
                <a:close/>
                <a:moveTo>
                  <a:pt x="159026" y="34588"/>
                </a:moveTo>
                <a:cubicBezTo>
                  <a:pt x="112248" y="49750"/>
                  <a:pt x="73156" y="82253"/>
                  <a:pt x="49625" y="124517"/>
                </a:cubicBezTo>
                <a:cubicBezTo>
                  <a:pt x="51238" y="126791"/>
                  <a:pt x="52092" y="128876"/>
                  <a:pt x="53135" y="132761"/>
                </a:cubicBezTo>
                <a:cubicBezTo>
                  <a:pt x="53420" y="133709"/>
                  <a:pt x="53799" y="135036"/>
                  <a:pt x="54274" y="136647"/>
                </a:cubicBezTo>
                <a:cubicBezTo>
                  <a:pt x="55982" y="142427"/>
                  <a:pt x="60726" y="147923"/>
                  <a:pt x="65470" y="153040"/>
                </a:cubicBezTo>
                <a:cubicBezTo>
                  <a:pt x="74959" y="162896"/>
                  <a:pt x="85396" y="171993"/>
                  <a:pt x="96497" y="179953"/>
                </a:cubicBezTo>
                <a:cubicBezTo>
                  <a:pt x="100577" y="182796"/>
                  <a:pt x="106555" y="187155"/>
                  <a:pt x="109117" y="194736"/>
                </a:cubicBezTo>
                <a:cubicBezTo>
                  <a:pt x="111584" y="201843"/>
                  <a:pt x="111205" y="208571"/>
                  <a:pt x="110825" y="214446"/>
                </a:cubicBezTo>
                <a:cubicBezTo>
                  <a:pt x="110445" y="220511"/>
                  <a:pt x="110351" y="224491"/>
                  <a:pt x="112248" y="228187"/>
                </a:cubicBezTo>
                <a:cubicBezTo>
                  <a:pt x="114146" y="231787"/>
                  <a:pt x="117467" y="235294"/>
                  <a:pt x="120978" y="238989"/>
                </a:cubicBezTo>
                <a:cubicBezTo>
                  <a:pt x="127050" y="245244"/>
                  <a:pt x="133787" y="252351"/>
                  <a:pt x="136634" y="262775"/>
                </a:cubicBezTo>
                <a:cubicBezTo>
                  <a:pt x="138626" y="270071"/>
                  <a:pt x="138152" y="276894"/>
                  <a:pt x="137677" y="282959"/>
                </a:cubicBezTo>
                <a:cubicBezTo>
                  <a:pt x="137298" y="287223"/>
                  <a:pt x="137013" y="291203"/>
                  <a:pt x="137677" y="294236"/>
                </a:cubicBezTo>
                <a:cubicBezTo>
                  <a:pt x="138626" y="298216"/>
                  <a:pt x="141757" y="302290"/>
                  <a:pt x="145363" y="307028"/>
                </a:cubicBezTo>
                <a:cubicBezTo>
                  <a:pt x="149253" y="312145"/>
                  <a:pt x="153713" y="317926"/>
                  <a:pt x="156369" y="325223"/>
                </a:cubicBezTo>
                <a:cubicBezTo>
                  <a:pt x="158362" y="330908"/>
                  <a:pt x="159026" y="336499"/>
                  <a:pt x="159501" y="341427"/>
                </a:cubicBezTo>
                <a:cubicBezTo>
                  <a:pt x="159880" y="344554"/>
                  <a:pt x="160165" y="347586"/>
                  <a:pt x="160829" y="350050"/>
                </a:cubicBezTo>
                <a:cubicBezTo>
                  <a:pt x="161398" y="352514"/>
                  <a:pt x="162727" y="354409"/>
                  <a:pt x="163676" y="355262"/>
                </a:cubicBezTo>
                <a:cubicBezTo>
                  <a:pt x="164719" y="353746"/>
                  <a:pt x="166237" y="350145"/>
                  <a:pt x="166617" y="344744"/>
                </a:cubicBezTo>
                <a:cubicBezTo>
                  <a:pt x="167471" y="334130"/>
                  <a:pt x="168799" y="316410"/>
                  <a:pt x="183981" y="308734"/>
                </a:cubicBezTo>
                <a:cubicBezTo>
                  <a:pt x="187017" y="307218"/>
                  <a:pt x="190053" y="306460"/>
                  <a:pt x="192520" y="305891"/>
                </a:cubicBezTo>
                <a:cubicBezTo>
                  <a:pt x="192900" y="305796"/>
                  <a:pt x="193280" y="305702"/>
                  <a:pt x="193754" y="305512"/>
                </a:cubicBezTo>
                <a:cubicBezTo>
                  <a:pt x="193564" y="304280"/>
                  <a:pt x="193185" y="302669"/>
                  <a:pt x="192900" y="301532"/>
                </a:cubicBezTo>
                <a:cubicBezTo>
                  <a:pt x="192141" y="297931"/>
                  <a:pt x="191287" y="293762"/>
                  <a:pt x="191382" y="289308"/>
                </a:cubicBezTo>
                <a:cubicBezTo>
                  <a:pt x="191761" y="273957"/>
                  <a:pt x="204001" y="263533"/>
                  <a:pt x="210548" y="257942"/>
                </a:cubicBezTo>
                <a:lnTo>
                  <a:pt x="236831" y="235483"/>
                </a:lnTo>
                <a:cubicBezTo>
                  <a:pt x="238539" y="233967"/>
                  <a:pt x="239204" y="230271"/>
                  <a:pt x="238160" y="227144"/>
                </a:cubicBezTo>
                <a:cubicBezTo>
                  <a:pt x="236452" y="222122"/>
                  <a:pt x="231803" y="218142"/>
                  <a:pt x="228102" y="215678"/>
                </a:cubicBezTo>
                <a:cubicBezTo>
                  <a:pt x="223263" y="212456"/>
                  <a:pt x="218424" y="211129"/>
                  <a:pt x="215767" y="212267"/>
                </a:cubicBezTo>
                <a:cubicBezTo>
                  <a:pt x="214723" y="212646"/>
                  <a:pt x="213110" y="213783"/>
                  <a:pt x="211592" y="214920"/>
                </a:cubicBezTo>
                <a:cubicBezTo>
                  <a:pt x="207512" y="217763"/>
                  <a:pt x="202009" y="221648"/>
                  <a:pt x="194418" y="222027"/>
                </a:cubicBezTo>
                <a:cubicBezTo>
                  <a:pt x="184265" y="222690"/>
                  <a:pt x="174303" y="216436"/>
                  <a:pt x="168515" y="205823"/>
                </a:cubicBezTo>
                <a:cubicBezTo>
                  <a:pt x="166712" y="202411"/>
                  <a:pt x="165383" y="199000"/>
                  <a:pt x="164340" y="196062"/>
                </a:cubicBezTo>
                <a:cubicBezTo>
                  <a:pt x="163391" y="193598"/>
                  <a:pt x="162442" y="191229"/>
                  <a:pt x="161398" y="189334"/>
                </a:cubicBezTo>
                <a:cubicBezTo>
                  <a:pt x="157793" y="182796"/>
                  <a:pt x="153523" y="181753"/>
                  <a:pt x="141093" y="180237"/>
                </a:cubicBezTo>
                <a:cubicBezTo>
                  <a:pt x="138816" y="179953"/>
                  <a:pt x="136444" y="179668"/>
                  <a:pt x="133977" y="179289"/>
                </a:cubicBezTo>
                <a:cubicBezTo>
                  <a:pt x="116423" y="176541"/>
                  <a:pt x="99154" y="168392"/>
                  <a:pt x="86629" y="156831"/>
                </a:cubicBezTo>
                <a:cubicBezTo>
                  <a:pt x="83593" y="154178"/>
                  <a:pt x="80367" y="150671"/>
                  <a:pt x="78849" y="145554"/>
                </a:cubicBezTo>
                <a:cubicBezTo>
                  <a:pt x="76667" y="138542"/>
                  <a:pt x="77995" y="131529"/>
                  <a:pt x="82455" y="125654"/>
                </a:cubicBezTo>
                <a:cubicBezTo>
                  <a:pt x="91279" y="114188"/>
                  <a:pt x="110540" y="110777"/>
                  <a:pt x="117941" y="111061"/>
                </a:cubicBezTo>
                <a:cubicBezTo>
                  <a:pt x="120503" y="111156"/>
                  <a:pt x="122970" y="111440"/>
                  <a:pt x="125058" y="111629"/>
                </a:cubicBezTo>
                <a:cubicBezTo>
                  <a:pt x="128379" y="112009"/>
                  <a:pt x="131415" y="112388"/>
                  <a:pt x="133313" y="111914"/>
                </a:cubicBezTo>
                <a:cubicBezTo>
                  <a:pt x="135210" y="111345"/>
                  <a:pt x="137677" y="109450"/>
                  <a:pt x="140239" y="107365"/>
                </a:cubicBezTo>
                <a:cubicBezTo>
                  <a:pt x="141662" y="106228"/>
                  <a:pt x="143086" y="105091"/>
                  <a:pt x="144699" y="104049"/>
                </a:cubicBezTo>
                <a:cubicBezTo>
                  <a:pt x="152669" y="98458"/>
                  <a:pt x="161398" y="97699"/>
                  <a:pt x="167756" y="97226"/>
                </a:cubicBezTo>
                <a:cubicBezTo>
                  <a:pt x="170128" y="97036"/>
                  <a:pt x="174303" y="96657"/>
                  <a:pt x="175157" y="95994"/>
                </a:cubicBezTo>
                <a:cubicBezTo>
                  <a:pt x="175157" y="95994"/>
                  <a:pt x="176200" y="94762"/>
                  <a:pt x="176770" y="90024"/>
                </a:cubicBezTo>
                <a:cubicBezTo>
                  <a:pt x="177529" y="82443"/>
                  <a:pt x="173828" y="73535"/>
                  <a:pt x="170602" y="65670"/>
                </a:cubicBezTo>
                <a:cubicBezTo>
                  <a:pt x="166617" y="55909"/>
                  <a:pt x="162537" y="45580"/>
                  <a:pt x="159026" y="34588"/>
                </a:cubicBezTo>
                <a:close/>
                <a:moveTo>
                  <a:pt x="199162" y="26249"/>
                </a:moveTo>
                <a:cubicBezTo>
                  <a:pt x="193944" y="26723"/>
                  <a:pt x="188725" y="27481"/>
                  <a:pt x="183601" y="28429"/>
                </a:cubicBezTo>
                <a:cubicBezTo>
                  <a:pt x="186827" y="37999"/>
                  <a:pt x="190433" y="47286"/>
                  <a:pt x="194039" y="56099"/>
                </a:cubicBezTo>
                <a:cubicBezTo>
                  <a:pt x="198213" y="66144"/>
                  <a:pt x="203337" y="78747"/>
                  <a:pt x="201914" y="92582"/>
                </a:cubicBezTo>
                <a:cubicBezTo>
                  <a:pt x="199067" y="119968"/>
                  <a:pt x="180091" y="121485"/>
                  <a:pt x="169843" y="122338"/>
                </a:cubicBezTo>
                <a:cubicBezTo>
                  <a:pt x="165383" y="122717"/>
                  <a:pt x="161588" y="123096"/>
                  <a:pt x="159216" y="124707"/>
                </a:cubicBezTo>
                <a:cubicBezTo>
                  <a:pt x="158172" y="125465"/>
                  <a:pt x="157034" y="126318"/>
                  <a:pt x="155895" y="127265"/>
                </a:cubicBezTo>
                <a:cubicBezTo>
                  <a:pt x="151815" y="130392"/>
                  <a:pt x="146786" y="134372"/>
                  <a:pt x="140144" y="136173"/>
                </a:cubicBezTo>
                <a:cubicBezTo>
                  <a:pt x="133502" y="138068"/>
                  <a:pt x="127240" y="137310"/>
                  <a:pt x="122211" y="136741"/>
                </a:cubicBezTo>
                <a:cubicBezTo>
                  <a:pt x="120408" y="136552"/>
                  <a:pt x="118605" y="136362"/>
                  <a:pt x="117087" y="136268"/>
                </a:cubicBezTo>
                <a:cubicBezTo>
                  <a:pt x="114146" y="136173"/>
                  <a:pt x="108453" y="137689"/>
                  <a:pt x="104942" y="139395"/>
                </a:cubicBezTo>
                <a:cubicBezTo>
                  <a:pt x="113766" y="146976"/>
                  <a:pt x="125912" y="152472"/>
                  <a:pt x="137867" y="154272"/>
                </a:cubicBezTo>
                <a:cubicBezTo>
                  <a:pt x="139954" y="154651"/>
                  <a:pt x="141947" y="154841"/>
                  <a:pt x="144129" y="155125"/>
                </a:cubicBezTo>
                <a:cubicBezTo>
                  <a:pt x="157129" y="156736"/>
                  <a:pt x="173354" y="158726"/>
                  <a:pt x="183601" y="177110"/>
                </a:cubicBezTo>
                <a:cubicBezTo>
                  <a:pt x="185499" y="180521"/>
                  <a:pt x="186827" y="184027"/>
                  <a:pt x="187966" y="187155"/>
                </a:cubicBezTo>
                <a:cubicBezTo>
                  <a:pt x="188915" y="189524"/>
                  <a:pt x="189769" y="191893"/>
                  <a:pt x="190813" y="193693"/>
                </a:cubicBezTo>
                <a:cubicBezTo>
                  <a:pt x="191666" y="195304"/>
                  <a:pt x="192615" y="196252"/>
                  <a:pt x="193185" y="196726"/>
                </a:cubicBezTo>
                <a:cubicBezTo>
                  <a:pt x="194133" y="196252"/>
                  <a:pt x="195841" y="195020"/>
                  <a:pt x="196980" y="194262"/>
                </a:cubicBezTo>
                <a:cubicBezTo>
                  <a:pt x="199352" y="192556"/>
                  <a:pt x="202388" y="190377"/>
                  <a:pt x="206089" y="188860"/>
                </a:cubicBezTo>
                <a:cubicBezTo>
                  <a:pt x="216811" y="184407"/>
                  <a:pt x="229905" y="186586"/>
                  <a:pt x="242145" y="194736"/>
                </a:cubicBezTo>
                <a:cubicBezTo>
                  <a:pt x="252108" y="201369"/>
                  <a:pt x="259034" y="209803"/>
                  <a:pt x="262166" y="219279"/>
                </a:cubicBezTo>
                <a:cubicBezTo>
                  <a:pt x="266530" y="232261"/>
                  <a:pt x="262830" y="246570"/>
                  <a:pt x="253152" y="254720"/>
                </a:cubicBezTo>
                <a:lnTo>
                  <a:pt x="226963" y="277178"/>
                </a:lnTo>
                <a:cubicBezTo>
                  <a:pt x="223643" y="279926"/>
                  <a:pt x="216811" y="285802"/>
                  <a:pt x="216716" y="289971"/>
                </a:cubicBezTo>
                <a:cubicBezTo>
                  <a:pt x="216621" y="291393"/>
                  <a:pt x="217190" y="293856"/>
                  <a:pt x="217665" y="296226"/>
                </a:cubicBezTo>
                <a:cubicBezTo>
                  <a:pt x="219183" y="302954"/>
                  <a:pt x="221555" y="314325"/>
                  <a:pt x="212921" y="323233"/>
                </a:cubicBezTo>
                <a:cubicBezTo>
                  <a:pt x="208176" y="328065"/>
                  <a:pt x="202388" y="329487"/>
                  <a:pt x="198498" y="330435"/>
                </a:cubicBezTo>
                <a:cubicBezTo>
                  <a:pt x="197454" y="330624"/>
                  <a:pt x="195841" y="331003"/>
                  <a:pt x="195367" y="331287"/>
                </a:cubicBezTo>
                <a:cubicBezTo>
                  <a:pt x="192995" y="332519"/>
                  <a:pt x="192141" y="342848"/>
                  <a:pt x="191856" y="346734"/>
                </a:cubicBezTo>
                <a:cubicBezTo>
                  <a:pt x="190338" y="366349"/>
                  <a:pt x="180375" y="379426"/>
                  <a:pt x="165953" y="380753"/>
                </a:cubicBezTo>
                <a:cubicBezTo>
                  <a:pt x="165194" y="380848"/>
                  <a:pt x="164530" y="380848"/>
                  <a:pt x="163770" y="380848"/>
                </a:cubicBezTo>
                <a:cubicBezTo>
                  <a:pt x="149822" y="380848"/>
                  <a:pt x="139480" y="368813"/>
                  <a:pt x="136349" y="356305"/>
                </a:cubicBezTo>
                <a:cubicBezTo>
                  <a:pt x="135210" y="352040"/>
                  <a:pt x="134736" y="347871"/>
                  <a:pt x="134356" y="344175"/>
                </a:cubicBezTo>
                <a:cubicBezTo>
                  <a:pt x="133977" y="340290"/>
                  <a:pt x="133597" y="336689"/>
                  <a:pt x="132553" y="333846"/>
                </a:cubicBezTo>
                <a:cubicBezTo>
                  <a:pt x="131225" y="330150"/>
                  <a:pt x="128284" y="326360"/>
                  <a:pt x="125247" y="322285"/>
                </a:cubicBezTo>
                <a:cubicBezTo>
                  <a:pt x="120503" y="316220"/>
                  <a:pt x="115285" y="309208"/>
                  <a:pt x="113102" y="300016"/>
                </a:cubicBezTo>
                <a:cubicBezTo>
                  <a:pt x="111489" y="293193"/>
                  <a:pt x="111964" y="286655"/>
                  <a:pt x="112438" y="280969"/>
                </a:cubicBezTo>
                <a:cubicBezTo>
                  <a:pt x="112723" y="276610"/>
                  <a:pt x="113102" y="272440"/>
                  <a:pt x="112248" y="269408"/>
                </a:cubicBezTo>
                <a:cubicBezTo>
                  <a:pt x="111110" y="265238"/>
                  <a:pt x="107219" y="261164"/>
                  <a:pt x="102665" y="256426"/>
                </a:cubicBezTo>
                <a:cubicBezTo>
                  <a:pt x="98300" y="251782"/>
                  <a:pt x="93366" y="246570"/>
                  <a:pt x="89856" y="239937"/>
                </a:cubicBezTo>
                <a:cubicBezTo>
                  <a:pt x="84542" y="229797"/>
                  <a:pt x="85111" y="220416"/>
                  <a:pt x="85586" y="212835"/>
                </a:cubicBezTo>
                <a:cubicBezTo>
                  <a:pt x="85775" y="209045"/>
                  <a:pt x="85965" y="205633"/>
                  <a:pt x="85301" y="203264"/>
                </a:cubicBezTo>
                <a:cubicBezTo>
                  <a:pt x="84732" y="202601"/>
                  <a:pt x="83024" y="201369"/>
                  <a:pt x="81790" y="200516"/>
                </a:cubicBezTo>
                <a:cubicBezTo>
                  <a:pt x="69360" y="191608"/>
                  <a:pt x="57690" y="181469"/>
                  <a:pt x="47158" y="170382"/>
                </a:cubicBezTo>
                <a:cubicBezTo>
                  <a:pt x="42983" y="166023"/>
                  <a:pt x="38903" y="161379"/>
                  <a:pt x="35582" y="155978"/>
                </a:cubicBezTo>
                <a:cubicBezTo>
                  <a:pt x="28940" y="175499"/>
                  <a:pt x="25334" y="196347"/>
                  <a:pt x="25334" y="218047"/>
                </a:cubicBezTo>
                <a:cubicBezTo>
                  <a:pt x="25334" y="324370"/>
                  <a:pt x="111869" y="410793"/>
                  <a:pt x="218329" y="410793"/>
                </a:cubicBezTo>
                <a:cubicBezTo>
                  <a:pt x="274311" y="410793"/>
                  <a:pt x="324789" y="386913"/>
                  <a:pt x="360086" y="348724"/>
                </a:cubicBezTo>
                <a:cubicBezTo>
                  <a:pt x="355817" y="346260"/>
                  <a:pt x="352021" y="343133"/>
                  <a:pt x="348605" y="339342"/>
                </a:cubicBezTo>
                <a:cubicBezTo>
                  <a:pt x="332475" y="320864"/>
                  <a:pt x="339496" y="301911"/>
                  <a:pt x="344525" y="288076"/>
                </a:cubicBezTo>
                <a:cubicBezTo>
                  <a:pt x="346708" y="282201"/>
                  <a:pt x="348795" y="276705"/>
                  <a:pt x="349269" y="271493"/>
                </a:cubicBezTo>
                <a:cubicBezTo>
                  <a:pt x="349934" y="265049"/>
                  <a:pt x="349364" y="260500"/>
                  <a:pt x="347562" y="258037"/>
                </a:cubicBezTo>
                <a:cubicBezTo>
                  <a:pt x="345284" y="254909"/>
                  <a:pt x="339876" y="252919"/>
                  <a:pt x="334183" y="250835"/>
                </a:cubicBezTo>
                <a:cubicBezTo>
                  <a:pt x="332380" y="250171"/>
                  <a:pt x="330577" y="249508"/>
                  <a:pt x="328774" y="248845"/>
                </a:cubicBezTo>
                <a:cubicBezTo>
                  <a:pt x="320330" y="245338"/>
                  <a:pt x="312739" y="240885"/>
                  <a:pt x="305433" y="236526"/>
                </a:cubicBezTo>
                <a:cubicBezTo>
                  <a:pt x="300119" y="233304"/>
                  <a:pt x="293477" y="229324"/>
                  <a:pt x="288543" y="222596"/>
                </a:cubicBezTo>
                <a:cubicBezTo>
                  <a:pt x="275544" y="204686"/>
                  <a:pt x="291105" y="175025"/>
                  <a:pt x="294331" y="169245"/>
                </a:cubicBezTo>
                <a:cubicBezTo>
                  <a:pt x="305528" y="149534"/>
                  <a:pt x="324789" y="139205"/>
                  <a:pt x="343671" y="142901"/>
                </a:cubicBezTo>
                <a:cubicBezTo>
                  <a:pt x="350788" y="144322"/>
                  <a:pt x="356860" y="146597"/>
                  <a:pt x="362269" y="148587"/>
                </a:cubicBezTo>
                <a:cubicBezTo>
                  <a:pt x="370429" y="151619"/>
                  <a:pt x="376881" y="153988"/>
                  <a:pt x="385231" y="153325"/>
                </a:cubicBezTo>
                <a:cubicBezTo>
                  <a:pt x="388647" y="153135"/>
                  <a:pt x="391778" y="153040"/>
                  <a:pt x="394624" y="153040"/>
                </a:cubicBezTo>
                <a:cubicBezTo>
                  <a:pt x="396332" y="153040"/>
                  <a:pt x="398325" y="152946"/>
                  <a:pt x="399938" y="152851"/>
                </a:cubicBezTo>
                <a:cubicBezTo>
                  <a:pt x="392442" y="132003"/>
                  <a:pt x="381435" y="112767"/>
                  <a:pt x="367582" y="95899"/>
                </a:cubicBezTo>
                <a:cubicBezTo>
                  <a:pt x="362269" y="101869"/>
                  <a:pt x="355247" y="104996"/>
                  <a:pt x="347087" y="104712"/>
                </a:cubicBezTo>
                <a:cubicBezTo>
                  <a:pt x="341394" y="104428"/>
                  <a:pt x="336460" y="102817"/>
                  <a:pt x="332095" y="101395"/>
                </a:cubicBezTo>
                <a:cubicBezTo>
                  <a:pt x="328680" y="100353"/>
                  <a:pt x="325453" y="99310"/>
                  <a:pt x="323366" y="99405"/>
                </a:cubicBezTo>
                <a:cubicBezTo>
                  <a:pt x="321184" y="99595"/>
                  <a:pt x="317863" y="101206"/>
                  <a:pt x="314637" y="102817"/>
                </a:cubicBezTo>
                <a:cubicBezTo>
                  <a:pt x="309513" y="105375"/>
                  <a:pt x="302871" y="108597"/>
                  <a:pt x="295185" y="108597"/>
                </a:cubicBezTo>
                <a:cubicBezTo>
                  <a:pt x="293098" y="108597"/>
                  <a:pt x="291010" y="108313"/>
                  <a:pt x="288733" y="107839"/>
                </a:cubicBezTo>
                <a:cubicBezTo>
                  <a:pt x="278675" y="105280"/>
                  <a:pt x="272508" y="97320"/>
                  <a:pt x="268713" y="92488"/>
                </a:cubicBezTo>
                <a:cubicBezTo>
                  <a:pt x="266056" y="89076"/>
                  <a:pt x="260553" y="81969"/>
                  <a:pt x="261976" y="72588"/>
                </a:cubicBezTo>
                <a:cubicBezTo>
                  <a:pt x="262925" y="66997"/>
                  <a:pt x="265961" y="63111"/>
                  <a:pt x="267764" y="60742"/>
                </a:cubicBezTo>
                <a:cubicBezTo>
                  <a:pt x="272223" y="54962"/>
                  <a:pt x="278770" y="48518"/>
                  <a:pt x="285128" y="42359"/>
                </a:cubicBezTo>
                <a:cubicBezTo>
                  <a:pt x="286361" y="41127"/>
                  <a:pt x="287595" y="39800"/>
                  <a:pt x="288923" y="38568"/>
                </a:cubicBezTo>
                <a:cubicBezTo>
                  <a:pt x="282661" y="36199"/>
                  <a:pt x="276303" y="34019"/>
                  <a:pt x="269851" y="32219"/>
                </a:cubicBezTo>
                <a:cubicBezTo>
                  <a:pt x="267859" y="41411"/>
                  <a:pt x="264063" y="50887"/>
                  <a:pt x="259793" y="56194"/>
                </a:cubicBezTo>
                <a:cubicBezTo>
                  <a:pt x="253341" y="64059"/>
                  <a:pt x="243853" y="68418"/>
                  <a:pt x="234459" y="68418"/>
                </a:cubicBezTo>
                <a:cubicBezTo>
                  <a:pt x="230379" y="68418"/>
                  <a:pt x="226394" y="67660"/>
                  <a:pt x="222694" y="65954"/>
                </a:cubicBezTo>
                <a:cubicBezTo>
                  <a:pt x="212446" y="61311"/>
                  <a:pt x="205425" y="50982"/>
                  <a:pt x="203053" y="36957"/>
                </a:cubicBezTo>
                <a:cubicBezTo>
                  <a:pt x="202578" y="33830"/>
                  <a:pt x="201060" y="30513"/>
                  <a:pt x="199352" y="26723"/>
                </a:cubicBezTo>
                <a:cubicBezTo>
                  <a:pt x="199257" y="26533"/>
                  <a:pt x="199257" y="26344"/>
                  <a:pt x="199162" y="26249"/>
                </a:cubicBezTo>
                <a:close/>
                <a:moveTo>
                  <a:pt x="226204" y="25396"/>
                </a:moveTo>
                <a:cubicBezTo>
                  <a:pt x="226963" y="27765"/>
                  <a:pt x="227628" y="30134"/>
                  <a:pt x="228007" y="32693"/>
                </a:cubicBezTo>
                <a:cubicBezTo>
                  <a:pt x="228956" y="37810"/>
                  <a:pt x="230949" y="41979"/>
                  <a:pt x="233131" y="42927"/>
                </a:cubicBezTo>
                <a:cubicBezTo>
                  <a:pt x="234744" y="43685"/>
                  <a:pt x="238160" y="42738"/>
                  <a:pt x="240058" y="40369"/>
                </a:cubicBezTo>
                <a:cubicBezTo>
                  <a:pt x="241860" y="38189"/>
                  <a:pt x="243853" y="32409"/>
                  <a:pt x="245086" y="27102"/>
                </a:cubicBezTo>
                <a:cubicBezTo>
                  <a:pt x="238919" y="26249"/>
                  <a:pt x="232562" y="25680"/>
                  <a:pt x="226204" y="25396"/>
                </a:cubicBezTo>
                <a:close/>
                <a:moveTo>
                  <a:pt x="415061" y="3669"/>
                </a:moveTo>
                <a:lnTo>
                  <a:pt x="432997" y="21579"/>
                </a:lnTo>
                <a:lnTo>
                  <a:pt x="422843" y="31718"/>
                </a:lnTo>
                <a:cubicBezTo>
                  <a:pt x="469534" y="82699"/>
                  <a:pt x="495157" y="148368"/>
                  <a:pt x="495157" y="218017"/>
                </a:cubicBezTo>
                <a:cubicBezTo>
                  <a:pt x="495157" y="291835"/>
                  <a:pt x="466402" y="361294"/>
                  <a:pt x="414112" y="413507"/>
                </a:cubicBezTo>
                <a:cubicBezTo>
                  <a:pt x="364764" y="462688"/>
                  <a:pt x="300137" y="491116"/>
                  <a:pt x="230955" y="494148"/>
                </a:cubicBezTo>
                <a:lnTo>
                  <a:pt x="230955" y="581138"/>
                </a:lnTo>
                <a:lnTo>
                  <a:pt x="286756" y="581138"/>
                </a:lnTo>
                <a:lnTo>
                  <a:pt x="286756" y="606439"/>
                </a:lnTo>
                <a:lnTo>
                  <a:pt x="149910" y="606439"/>
                </a:lnTo>
                <a:lnTo>
                  <a:pt x="149910" y="581138"/>
                </a:lnTo>
                <a:lnTo>
                  <a:pt x="205711" y="581138"/>
                </a:lnTo>
                <a:lnTo>
                  <a:pt x="205711" y="494148"/>
                </a:lnTo>
                <a:cubicBezTo>
                  <a:pt x="140705" y="491305"/>
                  <a:pt x="79779" y="466099"/>
                  <a:pt x="31854" y="422320"/>
                </a:cubicBezTo>
                <a:lnTo>
                  <a:pt x="21605" y="432554"/>
                </a:lnTo>
                <a:lnTo>
                  <a:pt x="3669" y="414644"/>
                </a:lnTo>
                <a:lnTo>
                  <a:pt x="41439" y="376930"/>
                </a:lnTo>
                <a:lnTo>
                  <a:pt x="59375" y="394839"/>
                </a:lnTo>
                <a:lnTo>
                  <a:pt x="49696" y="404410"/>
                </a:lnTo>
                <a:cubicBezTo>
                  <a:pt x="148297" y="493485"/>
                  <a:pt x="301181" y="490547"/>
                  <a:pt x="396176" y="395597"/>
                </a:cubicBezTo>
                <a:cubicBezTo>
                  <a:pt x="443721" y="348217"/>
                  <a:pt x="469819" y="285107"/>
                  <a:pt x="469819" y="218017"/>
                </a:cubicBezTo>
                <a:cubicBezTo>
                  <a:pt x="469819" y="155191"/>
                  <a:pt x="446853" y="95776"/>
                  <a:pt x="404907" y="49533"/>
                </a:cubicBezTo>
                <a:lnTo>
                  <a:pt x="395227" y="59293"/>
                </a:lnTo>
                <a:lnTo>
                  <a:pt x="377291" y="41384"/>
                </a:lnTo>
                <a:close/>
                <a:moveTo>
                  <a:pt x="218329" y="0"/>
                </a:moveTo>
                <a:cubicBezTo>
                  <a:pt x="317104" y="0"/>
                  <a:pt x="400792" y="65954"/>
                  <a:pt x="427644" y="156073"/>
                </a:cubicBezTo>
                <a:lnTo>
                  <a:pt x="427739" y="156073"/>
                </a:lnTo>
                <a:cubicBezTo>
                  <a:pt x="427644" y="156073"/>
                  <a:pt x="427644" y="156073"/>
                  <a:pt x="427644" y="156168"/>
                </a:cubicBezTo>
                <a:cubicBezTo>
                  <a:pt x="433527" y="175783"/>
                  <a:pt x="436658" y="196536"/>
                  <a:pt x="436658" y="218047"/>
                </a:cubicBezTo>
                <a:cubicBezTo>
                  <a:pt x="436658" y="338300"/>
                  <a:pt x="338737" y="436094"/>
                  <a:pt x="218329" y="436094"/>
                </a:cubicBezTo>
                <a:cubicBezTo>
                  <a:pt x="97921" y="436094"/>
                  <a:pt x="0" y="338300"/>
                  <a:pt x="0" y="218047"/>
                </a:cubicBezTo>
                <a:cubicBezTo>
                  <a:pt x="0" y="97794"/>
                  <a:pt x="97921" y="0"/>
                  <a:pt x="218329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E2133344-C9AF-4D05-A5EE-5A7DBFBF0914}"/>
              </a:ext>
            </a:extLst>
          </p:cNvPr>
          <p:cNvSpPr txBox="1"/>
          <p:nvPr/>
        </p:nvSpPr>
        <p:spPr>
          <a:xfrm>
            <a:off x="5970214" y="479509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spc="20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defRPr>
            </a:lvl1pPr>
          </a:lstStyle>
          <a:p>
            <a:r>
              <a:rPr lang="zh-CN" altLang="en-US" dirty="0"/>
              <a:t>你的标题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B4373BE2-5201-43DA-8E16-7DBEBD41C3D7}"/>
              </a:ext>
            </a:extLst>
          </p:cNvPr>
          <p:cNvSpPr txBox="1"/>
          <p:nvPr/>
        </p:nvSpPr>
        <p:spPr>
          <a:xfrm>
            <a:off x="9057481" y="2981965"/>
            <a:ext cx="2670155" cy="8912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600" dirty="0">
                <a:solidFill>
                  <a:schemeClr val="bg2">
                    <a:lumMod val="75000"/>
                  </a:schemeClr>
                </a:solidFill>
              </a:rPr>
              <a:t>Lorem sit amet, </a:t>
            </a:r>
            <a:r>
              <a:rPr lang="en-US" altLang="zh-CN" sz="1600" dirty="0" err="1">
                <a:solidFill>
                  <a:schemeClr val="bg2">
                    <a:lumMod val="75000"/>
                  </a:schemeClr>
                </a:solidFill>
              </a:rPr>
              <a:t>consectetuer</a:t>
            </a:r>
            <a:r>
              <a:rPr lang="en-US" altLang="zh-CN" sz="1600" dirty="0">
                <a:solidFill>
                  <a:schemeClr val="bg2">
                    <a:lumMod val="75000"/>
                  </a:schemeClr>
                </a:solidFill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1600" dirty="0" err="1">
                <a:solidFill>
                  <a:schemeClr val="bg2">
                    <a:lumMod val="75000"/>
                  </a:schemeClr>
                </a:solidFill>
              </a:rPr>
              <a:t>adipiscing</a:t>
            </a:r>
            <a:r>
              <a:rPr lang="en-US" altLang="zh-CN" sz="16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2">
                    <a:lumMod val="75000"/>
                  </a:schemeClr>
                </a:solidFill>
              </a:rPr>
              <a:t>elit</a:t>
            </a:r>
            <a:r>
              <a:rPr lang="en-US" altLang="zh-CN" sz="1600" dirty="0">
                <a:solidFill>
                  <a:schemeClr val="bg2">
                    <a:lumMod val="75000"/>
                  </a:schemeClr>
                </a:solidFill>
              </a:rPr>
              <a:t>, </a:t>
            </a:r>
            <a:r>
              <a:rPr lang="en-US" altLang="zh-CN" sz="1600" dirty="0" err="1">
                <a:solidFill>
                  <a:schemeClr val="bg2">
                    <a:lumMod val="75000"/>
                  </a:schemeClr>
                </a:solidFill>
              </a:rPr>
              <a:t>purus</a:t>
            </a:r>
            <a:r>
              <a:rPr lang="en-US" altLang="zh-CN" sz="16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2">
                    <a:lumMod val="75000"/>
                  </a:schemeClr>
                </a:solidFill>
              </a:rPr>
              <a:t>lectus</a:t>
            </a:r>
            <a:r>
              <a:rPr lang="en-US" altLang="zh-CN" sz="1600" dirty="0">
                <a:solidFill>
                  <a:schemeClr val="bg2">
                    <a:lumMod val="75000"/>
                  </a:schemeClr>
                </a:solidFill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1600" dirty="0" err="1">
                <a:solidFill>
                  <a:schemeClr val="bg2">
                    <a:lumMod val="75000"/>
                  </a:schemeClr>
                </a:solidFill>
              </a:rPr>
              <a:t>malesuada</a:t>
            </a:r>
            <a:r>
              <a:rPr lang="en-US" altLang="zh-CN" sz="1600" dirty="0">
                <a:solidFill>
                  <a:schemeClr val="bg2">
                    <a:lumMod val="75000"/>
                  </a:schemeClr>
                </a:solidFill>
              </a:rPr>
              <a:t> libero.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FDDE057C-B2CA-42A8-A9D2-7FA828A7808C}"/>
              </a:ext>
            </a:extLst>
          </p:cNvPr>
          <p:cNvSpPr txBox="1"/>
          <p:nvPr/>
        </p:nvSpPr>
        <p:spPr>
          <a:xfrm>
            <a:off x="5970214" y="5160019"/>
            <a:ext cx="2670155" cy="8912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600" dirty="0">
                <a:solidFill>
                  <a:schemeClr val="bg2">
                    <a:lumMod val="75000"/>
                  </a:schemeClr>
                </a:solidFill>
              </a:rPr>
              <a:t>Lorem sit amet, </a:t>
            </a:r>
            <a:r>
              <a:rPr lang="en-US" altLang="zh-CN" sz="1600" dirty="0" err="1">
                <a:solidFill>
                  <a:schemeClr val="bg2">
                    <a:lumMod val="75000"/>
                  </a:schemeClr>
                </a:solidFill>
              </a:rPr>
              <a:t>consectetuer</a:t>
            </a:r>
            <a:r>
              <a:rPr lang="en-US" altLang="zh-CN" sz="1600" dirty="0">
                <a:solidFill>
                  <a:schemeClr val="bg2">
                    <a:lumMod val="75000"/>
                  </a:schemeClr>
                </a:solidFill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1600" dirty="0" err="1">
                <a:solidFill>
                  <a:schemeClr val="bg2">
                    <a:lumMod val="75000"/>
                  </a:schemeClr>
                </a:solidFill>
              </a:rPr>
              <a:t>adipiscing</a:t>
            </a:r>
            <a:r>
              <a:rPr lang="en-US" altLang="zh-CN" sz="16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2">
                    <a:lumMod val="75000"/>
                  </a:schemeClr>
                </a:solidFill>
              </a:rPr>
              <a:t>elit</a:t>
            </a:r>
            <a:r>
              <a:rPr lang="en-US" altLang="zh-CN" sz="1600" dirty="0">
                <a:solidFill>
                  <a:schemeClr val="bg2">
                    <a:lumMod val="75000"/>
                  </a:schemeClr>
                </a:solidFill>
              </a:rPr>
              <a:t>, </a:t>
            </a:r>
            <a:r>
              <a:rPr lang="en-US" altLang="zh-CN" sz="1600" dirty="0" err="1">
                <a:solidFill>
                  <a:schemeClr val="bg2">
                    <a:lumMod val="75000"/>
                  </a:schemeClr>
                </a:solidFill>
              </a:rPr>
              <a:t>purus</a:t>
            </a:r>
            <a:r>
              <a:rPr lang="en-US" altLang="zh-CN" sz="16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2">
                    <a:lumMod val="75000"/>
                  </a:schemeClr>
                </a:solidFill>
              </a:rPr>
              <a:t>lectus</a:t>
            </a:r>
            <a:r>
              <a:rPr lang="en-US" altLang="zh-CN" sz="1600" dirty="0">
                <a:solidFill>
                  <a:schemeClr val="bg2">
                    <a:lumMod val="75000"/>
                  </a:schemeClr>
                </a:solidFill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1600" dirty="0" err="1">
                <a:solidFill>
                  <a:schemeClr val="bg2">
                    <a:lumMod val="75000"/>
                  </a:schemeClr>
                </a:solidFill>
              </a:rPr>
              <a:t>malesuada</a:t>
            </a:r>
            <a:r>
              <a:rPr lang="en-US" altLang="zh-CN" sz="1600" dirty="0">
                <a:solidFill>
                  <a:schemeClr val="bg2">
                    <a:lumMod val="75000"/>
                  </a:schemeClr>
                </a:solidFill>
              </a:rPr>
              <a:t> libero.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ED4CADD8-9F71-479E-BE9D-F5D9FCD8A735}"/>
              </a:ext>
            </a:extLst>
          </p:cNvPr>
          <p:cNvSpPr txBox="1"/>
          <p:nvPr/>
        </p:nvSpPr>
        <p:spPr>
          <a:xfrm>
            <a:off x="9057481" y="5160019"/>
            <a:ext cx="2670155" cy="8912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600" dirty="0">
                <a:solidFill>
                  <a:schemeClr val="bg2">
                    <a:lumMod val="75000"/>
                  </a:schemeClr>
                </a:solidFill>
              </a:rPr>
              <a:t>Lorem sit amet, </a:t>
            </a:r>
            <a:r>
              <a:rPr lang="en-US" altLang="zh-CN" sz="1600" dirty="0" err="1">
                <a:solidFill>
                  <a:schemeClr val="bg2">
                    <a:lumMod val="75000"/>
                  </a:schemeClr>
                </a:solidFill>
              </a:rPr>
              <a:t>consectetuer</a:t>
            </a:r>
            <a:r>
              <a:rPr lang="en-US" altLang="zh-CN" sz="1600" dirty="0">
                <a:solidFill>
                  <a:schemeClr val="bg2">
                    <a:lumMod val="75000"/>
                  </a:schemeClr>
                </a:solidFill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1600" dirty="0" err="1">
                <a:solidFill>
                  <a:schemeClr val="bg2">
                    <a:lumMod val="75000"/>
                  </a:schemeClr>
                </a:solidFill>
              </a:rPr>
              <a:t>adipiscing</a:t>
            </a:r>
            <a:r>
              <a:rPr lang="en-US" altLang="zh-CN" sz="16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2">
                    <a:lumMod val="75000"/>
                  </a:schemeClr>
                </a:solidFill>
              </a:rPr>
              <a:t>elit</a:t>
            </a:r>
            <a:r>
              <a:rPr lang="en-US" altLang="zh-CN" sz="1600" dirty="0">
                <a:solidFill>
                  <a:schemeClr val="bg2">
                    <a:lumMod val="75000"/>
                  </a:schemeClr>
                </a:solidFill>
              </a:rPr>
              <a:t>, </a:t>
            </a:r>
            <a:r>
              <a:rPr lang="en-US" altLang="zh-CN" sz="1600" dirty="0" err="1">
                <a:solidFill>
                  <a:schemeClr val="bg2">
                    <a:lumMod val="75000"/>
                  </a:schemeClr>
                </a:solidFill>
              </a:rPr>
              <a:t>purus</a:t>
            </a:r>
            <a:r>
              <a:rPr lang="en-US" altLang="zh-CN" sz="16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2">
                    <a:lumMod val="75000"/>
                  </a:schemeClr>
                </a:solidFill>
              </a:rPr>
              <a:t>lectus</a:t>
            </a:r>
            <a:r>
              <a:rPr lang="en-US" altLang="zh-CN" sz="1600" dirty="0">
                <a:solidFill>
                  <a:schemeClr val="bg2">
                    <a:lumMod val="75000"/>
                  </a:schemeClr>
                </a:solidFill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1600" dirty="0" err="1">
                <a:solidFill>
                  <a:schemeClr val="bg2">
                    <a:lumMod val="75000"/>
                  </a:schemeClr>
                </a:solidFill>
              </a:rPr>
              <a:t>malesuada</a:t>
            </a:r>
            <a:r>
              <a:rPr lang="en-US" altLang="zh-CN" sz="1600" dirty="0">
                <a:solidFill>
                  <a:schemeClr val="bg2">
                    <a:lumMod val="75000"/>
                  </a:schemeClr>
                </a:solidFill>
              </a:rPr>
              <a:t> libero.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DB44BC5A-0D03-486A-8621-DD57F00227E2}"/>
              </a:ext>
            </a:extLst>
          </p:cNvPr>
          <p:cNvSpPr txBox="1"/>
          <p:nvPr/>
        </p:nvSpPr>
        <p:spPr>
          <a:xfrm>
            <a:off x="9057481" y="479509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spc="20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defRPr>
            </a:lvl1pPr>
          </a:lstStyle>
          <a:p>
            <a:r>
              <a:rPr lang="zh-CN" altLang="en-US" dirty="0"/>
              <a:t>你的标题</a:t>
            </a:r>
          </a:p>
        </p:txBody>
      </p:sp>
    </p:spTree>
    <p:extLst>
      <p:ext uri="{BB962C8B-B14F-4D97-AF65-F5344CB8AC3E}">
        <p14:creationId xmlns:p14="http://schemas.microsoft.com/office/powerpoint/2010/main" val="187491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8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95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0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115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135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14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63" grpId="0"/>
      <p:bldP spid="2" grpId="0" animBg="1"/>
      <p:bldP spid="3" grpId="0"/>
      <p:bldP spid="65" grpId="0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21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78FC515C-6C6C-4AB8-A8DC-745C89F827A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98" r="32160" b="13752"/>
          <a:stretch/>
        </p:blipFill>
        <p:spPr>
          <a:xfrm>
            <a:off x="3921043" y="0"/>
            <a:ext cx="8270957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7F7F229-CE1D-4484-8BAB-00850089613E}"/>
              </a:ext>
            </a:extLst>
          </p:cNvPr>
          <p:cNvSpPr/>
          <p:nvPr/>
        </p:nvSpPr>
        <p:spPr>
          <a:xfrm>
            <a:off x="0" y="1"/>
            <a:ext cx="4645572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92D4280-C0C4-4612-BBCD-F0FF92BE6AF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tx2">
                <a:tint val="45000"/>
                <a:satMod val="400000"/>
              </a:schemeClr>
            </a:duotone>
            <a:alphaModFix amt="2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541" t="4992" r="16555" b="4664"/>
          <a:stretch/>
        </p:blipFill>
        <p:spPr>
          <a:xfrm>
            <a:off x="461197" y="4488646"/>
            <a:ext cx="1759636" cy="1719390"/>
          </a:xfrm>
          <a:prstGeom prst="rect">
            <a:avLst/>
          </a:prstGeom>
        </p:spPr>
      </p:pic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E69931DD-647F-4B26-9946-154F13D9DDF6}"/>
              </a:ext>
            </a:extLst>
          </p:cNvPr>
          <p:cNvGrpSpPr/>
          <p:nvPr/>
        </p:nvGrpSpPr>
        <p:grpSpPr>
          <a:xfrm>
            <a:off x="3696152" y="585297"/>
            <a:ext cx="523977" cy="227682"/>
            <a:chOff x="4464320" y="5363423"/>
            <a:chExt cx="523977" cy="227682"/>
          </a:xfrm>
        </p:grpSpPr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A339059C-4EF1-4899-A2EC-C52C35101077}"/>
                </a:ext>
              </a:extLst>
            </p:cNvPr>
            <p:cNvSpPr/>
            <p:nvPr/>
          </p:nvSpPr>
          <p:spPr>
            <a:xfrm>
              <a:off x="4805842" y="5386037"/>
              <a:ext cx="182455" cy="182455"/>
            </a:xfrm>
            <a:prstGeom prst="ellipse">
              <a:avLst/>
            </a:prstGeom>
            <a:noFill/>
            <a:ln w="19050">
              <a:solidFill>
                <a:srgbClr val="940A4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55E84757-F761-42C5-BE18-691A70F9B1FB}"/>
                </a:ext>
              </a:extLst>
            </p:cNvPr>
            <p:cNvSpPr/>
            <p:nvPr/>
          </p:nvSpPr>
          <p:spPr>
            <a:xfrm>
              <a:off x="4635081" y="5370809"/>
              <a:ext cx="212911" cy="212911"/>
            </a:xfrm>
            <a:prstGeom prst="ellipse">
              <a:avLst/>
            </a:prstGeom>
            <a:noFill/>
            <a:ln w="19050">
              <a:solidFill>
                <a:srgbClr val="940A40">
                  <a:alpha val="7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CBEAA40C-7BC6-43A0-95A9-DB8077F099C6}"/>
                </a:ext>
              </a:extLst>
            </p:cNvPr>
            <p:cNvSpPr/>
            <p:nvPr/>
          </p:nvSpPr>
          <p:spPr>
            <a:xfrm>
              <a:off x="4464320" y="5363423"/>
              <a:ext cx="227682" cy="227682"/>
            </a:xfrm>
            <a:prstGeom prst="ellipse">
              <a:avLst/>
            </a:prstGeom>
            <a:noFill/>
            <a:ln w="19050">
              <a:solidFill>
                <a:srgbClr val="940A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68741359-744E-4843-BBD2-C6D82826A1EB}"/>
              </a:ext>
            </a:extLst>
          </p:cNvPr>
          <p:cNvSpPr txBox="1"/>
          <p:nvPr/>
        </p:nvSpPr>
        <p:spPr>
          <a:xfrm>
            <a:off x="408104" y="394863"/>
            <a:ext cx="14927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标题栏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9A96B79-FE4C-44B5-B0C9-FF35C3EA4BD9}"/>
              </a:ext>
            </a:extLst>
          </p:cNvPr>
          <p:cNvSpPr/>
          <p:nvPr/>
        </p:nvSpPr>
        <p:spPr>
          <a:xfrm>
            <a:off x="544082" y="968114"/>
            <a:ext cx="810467" cy="86811"/>
          </a:xfrm>
          <a:prstGeom prst="rect">
            <a:avLst/>
          </a:prstGeom>
          <a:solidFill>
            <a:srgbClr val="940A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DC5FFBBE-24D1-4FFE-AADD-70BDF4879A9C}"/>
              </a:ext>
            </a:extLst>
          </p:cNvPr>
          <p:cNvSpPr txBox="1"/>
          <p:nvPr/>
        </p:nvSpPr>
        <p:spPr>
          <a:xfrm>
            <a:off x="408104" y="1364469"/>
            <a:ext cx="3910558" cy="190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Lorem sit amet,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</a:rPr>
              <a:t>consectetuer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</a:rPr>
              <a:t>adipiscing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</a:rPr>
              <a:t>elit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, </a:t>
            </a:r>
          </a:p>
          <a:p>
            <a:pPr>
              <a:lnSpc>
                <a:spcPct val="110000"/>
              </a:lnSpc>
            </a:pP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</a:rPr>
              <a:t>purus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 lectus malesuada libero, sit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</a:rPr>
              <a:t>commodo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 magna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</a:rPr>
              <a:t>eros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</a:rPr>
              <a:t>urna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>
              <a:lnSpc>
                <a:spcPct val="110000"/>
              </a:lnSpc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Lorem sit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</a:rPr>
              <a:t>consectetuer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</a:rPr>
              <a:t>adipiscing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</a:rPr>
              <a:t>elit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</a:rPr>
              <a:t>purus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</a:rPr>
              <a:t>lectus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 .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80285A13-F6FB-415F-9E26-1FCD5759B78F}"/>
              </a:ext>
            </a:extLst>
          </p:cNvPr>
          <p:cNvGrpSpPr/>
          <p:nvPr/>
        </p:nvGrpSpPr>
        <p:grpSpPr>
          <a:xfrm>
            <a:off x="6537557" y="2761274"/>
            <a:ext cx="3037928" cy="1934035"/>
            <a:chOff x="6221001" y="2761274"/>
            <a:chExt cx="3037928" cy="1934035"/>
          </a:xfrm>
        </p:grpSpPr>
        <p:sp>
          <p:nvSpPr>
            <p:cNvPr id="9" name="平行四边形 8">
              <a:extLst>
                <a:ext uri="{FF2B5EF4-FFF2-40B4-BE49-F238E27FC236}">
                  <a16:creationId xmlns:a16="http://schemas.microsoft.com/office/drawing/2014/main" xmlns="" id="{B90CB605-DC01-4764-9EF6-EBD731EB77B5}"/>
                </a:ext>
              </a:extLst>
            </p:cNvPr>
            <p:cNvSpPr/>
            <p:nvPr/>
          </p:nvSpPr>
          <p:spPr>
            <a:xfrm>
              <a:off x="6548819" y="2761274"/>
              <a:ext cx="2710110" cy="1606217"/>
            </a:xfrm>
            <a:prstGeom prst="parallelogram">
              <a:avLst>
                <a:gd name="adj" fmla="val 0"/>
              </a:avLst>
            </a:prstGeom>
            <a:noFill/>
            <a:ln w="57150">
              <a:solidFill>
                <a:srgbClr val="940A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十字形 22">
              <a:extLst>
                <a:ext uri="{FF2B5EF4-FFF2-40B4-BE49-F238E27FC236}">
                  <a16:creationId xmlns:a16="http://schemas.microsoft.com/office/drawing/2014/main" xmlns="" id="{F8A53732-1F1A-4C85-8430-265E69B5E9EB}"/>
                </a:ext>
              </a:extLst>
            </p:cNvPr>
            <p:cNvSpPr/>
            <p:nvPr/>
          </p:nvSpPr>
          <p:spPr>
            <a:xfrm>
              <a:off x="6221001" y="4367491"/>
              <a:ext cx="327818" cy="327818"/>
            </a:xfrm>
            <a:prstGeom prst="plus">
              <a:avLst>
                <a:gd name="adj" fmla="val 40855"/>
              </a:avLst>
            </a:prstGeom>
            <a:solidFill>
              <a:srgbClr val="940A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3" name="PA-Chart 12">
            <a:extLst>
              <a:ext uri="{FF2B5EF4-FFF2-40B4-BE49-F238E27FC236}">
                <a16:creationId xmlns:a16="http://schemas.microsoft.com/office/drawing/2014/main" xmlns="" id="{8653932D-EF1E-4271-AD44-3934615CC1D7}"/>
              </a:ext>
            </a:extLst>
          </p:cNvPr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217555882"/>
              </p:ext>
            </p:extLst>
          </p:nvPr>
        </p:nvGraphicFramePr>
        <p:xfrm>
          <a:off x="461197" y="3630229"/>
          <a:ext cx="3758932" cy="28049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2958610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2000">
                                          <p:cBhvr additive="base">
                                            <p:cTn id="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2000">
                                          <p:cBhvr additive="base">
                                            <p:cTn id="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wd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13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13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500"/>
                                            <p:tgtEl>
                                              <p:spTgt spid="13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13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13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>
                                                <p:graphicEl>
                                                  <a:chart seriesIdx="-4" categoryIdx="4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13">
                                                <p:graphicEl>
                                                  <a:chart seriesIdx="-4" categoryIdx="4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>
                                                <p:graphicEl>
                                                  <a:chart seriesIdx="-4" categoryIdx="5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13">
                                                <p:graphicEl>
                                                  <a:chart seriesIdx="-4" categoryIdx="5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3" grpId="0"/>
          <p:bldP spid="2" grpId="0" animBg="1"/>
          <p:bldP spid="49" grpId="0"/>
          <p:bldGraphic spid="13" grpId="0" uiExpand="1">
            <p:bldSub>
              <a:bldChart bld="category"/>
            </p:bldSub>
          </p:bldGraphic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wd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13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13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500"/>
                                            <p:tgtEl>
                                              <p:spTgt spid="13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13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13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>
                                                <p:graphicEl>
                                                  <a:chart seriesIdx="-4" categoryIdx="4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13">
                                                <p:graphicEl>
                                                  <a:chart seriesIdx="-4" categoryIdx="4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>
                                                <p:graphicEl>
                                                  <a:chart seriesIdx="-4" categoryIdx="5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13">
                                                <p:graphicEl>
                                                  <a:chart seriesIdx="-4" categoryIdx="5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3" grpId="0"/>
          <p:bldP spid="2" grpId="0" animBg="1"/>
          <p:bldP spid="49" grpId="0"/>
          <p:bldGraphic spid="13" grpId="0" uiExpand="1">
            <p:bldSub>
              <a:bldChart bld="category"/>
            </p:bldSub>
          </p:bldGraphic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21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FFC96EE-F6CC-4308-B847-CF1734630A9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xmlns="" id="{0EDAE99E-5530-4B37-A8D3-B5EF32DF70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58952611"/>
              </p:ext>
            </p:extLst>
          </p:nvPr>
        </p:nvGraphicFramePr>
        <p:xfrm>
          <a:off x="-462567" y="872854"/>
          <a:ext cx="7454128" cy="49694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1" name="PA-Chart 50">
            <a:extLst>
              <a:ext uri="{FF2B5EF4-FFF2-40B4-BE49-F238E27FC236}">
                <a16:creationId xmlns:a16="http://schemas.microsoft.com/office/drawing/2014/main" xmlns="" id="{64CFC0B9-57F4-4B51-820F-E61862A6CADD}"/>
              </a:ext>
            </a:extLst>
          </p:cNvPr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889645226"/>
              </p:ext>
            </p:extLst>
          </p:nvPr>
        </p:nvGraphicFramePr>
        <p:xfrm>
          <a:off x="-1008871" y="504497"/>
          <a:ext cx="8559198" cy="57061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92D4280-C0C4-4612-BBCD-F0FF92BE6AF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tx2">
                <a:tint val="45000"/>
                <a:satMod val="400000"/>
              </a:schemeClr>
            </a:duotone>
            <a:alphaModFix amt="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541" t="4992" r="16555" b="4664"/>
          <a:stretch/>
        </p:blipFill>
        <p:spPr>
          <a:xfrm>
            <a:off x="2610378" y="2700867"/>
            <a:ext cx="1320700" cy="1290494"/>
          </a:xfrm>
          <a:prstGeom prst="rect">
            <a:avLst/>
          </a:prstGeom>
        </p:spPr>
      </p:pic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DC5FFBBE-24D1-4FFE-AADD-70BDF4879A9C}"/>
              </a:ext>
            </a:extLst>
          </p:cNvPr>
          <p:cNvSpPr txBox="1"/>
          <p:nvPr/>
        </p:nvSpPr>
        <p:spPr>
          <a:xfrm>
            <a:off x="6393685" y="2700867"/>
            <a:ext cx="4794518" cy="19746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Lorem sit amet,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elit. </a:t>
            </a:r>
          </a:p>
          <a:p>
            <a:pPr>
              <a:lnSpc>
                <a:spcPct val="110000"/>
              </a:lnSpc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Maecenas porttitor congue massa.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Fusce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posuere, </a:t>
            </a:r>
          </a:p>
          <a:p>
            <a:pPr>
              <a:lnSpc>
                <a:spcPct val="110000"/>
              </a:lnSpc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magna sed pulvinar ultricies,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purus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lectus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malesuada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libero, sit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commodo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magna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eros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urna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  <a:p>
            <a:pPr>
              <a:lnSpc>
                <a:spcPct val="110000"/>
              </a:lnSpc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magna sed pulvinar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purus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lectus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malesuada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libero,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aaa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aasit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commodo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magna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eros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urna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  <a:p>
            <a:pPr>
              <a:lnSpc>
                <a:spcPct val="110000"/>
              </a:lnSpc>
            </a:pPr>
            <a:endParaRPr lang="en-US" altLang="zh-CN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87DA6833-C57D-49F3-BAF9-6056A55AE175}"/>
              </a:ext>
            </a:extLst>
          </p:cNvPr>
          <p:cNvSpPr/>
          <p:nvPr/>
        </p:nvSpPr>
        <p:spPr>
          <a:xfrm>
            <a:off x="9080938" y="1229560"/>
            <a:ext cx="220717" cy="1006429"/>
          </a:xfrm>
          <a:prstGeom prst="rect">
            <a:avLst/>
          </a:prstGeom>
          <a:noFill/>
          <a:ln w="57150">
            <a:solidFill>
              <a:srgbClr val="940A40">
                <a:alpha val="5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7B834198-8B56-4360-87DC-110A105BBA00}"/>
              </a:ext>
            </a:extLst>
          </p:cNvPr>
          <p:cNvSpPr txBox="1"/>
          <p:nvPr/>
        </p:nvSpPr>
        <p:spPr>
          <a:xfrm>
            <a:off x="6393686" y="1145527"/>
            <a:ext cx="24139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400" dirty="0">
                <a:solidFill>
                  <a:srgbClr val="940A4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这是</a:t>
            </a:r>
            <a:r>
              <a:rPr lang="zh-CN" altLang="en-US" sz="3600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你的</a:t>
            </a:r>
            <a:endParaRPr lang="en-US" altLang="zh-CN" sz="3600" spc="400" dirty="0">
              <a:solidFill>
                <a:schemeClr val="tx1">
                  <a:lumMod val="65000"/>
                  <a:lumOff val="35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  <a:p>
            <a:r>
              <a:rPr lang="zh-CN" altLang="en-US" sz="3600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标题</a:t>
            </a: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81D2BAEC-ED41-4EF8-9D51-D645EEB8FBD3}"/>
              </a:ext>
            </a:extLst>
          </p:cNvPr>
          <p:cNvGrpSpPr/>
          <p:nvPr/>
        </p:nvGrpSpPr>
        <p:grpSpPr>
          <a:xfrm>
            <a:off x="6714474" y="4758927"/>
            <a:ext cx="766612" cy="1342261"/>
            <a:chOff x="6714474" y="4758927"/>
            <a:chExt cx="766612" cy="1342261"/>
          </a:xfrm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CE93DF9C-03F4-4CD3-B56A-03815E0D38FD}"/>
                </a:ext>
              </a:extLst>
            </p:cNvPr>
            <p:cNvSpPr/>
            <p:nvPr/>
          </p:nvSpPr>
          <p:spPr>
            <a:xfrm rot="8100000">
              <a:off x="6714474" y="4758927"/>
              <a:ext cx="766612" cy="842158"/>
            </a:xfrm>
            <a:custGeom>
              <a:avLst/>
              <a:gdLst>
                <a:gd name="connsiteX0" fmla="*/ 671175 w 1059261"/>
                <a:gd name="connsiteY0" fmla="*/ 1059262 h 1059262"/>
                <a:gd name="connsiteX1" fmla="*/ 671175 w 1059261"/>
                <a:gd name="connsiteY1" fmla="*/ 724286 h 1059262"/>
                <a:gd name="connsiteX2" fmla="*/ 336201 w 1059261"/>
                <a:gd name="connsiteY2" fmla="*/ 724286 h 1059262"/>
                <a:gd name="connsiteX3" fmla="*/ 336201 w 1059261"/>
                <a:gd name="connsiteY3" fmla="*/ 388085 h 1059262"/>
                <a:gd name="connsiteX4" fmla="*/ 0 w 1059261"/>
                <a:gd name="connsiteY4" fmla="*/ 388085 h 1059262"/>
                <a:gd name="connsiteX5" fmla="*/ 0 w 1059261"/>
                <a:gd name="connsiteY5" fmla="*/ 0 h 1059262"/>
                <a:gd name="connsiteX6" fmla="*/ 54778 w 1059261"/>
                <a:gd name="connsiteY6" fmla="*/ 0 h 1059262"/>
                <a:gd name="connsiteX7" fmla="*/ 54778 w 1059261"/>
                <a:gd name="connsiteY7" fmla="*/ 335608 h 1059262"/>
                <a:gd name="connsiteX8" fmla="*/ 388086 w 1059261"/>
                <a:gd name="connsiteY8" fmla="*/ 335609 h 1059262"/>
                <a:gd name="connsiteX9" fmla="*/ 388086 w 1059261"/>
                <a:gd name="connsiteY9" fmla="*/ 336201 h 1059262"/>
                <a:gd name="connsiteX10" fmla="*/ 390979 w 1059261"/>
                <a:gd name="connsiteY10" fmla="*/ 336201 h 1059262"/>
                <a:gd name="connsiteX11" fmla="*/ 390979 w 1059261"/>
                <a:gd name="connsiteY11" fmla="*/ 671809 h 1059262"/>
                <a:gd name="connsiteX12" fmla="*/ 671175 w 1059261"/>
                <a:gd name="connsiteY12" fmla="*/ 671809 h 1059262"/>
                <a:gd name="connsiteX13" fmla="*/ 671175 w 1059261"/>
                <a:gd name="connsiteY13" fmla="*/ 671177 h 1059262"/>
                <a:gd name="connsiteX14" fmla="*/ 725953 w 1059261"/>
                <a:gd name="connsiteY14" fmla="*/ 671177 h 1059262"/>
                <a:gd name="connsiteX15" fmla="*/ 725953 w 1059261"/>
                <a:gd name="connsiteY15" fmla="*/ 1006785 h 1059262"/>
                <a:gd name="connsiteX16" fmla="*/ 1059261 w 1059261"/>
                <a:gd name="connsiteY16" fmla="*/ 1006785 h 1059262"/>
                <a:gd name="connsiteX17" fmla="*/ 1059261 w 1059261"/>
                <a:gd name="connsiteY17" fmla="*/ 1059262 h 105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59261" h="1059262">
                  <a:moveTo>
                    <a:pt x="671175" y="1059262"/>
                  </a:moveTo>
                  <a:lnTo>
                    <a:pt x="671175" y="724286"/>
                  </a:lnTo>
                  <a:lnTo>
                    <a:pt x="336201" y="724286"/>
                  </a:lnTo>
                  <a:lnTo>
                    <a:pt x="336201" y="388085"/>
                  </a:lnTo>
                  <a:lnTo>
                    <a:pt x="0" y="388085"/>
                  </a:lnTo>
                  <a:lnTo>
                    <a:pt x="0" y="0"/>
                  </a:lnTo>
                  <a:lnTo>
                    <a:pt x="54778" y="0"/>
                  </a:lnTo>
                  <a:lnTo>
                    <a:pt x="54778" y="335608"/>
                  </a:lnTo>
                  <a:lnTo>
                    <a:pt x="388086" y="335609"/>
                  </a:lnTo>
                  <a:lnTo>
                    <a:pt x="388086" y="336201"/>
                  </a:lnTo>
                  <a:lnTo>
                    <a:pt x="390979" y="336201"/>
                  </a:lnTo>
                  <a:lnTo>
                    <a:pt x="390979" y="671809"/>
                  </a:lnTo>
                  <a:lnTo>
                    <a:pt x="671175" y="671809"/>
                  </a:lnTo>
                  <a:lnTo>
                    <a:pt x="671175" y="671177"/>
                  </a:lnTo>
                  <a:lnTo>
                    <a:pt x="725953" y="671177"/>
                  </a:lnTo>
                  <a:lnTo>
                    <a:pt x="725953" y="1006785"/>
                  </a:lnTo>
                  <a:lnTo>
                    <a:pt x="1059261" y="1006785"/>
                  </a:lnTo>
                  <a:lnTo>
                    <a:pt x="1059261" y="1059262"/>
                  </a:lnTo>
                  <a:close/>
                </a:path>
              </a:pathLst>
            </a:custGeom>
            <a:solidFill>
              <a:srgbClr val="AC0C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xmlns="" id="{F083E8F7-0767-4C42-99CD-0B1632377E4C}"/>
                </a:ext>
              </a:extLst>
            </p:cNvPr>
            <p:cNvSpPr/>
            <p:nvPr/>
          </p:nvSpPr>
          <p:spPr>
            <a:xfrm rot="8100000">
              <a:off x="6714474" y="5008979"/>
              <a:ext cx="766612" cy="842158"/>
            </a:xfrm>
            <a:custGeom>
              <a:avLst/>
              <a:gdLst>
                <a:gd name="connsiteX0" fmla="*/ 671175 w 1059261"/>
                <a:gd name="connsiteY0" fmla="*/ 1059262 h 1059262"/>
                <a:gd name="connsiteX1" fmla="*/ 671175 w 1059261"/>
                <a:gd name="connsiteY1" fmla="*/ 724286 h 1059262"/>
                <a:gd name="connsiteX2" fmla="*/ 336201 w 1059261"/>
                <a:gd name="connsiteY2" fmla="*/ 724286 h 1059262"/>
                <a:gd name="connsiteX3" fmla="*/ 336201 w 1059261"/>
                <a:gd name="connsiteY3" fmla="*/ 388085 h 1059262"/>
                <a:gd name="connsiteX4" fmla="*/ 0 w 1059261"/>
                <a:gd name="connsiteY4" fmla="*/ 388085 h 1059262"/>
                <a:gd name="connsiteX5" fmla="*/ 0 w 1059261"/>
                <a:gd name="connsiteY5" fmla="*/ 0 h 1059262"/>
                <a:gd name="connsiteX6" fmla="*/ 54778 w 1059261"/>
                <a:gd name="connsiteY6" fmla="*/ 0 h 1059262"/>
                <a:gd name="connsiteX7" fmla="*/ 54778 w 1059261"/>
                <a:gd name="connsiteY7" fmla="*/ 335608 h 1059262"/>
                <a:gd name="connsiteX8" fmla="*/ 388086 w 1059261"/>
                <a:gd name="connsiteY8" fmla="*/ 335609 h 1059262"/>
                <a:gd name="connsiteX9" fmla="*/ 388086 w 1059261"/>
                <a:gd name="connsiteY9" fmla="*/ 336201 h 1059262"/>
                <a:gd name="connsiteX10" fmla="*/ 390979 w 1059261"/>
                <a:gd name="connsiteY10" fmla="*/ 336201 h 1059262"/>
                <a:gd name="connsiteX11" fmla="*/ 390979 w 1059261"/>
                <a:gd name="connsiteY11" fmla="*/ 671809 h 1059262"/>
                <a:gd name="connsiteX12" fmla="*/ 671175 w 1059261"/>
                <a:gd name="connsiteY12" fmla="*/ 671809 h 1059262"/>
                <a:gd name="connsiteX13" fmla="*/ 671175 w 1059261"/>
                <a:gd name="connsiteY13" fmla="*/ 671177 h 1059262"/>
                <a:gd name="connsiteX14" fmla="*/ 725953 w 1059261"/>
                <a:gd name="connsiteY14" fmla="*/ 671177 h 1059262"/>
                <a:gd name="connsiteX15" fmla="*/ 725953 w 1059261"/>
                <a:gd name="connsiteY15" fmla="*/ 1006785 h 1059262"/>
                <a:gd name="connsiteX16" fmla="*/ 1059261 w 1059261"/>
                <a:gd name="connsiteY16" fmla="*/ 1006785 h 1059262"/>
                <a:gd name="connsiteX17" fmla="*/ 1059261 w 1059261"/>
                <a:gd name="connsiteY17" fmla="*/ 1059262 h 105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59261" h="1059262">
                  <a:moveTo>
                    <a:pt x="671175" y="1059262"/>
                  </a:moveTo>
                  <a:lnTo>
                    <a:pt x="671175" y="724286"/>
                  </a:lnTo>
                  <a:lnTo>
                    <a:pt x="336201" y="724286"/>
                  </a:lnTo>
                  <a:lnTo>
                    <a:pt x="336201" y="388085"/>
                  </a:lnTo>
                  <a:lnTo>
                    <a:pt x="0" y="388085"/>
                  </a:lnTo>
                  <a:lnTo>
                    <a:pt x="0" y="0"/>
                  </a:lnTo>
                  <a:lnTo>
                    <a:pt x="54778" y="0"/>
                  </a:lnTo>
                  <a:lnTo>
                    <a:pt x="54778" y="335608"/>
                  </a:lnTo>
                  <a:lnTo>
                    <a:pt x="388086" y="335609"/>
                  </a:lnTo>
                  <a:lnTo>
                    <a:pt x="388086" y="336201"/>
                  </a:lnTo>
                  <a:lnTo>
                    <a:pt x="390979" y="336201"/>
                  </a:lnTo>
                  <a:lnTo>
                    <a:pt x="390979" y="671809"/>
                  </a:lnTo>
                  <a:lnTo>
                    <a:pt x="671175" y="671809"/>
                  </a:lnTo>
                  <a:lnTo>
                    <a:pt x="671175" y="671177"/>
                  </a:lnTo>
                  <a:lnTo>
                    <a:pt x="725953" y="671177"/>
                  </a:lnTo>
                  <a:lnTo>
                    <a:pt x="725953" y="1006785"/>
                  </a:lnTo>
                  <a:lnTo>
                    <a:pt x="1059261" y="1006785"/>
                  </a:lnTo>
                  <a:lnTo>
                    <a:pt x="1059261" y="1059262"/>
                  </a:lnTo>
                  <a:close/>
                </a:path>
              </a:pathLst>
            </a:custGeom>
            <a:solidFill>
              <a:srgbClr val="AC0C49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xmlns="" id="{410B4823-B876-45AF-B91B-EA9CF3CC0FF8}"/>
                </a:ext>
              </a:extLst>
            </p:cNvPr>
            <p:cNvSpPr/>
            <p:nvPr/>
          </p:nvSpPr>
          <p:spPr>
            <a:xfrm rot="8100000">
              <a:off x="6714474" y="5259030"/>
              <a:ext cx="766612" cy="842158"/>
            </a:xfrm>
            <a:custGeom>
              <a:avLst/>
              <a:gdLst>
                <a:gd name="connsiteX0" fmla="*/ 671175 w 1059261"/>
                <a:gd name="connsiteY0" fmla="*/ 1059262 h 1059262"/>
                <a:gd name="connsiteX1" fmla="*/ 671175 w 1059261"/>
                <a:gd name="connsiteY1" fmla="*/ 724286 h 1059262"/>
                <a:gd name="connsiteX2" fmla="*/ 336201 w 1059261"/>
                <a:gd name="connsiteY2" fmla="*/ 724286 h 1059262"/>
                <a:gd name="connsiteX3" fmla="*/ 336201 w 1059261"/>
                <a:gd name="connsiteY3" fmla="*/ 388085 h 1059262"/>
                <a:gd name="connsiteX4" fmla="*/ 0 w 1059261"/>
                <a:gd name="connsiteY4" fmla="*/ 388085 h 1059262"/>
                <a:gd name="connsiteX5" fmla="*/ 0 w 1059261"/>
                <a:gd name="connsiteY5" fmla="*/ 0 h 1059262"/>
                <a:gd name="connsiteX6" fmla="*/ 54778 w 1059261"/>
                <a:gd name="connsiteY6" fmla="*/ 0 h 1059262"/>
                <a:gd name="connsiteX7" fmla="*/ 54778 w 1059261"/>
                <a:gd name="connsiteY7" fmla="*/ 335608 h 1059262"/>
                <a:gd name="connsiteX8" fmla="*/ 388086 w 1059261"/>
                <a:gd name="connsiteY8" fmla="*/ 335609 h 1059262"/>
                <a:gd name="connsiteX9" fmla="*/ 388086 w 1059261"/>
                <a:gd name="connsiteY9" fmla="*/ 336201 h 1059262"/>
                <a:gd name="connsiteX10" fmla="*/ 390979 w 1059261"/>
                <a:gd name="connsiteY10" fmla="*/ 336201 h 1059262"/>
                <a:gd name="connsiteX11" fmla="*/ 390979 w 1059261"/>
                <a:gd name="connsiteY11" fmla="*/ 671809 h 1059262"/>
                <a:gd name="connsiteX12" fmla="*/ 671175 w 1059261"/>
                <a:gd name="connsiteY12" fmla="*/ 671809 h 1059262"/>
                <a:gd name="connsiteX13" fmla="*/ 671175 w 1059261"/>
                <a:gd name="connsiteY13" fmla="*/ 671177 h 1059262"/>
                <a:gd name="connsiteX14" fmla="*/ 725953 w 1059261"/>
                <a:gd name="connsiteY14" fmla="*/ 671177 h 1059262"/>
                <a:gd name="connsiteX15" fmla="*/ 725953 w 1059261"/>
                <a:gd name="connsiteY15" fmla="*/ 1006785 h 1059262"/>
                <a:gd name="connsiteX16" fmla="*/ 1059261 w 1059261"/>
                <a:gd name="connsiteY16" fmla="*/ 1006785 h 1059262"/>
                <a:gd name="connsiteX17" fmla="*/ 1059261 w 1059261"/>
                <a:gd name="connsiteY17" fmla="*/ 1059262 h 105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59261" h="1059262">
                  <a:moveTo>
                    <a:pt x="671175" y="1059262"/>
                  </a:moveTo>
                  <a:lnTo>
                    <a:pt x="671175" y="724286"/>
                  </a:lnTo>
                  <a:lnTo>
                    <a:pt x="336201" y="724286"/>
                  </a:lnTo>
                  <a:lnTo>
                    <a:pt x="336201" y="388085"/>
                  </a:lnTo>
                  <a:lnTo>
                    <a:pt x="0" y="388085"/>
                  </a:lnTo>
                  <a:lnTo>
                    <a:pt x="0" y="0"/>
                  </a:lnTo>
                  <a:lnTo>
                    <a:pt x="54778" y="0"/>
                  </a:lnTo>
                  <a:lnTo>
                    <a:pt x="54778" y="335608"/>
                  </a:lnTo>
                  <a:lnTo>
                    <a:pt x="388086" y="335609"/>
                  </a:lnTo>
                  <a:lnTo>
                    <a:pt x="388086" y="336201"/>
                  </a:lnTo>
                  <a:lnTo>
                    <a:pt x="390979" y="336201"/>
                  </a:lnTo>
                  <a:lnTo>
                    <a:pt x="390979" y="671809"/>
                  </a:lnTo>
                  <a:lnTo>
                    <a:pt x="671175" y="671809"/>
                  </a:lnTo>
                  <a:lnTo>
                    <a:pt x="671175" y="671177"/>
                  </a:lnTo>
                  <a:lnTo>
                    <a:pt x="725953" y="671177"/>
                  </a:lnTo>
                  <a:lnTo>
                    <a:pt x="725953" y="1006785"/>
                  </a:lnTo>
                  <a:lnTo>
                    <a:pt x="1059261" y="1006785"/>
                  </a:lnTo>
                  <a:lnTo>
                    <a:pt x="1059261" y="1059262"/>
                  </a:lnTo>
                  <a:close/>
                </a:path>
              </a:pathLst>
            </a:custGeom>
            <a:solidFill>
              <a:srgbClr val="AC0C49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9827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750"/>
                                        <p:tgtEl>
                                          <p:spTgt spid="5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750"/>
                                        <p:tgtEl>
                                          <p:spTgt spid="51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51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Graphic spid="51" grpId="0" uiExpand="1">
        <p:bldSub>
          <a:bldChart bld="category"/>
        </p:bldSub>
      </p:bldGraphic>
      <p:bldP spid="49" grpId="0"/>
      <p:bldP spid="53" grpId="0" animBg="1"/>
      <p:bldP spid="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DDB0825-8035-4D57-8332-548E196F39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-16359" y="-5557"/>
            <a:ext cx="12192000" cy="686355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9E190C6-3C81-44A8-BEDB-9343929A6C37}"/>
              </a:ext>
            </a:extLst>
          </p:cNvPr>
          <p:cNvSpPr/>
          <p:nvPr/>
        </p:nvSpPr>
        <p:spPr>
          <a:xfrm>
            <a:off x="-16359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50A3711-DD8A-472B-AD9C-FAA6FB2DAFD3}"/>
              </a:ext>
            </a:extLst>
          </p:cNvPr>
          <p:cNvSpPr/>
          <p:nvPr/>
        </p:nvSpPr>
        <p:spPr>
          <a:xfrm rot="10800000">
            <a:off x="-16359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49ED8BD-2771-40B3-A8D9-09EC0ABC5C54}"/>
              </a:ext>
            </a:extLst>
          </p:cNvPr>
          <p:cNvSpPr/>
          <p:nvPr/>
        </p:nvSpPr>
        <p:spPr>
          <a:xfrm>
            <a:off x="-16359" y="-59334"/>
            <a:ext cx="12192001" cy="6811864"/>
          </a:xfrm>
          <a:prstGeom prst="rect">
            <a:avLst/>
          </a:prstGeom>
          <a:solidFill>
            <a:schemeClr val="tx1">
              <a:lumMod val="95000"/>
              <a:lumOff val="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1076577-37F2-461D-B66A-7CC68A218771}"/>
              </a:ext>
            </a:extLst>
          </p:cNvPr>
          <p:cNvSpPr/>
          <p:nvPr/>
        </p:nvSpPr>
        <p:spPr>
          <a:xfrm>
            <a:off x="7567206" y="1231401"/>
            <a:ext cx="367280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2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本模板为</a:t>
            </a:r>
            <a:endParaRPr kumimoji="0" lang="en-US" altLang="zh-CN" sz="1600" b="0" i="0" u="none" strike="noStrike" kern="1200" cap="none" spc="2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200" normalizeH="0" baseline="0" noProof="0">
                <a:ln>
                  <a:noFill/>
                </a:ln>
                <a:solidFill>
                  <a:srgbClr val="CD9C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学生参赛获奖作品</a:t>
            </a:r>
            <a:endParaRPr kumimoji="0" lang="en-US" sz="3200" b="1" i="0" u="none" strike="noStrike" kern="1200" cap="none" spc="200" normalizeH="0" baseline="0" noProof="0">
              <a:ln>
                <a:noFill/>
              </a:ln>
              <a:solidFill>
                <a:srgbClr val="CD9C5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93A6658-F4EC-474A-9502-C9FAAC1A3646}"/>
              </a:ext>
            </a:extLst>
          </p:cNvPr>
          <p:cNvSpPr/>
          <p:nvPr/>
        </p:nvSpPr>
        <p:spPr>
          <a:xfrm>
            <a:off x="1343732" y="2094696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3DBF8B3-0FD7-4E60-B39B-59FC40386157}"/>
              </a:ext>
            </a:extLst>
          </p:cNvPr>
          <p:cNvSpPr txBox="1"/>
          <p:nvPr/>
        </p:nvSpPr>
        <p:spPr>
          <a:xfrm>
            <a:off x="1790868" y="2130038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8F0A1AA9-BC63-4C7D-8514-6335E0CCAA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860" y="806035"/>
            <a:ext cx="6124342" cy="1280228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7FA3E16-724B-4BD5-8BE3-275D13A67091}"/>
              </a:ext>
            </a:extLst>
          </p:cNvPr>
          <p:cNvSpPr txBox="1"/>
          <p:nvPr/>
        </p:nvSpPr>
        <p:spPr>
          <a:xfrm>
            <a:off x="1483432" y="2584041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D7DD1BF-9BCD-4E4D-AB3A-6E344A0ABFAF}"/>
              </a:ext>
            </a:extLst>
          </p:cNvPr>
          <p:cNvSpPr txBox="1"/>
          <p:nvPr/>
        </p:nvSpPr>
        <p:spPr>
          <a:xfrm>
            <a:off x="3821020" y="2584041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29B30A0D-A1BC-4A7A-8310-D937403E0416}"/>
              </a:ext>
            </a:extLst>
          </p:cNvPr>
          <p:cNvSpPr/>
          <p:nvPr/>
        </p:nvSpPr>
        <p:spPr>
          <a:xfrm>
            <a:off x="848956" y="3208676"/>
            <a:ext cx="2536342" cy="2536340"/>
          </a:xfrm>
          <a:prstGeom prst="rect">
            <a:avLst/>
          </a:prstGeom>
          <a:solidFill>
            <a:schemeClr val="bg1"/>
          </a:solidFill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6A38B136-E067-49A3-94DC-6459A5BF4B2E}"/>
              </a:ext>
            </a:extLst>
          </p:cNvPr>
          <p:cNvSpPr txBox="1"/>
          <p:nvPr/>
        </p:nvSpPr>
        <p:spPr>
          <a:xfrm>
            <a:off x="608807" y="5893217"/>
            <a:ext cx="2921942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微信扫码听听</a:t>
            </a: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作者设计思路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A15EE8E9-AB03-4F6F-9386-0ED02F4F2AA1}"/>
              </a:ext>
            </a:extLst>
          </p:cNvPr>
          <p:cNvSpPr txBox="1"/>
          <p:nvPr/>
        </p:nvSpPr>
        <p:spPr>
          <a:xfrm>
            <a:off x="3643482" y="5893217"/>
            <a:ext cx="3065569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微信扫码下载</a:t>
            </a: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277</a:t>
            </a: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份参赛模板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ACB15575-2BA3-4975-A2BB-A2B82E855B06}"/>
              </a:ext>
            </a:extLst>
          </p:cNvPr>
          <p:cNvSpPr txBox="1"/>
          <p:nvPr/>
        </p:nvSpPr>
        <p:spPr>
          <a:xfrm>
            <a:off x="7567207" y="2112823"/>
            <a:ext cx="356283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lvl="0" algn="l" defTabSz="914400">
              <a:lnSpc>
                <a:spcPct val="130000"/>
              </a:lnSpc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作者</a:t>
            </a:r>
            <a:r>
              <a:rPr lang="zh-CN" altLang="en-US" dirty="0"/>
              <a:t>：付江满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lvl="0" algn="l" defTabSz="914400">
              <a:lnSpc>
                <a:spcPct val="130000"/>
              </a:lnSpc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母校</a:t>
            </a:r>
            <a:r>
              <a:rPr lang="zh-CN" altLang="en-US" dirty="0"/>
              <a:t>：深圳大学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D8FDBC5D-E5CA-4EF2-AABC-404D8C735D30}"/>
              </a:ext>
            </a:extLst>
          </p:cNvPr>
          <p:cNvSpPr/>
          <p:nvPr/>
        </p:nvSpPr>
        <p:spPr>
          <a:xfrm>
            <a:off x="3908097" y="3208676"/>
            <a:ext cx="2536342" cy="2536340"/>
          </a:xfrm>
          <a:prstGeom prst="rect">
            <a:avLst/>
          </a:prstGeom>
          <a:solidFill>
            <a:schemeClr val="bg1"/>
          </a:solidFill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0404E479-2136-49F0-A8A8-226AFC691FA4}"/>
              </a:ext>
            </a:extLst>
          </p:cNvPr>
          <p:cNvSpPr/>
          <p:nvPr/>
        </p:nvSpPr>
        <p:spPr>
          <a:xfrm>
            <a:off x="7424868" y="1032900"/>
            <a:ext cx="3883511" cy="1768127"/>
          </a:xfrm>
          <a:prstGeom prst="rect">
            <a:avLst/>
          </a:prstGeom>
          <a:noFill/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65ABEF0-3E28-45CD-A0A7-67CEB6537D2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1848" r="4754" b="34939"/>
          <a:stretch/>
        </p:blipFill>
        <p:spPr>
          <a:xfrm>
            <a:off x="6853831" y="3208676"/>
            <a:ext cx="5338169" cy="364932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2BEC4E33-B72E-4359-A7FB-91A4642EE69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745" y="3346598"/>
            <a:ext cx="2268000" cy="22680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E90887AE-8393-4EF2-A516-859442BCA95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127" y="3316225"/>
            <a:ext cx="2304000" cy="23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16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E4C8482-A221-4A7B-B56E-568A49E7D674}"/>
              </a:ext>
            </a:extLst>
          </p:cNvPr>
          <p:cNvSpPr/>
          <p:nvPr/>
        </p:nvSpPr>
        <p:spPr>
          <a:xfrm>
            <a:off x="0" y="-1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1" name="图片 80">
            <a:extLst>
              <a:ext uri="{FF2B5EF4-FFF2-40B4-BE49-F238E27FC236}">
                <a16:creationId xmlns:a16="http://schemas.microsoft.com/office/drawing/2014/main" xmlns="" id="{74BDF0F8-27CF-455E-9FC8-3DFD4F1E94A8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81" t="10007" b="10007"/>
          <a:stretch/>
        </p:blipFill>
        <p:spPr>
          <a:xfrm>
            <a:off x="0" y="0"/>
            <a:ext cx="7881106" cy="6858000"/>
          </a:xfrm>
          <a:prstGeom prst="rect">
            <a:avLst/>
          </a:prstGeom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DCB710F0-21BA-4936-8ACA-76F098E22EF8}"/>
              </a:ext>
            </a:extLst>
          </p:cNvPr>
          <p:cNvSpPr txBox="1"/>
          <p:nvPr/>
        </p:nvSpPr>
        <p:spPr>
          <a:xfrm>
            <a:off x="6393685" y="2354343"/>
            <a:ext cx="4794518" cy="19746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Lorem sit amet,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elit. </a:t>
            </a:r>
          </a:p>
          <a:p>
            <a:pPr>
              <a:lnSpc>
                <a:spcPct val="110000"/>
              </a:lnSpc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Maecenas porttitor congue massa.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Fusce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posuere, </a:t>
            </a:r>
          </a:p>
          <a:p>
            <a:pPr>
              <a:lnSpc>
                <a:spcPct val="110000"/>
              </a:lnSpc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magna sed pulvinar ultricies,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purus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lectus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malesuada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libero, sit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commodo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magna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eros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urna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  <a:p>
            <a:pPr>
              <a:lnSpc>
                <a:spcPct val="110000"/>
              </a:lnSpc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magna sed pulvinar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purus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lectus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malesuada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libero,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aaa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aasit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commodo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magna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eros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urna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  <a:p>
            <a:pPr>
              <a:lnSpc>
                <a:spcPct val="110000"/>
              </a:lnSpc>
            </a:pPr>
            <a:endParaRPr lang="en-US" altLang="zh-CN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CD027664-390E-44F7-936E-16A75DC1C24F}"/>
              </a:ext>
            </a:extLst>
          </p:cNvPr>
          <p:cNvSpPr txBox="1"/>
          <p:nvPr/>
        </p:nvSpPr>
        <p:spPr>
          <a:xfrm>
            <a:off x="6393686" y="1113950"/>
            <a:ext cx="34361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400" dirty="0">
                <a:solidFill>
                  <a:srgbClr val="940A4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这是</a:t>
            </a:r>
            <a:r>
              <a:rPr lang="zh-CN" altLang="en-US" sz="3600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你的标题</a:t>
            </a:r>
          </a:p>
        </p:txBody>
      </p:sp>
      <p:grpSp>
        <p:nvGrpSpPr>
          <p:cNvPr id="58" name="PA-组合 57">
            <a:extLst>
              <a:ext uri="{FF2B5EF4-FFF2-40B4-BE49-F238E27FC236}">
                <a16:creationId xmlns:a16="http://schemas.microsoft.com/office/drawing/2014/main" xmlns="" id="{B7B25095-14AC-46D8-B5EA-7D7D2C4522C6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6689312" y="4528098"/>
            <a:ext cx="772002" cy="772000"/>
            <a:chOff x="6326114" y="4812954"/>
            <a:chExt cx="1281564" cy="1281562"/>
          </a:xfrm>
        </p:grpSpPr>
        <p:sp>
          <p:nvSpPr>
            <p:cNvPr id="54" name="PA-椭圆 43">
              <a:extLst>
                <a:ext uri="{FF2B5EF4-FFF2-40B4-BE49-F238E27FC236}">
                  <a16:creationId xmlns:a16="http://schemas.microsoft.com/office/drawing/2014/main" xmlns="" id="{3C4E4540-1ABC-4F12-9E27-0369F5D54011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6608698" y="5051548"/>
              <a:ext cx="805673" cy="804372"/>
            </a:xfrm>
            <a:custGeom>
              <a:avLst/>
              <a:gdLst>
                <a:gd name="connsiteX0" fmla="*/ 91136 w 607796"/>
                <a:gd name="connsiteY0" fmla="*/ 485513 h 606815"/>
                <a:gd name="connsiteX1" fmla="*/ 121515 w 607796"/>
                <a:gd name="connsiteY1" fmla="*/ 515892 h 606815"/>
                <a:gd name="connsiteX2" fmla="*/ 91136 w 607796"/>
                <a:gd name="connsiteY2" fmla="*/ 546271 h 606815"/>
                <a:gd name="connsiteX3" fmla="*/ 60757 w 607796"/>
                <a:gd name="connsiteY3" fmla="*/ 515892 h 606815"/>
                <a:gd name="connsiteX4" fmla="*/ 91136 w 607796"/>
                <a:gd name="connsiteY4" fmla="*/ 485513 h 606815"/>
                <a:gd name="connsiteX5" fmla="*/ 496229 w 607796"/>
                <a:gd name="connsiteY5" fmla="*/ 472388 h 606815"/>
                <a:gd name="connsiteX6" fmla="*/ 501302 w 607796"/>
                <a:gd name="connsiteY6" fmla="*/ 472388 h 606815"/>
                <a:gd name="connsiteX7" fmla="*/ 518478 w 607796"/>
                <a:gd name="connsiteY7" fmla="*/ 477453 h 606815"/>
                <a:gd name="connsiteX8" fmla="*/ 531649 w 607796"/>
                <a:gd name="connsiteY8" fmla="*/ 495671 h 606815"/>
                <a:gd name="connsiteX9" fmla="*/ 507353 w 607796"/>
                <a:gd name="connsiteY9" fmla="*/ 531041 h 606815"/>
                <a:gd name="connsiteX10" fmla="*/ 471933 w 607796"/>
                <a:gd name="connsiteY10" fmla="*/ 506780 h 606815"/>
                <a:gd name="connsiteX11" fmla="*/ 477006 w 607796"/>
                <a:gd name="connsiteY11" fmla="*/ 484563 h 606815"/>
                <a:gd name="connsiteX12" fmla="*/ 496229 w 607796"/>
                <a:gd name="connsiteY12" fmla="*/ 472388 h 606815"/>
                <a:gd name="connsiteX13" fmla="*/ 253189 w 607796"/>
                <a:gd name="connsiteY13" fmla="*/ 465331 h 606815"/>
                <a:gd name="connsiteX14" fmla="*/ 303785 w 607796"/>
                <a:gd name="connsiteY14" fmla="*/ 515856 h 606815"/>
                <a:gd name="connsiteX15" fmla="*/ 253189 w 607796"/>
                <a:gd name="connsiteY15" fmla="*/ 566381 h 606815"/>
                <a:gd name="connsiteX16" fmla="*/ 202593 w 607796"/>
                <a:gd name="connsiteY16" fmla="*/ 515856 h 606815"/>
                <a:gd name="connsiteX17" fmla="*/ 253189 w 607796"/>
                <a:gd name="connsiteY17" fmla="*/ 465331 h 606815"/>
                <a:gd name="connsiteX18" fmla="*/ 91143 w 607796"/>
                <a:gd name="connsiteY18" fmla="*/ 465330 h 606815"/>
                <a:gd name="connsiteX19" fmla="*/ 40498 w 607796"/>
                <a:gd name="connsiteY19" fmla="*/ 515810 h 606815"/>
                <a:gd name="connsiteX20" fmla="*/ 91143 w 607796"/>
                <a:gd name="connsiteY20" fmla="*/ 566378 h 606815"/>
                <a:gd name="connsiteX21" fmla="*/ 141788 w 607796"/>
                <a:gd name="connsiteY21" fmla="*/ 515810 h 606815"/>
                <a:gd name="connsiteX22" fmla="*/ 91143 w 607796"/>
                <a:gd name="connsiteY22" fmla="*/ 465330 h 606815"/>
                <a:gd name="connsiteX23" fmla="*/ 491138 w 607796"/>
                <a:gd name="connsiteY23" fmla="*/ 453155 h 606815"/>
                <a:gd name="connsiteX24" fmla="*/ 458740 w 607796"/>
                <a:gd name="connsiteY24" fmla="*/ 474395 h 606815"/>
                <a:gd name="connsiteX25" fmla="*/ 450640 w 607796"/>
                <a:gd name="connsiteY25" fmla="*/ 511810 h 606815"/>
                <a:gd name="connsiteX26" fmla="*/ 500306 w 607796"/>
                <a:gd name="connsiteY26" fmla="*/ 553225 h 606815"/>
                <a:gd name="connsiteX27" fmla="*/ 509385 w 607796"/>
                <a:gd name="connsiteY27" fmla="*/ 552247 h 606815"/>
                <a:gd name="connsiteX28" fmla="*/ 549883 w 607796"/>
                <a:gd name="connsiteY28" fmla="*/ 493591 h 606815"/>
                <a:gd name="connsiteX29" fmla="*/ 528610 w 607796"/>
                <a:gd name="connsiteY29" fmla="*/ 461242 h 606815"/>
                <a:gd name="connsiteX30" fmla="*/ 491138 w 607796"/>
                <a:gd name="connsiteY30" fmla="*/ 453155 h 606815"/>
                <a:gd name="connsiteX31" fmla="*/ 202593 w 607796"/>
                <a:gd name="connsiteY31" fmla="*/ 232747 h 606815"/>
                <a:gd name="connsiteX32" fmla="*/ 303784 w 607796"/>
                <a:gd name="connsiteY32" fmla="*/ 232747 h 606815"/>
                <a:gd name="connsiteX33" fmla="*/ 303784 w 607796"/>
                <a:gd name="connsiteY33" fmla="*/ 263103 h 606815"/>
                <a:gd name="connsiteX34" fmla="*/ 293727 w 607796"/>
                <a:gd name="connsiteY34" fmla="*/ 273252 h 606815"/>
                <a:gd name="connsiteX35" fmla="*/ 212650 w 607796"/>
                <a:gd name="connsiteY35" fmla="*/ 273252 h 606815"/>
                <a:gd name="connsiteX36" fmla="*/ 202593 w 607796"/>
                <a:gd name="connsiteY36" fmla="*/ 263103 h 606815"/>
                <a:gd name="connsiteX37" fmla="*/ 60757 w 607796"/>
                <a:gd name="connsiteY37" fmla="*/ 232747 h 606815"/>
                <a:gd name="connsiteX38" fmla="*/ 121514 w 607796"/>
                <a:gd name="connsiteY38" fmla="*/ 232747 h 606815"/>
                <a:gd name="connsiteX39" fmla="*/ 121514 w 607796"/>
                <a:gd name="connsiteY39" fmla="*/ 252929 h 606815"/>
                <a:gd name="connsiteX40" fmla="*/ 60757 w 607796"/>
                <a:gd name="connsiteY40" fmla="*/ 252929 h 606815"/>
                <a:gd name="connsiteX41" fmla="*/ 481877 w 607796"/>
                <a:gd name="connsiteY41" fmla="*/ 218493 h 606815"/>
                <a:gd name="connsiteX42" fmla="*/ 485349 w 607796"/>
                <a:gd name="connsiteY42" fmla="*/ 238367 h 606815"/>
                <a:gd name="connsiteX43" fmla="*/ 425524 w 607796"/>
                <a:gd name="connsiteY43" fmla="*/ 248836 h 606815"/>
                <a:gd name="connsiteX44" fmla="*/ 422052 w 607796"/>
                <a:gd name="connsiteY44" fmla="*/ 228962 h 606815"/>
                <a:gd name="connsiteX45" fmla="*/ 202593 w 607796"/>
                <a:gd name="connsiteY45" fmla="*/ 192313 h 606815"/>
                <a:gd name="connsiteX46" fmla="*/ 303784 w 607796"/>
                <a:gd name="connsiteY46" fmla="*/ 192313 h 606815"/>
                <a:gd name="connsiteX47" fmla="*/ 303784 w 607796"/>
                <a:gd name="connsiteY47" fmla="*/ 212495 h 606815"/>
                <a:gd name="connsiteX48" fmla="*/ 202593 w 607796"/>
                <a:gd name="connsiteY48" fmla="*/ 212495 h 606815"/>
                <a:gd name="connsiteX49" fmla="*/ 60757 w 607796"/>
                <a:gd name="connsiteY49" fmla="*/ 192313 h 606815"/>
                <a:gd name="connsiteX50" fmla="*/ 121514 w 607796"/>
                <a:gd name="connsiteY50" fmla="*/ 192313 h 606815"/>
                <a:gd name="connsiteX51" fmla="*/ 121514 w 607796"/>
                <a:gd name="connsiteY51" fmla="*/ 212495 h 606815"/>
                <a:gd name="connsiteX52" fmla="*/ 60757 w 607796"/>
                <a:gd name="connsiteY52" fmla="*/ 212495 h 606815"/>
                <a:gd name="connsiteX53" fmla="*/ 474662 w 607796"/>
                <a:gd name="connsiteY53" fmla="*/ 178059 h 606815"/>
                <a:gd name="connsiteX54" fmla="*/ 478222 w 607796"/>
                <a:gd name="connsiteY54" fmla="*/ 197967 h 606815"/>
                <a:gd name="connsiteX55" fmla="*/ 418414 w 607796"/>
                <a:gd name="connsiteY55" fmla="*/ 208543 h 606815"/>
                <a:gd name="connsiteX56" fmla="*/ 414854 w 607796"/>
                <a:gd name="connsiteY56" fmla="*/ 188546 h 606815"/>
                <a:gd name="connsiteX57" fmla="*/ 202593 w 607796"/>
                <a:gd name="connsiteY57" fmla="*/ 151809 h 606815"/>
                <a:gd name="connsiteX58" fmla="*/ 303784 w 607796"/>
                <a:gd name="connsiteY58" fmla="*/ 151809 h 606815"/>
                <a:gd name="connsiteX59" fmla="*/ 303784 w 607796"/>
                <a:gd name="connsiteY59" fmla="*/ 172061 h 606815"/>
                <a:gd name="connsiteX60" fmla="*/ 202593 w 607796"/>
                <a:gd name="connsiteY60" fmla="*/ 172061 h 606815"/>
                <a:gd name="connsiteX61" fmla="*/ 60757 w 607796"/>
                <a:gd name="connsiteY61" fmla="*/ 151809 h 606815"/>
                <a:gd name="connsiteX62" fmla="*/ 121514 w 607796"/>
                <a:gd name="connsiteY62" fmla="*/ 151809 h 606815"/>
                <a:gd name="connsiteX63" fmla="*/ 121514 w 607796"/>
                <a:gd name="connsiteY63" fmla="*/ 172061 h 606815"/>
                <a:gd name="connsiteX64" fmla="*/ 60757 w 607796"/>
                <a:gd name="connsiteY64" fmla="*/ 172061 h 606815"/>
                <a:gd name="connsiteX65" fmla="*/ 467695 w 607796"/>
                <a:gd name="connsiteY65" fmla="*/ 138542 h 606815"/>
                <a:gd name="connsiteX66" fmla="*/ 471166 w 607796"/>
                <a:gd name="connsiteY66" fmla="*/ 158450 h 606815"/>
                <a:gd name="connsiteX67" fmla="*/ 411358 w 607796"/>
                <a:gd name="connsiteY67" fmla="*/ 169026 h 606815"/>
                <a:gd name="connsiteX68" fmla="*/ 407798 w 607796"/>
                <a:gd name="connsiteY68" fmla="*/ 149118 h 606815"/>
                <a:gd name="connsiteX69" fmla="*/ 60757 w 607796"/>
                <a:gd name="connsiteY69" fmla="*/ 111375 h 606815"/>
                <a:gd name="connsiteX70" fmla="*/ 121514 w 607796"/>
                <a:gd name="connsiteY70" fmla="*/ 111375 h 606815"/>
                <a:gd name="connsiteX71" fmla="*/ 121514 w 607796"/>
                <a:gd name="connsiteY71" fmla="*/ 131627 h 606815"/>
                <a:gd name="connsiteX72" fmla="*/ 60757 w 607796"/>
                <a:gd name="connsiteY72" fmla="*/ 131627 h 606815"/>
                <a:gd name="connsiteX73" fmla="*/ 460709 w 607796"/>
                <a:gd name="connsiteY73" fmla="*/ 99237 h 606815"/>
                <a:gd name="connsiteX74" fmla="*/ 464180 w 607796"/>
                <a:gd name="connsiteY74" fmla="*/ 119145 h 606815"/>
                <a:gd name="connsiteX75" fmla="*/ 404372 w 607796"/>
                <a:gd name="connsiteY75" fmla="*/ 129721 h 606815"/>
                <a:gd name="connsiteX76" fmla="*/ 400812 w 607796"/>
                <a:gd name="connsiteY76" fmla="*/ 109813 h 606815"/>
                <a:gd name="connsiteX77" fmla="*/ 212650 w 607796"/>
                <a:gd name="connsiteY77" fmla="*/ 91193 h 606815"/>
                <a:gd name="connsiteX78" fmla="*/ 293727 w 607796"/>
                <a:gd name="connsiteY78" fmla="*/ 91193 h 606815"/>
                <a:gd name="connsiteX79" fmla="*/ 303784 w 607796"/>
                <a:gd name="connsiteY79" fmla="*/ 101324 h 606815"/>
                <a:gd name="connsiteX80" fmla="*/ 303784 w 607796"/>
                <a:gd name="connsiteY80" fmla="*/ 131627 h 606815"/>
                <a:gd name="connsiteX81" fmla="*/ 202593 w 607796"/>
                <a:gd name="connsiteY81" fmla="*/ 131627 h 606815"/>
                <a:gd name="connsiteX82" fmla="*/ 202593 w 607796"/>
                <a:gd name="connsiteY82" fmla="*/ 101324 h 606815"/>
                <a:gd name="connsiteX83" fmla="*/ 212650 w 607796"/>
                <a:gd name="connsiteY83" fmla="*/ 91193 h 606815"/>
                <a:gd name="connsiteX84" fmla="*/ 50645 w 607796"/>
                <a:gd name="connsiteY84" fmla="*/ 91177 h 606815"/>
                <a:gd name="connsiteX85" fmla="*/ 40498 w 607796"/>
                <a:gd name="connsiteY85" fmla="*/ 101308 h 606815"/>
                <a:gd name="connsiteX86" fmla="*/ 40498 w 607796"/>
                <a:gd name="connsiteY86" fmla="*/ 263056 h 606815"/>
                <a:gd name="connsiteX87" fmla="*/ 50645 w 607796"/>
                <a:gd name="connsiteY87" fmla="*/ 273188 h 606815"/>
                <a:gd name="connsiteX88" fmla="*/ 131641 w 607796"/>
                <a:gd name="connsiteY88" fmla="*/ 273188 h 606815"/>
                <a:gd name="connsiteX89" fmla="*/ 141788 w 607796"/>
                <a:gd name="connsiteY89" fmla="*/ 263056 h 606815"/>
                <a:gd name="connsiteX90" fmla="*/ 141788 w 607796"/>
                <a:gd name="connsiteY90" fmla="*/ 101308 h 606815"/>
                <a:gd name="connsiteX91" fmla="*/ 131641 w 607796"/>
                <a:gd name="connsiteY91" fmla="*/ 91177 h 606815"/>
                <a:gd name="connsiteX92" fmla="*/ 466840 w 607796"/>
                <a:gd name="connsiteY92" fmla="*/ 76957 h 606815"/>
                <a:gd name="connsiteX93" fmla="*/ 386823 w 607796"/>
                <a:gd name="connsiteY93" fmla="*/ 91177 h 606815"/>
                <a:gd name="connsiteX94" fmla="*/ 378723 w 607796"/>
                <a:gd name="connsiteY94" fmla="*/ 103264 h 606815"/>
                <a:gd name="connsiteX95" fmla="*/ 385844 w 607796"/>
                <a:gd name="connsiteY95" fmla="*/ 142723 h 606815"/>
                <a:gd name="connsiteX96" fmla="*/ 399996 w 607796"/>
                <a:gd name="connsiteY96" fmla="*/ 222619 h 606815"/>
                <a:gd name="connsiteX97" fmla="*/ 407116 w 607796"/>
                <a:gd name="connsiteY97" fmla="*/ 262079 h 606815"/>
                <a:gd name="connsiteX98" fmla="*/ 411122 w 607796"/>
                <a:gd name="connsiteY98" fmla="*/ 268122 h 606815"/>
                <a:gd name="connsiteX99" fmla="*/ 417263 w 607796"/>
                <a:gd name="connsiteY99" fmla="*/ 270166 h 606815"/>
                <a:gd name="connsiteX100" fmla="*/ 419221 w 607796"/>
                <a:gd name="connsiteY100" fmla="*/ 270166 h 606815"/>
                <a:gd name="connsiteX101" fmla="*/ 498259 w 607796"/>
                <a:gd name="connsiteY101" fmla="*/ 257013 h 606815"/>
                <a:gd name="connsiteX102" fmla="*/ 506359 w 607796"/>
                <a:gd name="connsiteY102" fmla="*/ 244837 h 606815"/>
                <a:gd name="connsiteX103" fmla="*/ 477965 w 607796"/>
                <a:gd name="connsiteY103" fmla="*/ 85045 h 606815"/>
                <a:gd name="connsiteX104" fmla="*/ 473960 w 607796"/>
                <a:gd name="connsiteY104" fmla="*/ 79001 h 606815"/>
                <a:gd name="connsiteX105" fmla="*/ 466840 w 607796"/>
                <a:gd name="connsiteY105" fmla="*/ 76957 h 606815"/>
                <a:gd name="connsiteX106" fmla="*/ 182286 w 607796"/>
                <a:gd name="connsiteY106" fmla="*/ 40608 h 606815"/>
                <a:gd name="connsiteX107" fmla="*/ 182286 w 607796"/>
                <a:gd name="connsiteY107" fmla="*/ 586641 h 606815"/>
                <a:gd name="connsiteX108" fmla="*/ 324073 w 607796"/>
                <a:gd name="connsiteY108" fmla="*/ 586641 h 606815"/>
                <a:gd name="connsiteX109" fmla="*/ 324073 w 607796"/>
                <a:gd name="connsiteY109" fmla="*/ 40608 h 606815"/>
                <a:gd name="connsiteX110" fmla="*/ 494165 w 607796"/>
                <a:gd name="connsiteY110" fmla="*/ 171 h 606815"/>
                <a:gd name="connsiteX111" fmla="*/ 506359 w 607796"/>
                <a:gd name="connsiteY111" fmla="*/ 8259 h 606815"/>
                <a:gd name="connsiteX112" fmla="*/ 607648 w 607796"/>
                <a:gd name="connsiteY112" fmla="*/ 564423 h 606815"/>
                <a:gd name="connsiteX113" fmla="*/ 599548 w 607796"/>
                <a:gd name="connsiteY113" fmla="*/ 576509 h 606815"/>
                <a:gd name="connsiteX114" fmla="*/ 437467 w 607796"/>
                <a:gd name="connsiteY114" fmla="*/ 606815 h 606815"/>
                <a:gd name="connsiteX115" fmla="*/ 435420 w 607796"/>
                <a:gd name="connsiteY115" fmla="*/ 606815 h 606815"/>
                <a:gd name="connsiteX116" fmla="*/ 429368 w 607796"/>
                <a:gd name="connsiteY116" fmla="*/ 604860 h 606815"/>
                <a:gd name="connsiteX117" fmla="*/ 425363 w 607796"/>
                <a:gd name="connsiteY117" fmla="*/ 598728 h 606815"/>
                <a:gd name="connsiteX118" fmla="*/ 344278 w 607796"/>
                <a:gd name="connsiteY118" fmla="*/ 139701 h 606815"/>
                <a:gd name="connsiteX119" fmla="*/ 344278 w 607796"/>
                <a:gd name="connsiteY119" fmla="*/ 596772 h 606815"/>
                <a:gd name="connsiteX120" fmla="*/ 334220 w 607796"/>
                <a:gd name="connsiteY120" fmla="*/ 606815 h 606815"/>
                <a:gd name="connsiteX121" fmla="*/ 172139 w 607796"/>
                <a:gd name="connsiteY121" fmla="*/ 606815 h 606815"/>
                <a:gd name="connsiteX122" fmla="*/ 10147 w 607796"/>
                <a:gd name="connsiteY122" fmla="*/ 606815 h 606815"/>
                <a:gd name="connsiteX123" fmla="*/ 0 w 607796"/>
                <a:gd name="connsiteY123" fmla="*/ 596772 h 606815"/>
                <a:gd name="connsiteX124" fmla="*/ 0 w 607796"/>
                <a:gd name="connsiteY124" fmla="*/ 30477 h 606815"/>
                <a:gd name="connsiteX125" fmla="*/ 10147 w 607796"/>
                <a:gd name="connsiteY125" fmla="*/ 20346 h 606815"/>
                <a:gd name="connsiteX126" fmla="*/ 172139 w 607796"/>
                <a:gd name="connsiteY126" fmla="*/ 20346 h 606815"/>
                <a:gd name="connsiteX127" fmla="*/ 334220 w 607796"/>
                <a:gd name="connsiteY127" fmla="*/ 20346 h 606815"/>
                <a:gd name="connsiteX128" fmla="*/ 343299 w 607796"/>
                <a:gd name="connsiteY128" fmla="*/ 26478 h 606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607796" h="606815">
                  <a:moveTo>
                    <a:pt x="91136" y="485513"/>
                  </a:moveTo>
                  <a:cubicBezTo>
                    <a:pt x="107914" y="485513"/>
                    <a:pt x="121515" y="499114"/>
                    <a:pt x="121515" y="515892"/>
                  </a:cubicBezTo>
                  <a:cubicBezTo>
                    <a:pt x="121515" y="532670"/>
                    <a:pt x="107914" y="546271"/>
                    <a:pt x="91136" y="546271"/>
                  </a:cubicBezTo>
                  <a:cubicBezTo>
                    <a:pt x="74358" y="546271"/>
                    <a:pt x="60757" y="532670"/>
                    <a:pt x="60757" y="515892"/>
                  </a:cubicBezTo>
                  <a:cubicBezTo>
                    <a:pt x="60757" y="499114"/>
                    <a:pt x="74358" y="485513"/>
                    <a:pt x="91136" y="485513"/>
                  </a:cubicBezTo>
                  <a:close/>
                  <a:moveTo>
                    <a:pt x="496229" y="472388"/>
                  </a:moveTo>
                  <a:lnTo>
                    <a:pt x="501302" y="472388"/>
                  </a:lnTo>
                  <a:cubicBezTo>
                    <a:pt x="507353" y="472388"/>
                    <a:pt x="513494" y="473454"/>
                    <a:pt x="518478" y="477453"/>
                  </a:cubicBezTo>
                  <a:cubicBezTo>
                    <a:pt x="524619" y="482519"/>
                    <a:pt x="529691" y="489628"/>
                    <a:pt x="531649" y="495671"/>
                  </a:cubicBezTo>
                  <a:cubicBezTo>
                    <a:pt x="534675" y="512823"/>
                    <a:pt x="523551" y="528019"/>
                    <a:pt x="507353" y="531041"/>
                  </a:cubicBezTo>
                  <a:cubicBezTo>
                    <a:pt x="490177" y="534062"/>
                    <a:pt x="474959" y="522954"/>
                    <a:pt x="471933" y="506780"/>
                  </a:cubicBezTo>
                  <a:cubicBezTo>
                    <a:pt x="470954" y="499670"/>
                    <a:pt x="471933" y="491583"/>
                    <a:pt x="477006" y="484563"/>
                  </a:cubicBezTo>
                  <a:cubicBezTo>
                    <a:pt x="481011" y="478431"/>
                    <a:pt x="488130" y="473454"/>
                    <a:pt x="496229" y="472388"/>
                  </a:cubicBezTo>
                  <a:close/>
                  <a:moveTo>
                    <a:pt x="253189" y="465331"/>
                  </a:moveTo>
                  <a:cubicBezTo>
                    <a:pt x="281132" y="465331"/>
                    <a:pt x="303785" y="487952"/>
                    <a:pt x="303785" y="515856"/>
                  </a:cubicBezTo>
                  <a:cubicBezTo>
                    <a:pt x="303785" y="543760"/>
                    <a:pt x="281132" y="566381"/>
                    <a:pt x="253189" y="566381"/>
                  </a:cubicBezTo>
                  <a:cubicBezTo>
                    <a:pt x="225246" y="566381"/>
                    <a:pt x="202593" y="543760"/>
                    <a:pt x="202593" y="515856"/>
                  </a:cubicBezTo>
                  <a:cubicBezTo>
                    <a:pt x="202593" y="487952"/>
                    <a:pt x="225246" y="465331"/>
                    <a:pt x="253189" y="465331"/>
                  </a:cubicBezTo>
                  <a:close/>
                  <a:moveTo>
                    <a:pt x="91143" y="465330"/>
                  </a:moveTo>
                  <a:cubicBezTo>
                    <a:pt x="62750" y="465330"/>
                    <a:pt x="40498" y="487548"/>
                    <a:pt x="40498" y="515810"/>
                  </a:cubicBezTo>
                  <a:cubicBezTo>
                    <a:pt x="40498" y="544160"/>
                    <a:pt x="62750" y="566378"/>
                    <a:pt x="91143" y="566378"/>
                  </a:cubicBezTo>
                  <a:cubicBezTo>
                    <a:pt x="119536" y="566378"/>
                    <a:pt x="141788" y="544160"/>
                    <a:pt x="141788" y="515810"/>
                  </a:cubicBezTo>
                  <a:cubicBezTo>
                    <a:pt x="141788" y="487548"/>
                    <a:pt x="119536" y="465330"/>
                    <a:pt x="91143" y="465330"/>
                  </a:cubicBezTo>
                  <a:close/>
                  <a:moveTo>
                    <a:pt x="491138" y="453155"/>
                  </a:moveTo>
                  <a:cubicBezTo>
                    <a:pt x="477965" y="456176"/>
                    <a:pt x="465861" y="463286"/>
                    <a:pt x="458740" y="474395"/>
                  </a:cubicBezTo>
                  <a:cubicBezTo>
                    <a:pt x="451620" y="485504"/>
                    <a:pt x="448593" y="498657"/>
                    <a:pt x="450640" y="511810"/>
                  </a:cubicBezTo>
                  <a:cubicBezTo>
                    <a:pt x="454735" y="536073"/>
                    <a:pt x="476007" y="553225"/>
                    <a:pt x="500306" y="553225"/>
                  </a:cubicBezTo>
                  <a:cubicBezTo>
                    <a:pt x="503332" y="553225"/>
                    <a:pt x="506359" y="553225"/>
                    <a:pt x="509385" y="552247"/>
                  </a:cubicBezTo>
                  <a:cubicBezTo>
                    <a:pt x="536710" y="547182"/>
                    <a:pt x="555935" y="520875"/>
                    <a:pt x="549883" y="493591"/>
                  </a:cubicBezTo>
                  <a:cubicBezTo>
                    <a:pt x="546857" y="480438"/>
                    <a:pt x="539736" y="469329"/>
                    <a:pt x="528610" y="461242"/>
                  </a:cubicBezTo>
                  <a:cubicBezTo>
                    <a:pt x="517484" y="454132"/>
                    <a:pt x="504311" y="451110"/>
                    <a:pt x="491138" y="453155"/>
                  </a:cubicBezTo>
                  <a:close/>
                  <a:moveTo>
                    <a:pt x="202593" y="232747"/>
                  </a:moveTo>
                  <a:lnTo>
                    <a:pt x="303784" y="232747"/>
                  </a:lnTo>
                  <a:lnTo>
                    <a:pt x="303784" y="263103"/>
                  </a:lnTo>
                  <a:cubicBezTo>
                    <a:pt x="303784" y="269157"/>
                    <a:pt x="299779" y="273252"/>
                    <a:pt x="293727" y="273252"/>
                  </a:cubicBezTo>
                  <a:lnTo>
                    <a:pt x="212650" y="273252"/>
                  </a:lnTo>
                  <a:cubicBezTo>
                    <a:pt x="206598" y="273252"/>
                    <a:pt x="202593" y="269157"/>
                    <a:pt x="202593" y="263103"/>
                  </a:cubicBezTo>
                  <a:close/>
                  <a:moveTo>
                    <a:pt x="60757" y="232747"/>
                  </a:moveTo>
                  <a:lnTo>
                    <a:pt x="121514" y="232747"/>
                  </a:lnTo>
                  <a:lnTo>
                    <a:pt x="121514" y="252929"/>
                  </a:lnTo>
                  <a:lnTo>
                    <a:pt x="60757" y="252929"/>
                  </a:lnTo>
                  <a:close/>
                  <a:moveTo>
                    <a:pt x="481877" y="218493"/>
                  </a:moveTo>
                  <a:lnTo>
                    <a:pt x="485349" y="238367"/>
                  </a:lnTo>
                  <a:lnTo>
                    <a:pt x="425524" y="248836"/>
                  </a:lnTo>
                  <a:lnTo>
                    <a:pt x="422052" y="228962"/>
                  </a:lnTo>
                  <a:close/>
                  <a:moveTo>
                    <a:pt x="202593" y="192313"/>
                  </a:moveTo>
                  <a:lnTo>
                    <a:pt x="303784" y="192313"/>
                  </a:lnTo>
                  <a:lnTo>
                    <a:pt x="303784" y="212495"/>
                  </a:lnTo>
                  <a:lnTo>
                    <a:pt x="202593" y="212495"/>
                  </a:lnTo>
                  <a:close/>
                  <a:moveTo>
                    <a:pt x="60757" y="192313"/>
                  </a:moveTo>
                  <a:lnTo>
                    <a:pt x="121514" y="192313"/>
                  </a:lnTo>
                  <a:lnTo>
                    <a:pt x="121514" y="212495"/>
                  </a:lnTo>
                  <a:lnTo>
                    <a:pt x="60757" y="212495"/>
                  </a:lnTo>
                  <a:close/>
                  <a:moveTo>
                    <a:pt x="474662" y="178059"/>
                  </a:moveTo>
                  <a:lnTo>
                    <a:pt x="478222" y="197967"/>
                  </a:lnTo>
                  <a:lnTo>
                    <a:pt x="418414" y="208543"/>
                  </a:lnTo>
                  <a:lnTo>
                    <a:pt x="414854" y="188546"/>
                  </a:lnTo>
                  <a:close/>
                  <a:moveTo>
                    <a:pt x="202593" y="151809"/>
                  </a:moveTo>
                  <a:lnTo>
                    <a:pt x="303784" y="151809"/>
                  </a:lnTo>
                  <a:lnTo>
                    <a:pt x="303784" y="172061"/>
                  </a:lnTo>
                  <a:lnTo>
                    <a:pt x="202593" y="172061"/>
                  </a:lnTo>
                  <a:close/>
                  <a:moveTo>
                    <a:pt x="60757" y="151809"/>
                  </a:moveTo>
                  <a:lnTo>
                    <a:pt x="121514" y="151809"/>
                  </a:lnTo>
                  <a:lnTo>
                    <a:pt x="121514" y="172061"/>
                  </a:lnTo>
                  <a:lnTo>
                    <a:pt x="60757" y="172061"/>
                  </a:lnTo>
                  <a:close/>
                  <a:moveTo>
                    <a:pt x="467695" y="138542"/>
                  </a:moveTo>
                  <a:lnTo>
                    <a:pt x="471166" y="158450"/>
                  </a:lnTo>
                  <a:lnTo>
                    <a:pt x="411358" y="169026"/>
                  </a:lnTo>
                  <a:lnTo>
                    <a:pt x="407798" y="149118"/>
                  </a:lnTo>
                  <a:close/>
                  <a:moveTo>
                    <a:pt x="60757" y="111375"/>
                  </a:moveTo>
                  <a:lnTo>
                    <a:pt x="121514" y="111375"/>
                  </a:lnTo>
                  <a:lnTo>
                    <a:pt x="121514" y="131627"/>
                  </a:lnTo>
                  <a:lnTo>
                    <a:pt x="60757" y="131627"/>
                  </a:lnTo>
                  <a:close/>
                  <a:moveTo>
                    <a:pt x="460709" y="99237"/>
                  </a:moveTo>
                  <a:lnTo>
                    <a:pt x="464180" y="119145"/>
                  </a:lnTo>
                  <a:lnTo>
                    <a:pt x="404372" y="129721"/>
                  </a:lnTo>
                  <a:lnTo>
                    <a:pt x="400812" y="109813"/>
                  </a:lnTo>
                  <a:close/>
                  <a:moveTo>
                    <a:pt x="212650" y="91193"/>
                  </a:moveTo>
                  <a:lnTo>
                    <a:pt x="293727" y="91193"/>
                  </a:lnTo>
                  <a:cubicBezTo>
                    <a:pt x="299779" y="91193"/>
                    <a:pt x="303784" y="95192"/>
                    <a:pt x="303784" y="101324"/>
                  </a:cubicBezTo>
                  <a:lnTo>
                    <a:pt x="303784" y="131627"/>
                  </a:lnTo>
                  <a:lnTo>
                    <a:pt x="202593" y="131627"/>
                  </a:lnTo>
                  <a:lnTo>
                    <a:pt x="202593" y="101324"/>
                  </a:lnTo>
                  <a:cubicBezTo>
                    <a:pt x="202593" y="95192"/>
                    <a:pt x="206598" y="91193"/>
                    <a:pt x="212650" y="91193"/>
                  </a:cubicBezTo>
                  <a:close/>
                  <a:moveTo>
                    <a:pt x="50645" y="91177"/>
                  </a:moveTo>
                  <a:cubicBezTo>
                    <a:pt x="44592" y="91177"/>
                    <a:pt x="40498" y="95176"/>
                    <a:pt x="40498" y="101308"/>
                  </a:cubicBezTo>
                  <a:lnTo>
                    <a:pt x="40498" y="263056"/>
                  </a:lnTo>
                  <a:cubicBezTo>
                    <a:pt x="40498" y="269100"/>
                    <a:pt x="44592" y="273188"/>
                    <a:pt x="50645" y="273188"/>
                  </a:cubicBezTo>
                  <a:lnTo>
                    <a:pt x="131641" y="273188"/>
                  </a:lnTo>
                  <a:cubicBezTo>
                    <a:pt x="137693" y="273188"/>
                    <a:pt x="141788" y="269100"/>
                    <a:pt x="141788" y="263056"/>
                  </a:cubicBezTo>
                  <a:lnTo>
                    <a:pt x="141788" y="101308"/>
                  </a:lnTo>
                  <a:cubicBezTo>
                    <a:pt x="141788" y="95176"/>
                    <a:pt x="137693" y="91177"/>
                    <a:pt x="131641" y="91177"/>
                  </a:cubicBezTo>
                  <a:close/>
                  <a:moveTo>
                    <a:pt x="466840" y="76957"/>
                  </a:moveTo>
                  <a:lnTo>
                    <a:pt x="386823" y="91177"/>
                  </a:lnTo>
                  <a:cubicBezTo>
                    <a:pt x="381749" y="92154"/>
                    <a:pt x="377744" y="98198"/>
                    <a:pt x="378723" y="103264"/>
                  </a:cubicBezTo>
                  <a:lnTo>
                    <a:pt x="385844" y="142723"/>
                  </a:lnTo>
                  <a:lnTo>
                    <a:pt x="399996" y="222619"/>
                  </a:lnTo>
                  <a:lnTo>
                    <a:pt x="407116" y="262079"/>
                  </a:lnTo>
                  <a:cubicBezTo>
                    <a:pt x="407116" y="264034"/>
                    <a:pt x="409163" y="266078"/>
                    <a:pt x="411122" y="268122"/>
                  </a:cubicBezTo>
                  <a:cubicBezTo>
                    <a:pt x="413169" y="269100"/>
                    <a:pt x="415216" y="270166"/>
                    <a:pt x="417263" y="270166"/>
                  </a:cubicBezTo>
                  <a:lnTo>
                    <a:pt x="419221" y="270166"/>
                  </a:lnTo>
                  <a:lnTo>
                    <a:pt x="498259" y="257013"/>
                  </a:lnTo>
                  <a:cubicBezTo>
                    <a:pt x="503332" y="255946"/>
                    <a:pt x="507338" y="249903"/>
                    <a:pt x="506359" y="244837"/>
                  </a:cubicBezTo>
                  <a:lnTo>
                    <a:pt x="477965" y="85045"/>
                  </a:lnTo>
                  <a:cubicBezTo>
                    <a:pt x="477965" y="83089"/>
                    <a:pt x="476007" y="81045"/>
                    <a:pt x="473960" y="79001"/>
                  </a:cubicBezTo>
                  <a:cubicBezTo>
                    <a:pt x="471913" y="76957"/>
                    <a:pt x="469866" y="76957"/>
                    <a:pt x="466840" y="76957"/>
                  </a:cubicBezTo>
                  <a:close/>
                  <a:moveTo>
                    <a:pt x="182286" y="40608"/>
                  </a:moveTo>
                  <a:lnTo>
                    <a:pt x="182286" y="586641"/>
                  </a:lnTo>
                  <a:lnTo>
                    <a:pt x="324073" y="586641"/>
                  </a:lnTo>
                  <a:lnTo>
                    <a:pt x="324073" y="40608"/>
                  </a:lnTo>
                  <a:close/>
                  <a:moveTo>
                    <a:pt x="494165" y="171"/>
                  </a:moveTo>
                  <a:cubicBezTo>
                    <a:pt x="500306" y="-895"/>
                    <a:pt x="505380" y="3193"/>
                    <a:pt x="506359" y="8259"/>
                  </a:cubicBezTo>
                  <a:lnTo>
                    <a:pt x="607648" y="564423"/>
                  </a:lnTo>
                  <a:cubicBezTo>
                    <a:pt x="608627" y="570466"/>
                    <a:pt x="604622" y="575532"/>
                    <a:pt x="599548" y="576509"/>
                  </a:cubicBezTo>
                  <a:lnTo>
                    <a:pt x="437467" y="606815"/>
                  </a:lnTo>
                  <a:lnTo>
                    <a:pt x="435420" y="606815"/>
                  </a:lnTo>
                  <a:cubicBezTo>
                    <a:pt x="433462" y="606815"/>
                    <a:pt x="431415" y="605837"/>
                    <a:pt x="429368" y="604860"/>
                  </a:cubicBezTo>
                  <a:cubicBezTo>
                    <a:pt x="427321" y="603793"/>
                    <a:pt x="425363" y="601838"/>
                    <a:pt x="425363" y="598728"/>
                  </a:cubicBezTo>
                  <a:lnTo>
                    <a:pt x="344278" y="139701"/>
                  </a:lnTo>
                  <a:lnTo>
                    <a:pt x="344278" y="596772"/>
                  </a:lnTo>
                  <a:cubicBezTo>
                    <a:pt x="344278" y="602816"/>
                    <a:pt x="340272" y="606815"/>
                    <a:pt x="334220" y="606815"/>
                  </a:cubicBezTo>
                  <a:lnTo>
                    <a:pt x="172139" y="606815"/>
                  </a:lnTo>
                  <a:lnTo>
                    <a:pt x="10147" y="606815"/>
                  </a:lnTo>
                  <a:cubicBezTo>
                    <a:pt x="4094" y="606815"/>
                    <a:pt x="0" y="602816"/>
                    <a:pt x="0" y="596772"/>
                  </a:cubicBezTo>
                  <a:lnTo>
                    <a:pt x="0" y="30477"/>
                  </a:lnTo>
                  <a:cubicBezTo>
                    <a:pt x="0" y="24434"/>
                    <a:pt x="4094" y="20346"/>
                    <a:pt x="10147" y="20346"/>
                  </a:cubicBezTo>
                  <a:lnTo>
                    <a:pt x="172139" y="20346"/>
                  </a:lnTo>
                  <a:lnTo>
                    <a:pt x="334220" y="20346"/>
                  </a:lnTo>
                  <a:cubicBezTo>
                    <a:pt x="338225" y="20346"/>
                    <a:pt x="342319" y="23367"/>
                    <a:pt x="343299" y="2647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5" name="PA-椭圆 54">
              <a:extLst>
                <a:ext uri="{FF2B5EF4-FFF2-40B4-BE49-F238E27FC236}">
                  <a16:creationId xmlns:a16="http://schemas.microsoft.com/office/drawing/2014/main" xmlns="" id="{EA9B05E5-3C90-411F-869F-323439842DB5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6326114" y="4812954"/>
              <a:ext cx="1281564" cy="1281562"/>
            </a:xfrm>
            <a:prstGeom prst="ellips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PA-组合 58">
            <a:extLst>
              <a:ext uri="{FF2B5EF4-FFF2-40B4-BE49-F238E27FC236}">
                <a16:creationId xmlns:a16="http://schemas.microsoft.com/office/drawing/2014/main" xmlns="" id="{7A0CE46F-E880-412C-BC6F-6B29588AD704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8371091" y="4524064"/>
            <a:ext cx="772002" cy="772000"/>
            <a:chOff x="7994377" y="4808920"/>
            <a:chExt cx="1281564" cy="1281562"/>
          </a:xfrm>
        </p:grpSpPr>
        <p:sp>
          <p:nvSpPr>
            <p:cNvPr id="51" name="PA-椭圆 43">
              <a:extLst>
                <a:ext uri="{FF2B5EF4-FFF2-40B4-BE49-F238E27FC236}">
                  <a16:creationId xmlns:a16="http://schemas.microsoft.com/office/drawing/2014/main" xmlns="" id="{70B11F5C-343B-4ACC-B8D0-564FC836BD48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8254771" y="5080120"/>
              <a:ext cx="760777" cy="805673"/>
            </a:xfrm>
            <a:custGeom>
              <a:avLst/>
              <a:gdLst>
                <a:gd name="connsiteX0" fmla="*/ 435703 w 572779"/>
                <a:gd name="connsiteY0" fmla="*/ 160183 h 606580"/>
                <a:gd name="connsiteX1" fmla="*/ 479697 w 572779"/>
                <a:gd name="connsiteY1" fmla="*/ 160183 h 606580"/>
                <a:gd name="connsiteX2" fmla="*/ 479581 w 572779"/>
                <a:gd name="connsiteY2" fmla="*/ 160472 h 606580"/>
                <a:gd name="connsiteX3" fmla="*/ 479812 w 572779"/>
                <a:gd name="connsiteY3" fmla="*/ 160472 h 606580"/>
                <a:gd name="connsiteX4" fmla="*/ 478713 w 572779"/>
                <a:gd name="connsiteY4" fmla="*/ 162726 h 606580"/>
                <a:gd name="connsiteX5" fmla="*/ 469682 w 572779"/>
                <a:gd name="connsiteY5" fmla="*/ 187227 h 606580"/>
                <a:gd name="connsiteX6" fmla="*/ 474776 w 572779"/>
                <a:gd name="connsiteY6" fmla="*/ 242470 h 606580"/>
                <a:gd name="connsiteX7" fmla="*/ 494284 w 572779"/>
                <a:gd name="connsiteY7" fmla="*/ 242470 h 606580"/>
                <a:gd name="connsiteX8" fmla="*/ 510840 w 572779"/>
                <a:gd name="connsiteY8" fmla="*/ 160183 h 606580"/>
                <a:gd name="connsiteX9" fmla="*/ 527338 w 572779"/>
                <a:gd name="connsiteY9" fmla="*/ 160183 h 606580"/>
                <a:gd name="connsiteX10" fmla="*/ 572779 w 572779"/>
                <a:gd name="connsiteY10" fmla="*/ 205430 h 606580"/>
                <a:gd name="connsiteX11" fmla="*/ 572779 w 572779"/>
                <a:gd name="connsiteY11" fmla="*/ 337413 h 606580"/>
                <a:gd name="connsiteX12" fmla="*/ 527396 w 572779"/>
                <a:gd name="connsiteY12" fmla="*/ 382717 h 606580"/>
                <a:gd name="connsiteX13" fmla="*/ 521607 w 572779"/>
                <a:gd name="connsiteY13" fmla="*/ 382717 h 606580"/>
                <a:gd name="connsiteX14" fmla="*/ 521607 w 572779"/>
                <a:gd name="connsiteY14" fmla="*/ 574624 h 606580"/>
                <a:gd name="connsiteX15" fmla="*/ 489595 w 572779"/>
                <a:gd name="connsiteY15" fmla="*/ 606580 h 606580"/>
                <a:gd name="connsiteX16" fmla="*/ 457815 w 572779"/>
                <a:gd name="connsiteY16" fmla="*/ 578149 h 606580"/>
                <a:gd name="connsiteX17" fmla="*/ 425978 w 572779"/>
                <a:gd name="connsiteY17" fmla="*/ 606580 h 606580"/>
                <a:gd name="connsiteX18" fmla="*/ 393966 w 572779"/>
                <a:gd name="connsiteY18" fmla="*/ 574624 h 606580"/>
                <a:gd name="connsiteX19" fmla="*/ 393966 w 572779"/>
                <a:gd name="connsiteY19" fmla="*/ 392541 h 606580"/>
                <a:gd name="connsiteX20" fmla="*/ 422967 w 572779"/>
                <a:gd name="connsiteY20" fmla="*/ 337528 h 606580"/>
                <a:gd name="connsiteX21" fmla="*/ 422967 w 572779"/>
                <a:gd name="connsiteY21" fmla="*/ 242528 h 606580"/>
                <a:gd name="connsiteX22" fmla="*/ 440739 w 572779"/>
                <a:gd name="connsiteY22" fmla="*/ 242528 h 606580"/>
                <a:gd name="connsiteX23" fmla="*/ 445833 w 572779"/>
                <a:gd name="connsiteY23" fmla="*/ 186996 h 606580"/>
                <a:gd name="connsiteX24" fmla="*/ 445196 w 572779"/>
                <a:gd name="connsiteY24" fmla="*/ 183991 h 606580"/>
                <a:gd name="connsiteX25" fmla="*/ 436860 w 572779"/>
                <a:gd name="connsiteY25" fmla="*/ 162726 h 606580"/>
                <a:gd name="connsiteX26" fmla="*/ 435818 w 572779"/>
                <a:gd name="connsiteY26" fmla="*/ 160472 h 606580"/>
                <a:gd name="connsiteX27" fmla="*/ 435876 w 572779"/>
                <a:gd name="connsiteY27" fmla="*/ 160472 h 606580"/>
                <a:gd name="connsiteX28" fmla="*/ 435703 w 572779"/>
                <a:gd name="connsiteY28" fmla="*/ 160183 h 606580"/>
                <a:gd name="connsiteX29" fmla="*/ 264349 w 572779"/>
                <a:gd name="connsiteY29" fmla="*/ 160183 h 606580"/>
                <a:gd name="connsiteX30" fmla="*/ 308327 w 572779"/>
                <a:gd name="connsiteY30" fmla="*/ 160183 h 606580"/>
                <a:gd name="connsiteX31" fmla="*/ 308154 w 572779"/>
                <a:gd name="connsiteY31" fmla="*/ 160472 h 606580"/>
                <a:gd name="connsiteX32" fmla="*/ 308385 w 572779"/>
                <a:gd name="connsiteY32" fmla="*/ 160472 h 606580"/>
                <a:gd name="connsiteX33" fmla="*/ 307344 w 572779"/>
                <a:gd name="connsiteY33" fmla="*/ 162726 h 606580"/>
                <a:gd name="connsiteX34" fmla="*/ 298316 w 572779"/>
                <a:gd name="connsiteY34" fmla="*/ 187227 h 606580"/>
                <a:gd name="connsiteX35" fmla="*/ 303409 w 572779"/>
                <a:gd name="connsiteY35" fmla="*/ 242470 h 606580"/>
                <a:gd name="connsiteX36" fmla="*/ 322910 w 572779"/>
                <a:gd name="connsiteY36" fmla="*/ 242470 h 606580"/>
                <a:gd name="connsiteX37" fmla="*/ 339401 w 572779"/>
                <a:gd name="connsiteY37" fmla="*/ 160183 h 606580"/>
                <a:gd name="connsiteX38" fmla="*/ 355951 w 572779"/>
                <a:gd name="connsiteY38" fmla="*/ 160183 h 606580"/>
                <a:gd name="connsiteX39" fmla="*/ 401376 w 572779"/>
                <a:gd name="connsiteY39" fmla="*/ 205430 h 606580"/>
                <a:gd name="connsiteX40" fmla="*/ 401376 w 572779"/>
                <a:gd name="connsiteY40" fmla="*/ 337413 h 606580"/>
                <a:gd name="connsiteX41" fmla="*/ 356009 w 572779"/>
                <a:gd name="connsiteY41" fmla="*/ 382717 h 606580"/>
                <a:gd name="connsiteX42" fmla="*/ 350222 w 572779"/>
                <a:gd name="connsiteY42" fmla="*/ 382717 h 606580"/>
                <a:gd name="connsiteX43" fmla="*/ 350222 w 572779"/>
                <a:gd name="connsiteY43" fmla="*/ 574624 h 606580"/>
                <a:gd name="connsiteX44" fmla="*/ 318222 w 572779"/>
                <a:gd name="connsiteY44" fmla="*/ 606580 h 606580"/>
                <a:gd name="connsiteX45" fmla="*/ 286396 w 572779"/>
                <a:gd name="connsiteY45" fmla="*/ 578149 h 606580"/>
                <a:gd name="connsiteX46" fmla="*/ 254628 w 572779"/>
                <a:gd name="connsiteY46" fmla="*/ 606580 h 606580"/>
                <a:gd name="connsiteX47" fmla="*/ 222628 w 572779"/>
                <a:gd name="connsiteY47" fmla="*/ 574624 h 606580"/>
                <a:gd name="connsiteX48" fmla="*/ 222628 w 572779"/>
                <a:gd name="connsiteY48" fmla="*/ 382833 h 606580"/>
                <a:gd name="connsiteX49" fmla="*/ 216841 w 572779"/>
                <a:gd name="connsiteY49" fmla="*/ 382833 h 606580"/>
                <a:gd name="connsiteX50" fmla="*/ 171474 w 572779"/>
                <a:gd name="connsiteY50" fmla="*/ 337528 h 606580"/>
                <a:gd name="connsiteX51" fmla="*/ 171474 w 572779"/>
                <a:gd name="connsiteY51" fmla="*/ 205545 h 606580"/>
                <a:gd name="connsiteX52" fmla="*/ 216841 w 572779"/>
                <a:gd name="connsiteY52" fmla="*/ 160241 h 606580"/>
                <a:gd name="connsiteX53" fmla="*/ 233333 w 572779"/>
                <a:gd name="connsiteY53" fmla="*/ 160241 h 606580"/>
                <a:gd name="connsiteX54" fmla="*/ 249825 w 572779"/>
                <a:gd name="connsiteY54" fmla="*/ 242528 h 606580"/>
                <a:gd name="connsiteX55" fmla="*/ 269383 w 572779"/>
                <a:gd name="connsiteY55" fmla="*/ 242528 h 606580"/>
                <a:gd name="connsiteX56" fmla="*/ 274476 w 572779"/>
                <a:gd name="connsiteY56" fmla="*/ 186996 h 606580"/>
                <a:gd name="connsiteX57" fmla="*/ 273839 w 572779"/>
                <a:gd name="connsiteY57" fmla="*/ 183991 h 606580"/>
                <a:gd name="connsiteX58" fmla="*/ 265506 w 572779"/>
                <a:gd name="connsiteY58" fmla="*/ 162726 h 606580"/>
                <a:gd name="connsiteX59" fmla="*/ 264407 w 572779"/>
                <a:gd name="connsiteY59" fmla="*/ 160472 h 606580"/>
                <a:gd name="connsiteX60" fmla="*/ 264523 w 572779"/>
                <a:gd name="connsiteY60" fmla="*/ 160472 h 606580"/>
                <a:gd name="connsiteX61" fmla="*/ 264349 w 572779"/>
                <a:gd name="connsiteY61" fmla="*/ 160183 h 606580"/>
                <a:gd name="connsiteX62" fmla="*/ 92987 w 572779"/>
                <a:gd name="connsiteY62" fmla="*/ 160183 h 606580"/>
                <a:gd name="connsiteX63" fmla="*/ 136964 w 572779"/>
                <a:gd name="connsiteY63" fmla="*/ 160183 h 606580"/>
                <a:gd name="connsiteX64" fmla="*/ 136791 w 572779"/>
                <a:gd name="connsiteY64" fmla="*/ 160472 h 606580"/>
                <a:gd name="connsiteX65" fmla="*/ 137022 w 572779"/>
                <a:gd name="connsiteY65" fmla="*/ 160472 h 606580"/>
                <a:gd name="connsiteX66" fmla="*/ 135923 w 572779"/>
                <a:gd name="connsiteY66" fmla="*/ 162726 h 606580"/>
                <a:gd name="connsiteX67" fmla="*/ 126896 w 572779"/>
                <a:gd name="connsiteY67" fmla="*/ 187227 h 606580"/>
                <a:gd name="connsiteX68" fmla="*/ 131988 w 572779"/>
                <a:gd name="connsiteY68" fmla="*/ 242470 h 606580"/>
                <a:gd name="connsiteX69" fmla="*/ 149752 w 572779"/>
                <a:gd name="connsiteY69" fmla="*/ 242470 h 606580"/>
                <a:gd name="connsiteX70" fmla="*/ 149752 w 572779"/>
                <a:gd name="connsiteY70" fmla="*/ 337471 h 606580"/>
                <a:gd name="connsiteX71" fmla="*/ 178742 w 572779"/>
                <a:gd name="connsiteY71" fmla="*/ 392483 h 606580"/>
                <a:gd name="connsiteX72" fmla="*/ 178742 w 572779"/>
                <a:gd name="connsiteY72" fmla="*/ 574624 h 606580"/>
                <a:gd name="connsiteX73" fmla="*/ 146743 w 572779"/>
                <a:gd name="connsiteY73" fmla="*/ 606580 h 606580"/>
                <a:gd name="connsiteX74" fmla="*/ 114976 w 572779"/>
                <a:gd name="connsiteY74" fmla="*/ 578149 h 606580"/>
                <a:gd name="connsiteX75" fmla="*/ 83151 w 572779"/>
                <a:gd name="connsiteY75" fmla="*/ 606580 h 606580"/>
                <a:gd name="connsiteX76" fmla="*/ 51152 w 572779"/>
                <a:gd name="connsiteY76" fmla="*/ 574624 h 606580"/>
                <a:gd name="connsiteX77" fmla="*/ 51152 w 572779"/>
                <a:gd name="connsiteY77" fmla="*/ 382833 h 606580"/>
                <a:gd name="connsiteX78" fmla="*/ 45365 w 572779"/>
                <a:gd name="connsiteY78" fmla="*/ 382833 h 606580"/>
                <a:gd name="connsiteX79" fmla="*/ 0 w 572779"/>
                <a:gd name="connsiteY79" fmla="*/ 337528 h 606580"/>
                <a:gd name="connsiteX80" fmla="*/ 0 w 572779"/>
                <a:gd name="connsiteY80" fmla="*/ 205545 h 606580"/>
                <a:gd name="connsiteX81" fmla="*/ 45365 w 572779"/>
                <a:gd name="connsiteY81" fmla="*/ 160241 h 606580"/>
                <a:gd name="connsiteX82" fmla="*/ 61972 w 572779"/>
                <a:gd name="connsiteY82" fmla="*/ 160241 h 606580"/>
                <a:gd name="connsiteX83" fmla="*/ 78464 w 572779"/>
                <a:gd name="connsiteY83" fmla="*/ 242528 h 606580"/>
                <a:gd name="connsiteX84" fmla="*/ 97964 w 572779"/>
                <a:gd name="connsiteY84" fmla="*/ 242528 h 606580"/>
                <a:gd name="connsiteX85" fmla="*/ 103056 w 572779"/>
                <a:gd name="connsiteY85" fmla="*/ 186996 h 606580"/>
                <a:gd name="connsiteX86" fmla="*/ 102477 w 572779"/>
                <a:gd name="connsiteY86" fmla="*/ 183991 h 606580"/>
                <a:gd name="connsiteX87" fmla="*/ 94145 w 572779"/>
                <a:gd name="connsiteY87" fmla="*/ 162726 h 606580"/>
                <a:gd name="connsiteX88" fmla="*/ 93045 w 572779"/>
                <a:gd name="connsiteY88" fmla="*/ 160472 h 606580"/>
                <a:gd name="connsiteX89" fmla="*/ 93103 w 572779"/>
                <a:gd name="connsiteY89" fmla="*/ 160472 h 606580"/>
                <a:gd name="connsiteX90" fmla="*/ 92987 w 572779"/>
                <a:gd name="connsiteY90" fmla="*/ 160183 h 606580"/>
                <a:gd name="connsiteX91" fmla="*/ 457411 w 572779"/>
                <a:gd name="connsiteY91" fmla="*/ 751 h 606580"/>
                <a:gd name="connsiteX92" fmla="*/ 458047 w 572779"/>
                <a:gd name="connsiteY92" fmla="*/ 751 h 606580"/>
                <a:gd name="connsiteX93" fmla="*/ 521621 w 572779"/>
                <a:gd name="connsiteY93" fmla="*/ 49915 h 606580"/>
                <a:gd name="connsiteX94" fmla="*/ 523761 w 572779"/>
                <a:gd name="connsiteY94" fmla="*/ 66553 h 606580"/>
                <a:gd name="connsiteX95" fmla="*/ 458105 w 572779"/>
                <a:gd name="connsiteY95" fmla="*/ 132124 h 606580"/>
                <a:gd name="connsiteX96" fmla="*/ 457469 w 572779"/>
                <a:gd name="connsiteY96" fmla="*/ 132124 h 606580"/>
                <a:gd name="connsiteX97" fmla="*/ 393895 w 572779"/>
                <a:gd name="connsiteY97" fmla="*/ 82960 h 606580"/>
                <a:gd name="connsiteX98" fmla="*/ 391755 w 572779"/>
                <a:gd name="connsiteY98" fmla="*/ 66322 h 606580"/>
                <a:gd name="connsiteX99" fmla="*/ 457411 w 572779"/>
                <a:gd name="connsiteY99" fmla="*/ 751 h 606580"/>
                <a:gd name="connsiteX100" fmla="*/ 285868 w 572779"/>
                <a:gd name="connsiteY100" fmla="*/ 751 h 606580"/>
                <a:gd name="connsiteX101" fmla="*/ 286621 w 572779"/>
                <a:gd name="connsiteY101" fmla="*/ 751 h 606580"/>
                <a:gd name="connsiteX102" fmla="*/ 350227 w 572779"/>
                <a:gd name="connsiteY102" fmla="*/ 49915 h 606580"/>
                <a:gd name="connsiteX103" fmla="*/ 352369 w 572779"/>
                <a:gd name="connsiteY103" fmla="*/ 66553 h 606580"/>
                <a:gd name="connsiteX104" fmla="*/ 286736 w 572779"/>
                <a:gd name="connsiteY104" fmla="*/ 132124 h 606580"/>
                <a:gd name="connsiteX105" fmla="*/ 286100 w 572779"/>
                <a:gd name="connsiteY105" fmla="*/ 132124 h 606580"/>
                <a:gd name="connsiteX106" fmla="*/ 222493 w 572779"/>
                <a:gd name="connsiteY106" fmla="*/ 82845 h 606580"/>
                <a:gd name="connsiteX107" fmla="*/ 220351 w 572779"/>
                <a:gd name="connsiteY107" fmla="*/ 66264 h 606580"/>
                <a:gd name="connsiteX108" fmla="*/ 285868 w 572779"/>
                <a:gd name="connsiteY108" fmla="*/ 751 h 606580"/>
                <a:gd name="connsiteX109" fmla="*/ 114639 w 572779"/>
                <a:gd name="connsiteY109" fmla="*/ 751 h 606580"/>
                <a:gd name="connsiteX110" fmla="*/ 115275 w 572779"/>
                <a:gd name="connsiteY110" fmla="*/ 751 h 606580"/>
                <a:gd name="connsiteX111" fmla="*/ 178882 w 572779"/>
                <a:gd name="connsiteY111" fmla="*/ 49915 h 606580"/>
                <a:gd name="connsiteX112" fmla="*/ 181024 w 572779"/>
                <a:gd name="connsiteY112" fmla="*/ 66553 h 606580"/>
                <a:gd name="connsiteX113" fmla="*/ 115333 w 572779"/>
                <a:gd name="connsiteY113" fmla="*/ 132124 h 606580"/>
                <a:gd name="connsiteX114" fmla="*/ 114754 w 572779"/>
                <a:gd name="connsiteY114" fmla="*/ 132124 h 606580"/>
                <a:gd name="connsiteX115" fmla="*/ 51148 w 572779"/>
                <a:gd name="connsiteY115" fmla="*/ 82960 h 606580"/>
                <a:gd name="connsiteX116" fmla="*/ 49006 w 572779"/>
                <a:gd name="connsiteY116" fmla="*/ 66322 h 606580"/>
                <a:gd name="connsiteX117" fmla="*/ 114639 w 572779"/>
                <a:gd name="connsiteY117" fmla="*/ 751 h 606580"/>
                <a:gd name="connsiteX118" fmla="*/ 457410 w 572779"/>
                <a:gd name="connsiteY118" fmla="*/ 423 h 606580"/>
                <a:gd name="connsiteX119" fmla="*/ 391355 w 572779"/>
                <a:gd name="connsiteY119" fmla="*/ 66356 h 606580"/>
                <a:gd name="connsiteX120" fmla="*/ 393497 w 572779"/>
                <a:gd name="connsiteY120" fmla="*/ 83056 h 606580"/>
                <a:gd name="connsiteX121" fmla="*/ 457468 w 572779"/>
                <a:gd name="connsiteY121" fmla="*/ 132521 h 606580"/>
                <a:gd name="connsiteX122" fmla="*/ 457815 w 572779"/>
                <a:gd name="connsiteY122" fmla="*/ 132521 h 606580"/>
                <a:gd name="connsiteX123" fmla="*/ 458104 w 572779"/>
                <a:gd name="connsiteY123" fmla="*/ 132521 h 606580"/>
                <a:gd name="connsiteX124" fmla="*/ 524159 w 572779"/>
                <a:gd name="connsiteY124" fmla="*/ 66587 h 606580"/>
                <a:gd name="connsiteX125" fmla="*/ 522017 w 572779"/>
                <a:gd name="connsiteY125" fmla="*/ 49887 h 606580"/>
                <a:gd name="connsiteX126" fmla="*/ 458046 w 572779"/>
                <a:gd name="connsiteY126" fmla="*/ 423 h 606580"/>
                <a:gd name="connsiteX127" fmla="*/ 457699 w 572779"/>
                <a:gd name="connsiteY127" fmla="*/ 423 h 606580"/>
                <a:gd name="connsiteX128" fmla="*/ 114646 w 572779"/>
                <a:gd name="connsiteY128" fmla="*/ 423 h 606580"/>
                <a:gd name="connsiteX129" fmla="*/ 48620 w 572779"/>
                <a:gd name="connsiteY129" fmla="*/ 66356 h 606580"/>
                <a:gd name="connsiteX130" fmla="*/ 50761 w 572779"/>
                <a:gd name="connsiteY130" fmla="*/ 83056 h 606580"/>
                <a:gd name="connsiteX131" fmla="*/ 114762 w 572779"/>
                <a:gd name="connsiteY131" fmla="*/ 132521 h 606580"/>
                <a:gd name="connsiteX132" fmla="*/ 115051 w 572779"/>
                <a:gd name="connsiteY132" fmla="*/ 132521 h 606580"/>
                <a:gd name="connsiteX133" fmla="*/ 115340 w 572779"/>
                <a:gd name="connsiteY133" fmla="*/ 132521 h 606580"/>
                <a:gd name="connsiteX134" fmla="*/ 181424 w 572779"/>
                <a:gd name="connsiteY134" fmla="*/ 66587 h 606580"/>
                <a:gd name="connsiteX135" fmla="*/ 179225 w 572779"/>
                <a:gd name="connsiteY135" fmla="*/ 49887 h 606580"/>
                <a:gd name="connsiteX136" fmla="*/ 115282 w 572779"/>
                <a:gd name="connsiteY136" fmla="*/ 423 h 606580"/>
                <a:gd name="connsiteX137" fmla="*/ 114993 w 572779"/>
                <a:gd name="connsiteY137" fmla="*/ 423 h 606580"/>
                <a:gd name="connsiteX138" fmla="*/ 286036 w 572779"/>
                <a:gd name="connsiteY138" fmla="*/ 397 h 606580"/>
                <a:gd name="connsiteX139" fmla="*/ 219952 w 572779"/>
                <a:gd name="connsiteY139" fmla="*/ 66286 h 606580"/>
                <a:gd name="connsiteX140" fmla="*/ 222151 w 572779"/>
                <a:gd name="connsiteY140" fmla="*/ 82990 h 606580"/>
                <a:gd name="connsiteX141" fmla="*/ 286094 w 572779"/>
                <a:gd name="connsiteY141" fmla="*/ 132522 h 606580"/>
                <a:gd name="connsiteX142" fmla="*/ 286383 w 572779"/>
                <a:gd name="connsiteY142" fmla="*/ 132522 h 606580"/>
                <a:gd name="connsiteX143" fmla="*/ 286730 w 572779"/>
                <a:gd name="connsiteY143" fmla="*/ 132522 h 606580"/>
                <a:gd name="connsiteX144" fmla="*/ 352756 w 572779"/>
                <a:gd name="connsiteY144" fmla="*/ 66575 h 606580"/>
                <a:gd name="connsiteX145" fmla="*/ 350615 w 572779"/>
                <a:gd name="connsiteY145" fmla="*/ 49872 h 606580"/>
                <a:gd name="connsiteX146" fmla="*/ 286614 w 572779"/>
                <a:gd name="connsiteY146" fmla="*/ 397 h 606580"/>
                <a:gd name="connsiteX147" fmla="*/ 286325 w 572779"/>
                <a:gd name="connsiteY147" fmla="*/ 397 h 606580"/>
                <a:gd name="connsiteX148" fmla="*/ 457411 w 572779"/>
                <a:gd name="connsiteY148" fmla="*/ 0 h 606580"/>
                <a:gd name="connsiteX149" fmla="*/ 458047 w 572779"/>
                <a:gd name="connsiteY149" fmla="*/ 0 h 606580"/>
                <a:gd name="connsiteX150" fmla="*/ 522315 w 572779"/>
                <a:gd name="connsiteY150" fmla="*/ 49741 h 606580"/>
                <a:gd name="connsiteX151" fmla="*/ 524513 w 572779"/>
                <a:gd name="connsiteY151" fmla="*/ 66553 h 606580"/>
                <a:gd name="connsiteX152" fmla="*/ 458105 w 572779"/>
                <a:gd name="connsiteY152" fmla="*/ 132875 h 606580"/>
                <a:gd name="connsiteX153" fmla="*/ 457469 w 572779"/>
                <a:gd name="connsiteY153" fmla="*/ 132875 h 606580"/>
                <a:gd name="connsiteX154" fmla="*/ 393201 w 572779"/>
                <a:gd name="connsiteY154" fmla="*/ 83133 h 606580"/>
                <a:gd name="connsiteX155" fmla="*/ 391003 w 572779"/>
                <a:gd name="connsiteY155" fmla="*/ 66322 h 606580"/>
                <a:gd name="connsiteX156" fmla="*/ 457411 w 572779"/>
                <a:gd name="connsiteY156" fmla="*/ 0 h 606580"/>
                <a:gd name="connsiteX157" fmla="*/ 285868 w 572779"/>
                <a:gd name="connsiteY157" fmla="*/ 0 h 606580"/>
                <a:gd name="connsiteX158" fmla="*/ 286621 w 572779"/>
                <a:gd name="connsiteY158" fmla="*/ 0 h 606580"/>
                <a:gd name="connsiteX159" fmla="*/ 350980 w 572779"/>
                <a:gd name="connsiteY159" fmla="*/ 49741 h 606580"/>
                <a:gd name="connsiteX160" fmla="*/ 353179 w 572779"/>
                <a:gd name="connsiteY160" fmla="*/ 66553 h 606580"/>
                <a:gd name="connsiteX161" fmla="*/ 286736 w 572779"/>
                <a:gd name="connsiteY161" fmla="*/ 132875 h 606580"/>
                <a:gd name="connsiteX162" fmla="*/ 286100 w 572779"/>
                <a:gd name="connsiteY162" fmla="*/ 132875 h 606580"/>
                <a:gd name="connsiteX163" fmla="*/ 221740 w 572779"/>
                <a:gd name="connsiteY163" fmla="*/ 83076 h 606580"/>
                <a:gd name="connsiteX164" fmla="*/ 219599 w 572779"/>
                <a:gd name="connsiteY164" fmla="*/ 66264 h 606580"/>
                <a:gd name="connsiteX165" fmla="*/ 285868 w 572779"/>
                <a:gd name="connsiteY165" fmla="*/ 0 h 606580"/>
                <a:gd name="connsiteX166" fmla="*/ 114639 w 572779"/>
                <a:gd name="connsiteY166" fmla="*/ 0 h 606580"/>
                <a:gd name="connsiteX167" fmla="*/ 115275 w 572779"/>
                <a:gd name="connsiteY167" fmla="*/ 0 h 606580"/>
                <a:gd name="connsiteX168" fmla="*/ 179635 w 572779"/>
                <a:gd name="connsiteY168" fmla="*/ 49741 h 606580"/>
                <a:gd name="connsiteX169" fmla="*/ 181776 w 572779"/>
                <a:gd name="connsiteY169" fmla="*/ 66553 h 606580"/>
                <a:gd name="connsiteX170" fmla="*/ 115333 w 572779"/>
                <a:gd name="connsiteY170" fmla="*/ 132875 h 606580"/>
                <a:gd name="connsiteX171" fmla="*/ 114754 w 572779"/>
                <a:gd name="connsiteY171" fmla="*/ 132875 h 606580"/>
                <a:gd name="connsiteX172" fmla="*/ 50395 w 572779"/>
                <a:gd name="connsiteY172" fmla="*/ 83133 h 606580"/>
                <a:gd name="connsiteX173" fmla="*/ 48196 w 572779"/>
                <a:gd name="connsiteY173" fmla="*/ 66322 h 606580"/>
                <a:gd name="connsiteX174" fmla="*/ 114639 w 572779"/>
                <a:gd name="connsiteY174" fmla="*/ 0 h 606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572779" h="606580">
                  <a:moveTo>
                    <a:pt x="435703" y="160183"/>
                  </a:moveTo>
                  <a:lnTo>
                    <a:pt x="479697" y="160183"/>
                  </a:lnTo>
                  <a:cubicBezTo>
                    <a:pt x="479639" y="160241"/>
                    <a:pt x="479639" y="160414"/>
                    <a:pt x="479581" y="160472"/>
                  </a:cubicBezTo>
                  <a:lnTo>
                    <a:pt x="479812" y="160472"/>
                  </a:lnTo>
                  <a:cubicBezTo>
                    <a:pt x="479407" y="161281"/>
                    <a:pt x="478713" y="162726"/>
                    <a:pt x="478713" y="162726"/>
                  </a:cubicBezTo>
                  <a:cubicBezTo>
                    <a:pt x="474834" y="170989"/>
                    <a:pt x="471245" y="178848"/>
                    <a:pt x="469682" y="187227"/>
                  </a:cubicBezTo>
                  <a:lnTo>
                    <a:pt x="474776" y="242470"/>
                  </a:lnTo>
                  <a:lnTo>
                    <a:pt x="494284" y="242470"/>
                  </a:lnTo>
                  <a:lnTo>
                    <a:pt x="510840" y="160183"/>
                  </a:lnTo>
                  <a:lnTo>
                    <a:pt x="527338" y="160183"/>
                  </a:lnTo>
                  <a:cubicBezTo>
                    <a:pt x="552345" y="160183"/>
                    <a:pt x="572663" y="180466"/>
                    <a:pt x="572779" y="205430"/>
                  </a:cubicBezTo>
                  <a:lnTo>
                    <a:pt x="572779" y="337413"/>
                  </a:lnTo>
                  <a:cubicBezTo>
                    <a:pt x="572779" y="362434"/>
                    <a:pt x="552519" y="382717"/>
                    <a:pt x="527396" y="382717"/>
                  </a:cubicBezTo>
                  <a:lnTo>
                    <a:pt x="521607" y="382717"/>
                  </a:lnTo>
                  <a:lnTo>
                    <a:pt x="521607" y="574624"/>
                  </a:lnTo>
                  <a:cubicBezTo>
                    <a:pt x="521607" y="592249"/>
                    <a:pt x="507251" y="606580"/>
                    <a:pt x="489595" y="606580"/>
                  </a:cubicBezTo>
                  <a:cubicBezTo>
                    <a:pt x="473155" y="606580"/>
                    <a:pt x="459552" y="594098"/>
                    <a:pt x="457815" y="578149"/>
                  </a:cubicBezTo>
                  <a:cubicBezTo>
                    <a:pt x="456021" y="594214"/>
                    <a:pt x="442417" y="606580"/>
                    <a:pt x="425978" y="606580"/>
                  </a:cubicBezTo>
                  <a:cubicBezTo>
                    <a:pt x="408322" y="606580"/>
                    <a:pt x="393966" y="592249"/>
                    <a:pt x="393966" y="574624"/>
                  </a:cubicBezTo>
                  <a:lnTo>
                    <a:pt x="393966" y="392541"/>
                  </a:lnTo>
                  <a:cubicBezTo>
                    <a:pt x="411506" y="380521"/>
                    <a:pt x="422967" y="360354"/>
                    <a:pt x="422967" y="337528"/>
                  </a:cubicBezTo>
                  <a:lnTo>
                    <a:pt x="422967" y="242528"/>
                  </a:lnTo>
                  <a:lnTo>
                    <a:pt x="440739" y="242528"/>
                  </a:lnTo>
                  <a:lnTo>
                    <a:pt x="445833" y="186996"/>
                  </a:lnTo>
                  <a:cubicBezTo>
                    <a:pt x="445659" y="186013"/>
                    <a:pt x="445428" y="184973"/>
                    <a:pt x="445196" y="183991"/>
                  </a:cubicBezTo>
                  <a:cubicBezTo>
                    <a:pt x="443459" y="176768"/>
                    <a:pt x="440276" y="169891"/>
                    <a:pt x="436860" y="162726"/>
                  </a:cubicBezTo>
                  <a:cubicBezTo>
                    <a:pt x="436860" y="162726"/>
                    <a:pt x="436166" y="161281"/>
                    <a:pt x="435818" y="160472"/>
                  </a:cubicBezTo>
                  <a:lnTo>
                    <a:pt x="435876" y="160472"/>
                  </a:lnTo>
                  <a:cubicBezTo>
                    <a:pt x="435818" y="160356"/>
                    <a:pt x="435818" y="160241"/>
                    <a:pt x="435703" y="160183"/>
                  </a:cubicBezTo>
                  <a:close/>
                  <a:moveTo>
                    <a:pt x="264349" y="160183"/>
                  </a:moveTo>
                  <a:lnTo>
                    <a:pt x="308327" y="160183"/>
                  </a:lnTo>
                  <a:cubicBezTo>
                    <a:pt x="308269" y="160241"/>
                    <a:pt x="308269" y="160414"/>
                    <a:pt x="308154" y="160472"/>
                  </a:cubicBezTo>
                  <a:lnTo>
                    <a:pt x="308385" y="160472"/>
                  </a:lnTo>
                  <a:cubicBezTo>
                    <a:pt x="308038" y="161281"/>
                    <a:pt x="307344" y="162726"/>
                    <a:pt x="307344" y="162726"/>
                  </a:cubicBezTo>
                  <a:cubicBezTo>
                    <a:pt x="303467" y="170989"/>
                    <a:pt x="299821" y="178848"/>
                    <a:pt x="298316" y="187227"/>
                  </a:cubicBezTo>
                  <a:lnTo>
                    <a:pt x="303409" y="242470"/>
                  </a:lnTo>
                  <a:lnTo>
                    <a:pt x="322910" y="242470"/>
                  </a:lnTo>
                  <a:lnTo>
                    <a:pt x="339401" y="160183"/>
                  </a:lnTo>
                  <a:lnTo>
                    <a:pt x="355951" y="160183"/>
                  </a:lnTo>
                  <a:cubicBezTo>
                    <a:pt x="380949" y="160183"/>
                    <a:pt x="401202" y="180466"/>
                    <a:pt x="401376" y="205430"/>
                  </a:cubicBezTo>
                  <a:lnTo>
                    <a:pt x="401376" y="337413"/>
                  </a:lnTo>
                  <a:cubicBezTo>
                    <a:pt x="401376" y="362434"/>
                    <a:pt x="381065" y="382717"/>
                    <a:pt x="356009" y="382717"/>
                  </a:cubicBezTo>
                  <a:lnTo>
                    <a:pt x="350222" y="382717"/>
                  </a:lnTo>
                  <a:lnTo>
                    <a:pt x="350222" y="574624"/>
                  </a:lnTo>
                  <a:cubicBezTo>
                    <a:pt x="350222" y="592249"/>
                    <a:pt x="335872" y="606580"/>
                    <a:pt x="318222" y="606580"/>
                  </a:cubicBezTo>
                  <a:cubicBezTo>
                    <a:pt x="301788" y="606580"/>
                    <a:pt x="288190" y="594098"/>
                    <a:pt x="286396" y="578149"/>
                  </a:cubicBezTo>
                  <a:cubicBezTo>
                    <a:pt x="284660" y="594214"/>
                    <a:pt x="271062" y="606580"/>
                    <a:pt x="254628" y="606580"/>
                  </a:cubicBezTo>
                  <a:cubicBezTo>
                    <a:pt x="236978" y="606580"/>
                    <a:pt x="222628" y="592249"/>
                    <a:pt x="222628" y="574624"/>
                  </a:cubicBezTo>
                  <a:lnTo>
                    <a:pt x="222628" y="382833"/>
                  </a:lnTo>
                  <a:lnTo>
                    <a:pt x="216841" y="382833"/>
                  </a:lnTo>
                  <a:cubicBezTo>
                    <a:pt x="191727" y="382833"/>
                    <a:pt x="171474" y="362608"/>
                    <a:pt x="171474" y="337528"/>
                  </a:cubicBezTo>
                  <a:lnTo>
                    <a:pt x="171474" y="205545"/>
                  </a:lnTo>
                  <a:cubicBezTo>
                    <a:pt x="171474" y="180524"/>
                    <a:pt x="191727" y="160241"/>
                    <a:pt x="216841" y="160241"/>
                  </a:cubicBezTo>
                  <a:lnTo>
                    <a:pt x="233333" y="160241"/>
                  </a:lnTo>
                  <a:lnTo>
                    <a:pt x="249825" y="242528"/>
                  </a:lnTo>
                  <a:lnTo>
                    <a:pt x="269383" y="242528"/>
                  </a:lnTo>
                  <a:lnTo>
                    <a:pt x="274476" y="186996"/>
                  </a:lnTo>
                  <a:cubicBezTo>
                    <a:pt x="274302" y="186013"/>
                    <a:pt x="274071" y="184973"/>
                    <a:pt x="273839" y="183991"/>
                  </a:cubicBezTo>
                  <a:cubicBezTo>
                    <a:pt x="272045" y="176768"/>
                    <a:pt x="268921" y="169891"/>
                    <a:pt x="265506" y="162726"/>
                  </a:cubicBezTo>
                  <a:cubicBezTo>
                    <a:pt x="265506" y="162726"/>
                    <a:pt x="264812" y="161281"/>
                    <a:pt x="264407" y="160472"/>
                  </a:cubicBezTo>
                  <a:lnTo>
                    <a:pt x="264523" y="160472"/>
                  </a:lnTo>
                  <a:cubicBezTo>
                    <a:pt x="264407" y="160356"/>
                    <a:pt x="264407" y="160241"/>
                    <a:pt x="264349" y="160183"/>
                  </a:cubicBezTo>
                  <a:close/>
                  <a:moveTo>
                    <a:pt x="92987" y="160183"/>
                  </a:moveTo>
                  <a:lnTo>
                    <a:pt x="136964" y="160183"/>
                  </a:lnTo>
                  <a:cubicBezTo>
                    <a:pt x="136848" y="160241"/>
                    <a:pt x="136848" y="160414"/>
                    <a:pt x="136791" y="160472"/>
                  </a:cubicBezTo>
                  <a:lnTo>
                    <a:pt x="137022" y="160472"/>
                  </a:lnTo>
                  <a:cubicBezTo>
                    <a:pt x="136617" y="161281"/>
                    <a:pt x="135923" y="162726"/>
                    <a:pt x="135923" y="162726"/>
                  </a:cubicBezTo>
                  <a:cubicBezTo>
                    <a:pt x="132104" y="170989"/>
                    <a:pt x="128458" y="178848"/>
                    <a:pt x="126896" y="187227"/>
                  </a:cubicBezTo>
                  <a:lnTo>
                    <a:pt x="131988" y="242470"/>
                  </a:lnTo>
                  <a:lnTo>
                    <a:pt x="149752" y="242470"/>
                  </a:lnTo>
                  <a:lnTo>
                    <a:pt x="149752" y="337471"/>
                  </a:lnTo>
                  <a:cubicBezTo>
                    <a:pt x="149752" y="360296"/>
                    <a:pt x="161267" y="380406"/>
                    <a:pt x="178742" y="392483"/>
                  </a:cubicBezTo>
                  <a:lnTo>
                    <a:pt x="178742" y="574624"/>
                  </a:lnTo>
                  <a:cubicBezTo>
                    <a:pt x="178742" y="592249"/>
                    <a:pt x="164392" y="606580"/>
                    <a:pt x="146743" y="606580"/>
                  </a:cubicBezTo>
                  <a:cubicBezTo>
                    <a:pt x="130310" y="606580"/>
                    <a:pt x="116712" y="594098"/>
                    <a:pt x="114976" y="578149"/>
                  </a:cubicBezTo>
                  <a:cubicBezTo>
                    <a:pt x="113182" y="594214"/>
                    <a:pt x="99584" y="606580"/>
                    <a:pt x="83151" y="606580"/>
                  </a:cubicBezTo>
                  <a:cubicBezTo>
                    <a:pt x="65502" y="606580"/>
                    <a:pt x="51152" y="592249"/>
                    <a:pt x="51152" y="574624"/>
                  </a:cubicBezTo>
                  <a:lnTo>
                    <a:pt x="51152" y="382833"/>
                  </a:lnTo>
                  <a:lnTo>
                    <a:pt x="45365" y="382833"/>
                  </a:lnTo>
                  <a:cubicBezTo>
                    <a:pt x="20310" y="382833"/>
                    <a:pt x="0" y="362608"/>
                    <a:pt x="0" y="337528"/>
                  </a:cubicBezTo>
                  <a:lnTo>
                    <a:pt x="0" y="205545"/>
                  </a:lnTo>
                  <a:cubicBezTo>
                    <a:pt x="0" y="180524"/>
                    <a:pt x="20310" y="160241"/>
                    <a:pt x="45365" y="160241"/>
                  </a:cubicBezTo>
                  <a:lnTo>
                    <a:pt x="61972" y="160241"/>
                  </a:lnTo>
                  <a:lnTo>
                    <a:pt x="78464" y="242528"/>
                  </a:lnTo>
                  <a:lnTo>
                    <a:pt x="97964" y="242528"/>
                  </a:lnTo>
                  <a:lnTo>
                    <a:pt x="103056" y="186996"/>
                  </a:lnTo>
                  <a:cubicBezTo>
                    <a:pt x="102940" y="186013"/>
                    <a:pt x="102709" y="184973"/>
                    <a:pt x="102477" y="183991"/>
                  </a:cubicBezTo>
                  <a:cubicBezTo>
                    <a:pt x="100683" y="176768"/>
                    <a:pt x="97501" y="169891"/>
                    <a:pt x="94145" y="162726"/>
                  </a:cubicBezTo>
                  <a:cubicBezTo>
                    <a:pt x="94145" y="162726"/>
                    <a:pt x="93450" y="161281"/>
                    <a:pt x="93045" y="160472"/>
                  </a:cubicBezTo>
                  <a:lnTo>
                    <a:pt x="93103" y="160472"/>
                  </a:lnTo>
                  <a:cubicBezTo>
                    <a:pt x="93045" y="160356"/>
                    <a:pt x="93045" y="160241"/>
                    <a:pt x="92987" y="160183"/>
                  </a:cubicBezTo>
                  <a:close/>
                  <a:moveTo>
                    <a:pt x="457411" y="751"/>
                  </a:moveTo>
                  <a:lnTo>
                    <a:pt x="458047" y="751"/>
                  </a:lnTo>
                  <a:cubicBezTo>
                    <a:pt x="488012" y="751"/>
                    <a:pt x="514158" y="20971"/>
                    <a:pt x="521621" y="49915"/>
                  </a:cubicBezTo>
                  <a:cubicBezTo>
                    <a:pt x="523009" y="55403"/>
                    <a:pt x="523761" y="61007"/>
                    <a:pt x="523761" y="66553"/>
                  </a:cubicBezTo>
                  <a:cubicBezTo>
                    <a:pt x="523761" y="102718"/>
                    <a:pt x="494317" y="132124"/>
                    <a:pt x="458105" y="132124"/>
                  </a:cubicBezTo>
                  <a:lnTo>
                    <a:pt x="457469" y="132124"/>
                  </a:lnTo>
                  <a:cubicBezTo>
                    <a:pt x="427504" y="132124"/>
                    <a:pt x="401358" y="111904"/>
                    <a:pt x="393895" y="82960"/>
                  </a:cubicBezTo>
                  <a:cubicBezTo>
                    <a:pt x="392507" y="77472"/>
                    <a:pt x="391755" y="71868"/>
                    <a:pt x="391755" y="66322"/>
                  </a:cubicBezTo>
                  <a:cubicBezTo>
                    <a:pt x="391755" y="30157"/>
                    <a:pt x="421199" y="751"/>
                    <a:pt x="457411" y="751"/>
                  </a:cubicBezTo>
                  <a:close/>
                  <a:moveTo>
                    <a:pt x="285868" y="751"/>
                  </a:moveTo>
                  <a:lnTo>
                    <a:pt x="286621" y="751"/>
                  </a:lnTo>
                  <a:cubicBezTo>
                    <a:pt x="316601" y="751"/>
                    <a:pt x="342761" y="20971"/>
                    <a:pt x="350227" y="49915"/>
                  </a:cubicBezTo>
                  <a:cubicBezTo>
                    <a:pt x="351674" y="55403"/>
                    <a:pt x="352369" y="61007"/>
                    <a:pt x="352369" y="66553"/>
                  </a:cubicBezTo>
                  <a:cubicBezTo>
                    <a:pt x="352369" y="102718"/>
                    <a:pt x="322909" y="132124"/>
                    <a:pt x="286736" y="132124"/>
                  </a:cubicBezTo>
                  <a:lnTo>
                    <a:pt x="286100" y="132124"/>
                  </a:lnTo>
                  <a:cubicBezTo>
                    <a:pt x="256119" y="132124"/>
                    <a:pt x="229959" y="111846"/>
                    <a:pt x="222493" y="82845"/>
                  </a:cubicBezTo>
                  <a:cubicBezTo>
                    <a:pt x="221046" y="77414"/>
                    <a:pt x="220351" y="71810"/>
                    <a:pt x="220351" y="66264"/>
                  </a:cubicBezTo>
                  <a:cubicBezTo>
                    <a:pt x="220351" y="30157"/>
                    <a:pt x="249753" y="751"/>
                    <a:pt x="285868" y="751"/>
                  </a:cubicBezTo>
                  <a:close/>
                  <a:moveTo>
                    <a:pt x="114639" y="751"/>
                  </a:moveTo>
                  <a:lnTo>
                    <a:pt x="115275" y="751"/>
                  </a:lnTo>
                  <a:cubicBezTo>
                    <a:pt x="145256" y="751"/>
                    <a:pt x="171416" y="20971"/>
                    <a:pt x="178882" y="49915"/>
                  </a:cubicBezTo>
                  <a:cubicBezTo>
                    <a:pt x="180329" y="55403"/>
                    <a:pt x="181024" y="61007"/>
                    <a:pt x="181024" y="66553"/>
                  </a:cubicBezTo>
                  <a:cubicBezTo>
                    <a:pt x="181024" y="102718"/>
                    <a:pt x="151564" y="132124"/>
                    <a:pt x="115333" y="132124"/>
                  </a:cubicBezTo>
                  <a:lnTo>
                    <a:pt x="114754" y="132124"/>
                  </a:lnTo>
                  <a:cubicBezTo>
                    <a:pt x="84774" y="132124"/>
                    <a:pt x="58614" y="111904"/>
                    <a:pt x="51148" y="82960"/>
                  </a:cubicBezTo>
                  <a:cubicBezTo>
                    <a:pt x="49701" y="77472"/>
                    <a:pt x="49006" y="71868"/>
                    <a:pt x="49006" y="66322"/>
                  </a:cubicBezTo>
                  <a:cubicBezTo>
                    <a:pt x="49006" y="30157"/>
                    <a:pt x="78466" y="751"/>
                    <a:pt x="114639" y="751"/>
                  </a:cubicBezTo>
                  <a:close/>
                  <a:moveTo>
                    <a:pt x="457410" y="423"/>
                  </a:moveTo>
                  <a:cubicBezTo>
                    <a:pt x="420880" y="423"/>
                    <a:pt x="391355" y="29894"/>
                    <a:pt x="391355" y="66356"/>
                  </a:cubicBezTo>
                  <a:cubicBezTo>
                    <a:pt x="391355" y="72135"/>
                    <a:pt x="392108" y="77740"/>
                    <a:pt x="393497" y="83056"/>
                  </a:cubicBezTo>
                  <a:cubicBezTo>
                    <a:pt x="400849" y="111487"/>
                    <a:pt x="426669" y="132521"/>
                    <a:pt x="457468" y="132521"/>
                  </a:cubicBezTo>
                  <a:lnTo>
                    <a:pt x="457815" y="132521"/>
                  </a:lnTo>
                  <a:lnTo>
                    <a:pt x="458104" y="132521"/>
                  </a:lnTo>
                  <a:cubicBezTo>
                    <a:pt x="494634" y="132521"/>
                    <a:pt x="524159" y="103050"/>
                    <a:pt x="524159" y="66587"/>
                  </a:cubicBezTo>
                  <a:cubicBezTo>
                    <a:pt x="524159" y="60809"/>
                    <a:pt x="523406" y="55204"/>
                    <a:pt x="522017" y="49887"/>
                  </a:cubicBezTo>
                  <a:cubicBezTo>
                    <a:pt x="514665" y="21457"/>
                    <a:pt x="488845" y="423"/>
                    <a:pt x="458046" y="423"/>
                  </a:cubicBezTo>
                  <a:lnTo>
                    <a:pt x="457699" y="423"/>
                  </a:lnTo>
                  <a:close/>
                  <a:moveTo>
                    <a:pt x="114646" y="423"/>
                  </a:moveTo>
                  <a:cubicBezTo>
                    <a:pt x="78190" y="423"/>
                    <a:pt x="48620" y="29894"/>
                    <a:pt x="48620" y="66356"/>
                  </a:cubicBezTo>
                  <a:cubicBezTo>
                    <a:pt x="48620" y="72135"/>
                    <a:pt x="49372" y="77740"/>
                    <a:pt x="50761" y="83056"/>
                  </a:cubicBezTo>
                  <a:cubicBezTo>
                    <a:pt x="58110" y="111487"/>
                    <a:pt x="83977" y="132521"/>
                    <a:pt x="114762" y="132521"/>
                  </a:cubicBezTo>
                  <a:lnTo>
                    <a:pt x="115051" y="132521"/>
                  </a:lnTo>
                  <a:lnTo>
                    <a:pt x="115340" y="132521"/>
                  </a:lnTo>
                  <a:cubicBezTo>
                    <a:pt x="151854" y="132521"/>
                    <a:pt x="181424" y="103050"/>
                    <a:pt x="181424" y="66587"/>
                  </a:cubicBezTo>
                  <a:cubicBezTo>
                    <a:pt x="181424" y="60809"/>
                    <a:pt x="180614" y="55204"/>
                    <a:pt x="179225" y="49887"/>
                  </a:cubicBezTo>
                  <a:cubicBezTo>
                    <a:pt x="171934" y="21457"/>
                    <a:pt x="146067" y="423"/>
                    <a:pt x="115282" y="423"/>
                  </a:cubicBezTo>
                  <a:lnTo>
                    <a:pt x="114993" y="423"/>
                  </a:lnTo>
                  <a:close/>
                  <a:moveTo>
                    <a:pt x="286036" y="397"/>
                  </a:moveTo>
                  <a:cubicBezTo>
                    <a:pt x="249522" y="282"/>
                    <a:pt x="219952" y="29874"/>
                    <a:pt x="219952" y="66286"/>
                  </a:cubicBezTo>
                  <a:cubicBezTo>
                    <a:pt x="219952" y="72066"/>
                    <a:pt x="220762" y="77672"/>
                    <a:pt x="222151" y="82990"/>
                  </a:cubicBezTo>
                  <a:cubicBezTo>
                    <a:pt x="229442" y="111484"/>
                    <a:pt x="255309" y="132522"/>
                    <a:pt x="286094" y="132522"/>
                  </a:cubicBezTo>
                  <a:lnTo>
                    <a:pt x="286383" y="132522"/>
                  </a:lnTo>
                  <a:lnTo>
                    <a:pt x="286730" y="132522"/>
                  </a:lnTo>
                  <a:cubicBezTo>
                    <a:pt x="323186" y="132522"/>
                    <a:pt x="352756" y="103045"/>
                    <a:pt x="352756" y="66575"/>
                  </a:cubicBezTo>
                  <a:cubicBezTo>
                    <a:pt x="352756" y="60796"/>
                    <a:pt x="352004" y="55189"/>
                    <a:pt x="350615" y="49872"/>
                  </a:cubicBezTo>
                  <a:cubicBezTo>
                    <a:pt x="343266" y="21436"/>
                    <a:pt x="317399" y="397"/>
                    <a:pt x="286614" y="397"/>
                  </a:cubicBezTo>
                  <a:lnTo>
                    <a:pt x="286325" y="397"/>
                  </a:lnTo>
                  <a:close/>
                  <a:moveTo>
                    <a:pt x="457411" y="0"/>
                  </a:moveTo>
                  <a:lnTo>
                    <a:pt x="458047" y="0"/>
                  </a:lnTo>
                  <a:cubicBezTo>
                    <a:pt x="488359" y="0"/>
                    <a:pt x="514795" y="20451"/>
                    <a:pt x="522315" y="49741"/>
                  </a:cubicBezTo>
                  <a:cubicBezTo>
                    <a:pt x="523761" y="55230"/>
                    <a:pt x="524513" y="60891"/>
                    <a:pt x="524513" y="66553"/>
                  </a:cubicBezTo>
                  <a:cubicBezTo>
                    <a:pt x="524513" y="103122"/>
                    <a:pt x="494722" y="132875"/>
                    <a:pt x="458105" y="132875"/>
                  </a:cubicBezTo>
                  <a:lnTo>
                    <a:pt x="457469" y="132875"/>
                  </a:lnTo>
                  <a:cubicBezTo>
                    <a:pt x="427157" y="132875"/>
                    <a:pt x="400721" y="112424"/>
                    <a:pt x="393201" y="83133"/>
                  </a:cubicBezTo>
                  <a:cubicBezTo>
                    <a:pt x="391755" y="77645"/>
                    <a:pt x="391003" y="71983"/>
                    <a:pt x="391003" y="66322"/>
                  </a:cubicBezTo>
                  <a:cubicBezTo>
                    <a:pt x="391003" y="29752"/>
                    <a:pt x="420794" y="0"/>
                    <a:pt x="457411" y="0"/>
                  </a:cubicBezTo>
                  <a:close/>
                  <a:moveTo>
                    <a:pt x="285868" y="0"/>
                  </a:moveTo>
                  <a:lnTo>
                    <a:pt x="286621" y="0"/>
                  </a:lnTo>
                  <a:cubicBezTo>
                    <a:pt x="316948" y="0"/>
                    <a:pt x="343456" y="20451"/>
                    <a:pt x="350980" y="49741"/>
                  </a:cubicBezTo>
                  <a:cubicBezTo>
                    <a:pt x="352427" y="55287"/>
                    <a:pt x="353179" y="60891"/>
                    <a:pt x="353179" y="66553"/>
                  </a:cubicBezTo>
                  <a:cubicBezTo>
                    <a:pt x="353179" y="103122"/>
                    <a:pt x="323372" y="132875"/>
                    <a:pt x="286736" y="132875"/>
                  </a:cubicBezTo>
                  <a:lnTo>
                    <a:pt x="286100" y="132875"/>
                  </a:lnTo>
                  <a:cubicBezTo>
                    <a:pt x="255772" y="132875"/>
                    <a:pt x="229322" y="112366"/>
                    <a:pt x="221740" y="83076"/>
                  </a:cubicBezTo>
                  <a:cubicBezTo>
                    <a:pt x="220294" y="77530"/>
                    <a:pt x="219599" y="71868"/>
                    <a:pt x="219599" y="66264"/>
                  </a:cubicBezTo>
                  <a:cubicBezTo>
                    <a:pt x="219599" y="29695"/>
                    <a:pt x="249348" y="0"/>
                    <a:pt x="285868" y="0"/>
                  </a:cubicBezTo>
                  <a:close/>
                  <a:moveTo>
                    <a:pt x="114639" y="0"/>
                  </a:moveTo>
                  <a:lnTo>
                    <a:pt x="115275" y="0"/>
                  </a:lnTo>
                  <a:cubicBezTo>
                    <a:pt x="145603" y="0"/>
                    <a:pt x="172053" y="20451"/>
                    <a:pt x="179635" y="49741"/>
                  </a:cubicBezTo>
                  <a:cubicBezTo>
                    <a:pt x="181081" y="55230"/>
                    <a:pt x="181776" y="60891"/>
                    <a:pt x="181776" y="66553"/>
                  </a:cubicBezTo>
                  <a:cubicBezTo>
                    <a:pt x="181776" y="103122"/>
                    <a:pt x="151969" y="132875"/>
                    <a:pt x="115333" y="132875"/>
                  </a:cubicBezTo>
                  <a:lnTo>
                    <a:pt x="114754" y="132875"/>
                  </a:lnTo>
                  <a:cubicBezTo>
                    <a:pt x="84427" y="132875"/>
                    <a:pt x="57919" y="112424"/>
                    <a:pt x="50395" y="83133"/>
                  </a:cubicBezTo>
                  <a:cubicBezTo>
                    <a:pt x="48948" y="77645"/>
                    <a:pt x="48196" y="71983"/>
                    <a:pt x="48196" y="66322"/>
                  </a:cubicBezTo>
                  <a:cubicBezTo>
                    <a:pt x="48196" y="29752"/>
                    <a:pt x="78003" y="0"/>
                    <a:pt x="114639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6" name="PA-椭圆 55">
              <a:extLst>
                <a:ext uri="{FF2B5EF4-FFF2-40B4-BE49-F238E27FC236}">
                  <a16:creationId xmlns:a16="http://schemas.microsoft.com/office/drawing/2014/main" xmlns="" id="{F999F587-0342-4905-8AD8-D1AF01809C7F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7994377" y="4808920"/>
              <a:ext cx="1281564" cy="1281562"/>
            </a:xfrm>
            <a:prstGeom prst="ellips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PA-组合 59">
            <a:extLst>
              <a:ext uri="{FF2B5EF4-FFF2-40B4-BE49-F238E27FC236}">
                <a16:creationId xmlns:a16="http://schemas.microsoft.com/office/drawing/2014/main" xmlns="" id="{8CA527F8-953A-4100-898C-52802D0A8FCA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0052870" y="4524064"/>
            <a:ext cx="772002" cy="772000"/>
            <a:chOff x="9689672" y="4808920"/>
            <a:chExt cx="1281564" cy="1281562"/>
          </a:xfrm>
        </p:grpSpPr>
        <p:sp>
          <p:nvSpPr>
            <p:cNvPr id="53" name="PA-椭圆 43">
              <a:extLst>
                <a:ext uri="{FF2B5EF4-FFF2-40B4-BE49-F238E27FC236}">
                  <a16:creationId xmlns:a16="http://schemas.microsoft.com/office/drawing/2014/main" xmlns="" id="{6EA45650-3BC3-4561-8F55-5B46CF6FFECA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9805600" y="5051548"/>
              <a:ext cx="1049710" cy="862818"/>
            </a:xfrm>
            <a:custGeom>
              <a:avLst/>
              <a:gdLst>
                <a:gd name="connsiteX0" fmla="*/ 101332 w 607991"/>
                <a:gd name="connsiteY0" fmla="*/ 229973 h 499744"/>
                <a:gd name="connsiteX1" fmla="*/ 300898 w 607991"/>
                <a:gd name="connsiteY1" fmla="*/ 340321 h 499744"/>
                <a:gd name="connsiteX2" fmla="*/ 500520 w 607991"/>
                <a:gd name="connsiteY2" fmla="*/ 229973 h 499744"/>
                <a:gd name="connsiteX3" fmla="*/ 472871 w 607991"/>
                <a:gd name="connsiteY3" fmla="*/ 367922 h 499744"/>
                <a:gd name="connsiteX4" fmla="*/ 380747 w 607991"/>
                <a:gd name="connsiteY4" fmla="*/ 469050 h 499744"/>
                <a:gd name="connsiteX5" fmla="*/ 300898 w 607991"/>
                <a:gd name="connsiteY5" fmla="*/ 499744 h 499744"/>
                <a:gd name="connsiteX6" fmla="*/ 221048 w 607991"/>
                <a:gd name="connsiteY6" fmla="*/ 469050 h 499744"/>
                <a:gd name="connsiteX7" fmla="*/ 128924 w 607991"/>
                <a:gd name="connsiteY7" fmla="*/ 367922 h 499744"/>
                <a:gd name="connsiteX8" fmla="*/ 300898 w 607991"/>
                <a:gd name="connsiteY8" fmla="*/ 64372 h 499744"/>
                <a:gd name="connsiteX9" fmla="*/ 242566 w 607991"/>
                <a:gd name="connsiteY9" fmla="*/ 114942 h 499744"/>
                <a:gd name="connsiteX10" fmla="*/ 300898 w 607991"/>
                <a:gd name="connsiteY10" fmla="*/ 165569 h 499744"/>
                <a:gd name="connsiteX11" fmla="*/ 354069 w 607991"/>
                <a:gd name="connsiteY11" fmla="*/ 135617 h 499744"/>
                <a:gd name="connsiteX12" fmla="*/ 301701 w 607991"/>
                <a:gd name="connsiteY12" fmla="*/ 133326 h 499744"/>
                <a:gd name="connsiteX13" fmla="*/ 300095 w 607991"/>
                <a:gd name="connsiteY13" fmla="*/ 96558 h 499744"/>
                <a:gd name="connsiteX14" fmla="*/ 355847 w 607991"/>
                <a:gd name="connsiteY14" fmla="*/ 98677 h 499744"/>
                <a:gd name="connsiteX15" fmla="*/ 300898 w 607991"/>
                <a:gd name="connsiteY15" fmla="*/ 64372 h 499744"/>
                <a:gd name="connsiteX16" fmla="*/ 300898 w 607991"/>
                <a:gd name="connsiteY16" fmla="*/ 0 h 499744"/>
                <a:gd name="connsiteX17" fmla="*/ 607991 w 607991"/>
                <a:gd name="connsiteY17" fmla="*/ 125709 h 499744"/>
                <a:gd name="connsiteX18" fmla="*/ 530788 w 607991"/>
                <a:gd name="connsiteY18" fmla="*/ 166543 h 499744"/>
                <a:gd name="connsiteX19" fmla="*/ 535491 w 607991"/>
                <a:gd name="connsiteY19" fmla="*/ 170781 h 499744"/>
                <a:gd name="connsiteX20" fmla="*/ 580287 w 607991"/>
                <a:gd name="connsiteY20" fmla="*/ 304851 h 499744"/>
                <a:gd name="connsiteX21" fmla="*/ 577993 w 607991"/>
                <a:gd name="connsiteY21" fmla="*/ 325812 h 499744"/>
                <a:gd name="connsiteX22" fmla="*/ 579943 w 607991"/>
                <a:gd name="connsiteY22" fmla="*/ 416300 h 499744"/>
                <a:gd name="connsiteX23" fmla="*/ 543865 w 607991"/>
                <a:gd name="connsiteY23" fmla="*/ 423745 h 499744"/>
                <a:gd name="connsiteX24" fmla="*/ 541456 w 607991"/>
                <a:gd name="connsiteY24" fmla="*/ 321231 h 499744"/>
                <a:gd name="connsiteX25" fmla="*/ 543521 w 607991"/>
                <a:gd name="connsiteY25" fmla="*/ 302160 h 499744"/>
                <a:gd name="connsiteX26" fmla="*/ 509107 w 607991"/>
                <a:gd name="connsiteY26" fmla="*/ 196495 h 499744"/>
                <a:gd name="connsiteX27" fmla="*/ 496201 w 607991"/>
                <a:gd name="connsiteY27" fmla="*/ 184869 h 499744"/>
                <a:gd name="connsiteX28" fmla="*/ 300898 w 607991"/>
                <a:gd name="connsiteY28" fmla="*/ 288186 h 499744"/>
                <a:gd name="connsiteX29" fmla="*/ 0 w 607991"/>
                <a:gd name="connsiteY29" fmla="*/ 125709 h 499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07991" h="499744">
                  <a:moveTo>
                    <a:pt x="101332" y="229973"/>
                  </a:moveTo>
                  <a:lnTo>
                    <a:pt x="300898" y="340321"/>
                  </a:lnTo>
                  <a:lnTo>
                    <a:pt x="500520" y="229973"/>
                  </a:lnTo>
                  <a:lnTo>
                    <a:pt x="472871" y="367922"/>
                  </a:lnTo>
                  <a:cubicBezTo>
                    <a:pt x="472871" y="367922"/>
                    <a:pt x="494325" y="432287"/>
                    <a:pt x="380747" y="469050"/>
                  </a:cubicBezTo>
                  <a:lnTo>
                    <a:pt x="300898" y="499744"/>
                  </a:lnTo>
                  <a:lnTo>
                    <a:pt x="221048" y="469050"/>
                  </a:lnTo>
                  <a:cubicBezTo>
                    <a:pt x="107470" y="432287"/>
                    <a:pt x="128924" y="367922"/>
                    <a:pt x="128924" y="367922"/>
                  </a:cubicBezTo>
                  <a:close/>
                  <a:moveTo>
                    <a:pt x="300898" y="64372"/>
                  </a:moveTo>
                  <a:cubicBezTo>
                    <a:pt x="268663" y="64372"/>
                    <a:pt x="242566" y="87051"/>
                    <a:pt x="242566" y="114942"/>
                  </a:cubicBezTo>
                  <a:cubicBezTo>
                    <a:pt x="242566" y="142890"/>
                    <a:pt x="268663" y="165569"/>
                    <a:pt x="300898" y="165569"/>
                  </a:cubicBezTo>
                  <a:cubicBezTo>
                    <a:pt x="324587" y="165569"/>
                    <a:pt x="344892" y="153256"/>
                    <a:pt x="354069" y="135617"/>
                  </a:cubicBezTo>
                  <a:cubicBezTo>
                    <a:pt x="323956" y="132524"/>
                    <a:pt x="302275" y="133326"/>
                    <a:pt x="301701" y="133326"/>
                  </a:cubicBezTo>
                  <a:lnTo>
                    <a:pt x="300095" y="96558"/>
                  </a:lnTo>
                  <a:cubicBezTo>
                    <a:pt x="302447" y="96444"/>
                    <a:pt x="324759" y="95585"/>
                    <a:pt x="355847" y="98677"/>
                  </a:cubicBezTo>
                  <a:cubicBezTo>
                    <a:pt x="348046" y="78747"/>
                    <a:pt x="326480" y="64372"/>
                    <a:pt x="300898" y="64372"/>
                  </a:cubicBezTo>
                  <a:close/>
                  <a:moveTo>
                    <a:pt x="300898" y="0"/>
                  </a:moveTo>
                  <a:lnTo>
                    <a:pt x="607991" y="125709"/>
                  </a:lnTo>
                  <a:lnTo>
                    <a:pt x="530788" y="166543"/>
                  </a:lnTo>
                  <a:cubicBezTo>
                    <a:pt x="532336" y="167975"/>
                    <a:pt x="534000" y="169292"/>
                    <a:pt x="535491" y="170781"/>
                  </a:cubicBezTo>
                  <a:cubicBezTo>
                    <a:pt x="569217" y="205487"/>
                    <a:pt x="584303" y="250616"/>
                    <a:pt x="580287" y="304851"/>
                  </a:cubicBezTo>
                  <a:cubicBezTo>
                    <a:pt x="579771" y="311609"/>
                    <a:pt x="578911" y="318539"/>
                    <a:pt x="577993" y="325812"/>
                  </a:cubicBezTo>
                  <a:cubicBezTo>
                    <a:pt x="575011" y="349522"/>
                    <a:pt x="571626" y="376325"/>
                    <a:pt x="579943" y="416300"/>
                  </a:cubicBezTo>
                  <a:lnTo>
                    <a:pt x="543865" y="423745"/>
                  </a:lnTo>
                  <a:cubicBezTo>
                    <a:pt x="534344" y="377814"/>
                    <a:pt x="538244" y="346430"/>
                    <a:pt x="541456" y="321231"/>
                  </a:cubicBezTo>
                  <a:cubicBezTo>
                    <a:pt x="542259" y="314587"/>
                    <a:pt x="543062" y="308288"/>
                    <a:pt x="543521" y="302160"/>
                  </a:cubicBezTo>
                  <a:cubicBezTo>
                    <a:pt x="546791" y="258233"/>
                    <a:pt x="535549" y="223699"/>
                    <a:pt x="509107" y="196495"/>
                  </a:cubicBezTo>
                  <a:cubicBezTo>
                    <a:pt x="505034" y="192372"/>
                    <a:pt x="500732" y="188477"/>
                    <a:pt x="496201" y="184869"/>
                  </a:cubicBezTo>
                  <a:lnTo>
                    <a:pt x="300898" y="288186"/>
                  </a:lnTo>
                  <a:lnTo>
                    <a:pt x="0" y="12570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7" name="PA-椭圆 56">
              <a:extLst>
                <a:ext uri="{FF2B5EF4-FFF2-40B4-BE49-F238E27FC236}">
                  <a16:creationId xmlns:a16="http://schemas.microsoft.com/office/drawing/2014/main" xmlns="" id="{2C6A02A1-28D6-42E3-8A40-C554AEF529E3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9689672" y="4808920"/>
              <a:ext cx="1281564" cy="1281562"/>
            </a:xfrm>
            <a:prstGeom prst="ellips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PA-文本框 60">
            <a:extLst>
              <a:ext uri="{FF2B5EF4-FFF2-40B4-BE49-F238E27FC236}">
                <a16:creationId xmlns:a16="http://schemas.microsoft.com/office/drawing/2014/main" xmlns="" id="{875CFBFF-89E2-47C2-B3C4-ADC804077F4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396593" y="5443825"/>
            <a:ext cx="14112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</a:rPr>
              <a:t>Fusce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 est. </a:t>
            </a:r>
          </a:p>
          <a:p>
            <a:pPr algn="ctr"/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</a:rPr>
              <a:t>Vivamus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 a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62" name="PA-文本框 61">
            <a:extLst>
              <a:ext uri="{FF2B5EF4-FFF2-40B4-BE49-F238E27FC236}">
                <a16:creationId xmlns:a16="http://schemas.microsoft.com/office/drawing/2014/main" xmlns="" id="{0304A580-B54F-4874-8A81-15C2E4ECA8C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051482" y="5443825"/>
            <a:ext cx="14112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</a:rPr>
              <a:t>Fusce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 est. </a:t>
            </a:r>
          </a:p>
          <a:p>
            <a:pPr algn="ctr"/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</a:rPr>
              <a:t>Vivamus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 a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63" name="PA-文本框 62">
            <a:extLst>
              <a:ext uri="{FF2B5EF4-FFF2-40B4-BE49-F238E27FC236}">
                <a16:creationId xmlns:a16="http://schemas.microsoft.com/office/drawing/2014/main" xmlns="" id="{24AB16B6-9CE0-42FA-A4FB-2C34AB342C8A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9733261" y="5443825"/>
            <a:ext cx="14112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</a:rPr>
              <a:t>Fusce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 est. </a:t>
            </a:r>
          </a:p>
          <a:p>
            <a:pPr algn="ctr"/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</a:rPr>
              <a:t>Vivamus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 a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xmlns="" id="{9689B4F6-58DC-49A3-A83E-94201A0D54C0}"/>
              </a:ext>
            </a:extLst>
          </p:cNvPr>
          <p:cNvCxnSpPr/>
          <p:nvPr/>
        </p:nvCxnSpPr>
        <p:spPr>
          <a:xfrm>
            <a:off x="6495190" y="1845733"/>
            <a:ext cx="1800958" cy="0"/>
          </a:xfrm>
          <a:prstGeom prst="line">
            <a:avLst/>
          </a:prstGeom>
          <a:ln w="38100">
            <a:solidFill>
              <a:srgbClr val="940A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3" name="组合 82">
            <a:extLst>
              <a:ext uri="{FF2B5EF4-FFF2-40B4-BE49-F238E27FC236}">
                <a16:creationId xmlns:a16="http://schemas.microsoft.com/office/drawing/2014/main" xmlns="" id="{4174EBFC-6D6E-441B-9401-AF40D9E9C674}"/>
              </a:ext>
            </a:extLst>
          </p:cNvPr>
          <p:cNvGrpSpPr/>
          <p:nvPr/>
        </p:nvGrpSpPr>
        <p:grpSpPr>
          <a:xfrm>
            <a:off x="989880" y="1668828"/>
            <a:ext cx="4110116" cy="3575061"/>
            <a:chOff x="989880" y="1668828"/>
            <a:chExt cx="4110116" cy="3575061"/>
          </a:xfrm>
        </p:grpSpPr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xmlns="" id="{E069C2B8-C2AC-4479-998F-0F4F4C5A35E3}"/>
                </a:ext>
              </a:extLst>
            </p:cNvPr>
            <p:cNvSpPr/>
            <p:nvPr/>
          </p:nvSpPr>
          <p:spPr>
            <a:xfrm>
              <a:off x="1305391" y="2201322"/>
              <a:ext cx="3544868" cy="1533502"/>
            </a:xfrm>
            <a:custGeom>
              <a:avLst/>
              <a:gdLst>
                <a:gd name="connsiteX0" fmla="*/ 80647 w 3544868"/>
                <a:gd name="connsiteY0" fmla="*/ 1350400 h 1533502"/>
                <a:gd name="connsiteX1" fmla="*/ 99897 w 3544868"/>
                <a:gd name="connsiteY1" fmla="*/ 618880 h 1533502"/>
                <a:gd name="connsiteX2" fmla="*/ 946921 w 3544868"/>
                <a:gd name="connsiteY2" fmla="*/ 99116 h 1533502"/>
                <a:gd name="connsiteX3" fmla="*/ 2101952 w 3544868"/>
                <a:gd name="connsiteY3" fmla="*/ 22114 h 1533502"/>
                <a:gd name="connsiteX4" fmla="*/ 3016352 w 3544868"/>
                <a:gd name="connsiteY4" fmla="*/ 368623 h 1533502"/>
                <a:gd name="connsiteX5" fmla="*/ 3487990 w 3544868"/>
                <a:gd name="connsiteY5" fmla="*/ 1023141 h 1533502"/>
                <a:gd name="connsiteX6" fmla="*/ 3420613 w 3544868"/>
                <a:gd name="connsiteY6" fmla="*/ 1456278 h 1533502"/>
                <a:gd name="connsiteX7" fmla="*/ 2448462 w 3544868"/>
                <a:gd name="connsiteY7" fmla="*/ 1533280 h 1533502"/>
                <a:gd name="connsiteX8" fmla="*/ 677413 w 3544868"/>
                <a:gd name="connsiteY8" fmla="*/ 1475529 h 1533502"/>
                <a:gd name="connsiteX9" fmla="*/ 80647 w 3544868"/>
                <a:gd name="connsiteY9" fmla="*/ 1350400 h 1533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44868" h="1533502">
                  <a:moveTo>
                    <a:pt x="80647" y="1350400"/>
                  </a:moveTo>
                  <a:cubicBezTo>
                    <a:pt x="-15606" y="1207625"/>
                    <a:pt x="-44482" y="827427"/>
                    <a:pt x="99897" y="618880"/>
                  </a:cubicBezTo>
                  <a:cubicBezTo>
                    <a:pt x="244276" y="410333"/>
                    <a:pt x="613245" y="198577"/>
                    <a:pt x="946921" y="99116"/>
                  </a:cubicBezTo>
                  <a:cubicBezTo>
                    <a:pt x="1280597" y="-345"/>
                    <a:pt x="1757047" y="-22804"/>
                    <a:pt x="2101952" y="22114"/>
                  </a:cubicBezTo>
                  <a:cubicBezTo>
                    <a:pt x="2446857" y="67032"/>
                    <a:pt x="2785346" y="201785"/>
                    <a:pt x="3016352" y="368623"/>
                  </a:cubicBezTo>
                  <a:cubicBezTo>
                    <a:pt x="3247358" y="535461"/>
                    <a:pt x="3420613" y="841865"/>
                    <a:pt x="3487990" y="1023141"/>
                  </a:cubicBezTo>
                  <a:cubicBezTo>
                    <a:pt x="3555367" y="1204417"/>
                    <a:pt x="3593868" y="1371255"/>
                    <a:pt x="3420613" y="1456278"/>
                  </a:cubicBezTo>
                  <a:cubicBezTo>
                    <a:pt x="3247358" y="1541301"/>
                    <a:pt x="2905662" y="1530072"/>
                    <a:pt x="2448462" y="1533280"/>
                  </a:cubicBezTo>
                  <a:cubicBezTo>
                    <a:pt x="1991262" y="1536488"/>
                    <a:pt x="1070445" y="1504405"/>
                    <a:pt x="677413" y="1475529"/>
                  </a:cubicBezTo>
                  <a:cubicBezTo>
                    <a:pt x="284381" y="1446653"/>
                    <a:pt x="176900" y="1493175"/>
                    <a:pt x="80647" y="13504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F893D58F-F6F7-4076-BA10-01FD8C3DDF39}"/>
                </a:ext>
              </a:extLst>
            </p:cNvPr>
            <p:cNvSpPr/>
            <p:nvPr/>
          </p:nvSpPr>
          <p:spPr>
            <a:xfrm>
              <a:off x="989880" y="3285325"/>
              <a:ext cx="376037" cy="924424"/>
            </a:xfrm>
            <a:custGeom>
              <a:avLst/>
              <a:gdLst>
                <a:gd name="connsiteX0" fmla="*/ 385786 w 376036"/>
                <a:gd name="connsiteY0" fmla="*/ 62713 h 924423"/>
                <a:gd name="connsiteX1" fmla="*/ 172698 w 376036"/>
                <a:gd name="connsiteY1" fmla="*/ 7874 h 924423"/>
                <a:gd name="connsiteX2" fmla="*/ 1915 w 376036"/>
                <a:gd name="connsiteY2" fmla="*/ 336906 h 924423"/>
                <a:gd name="connsiteX3" fmla="*/ 348 w 376036"/>
                <a:gd name="connsiteY3" fmla="*/ 363542 h 924423"/>
                <a:gd name="connsiteX4" fmla="*/ 114726 w 376036"/>
                <a:gd name="connsiteY4" fmla="*/ 722344 h 924423"/>
                <a:gd name="connsiteX5" fmla="*/ 301178 w 376036"/>
                <a:gd name="connsiteY5" fmla="*/ 885293 h 924423"/>
                <a:gd name="connsiteX6" fmla="*/ 376385 w 376036"/>
                <a:gd name="connsiteY6" fmla="*/ 926031 h 924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6036" h="924423">
                  <a:moveTo>
                    <a:pt x="385786" y="62713"/>
                  </a:moveTo>
                  <a:cubicBezTo>
                    <a:pt x="356016" y="40777"/>
                    <a:pt x="262007" y="-21896"/>
                    <a:pt x="172698" y="7874"/>
                  </a:cubicBezTo>
                  <a:cubicBezTo>
                    <a:pt x="25417" y="54879"/>
                    <a:pt x="3482" y="311837"/>
                    <a:pt x="1915" y="336906"/>
                  </a:cubicBezTo>
                  <a:cubicBezTo>
                    <a:pt x="1915" y="347874"/>
                    <a:pt x="348" y="357275"/>
                    <a:pt x="348" y="363542"/>
                  </a:cubicBezTo>
                  <a:cubicBezTo>
                    <a:pt x="-5919" y="537459"/>
                    <a:pt x="73989" y="667505"/>
                    <a:pt x="114726" y="722344"/>
                  </a:cubicBezTo>
                  <a:cubicBezTo>
                    <a:pt x="180532" y="810086"/>
                    <a:pt x="255740" y="857090"/>
                    <a:pt x="301178" y="885293"/>
                  </a:cubicBezTo>
                  <a:cubicBezTo>
                    <a:pt x="330947" y="904095"/>
                    <a:pt x="357583" y="916630"/>
                    <a:pt x="376385" y="926031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 w="15659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xmlns="" id="{CB8CD76E-364A-4D6D-9FDC-B8FD71415933}"/>
                </a:ext>
              </a:extLst>
            </p:cNvPr>
            <p:cNvSpPr/>
            <p:nvPr/>
          </p:nvSpPr>
          <p:spPr>
            <a:xfrm>
              <a:off x="4739627" y="3301722"/>
              <a:ext cx="360369" cy="893087"/>
            </a:xfrm>
            <a:custGeom>
              <a:avLst/>
              <a:gdLst>
                <a:gd name="connsiteX0" fmla="*/ 0 w 360368"/>
                <a:gd name="connsiteY0" fmla="*/ 54149 h 893087"/>
                <a:gd name="connsiteX1" fmla="*/ 198986 w 360368"/>
                <a:gd name="connsiteY1" fmla="*/ 7145 h 893087"/>
                <a:gd name="connsiteX2" fmla="*/ 369770 w 360368"/>
                <a:gd name="connsiteY2" fmla="*/ 336177 h 893087"/>
                <a:gd name="connsiteX3" fmla="*/ 371336 w 360368"/>
                <a:gd name="connsiteY3" fmla="*/ 362813 h 893087"/>
                <a:gd name="connsiteX4" fmla="*/ 256958 w 360368"/>
                <a:gd name="connsiteY4" fmla="*/ 721615 h 893087"/>
                <a:gd name="connsiteX5" fmla="*/ 70507 w 360368"/>
                <a:gd name="connsiteY5" fmla="*/ 884564 h 893087"/>
                <a:gd name="connsiteX6" fmla="*/ 40737 w 360368"/>
                <a:gd name="connsiteY6" fmla="*/ 898665 h 893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0368" h="893087">
                  <a:moveTo>
                    <a:pt x="0" y="54149"/>
                  </a:moveTo>
                  <a:cubicBezTo>
                    <a:pt x="37604" y="29080"/>
                    <a:pt x="119078" y="-17924"/>
                    <a:pt x="198986" y="7145"/>
                  </a:cubicBezTo>
                  <a:cubicBezTo>
                    <a:pt x="346267" y="54149"/>
                    <a:pt x="368203" y="314241"/>
                    <a:pt x="369770" y="336177"/>
                  </a:cubicBezTo>
                  <a:cubicBezTo>
                    <a:pt x="369770" y="347145"/>
                    <a:pt x="371336" y="356546"/>
                    <a:pt x="371336" y="362813"/>
                  </a:cubicBezTo>
                  <a:cubicBezTo>
                    <a:pt x="377604" y="536730"/>
                    <a:pt x="297696" y="666776"/>
                    <a:pt x="256958" y="721615"/>
                  </a:cubicBezTo>
                  <a:cubicBezTo>
                    <a:pt x="180184" y="825025"/>
                    <a:pt x="90876" y="873596"/>
                    <a:pt x="70507" y="884564"/>
                  </a:cubicBezTo>
                  <a:cubicBezTo>
                    <a:pt x="57973" y="890831"/>
                    <a:pt x="47005" y="895532"/>
                    <a:pt x="40737" y="898665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 w="15659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34592091-C5B7-43AA-AA14-D3FD00909BAC}"/>
                </a:ext>
              </a:extLst>
            </p:cNvPr>
            <p:cNvSpPr/>
            <p:nvPr/>
          </p:nvSpPr>
          <p:spPr>
            <a:xfrm>
              <a:off x="1271402" y="3332369"/>
              <a:ext cx="3556681" cy="1911520"/>
            </a:xfrm>
            <a:custGeom>
              <a:avLst/>
              <a:gdLst>
                <a:gd name="connsiteX0" fmla="*/ 107397 w 3556680"/>
                <a:gd name="connsiteY0" fmla="*/ 7834 h 1911520"/>
                <a:gd name="connsiteX1" fmla="*/ 102697 w 3556680"/>
                <a:gd name="connsiteY1" fmla="*/ 18802 h 1911520"/>
                <a:gd name="connsiteX2" fmla="*/ 853 w 3556680"/>
                <a:gd name="connsiteY2" fmla="*/ 493548 h 1911520"/>
                <a:gd name="connsiteX3" fmla="*/ 1785461 w 3556680"/>
                <a:gd name="connsiteY3" fmla="*/ 1919355 h 1911520"/>
                <a:gd name="connsiteX4" fmla="*/ 3570069 w 3556680"/>
                <a:gd name="connsiteY4" fmla="*/ 493548 h 1911520"/>
                <a:gd name="connsiteX5" fmla="*/ 3460391 w 3556680"/>
                <a:gd name="connsiteY5" fmla="*/ 0 h 191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56680" h="1911520">
                  <a:moveTo>
                    <a:pt x="107397" y="7834"/>
                  </a:moveTo>
                  <a:cubicBezTo>
                    <a:pt x="105830" y="10968"/>
                    <a:pt x="104263" y="15668"/>
                    <a:pt x="102697" y="18802"/>
                  </a:cubicBezTo>
                  <a:cubicBezTo>
                    <a:pt x="61959" y="111244"/>
                    <a:pt x="-8548" y="275760"/>
                    <a:pt x="853" y="493548"/>
                  </a:cubicBezTo>
                  <a:cubicBezTo>
                    <a:pt x="30623" y="1208018"/>
                    <a:pt x="900208" y="1919355"/>
                    <a:pt x="1785461" y="1919355"/>
                  </a:cubicBezTo>
                  <a:cubicBezTo>
                    <a:pt x="2770991" y="1919355"/>
                    <a:pt x="3570069" y="1281659"/>
                    <a:pt x="3570069" y="493548"/>
                  </a:cubicBezTo>
                  <a:cubicBezTo>
                    <a:pt x="3570069" y="267926"/>
                    <a:pt x="3502696" y="95576"/>
                    <a:pt x="3460391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 w="15659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BC7FAE11-B564-45AC-8016-7B2F1C303ACA}"/>
                </a:ext>
              </a:extLst>
            </p:cNvPr>
            <p:cNvSpPr/>
            <p:nvPr/>
          </p:nvSpPr>
          <p:spPr>
            <a:xfrm>
              <a:off x="1089307" y="1668828"/>
              <a:ext cx="3979722" cy="1692166"/>
            </a:xfrm>
            <a:custGeom>
              <a:avLst/>
              <a:gdLst>
                <a:gd name="connsiteX0" fmla="*/ 3954283 w 3979722"/>
                <a:gd name="connsiteY0" fmla="*/ 1373680 h 1692165"/>
                <a:gd name="connsiteX1" fmla="*/ 3962117 w 3979722"/>
                <a:gd name="connsiteY1" fmla="*/ 1345477 h 1692165"/>
                <a:gd name="connsiteX2" fmla="*/ 3875942 w 3979722"/>
                <a:gd name="connsiteY2" fmla="*/ 1069717 h 1692165"/>
                <a:gd name="connsiteX3" fmla="*/ 3711426 w 3979722"/>
                <a:gd name="connsiteY3" fmla="*/ 986675 h 1692165"/>
                <a:gd name="connsiteX4" fmla="*/ 3689491 w 3979722"/>
                <a:gd name="connsiteY4" fmla="*/ 922436 h 1692165"/>
                <a:gd name="connsiteX5" fmla="*/ 3702025 w 3979722"/>
                <a:gd name="connsiteY5" fmla="*/ 840961 h 1692165"/>
                <a:gd name="connsiteX6" fmla="*/ 3615850 w 3979722"/>
                <a:gd name="connsiteY6" fmla="*/ 615339 h 1692165"/>
                <a:gd name="connsiteX7" fmla="*/ 3468569 w 3979722"/>
                <a:gd name="connsiteY7" fmla="*/ 557367 h 1692165"/>
                <a:gd name="connsiteX8" fmla="*/ 3172440 w 3979722"/>
                <a:gd name="connsiteY8" fmla="*/ 565201 h 1692165"/>
                <a:gd name="connsiteX9" fmla="*/ 3133270 w 3979722"/>
                <a:gd name="connsiteY9" fmla="*/ 485293 h 1692165"/>
                <a:gd name="connsiteX10" fmla="*/ 3156772 w 3979722"/>
                <a:gd name="connsiteY10" fmla="*/ 421053 h 1692165"/>
                <a:gd name="connsiteX11" fmla="*/ 3058063 w 3979722"/>
                <a:gd name="connsiteY11" fmla="*/ 200132 h 1692165"/>
                <a:gd name="connsiteX12" fmla="*/ 2874744 w 3979722"/>
                <a:gd name="connsiteY12" fmla="*/ 178196 h 1692165"/>
                <a:gd name="connsiteX13" fmla="*/ 2551980 w 3979722"/>
                <a:gd name="connsiteY13" fmla="*/ 319210 h 1692165"/>
                <a:gd name="connsiteX14" fmla="*/ 2456404 w 3979722"/>
                <a:gd name="connsiteY14" fmla="*/ 319210 h 1692165"/>
                <a:gd name="connsiteX15" fmla="*/ 2418800 w 3979722"/>
                <a:gd name="connsiteY15" fmla="*/ 242436 h 1692165"/>
                <a:gd name="connsiteX16" fmla="*/ 2304422 w 3979722"/>
                <a:gd name="connsiteY16" fmla="*/ 23081 h 1692165"/>
                <a:gd name="connsiteX17" fmla="*/ 2078800 w 3979722"/>
                <a:gd name="connsiteY17" fmla="*/ 37182 h 1692165"/>
                <a:gd name="connsiteX18" fmla="*/ 1856312 w 3979722"/>
                <a:gd name="connsiteY18" fmla="*/ 231468 h 1692165"/>
                <a:gd name="connsiteX19" fmla="*/ 1756035 w 3979722"/>
                <a:gd name="connsiteY19" fmla="*/ 253404 h 1692165"/>
                <a:gd name="connsiteX20" fmla="*/ 1577418 w 3979722"/>
                <a:gd name="connsiteY20" fmla="*/ 74786 h 1692165"/>
                <a:gd name="connsiteX21" fmla="*/ 1369031 w 3979722"/>
                <a:gd name="connsiteY21" fmla="*/ 65385 h 1692165"/>
                <a:gd name="connsiteX22" fmla="*/ 1163777 w 3979722"/>
                <a:gd name="connsiteY22" fmla="*/ 306675 h 1692165"/>
                <a:gd name="connsiteX23" fmla="*/ 1087003 w 3979722"/>
                <a:gd name="connsiteY23" fmla="*/ 330178 h 1692165"/>
                <a:gd name="connsiteX24" fmla="*/ 956957 w 3979722"/>
                <a:gd name="connsiteY24" fmla="*/ 297274 h 1692165"/>
                <a:gd name="connsiteX25" fmla="*/ 732902 w 3979722"/>
                <a:gd name="connsiteY25" fmla="*/ 261238 h 1692165"/>
                <a:gd name="connsiteX26" fmla="*/ 593455 w 3979722"/>
                <a:gd name="connsiteY26" fmla="*/ 383450 h 1692165"/>
                <a:gd name="connsiteX27" fmla="*/ 596589 w 3979722"/>
                <a:gd name="connsiteY27" fmla="*/ 544832 h 1692165"/>
                <a:gd name="connsiteX28" fmla="*/ 554284 w 3979722"/>
                <a:gd name="connsiteY28" fmla="*/ 601238 h 1692165"/>
                <a:gd name="connsiteX29" fmla="*/ 308294 w 3979722"/>
                <a:gd name="connsiteY29" fmla="*/ 610638 h 1692165"/>
                <a:gd name="connsiteX30" fmla="*/ 126543 w 3979722"/>
                <a:gd name="connsiteY30" fmla="*/ 768887 h 1692165"/>
                <a:gd name="connsiteX31" fmla="*/ 126543 w 3979722"/>
                <a:gd name="connsiteY31" fmla="*/ 804924 h 1692165"/>
                <a:gd name="connsiteX32" fmla="*/ 126543 w 3979722"/>
                <a:gd name="connsiteY32" fmla="*/ 804924 h 1692165"/>
                <a:gd name="connsiteX33" fmla="*/ 135944 w 3979722"/>
                <a:gd name="connsiteY33" fmla="*/ 996076 h 1692165"/>
                <a:gd name="connsiteX34" fmla="*/ 145345 w 3979722"/>
                <a:gd name="connsiteY34" fmla="*/ 1101053 h 1692165"/>
                <a:gd name="connsiteX35" fmla="*/ 170414 w 3979722"/>
                <a:gd name="connsiteY35" fmla="*/ 1171560 h 1692165"/>
                <a:gd name="connsiteX36" fmla="*/ 73271 w 3979722"/>
                <a:gd name="connsiteY36" fmla="*/ 1265569 h 1692165"/>
                <a:gd name="connsiteX37" fmla="*/ 2764 w 3979722"/>
                <a:gd name="connsiteY37" fmla="*/ 1373680 h 1692165"/>
                <a:gd name="connsiteX38" fmla="*/ 13732 w 3979722"/>
                <a:gd name="connsiteY38" fmla="*/ 1553864 h 1692165"/>
                <a:gd name="connsiteX39" fmla="*/ 40368 w 3979722"/>
                <a:gd name="connsiteY39" fmla="*/ 1629072 h 1692165"/>
                <a:gd name="connsiteX40" fmla="*/ 93639 w 3979722"/>
                <a:gd name="connsiteY40" fmla="*/ 1622804 h 1692165"/>
                <a:gd name="connsiteX41" fmla="*/ 217418 w 3979722"/>
                <a:gd name="connsiteY41" fmla="*/ 1640039 h 1692165"/>
                <a:gd name="connsiteX42" fmla="*/ 292626 w 3979722"/>
                <a:gd name="connsiteY42" fmla="*/ 1687044 h 1692165"/>
                <a:gd name="connsiteX43" fmla="*/ 314561 w 3979722"/>
                <a:gd name="connsiteY43" fmla="*/ 1698012 h 1692165"/>
                <a:gd name="connsiteX44" fmla="*/ 364699 w 3979722"/>
                <a:gd name="connsiteY44" fmla="*/ 1632205 h 1692165"/>
                <a:gd name="connsiteX45" fmla="*/ 499446 w 3979722"/>
                <a:gd name="connsiteY45" fmla="*/ 1480224 h 1692165"/>
                <a:gd name="connsiteX46" fmla="*/ 638893 w 3979722"/>
                <a:gd name="connsiteY46" fmla="*/ 1328242 h 1692165"/>
                <a:gd name="connsiteX47" fmla="*/ 646727 w 3979722"/>
                <a:gd name="connsiteY47" fmla="*/ 1300039 h 1692165"/>
                <a:gd name="connsiteX48" fmla="*/ 662395 w 3979722"/>
                <a:gd name="connsiteY48" fmla="*/ 1257735 h 1692165"/>
                <a:gd name="connsiteX49" fmla="*/ 739169 w 3979722"/>
                <a:gd name="connsiteY49" fmla="*/ 1149625 h 1692165"/>
                <a:gd name="connsiteX50" fmla="*/ 902118 w 3979722"/>
                <a:gd name="connsiteY50" fmla="*/ 1068150 h 1692165"/>
                <a:gd name="connsiteX51" fmla="*/ 1019630 w 3979722"/>
                <a:gd name="connsiteY51" fmla="*/ 1025846 h 1692165"/>
                <a:gd name="connsiteX52" fmla="*/ 1065068 w 3979722"/>
                <a:gd name="connsiteY52" fmla="*/ 1008611 h 1692165"/>
                <a:gd name="connsiteX53" fmla="*/ 1179446 w 3979722"/>
                <a:gd name="connsiteY53" fmla="*/ 922436 h 1692165"/>
                <a:gd name="connsiteX54" fmla="*/ 1400367 w 3979722"/>
                <a:gd name="connsiteY54" fmla="*/ 859763 h 1692165"/>
                <a:gd name="connsiteX55" fmla="*/ 1640091 w 3979722"/>
                <a:gd name="connsiteY55" fmla="*/ 887966 h 1692165"/>
                <a:gd name="connsiteX56" fmla="*/ 1759169 w 3979722"/>
                <a:gd name="connsiteY56" fmla="*/ 870731 h 1692165"/>
                <a:gd name="connsiteX57" fmla="*/ 1925252 w 3979722"/>
                <a:gd name="connsiteY57" fmla="*/ 837827 h 1692165"/>
                <a:gd name="connsiteX58" fmla="*/ 2268385 w 3979722"/>
                <a:gd name="connsiteY58" fmla="*/ 960039 h 1692165"/>
                <a:gd name="connsiteX59" fmla="*/ 2598984 w 3979722"/>
                <a:gd name="connsiteY59" fmla="*/ 974141 h 1692165"/>
                <a:gd name="connsiteX60" fmla="*/ 2843408 w 3979722"/>
                <a:gd name="connsiteY60" fmla="*/ 1068150 h 1692165"/>
                <a:gd name="connsiteX61" fmla="*/ 2879445 w 3979722"/>
                <a:gd name="connsiteY61" fmla="*/ 1096353 h 1692165"/>
                <a:gd name="connsiteX62" fmla="*/ 2978155 w 3979722"/>
                <a:gd name="connsiteY62" fmla="*/ 1201330 h 1692165"/>
                <a:gd name="connsiteX63" fmla="*/ 3141104 w 3979722"/>
                <a:gd name="connsiteY63" fmla="*/ 1264002 h 1692165"/>
                <a:gd name="connsiteX64" fmla="*/ 3341657 w 3979722"/>
                <a:gd name="connsiteY64" fmla="*/ 1392482 h 1692165"/>
                <a:gd name="connsiteX65" fmla="*/ 3437233 w 3979722"/>
                <a:gd name="connsiteY65" fmla="*/ 1539763 h 1692165"/>
                <a:gd name="connsiteX66" fmla="*/ 3568846 w 3979722"/>
                <a:gd name="connsiteY66" fmla="*/ 1633772 h 1692165"/>
                <a:gd name="connsiteX67" fmla="*/ 3639353 w 3979722"/>
                <a:gd name="connsiteY67" fmla="*/ 1679210 h 1692165"/>
                <a:gd name="connsiteX68" fmla="*/ 3692625 w 3979722"/>
                <a:gd name="connsiteY68" fmla="*/ 1658841 h 1692165"/>
                <a:gd name="connsiteX69" fmla="*/ 3778800 w 3979722"/>
                <a:gd name="connsiteY69" fmla="*/ 1633772 h 1692165"/>
                <a:gd name="connsiteX70" fmla="*/ 3864975 w 3979722"/>
                <a:gd name="connsiteY70" fmla="*/ 1646307 h 1692165"/>
                <a:gd name="connsiteX71" fmla="*/ 3919813 w 3979722"/>
                <a:gd name="connsiteY71" fmla="*/ 1676076 h 1692165"/>
                <a:gd name="connsiteX72" fmla="*/ 3982486 w 3979722"/>
                <a:gd name="connsiteY72" fmla="*/ 1578933 h 1692165"/>
                <a:gd name="connsiteX73" fmla="*/ 3954283 w 3979722"/>
                <a:gd name="connsiteY73" fmla="*/ 1373680 h 1692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3979722" h="1692165">
                  <a:moveTo>
                    <a:pt x="3954283" y="1373680"/>
                  </a:moveTo>
                  <a:cubicBezTo>
                    <a:pt x="3957417" y="1364279"/>
                    <a:pt x="3960551" y="1354878"/>
                    <a:pt x="3962117" y="1345477"/>
                  </a:cubicBezTo>
                  <a:cubicBezTo>
                    <a:pt x="3980919" y="1264002"/>
                    <a:pt x="3962117" y="1140224"/>
                    <a:pt x="3875942" y="1069717"/>
                  </a:cubicBezTo>
                  <a:cubicBezTo>
                    <a:pt x="3810136" y="1016445"/>
                    <a:pt x="3747463" y="1019579"/>
                    <a:pt x="3711426" y="986675"/>
                  </a:cubicBezTo>
                  <a:cubicBezTo>
                    <a:pt x="3706726" y="966307"/>
                    <a:pt x="3700459" y="944371"/>
                    <a:pt x="3689491" y="922436"/>
                  </a:cubicBezTo>
                  <a:cubicBezTo>
                    <a:pt x="3692625" y="903634"/>
                    <a:pt x="3700459" y="883265"/>
                    <a:pt x="3702025" y="840961"/>
                  </a:cubicBezTo>
                  <a:cubicBezTo>
                    <a:pt x="3702025" y="823726"/>
                    <a:pt x="3702025" y="692113"/>
                    <a:pt x="3615850" y="615339"/>
                  </a:cubicBezTo>
                  <a:cubicBezTo>
                    <a:pt x="3564145" y="569901"/>
                    <a:pt x="3503039" y="562067"/>
                    <a:pt x="3468569" y="557367"/>
                  </a:cubicBezTo>
                  <a:cubicBezTo>
                    <a:pt x="3343224" y="541698"/>
                    <a:pt x="3263316" y="605938"/>
                    <a:pt x="3172440" y="565201"/>
                  </a:cubicBezTo>
                  <a:cubicBezTo>
                    <a:pt x="3164606" y="536998"/>
                    <a:pt x="3150505" y="508795"/>
                    <a:pt x="3133270" y="485293"/>
                  </a:cubicBezTo>
                  <a:cubicBezTo>
                    <a:pt x="3139537" y="466491"/>
                    <a:pt x="3152072" y="444556"/>
                    <a:pt x="3156772" y="421053"/>
                  </a:cubicBezTo>
                  <a:cubicBezTo>
                    <a:pt x="3175574" y="342712"/>
                    <a:pt x="3125436" y="244003"/>
                    <a:pt x="3058063" y="200132"/>
                  </a:cubicBezTo>
                  <a:cubicBezTo>
                    <a:pt x="2992256" y="156261"/>
                    <a:pt x="2913915" y="171929"/>
                    <a:pt x="2874744" y="178196"/>
                  </a:cubicBezTo>
                  <a:cubicBezTo>
                    <a:pt x="2760367" y="200132"/>
                    <a:pt x="2714929" y="267505"/>
                    <a:pt x="2551980" y="319210"/>
                  </a:cubicBezTo>
                  <a:cubicBezTo>
                    <a:pt x="2528477" y="327044"/>
                    <a:pt x="2487740" y="339579"/>
                    <a:pt x="2456404" y="319210"/>
                  </a:cubicBezTo>
                  <a:cubicBezTo>
                    <a:pt x="2429768" y="301975"/>
                    <a:pt x="2423501" y="269072"/>
                    <a:pt x="2418800" y="242436"/>
                  </a:cubicBezTo>
                  <a:cubicBezTo>
                    <a:pt x="2403132" y="173496"/>
                    <a:pt x="2360828" y="63818"/>
                    <a:pt x="2304422" y="23081"/>
                  </a:cubicBezTo>
                  <a:cubicBezTo>
                    <a:pt x="2240183" y="-20790"/>
                    <a:pt x="2136773" y="5846"/>
                    <a:pt x="2078800" y="37182"/>
                  </a:cubicBezTo>
                  <a:cubicBezTo>
                    <a:pt x="1976957" y="92021"/>
                    <a:pt x="1978524" y="178196"/>
                    <a:pt x="1856312" y="231468"/>
                  </a:cubicBezTo>
                  <a:cubicBezTo>
                    <a:pt x="1818708" y="248703"/>
                    <a:pt x="1790505" y="259671"/>
                    <a:pt x="1756035" y="253404"/>
                  </a:cubicBezTo>
                  <a:cubicBezTo>
                    <a:pt x="1671427" y="236168"/>
                    <a:pt x="1672994" y="129625"/>
                    <a:pt x="1577418" y="74786"/>
                  </a:cubicBezTo>
                  <a:cubicBezTo>
                    <a:pt x="1521012" y="43450"/>
                    <a:pt x="1433270" y="30915"/>
                    <a:pt x="1369031" y="65385"/>
                  </a:cubicBezTo>
                  <a:cubicBezTo>
                    <a:pt x="1271888" y="120224"/>
                    <a:pt x="1284423" y="242436"/>
                    <a:pt x="1163777" y="306675"/>
                  </a:cubicBezTo>
                  <a:cubicBezTo>
                    <a:pt x="1129307" y="325477"/>
                    <a:pt x="1101105" y="328611"/>
                    <a:pt x="1087003" y="330178"/>
                  </a:cubicBezTo>
                  <a:cubicBezTo>
                    <a:pt x="1035298" y="334878"/>
                    <a:pt x="1000828" y="314510"/>
                    <a:pt x="956957" y="297274"/>
                  </a:cubicBezTo>
                  <a:cubicBezTo>
                    <a:pt x="902118" y="275339"/>
                    <a:pt x="814377" y="240869"/>
                    <a:pt x="732902" y="261238"/>
                  </a:cubicBezTo>
                  <a:cubicBezTo>
                    <a:pt x="679630" y="275339"/>
                    <a:pt x="607556" y="319210"/>
                    <a:pt x="593455" y="383450"/>
                  </a:cubicBezTo>
                  <a:cubicBezTo>
                    <a:pt x="579354" y="442989"/>
                    <a:pt x="623225" y="480592"/>
                    <a:pt x="596589" y="544832"/>
                  </a:cubicBezTo>
                  <a:cubicBezTo>
                    <a:pt x="593455" y="554233"/>
                    <a:pt x="580920" y="582436"/>
                    <a:pt x="554284" y="601238"/>
                  </a:cubicBezTo>
                  <a:cubicBezTo>
                    <a:pt x="486911" y="652943"/>
                    <a:pt x="410137" y="588703"/>
                    <a:pt x="308294" y="610638"/>
                  </a:cubicBezTo>
                  <a:cubicBezTo>
                    <a:pt x="231520" y="626307"/>
                    <a:pt x="140644" y="690546"/>
                    <a:pt x="126543" y="768887"/>
                  </a:cubicBezTo>
                  <a:cubicBezTo>
                    <a:pt x="126543" y="781422"/>
                    <a:pt x="126543" y="792390"/>
                    <a:pt x="126543" y="804924"/>
                  </a:cubicBezTo>
                  <a:cubicBezTo>
                    <a:pt x="126543" y="804924"/>
                    <a:pt x="126543" y="804924"/>
                    <a:pt x="126543" y="804924"/>
                  </a:cubicBezTo>
                  <a:cubicBezTo>
                    <a:pt x="103040" y="826860"/>
                    <a:pt x="135944" y="861330"/>
                    <a:pt x="135944" y="996076"/>
                  </a:cubicBezTo>
                  <a:cubicBezTo>
                    <a:pt x="135944" y="1035247"/>
                    <a:pt x="132810" y="1061883"/>
                    <a:pt x="145345" y="1101053"/>
                  </a:cubicBezTo>
                  <a:cubicBezTo>
                    <a:pt x="157879" y="1141790"/>
                    <a:pt x="173547" y="1148058"/>
                    <a:pt x="170414" y="1171560"/>
                  </a:cubicBezTo>
                  <a:cubicBezTo>
                    <a:pt x="165713" y="1207597"/>
                    <a:pt x="123409" y="1215431"/>
                    <a:pt x="73271" y="1265569"/>
                  </a:cubicBezTo>
                  <a:cubicBezTo>
                    <a:pt x="57603" y="1281237"/>
                    <a:pt x="19999" y="1318841"/>
                    <a:pt x="2764" y="1373680"/>
                  </a:cubicBezTo>
                  <a:cubicBezTo>
                    <a:pt x="-3503" y="1395615"/>
                    <a:pt x="1197" y="1447320"/>
                    <a:pt x="13732" y="1553864"/>
                  </a:cubicBezTo>
                  <a:cubicBezTo>
                    <a:pt x="18432" y="1591468"/>
                    <a:pt x="21566" y="1618104"/>
                    <a:pt x="40368" y="1629072"/>
                  </a:cubicBezTo>
                  <a:cubicBezTo>
                    <a:pt x="54469" y="1636906"/>
                    <a:pt x="65437" y="1627505"/>
                    <a:pt x="93639" y="1622804"/>
                  </a:cubicBezTo>
                  <a:cubicBezTo>
                    <a:pt x="134377" y="1614970"/>
                    <a:pt x="182948" y="1621237"/>
                    <a:pt x="217418" y="1640039"/>
                  </a:cubicBezTo>
                  <a:cubicBezTo>
                    <a:pt x="261289" y="1663542"/>
                    <a:pt x="292626" y="1687044"/>
                    <a:pt x="292626" y="1687044"/>
                  </a:cubicBezTo>
                  <a:cubicBezTo>
                    <a:pt x="300460" y="1693311"/>
                    <a:pt x="306727" y="1698012"/>
                    <a:pt x="314561" y="1698012"/>
                  </a:cubicBezTo>
                  <a:cubicBezTo>
                    <a:pt x="339630" y="1698012"/>
                    <a:pt x="355298" y="1652574"/>
                    <a:pt x="364699" y="1632205"/>
                  </a:cubicBezTo>
                  <a:cubicBezTo>
                    <a:pt x="378801" y="1599302"/>
                    <a:pt x="419538" y="1558565"/>
                    <a:pt x="499446" y="1480224"/>
                  </a:cubicBezTo>
                  <a:cubicBezTo>
                    <a:pt x="585621" y="1394049"/>
                    <a:pt x="616957" y="1386214"/>
                    <a:pt x="638893" y="1328242"/>
                  </a:cubicBezTo>
                  <a:cubicBezTo>
                    <a:pt x="643593" y="1317274"/>
                    <a:pt x="643593" y="1311007"/>
                    <a:pt x="646727" y="1300039"/>
                  </a:cubicBezTo>
                  <a:cubicBezTo>
                    <a:pt x="646727" y="1300039"/>
                    <a:pt x="651427" y="1282804"/>
                    <a:pt x="662395" y="1257735"/>
                  </a:cubicBezTo>
                  <a:cubicBezTo>
                    <a:pt x="689031" y="1195062"/>
                    <a:pt x="739169" y="1149625"/>
                    <a:pt x="739169" y="1149625"/>
                  </a:cubicBezTo>
                  <a:cubicBezTo>
                    <a:pt x="778340" y="1113588"/>
                    <a:pt x="819077" y="1099486"/>
                    <a:pt x="902118" y="1068150"/>
                  </a:cubicBezTo>
                  <a:cubicBezTo>
                    <a:pt x="975759" y="1041514"/>
                    <a:pt x="1011796" y="1028979"/>
                    <a:pt x="1019630" y="1025846"/>
                  </a:cubicBezTo>
                  <a:cubicBezTo>
                    <a:pt x="1025897" y="1024279"/>
                    <a:pt x="1043132" y="1019579"/>
                    <a:pt x="1065068" y="1008611"/>
                  </a:cubicBezTo>
                  <a:cubicBezTo>
                    <a:pt x="1123040" y="980408"/>
                    <a:pt x="1124607" y="956906"/>
                    <a:pt x="1179446" y="922436"/>
                  </a:cubicBezTo>
                  <a:cubicBezTo>
                    <a:pt x="1270321" y="866030"/>
                    <a:pt x="1365897" y="861330"/>
                    <a:pt x="1400367" y="859763"/>
                  </a:cubicBezTo>
                  <a:cubicBezTo>
                    <a:pt x="1505344" y="856629"/>
                    <a:pt x="1519445" y="897367"/>
                    <a:pt x="1640091" y="887966"/>
                  </a:cubicBezTo>
                  <a:cubicBezTo>
                    <a:pt x="1690229" y="884832"/>
                    <a:pt x="1727832" y="878565"/>
                    <a:pt x="1759169" y="870731"/>
                  </a:cubicBezTo>
                  <a:cubicBezTo>
                    <a:pt x="1801473" y="861330"/>
                    <a:pt x="1893915" y="842528"/>
                    <a:pt x="1925252" y="837827"/>
                  </a:cubicBezTo>
                  <a:cubicBezTo>
                    <a:pt x="2055298" y="819026"/>
                    <a:pt x="2086634" y="919302"/>
                    <a:pt x="2268385" y="960039"/>
                  </a:cubicBezTo>
                  <a:cubicBezTo>
                    <a:pt x="2396864" y="989809"/>
                    <a:pt x="2399998" y="942804"/>
                    <a:pt x="2598984" y="974141"/>
                  </a:cubicBezTo>
                  <a:cubicBezTo>
                    <a:pt x="2598984" y="974141"/>
                    <a:pt x="2739998" y="996076"/>
                    <a:pt x="2843408" y="1068150"/>
                  </a:cubicBezTo>
                  <a:cubicBezTo>
                    <a:pt x="2865344" y="1083818"/>
                    <a:pt x="2879445" y="1096353"/>
                    <a:pt x="2879445" y="1096353"/>
                  </a:cubicBezTo>
                  <a:cubicBezTo>
                    <a:pt x="2912348" y="1130823"/>
                    <a:pt x="2915482" y="1160592"/>
                    <a:pt x="2978155" y="1201330"/>
                  </a:cubicBezTo>
                  <a:cubicBezTo>
                    <a:pt x="3034560" y="1237367"/>
                    <a:pt x="3047095" y="1223265"/>
                    <a:pt x="3141104" y="1264002"/>
                  </a:cubicBezTo>
                  <a:cubicBezTo>
                    <a:pt x="3214745" y="1295339"/>
                    <a:pt x="3285251" y="1326675"/>
                    <a:pt x="3341657" y="1392482"/>
                  </a:cubicBezTo>
                  <a:cubicBezTo>
                    <a:pt x="3399629" y="1459855"/>
                    <a:pt x="3374560" y="1481790"/>
                    <a:pt x="3437233" y="1539763"/>
                  </a:cubicBezTo>
                  <a:cubicBezTo>
                    <a:pt x="3490505" y="1589901"/>
                    <a:pt x="3509306" y="1574233"/>
                    <a:pt x="3568846" y="1633772"/>
                  </a:cubicBezTo>
                  <a:cubicBezTo>
                    <a:pt x="3590781" y="1655707"/>
                    <a:pt x="3609583" y="1679210"/>
                    <a:pt x="3639353" y="1679210"/>
                  </a:cubicBezTo>
                  <a:cubicBezTo>
                    <a:pt x="3655021" y="1679210"/>
                    <a:pt x="3658154" y="1672942"/>
                    <a:pt x="3692625" y="1658841"/>
                  </a:cubicBezTo>
                  <a:cubicBezTo>
                    <a:pt x="3720827" y="1646307"/>
                    <a:pt x="3747463" y="1636906"/>
                    <a:pt x="3778800" y="1633772"/>
                  </a:cubicBezTo>
                  <a:cubicBezTo>
                    <a:pt x="3792901" y="1632205"/>
                    <a:pt x="3827371" y="1630638"/>
                    <a:pt x="3864975" y="1646307"/>
                  </a:cubicBezTo>
                  <a:cubicBezTo>
                    <a:pt x="3897878" y="1660408"/>
                    <a:pt x="3902578" y="1676076"/>
                    <a:pt x="3919813" y="1676076"/>
                  </a:cubicBezTo>
                  <a:cubicBezTo>
                    <a:pt x="3949583" y="1674509"/>
                    <a:pt x="3973085" y="1618104"/>
                    <a:pt x="3982486" y="1578933"/>
                  </a:cubicBezTo>
                  <a:cubicBezTo>
                    <a:pt x="3993454" y="1519394"/>
                    <a:pt x="3988753" y="1439486"/>
                    <a:pt x="3954283" y="1373680"/>
                  </a:cubicBezTo>
                  <a:close/>
                </a:path>
              </a:pathLst>
            </a:custGeom>
            <a:solidFill>
              <a:srgbClr val="C20A59"/>
            </a:solidFill>
            <a:ln w="156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xmlns="" id="{FA5A25B8-6A18-4FDE-AD23-43A6A485AD3D}"/>
                </a:ext>
              </a:extLst>
            </p:cNvPr>
            <p:cNvGrpSpPr/>
            <p:nvPr/>
          </p:nvGrpSpPr>
          <p:grpSpPr>
            <a:xfrm>
              <a:off x="2335812" y="2649315"/>
              <a:ext cx="1296388" cy="1624634"/>
              <a:chOff x="2210780" y="2608498"/>
              <a:chExt cx="1546452" cy="1706267"/>
            </a:xfrm>
          </p:grpSpPr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xmlns="" id="{7B77149C-7955-4211-9908-D311D4E67B8D}"/>
                  </a:ext>
                </a:extLst>
              </p:cNvPr>
              <p:cNvSpPr/>
              <p:nvPr/>
            </p:nvSpPr>
            <p:spPr>
              <a:xfrm>
                <a:off x="2511052" y="2608498"/>
                <a:ext cx="78341" cy="313364"/>
              </a:xfrm>
              <a:custGeom>
                <a:avLst/>
                <a:gdLst>
                  <a:gd name="connsiteX0" fmla="*/ 58530 w 78340"/>
                  <a:gd name="connsiteY0" fmla="*/ 324332 h 313364"/>
                  <a:gd name="connsiteX1" fmla="*/ 2125 w 78340"/>
                  <a:gd name="connsiteY1" fmla="*/ 164516 h 313364"/>
                  <a:gd name="connsiteX2" fmla="*/ 22493 w 78340"/>
                  <a:gd name="connsiteY2" fmla="*/ 0 h 313364"/>
                  <a:gd name="connsiteX3" fmla="*/ 28761 w 78340"/>
                  <a:gd name="connsiteY3" fmla="*/ 1567 h 313364"/>
                  <a:gd name="connsiteX4" fmla="*/ 22493 w 78340"/>
                  <a:gd name="connsiteY4" fmla="*/ 161382 h 313364"/>
                  <a:gd name="connsiteX5" fmla="*/ 86733 w 78340"/>
                  <a:gd name="connsiteY5" fmla="*/ 303963 h 313364"/>
                  <a:gd name="connsiteX6" fmla="*/ 58530 w 78340"/>
                  <a:gd name="connsiteY6" fmla="*/ 324332 h 313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8340" h="313364">
                    <a:moveTo>
                      <a:pt x="58530" y="324332"/>
                    </a:moveTo>
                    <a:cubicBezTo>
                      <a:pt x="27194" y="275760"/>
                      <a:pt x="6825" y="220922"/>
                      <a:pt x="2125" y="164516"/>
                    </a:cubicBezTo>
                    <a:cubicBezTo>
                      <a:pt x="-4142" y="108111"/>
                      <a:pt x="3692" y="51705"/>
                      <a:pt x="22493" y="0"/>
                    </a:cubicBezTo>
                    <a:lnTo>
                      <a:pt x="28761" y="1567"/>
                    </a:lnTo>
                    <a:cubicBezTo>
                      <a:pt x="14659" y="54839"/>
                      <a:pt x="11526" y="109677"/>
                      <a:pt x="22493" y="161382"/>
                    </a:cubicBezTo>
                    <a:cubicBezTo>
                      <a:pt x="31894" y="213088"/>
                      <a:pt x="55397" y="263226"/>
                      <a:pt x="86733" y="303963"/>
                    </a:cubicBezTo>
                    <a:lnTo>
                      <a:pt x="58530" y="324332"/>
                    </a:lnTo>
                    <a:close/>
                  </a:path>
                </a:pathLst>
              </a:custGeom>
              <a:solidFill>
                <a:srgbClr val="000000"/>
              </a:solidFill>
              <a:ln w="156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xmlns="" id="{BD300CF8-0B07-44AB-BEE0-166CF96118F0}"/>
                  </a:ext>
                </a:extLst>
              </p:cNvPr>
              <p:cNvSpPr/>
              <p:nvPr/>
            </p:nvSpPr>
            <p:spPr>
              <a:xfrm>
                <a:off x="2358062" y="2713475"/>
                <a:ext cx="188018" cy="266359"/>
              </a:xfrm>
              <a:custGeom>
                <a:avLst/>
                <a:gdLst>
                  <a:gd name="connsiteX0" fmla="*/ 172350 w 188018"/>
                  <a:gd name="connsiteY0" fmla="*/ 271060 h 266359"/>
                  <a:gd name="connsiteX1" fmla="*/ 61106 w 188018"/>
                  <a:gd name="connsiteY1" fmla="*/ 151981 h 266359"/>
                  <a:gd name="connsiteX2" fmla="*/ 0 w 188018"/>
                  <a:gd name="connsiteY2" fmla="*/ 3134 h 266359"/>
                  <a:gd name="connsiteX3" fmla="*/ 12534 w 188018"/>
                  <a:gd name="connsiteY3" fmla="*/ 0 h 266359"/>
                  <a:gd name="connsiteX4" fmla="*/ 81475 w 188018"/>
                  <a:gd name="connsiteY4" fmla="*/ 137880 h 266359"/>
                  <a:gd name="connsiteX5" fmla="*/ 192719 w 188018"/>
                  <a:gd name="connsiteY5" fmla="*/ 241290 h 266359"/>
                  <a:gd name="connsiteX6" fmla="*/ 172350 w 188018"/>
                  <a:gd name="connsiteY6" fmla="*/ 271060 h 266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018" h="266359">
                    <a:moveTo>
                      <a:pt x="172350" y="271060"/>
                    </a:moveTo>
                    <a:cubicBezTo>
                      <a:pt x="128479" y="238157"/>
                      <a:pt x="89309" y="197419"/>
                      <a:pt x="61106" y="151981"/>
                    </a:cubicBezTo>
                    <a:cubicBezTo>
                      <a:pt x="31336" y="106544"/>
                      <a:pt x="10968" y="54839"/>
                      <a:pt x="0" y="3134"/>
                    </a:cubicBezTo>
                    <a:lnTo>
                      <a:pt x="12534" y="0"/>
                    </a:lnTo>
                    <a:cubicBezTo>
                      <a:pt x="26636" y="50138"/>
                      <a:pt x="50138" y="97143"/>
                      <a:pt x="81475" y="137880"/>
                    </a:cubicBezTo>
                    <a:cubicBezTo>
                      <a:pt x="112811" y="178618"/>
                      <a:pt x="150415" y="214654"/>
                      <a:pt x="192719" y="241290"/>
                    </a:cubicBezTo>
                    <a:lnTo>
                      <a:pt x="172350" y="271060"/>
                    </a:lnTo>
                    <a:close/>
                  </a:path>
                </a:pathLst>
              </a:custGeom>
              <a:solidFill>
                <a:srgbClr val="000000"/>
              </a:solidFill>
              <a:ln w="156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xmlns="" id="{ACAEBF79-BE25-4B4A-AF3C-B064C72D114D}"/>
                  </a:ext>
                </a:extLst>
              </p:cNvPr>
              <p:cNvSpPr/>
              <p:nvPr/>
            </p:nvSpPr>
            <p:spPr>
              <a:xfrm>
                <a:off x="2347094" y="2716609"/>
                <a:ext cx="1410138" cy="1598156"/>
              </a:xfrm>
              <a:custGeom>
                <a:avLst/>
                <a:gdLst>
                  <a:gd name="connsiteX0" fmla="*/ 1416405 w 1410137"/>
                  <a:gd name="connsiteY0" fmla="*/ 800645 h 1598156"/>
                  <a:gd name="connsiteX1" fmla="*/ 708203 w 1410137"/>
                  <a:gd name="connsiteY1" fmla="*/ 1601290 h 1598156"/>
                  <a:gd name="connsiteX2" fmla="*/ 0 w 1410137"/>
                  <a:gd name="connsiteY2" fmla="*/ 800645 h 1598156"/>
                  <a:gd name="connsiteX3" fmla="*/ 708203 w 1410137"/>
                  <a:gd name="connsiteY3" fmla="*/ 0 h 1598156"/>
                  <a:gd name="connsiteX4" fmla="*/ 1416405 w 1410137"/>
                  <a:gd name="connsiteY4" fmla="*/ 800645 h 1598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0137" h="1598156">
                    <a:moveTo>
                      <a:pt x="1416405" y="800645"/>
                    </a:moveTo>
                    <a:cubicBezTo>
                      <a:pt x="1416405" y="1242829"/>
                      <a:pt x="1099332" y="1601290"/>
                      <a:pt x="708203" y="1601290"/>
                    </a:cubicBezTo>
                    <a:cubicBezTo>
                      <a:pt x="317073" y="1601290"/>
                      <a:pt x="0" y="1242829"/>
                      <a:pt x="0" y="800645"/>
                    </a:cubicBezTo>
                    <a:cubicBezTo>
                      <a:pt x="0" y="358461"/>
                      <a:pt x="317073" y="0"/>
                      <a:pt x="708203" y="0"/>
                    </a:cubicBezTo>
                    <a:cubicBezTo>
                      <a:pt x="1099332" y="0"/>
                      <a:pt x="1416405" y="358461"/>
                      <a:pt x="1416405" y="800645"/>
                    </a:cubicBezTo>
                    <a:close/>
                  </a:path>
                </a:pathLst>
              </a:custGeom>
              <a:solidFill>
                <a:srgbClr val="940A40"/>
              </a:solidFill>
              <a:ln w="156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xmlns="" id="{0F9AB7E9-2772-4D46-9EA4-1B1D11D24CA6}"/>
                  </a:ext>
                </a:extLst>
              </p:cNvPr>
              <p:cNvSpPr/>
              <p:nvPr/>
            </p:nvSpPr>
            <p:spPr>
              <a:xfrm>
                <a:off x="3235481" y="2918729"/>
                <a:ext cx="313364" cy="470046"/>
              </a:xfrm>
              <a:custGeom>
                <a:avLst/>
                <a:gdLst>
                  <a:gd name="connsiteX0" fmla="*/ 325898 w 313363"/>
                  <a:gd name="connsiteY0" fmla="*/ 235023 h 470046"/>
                  <a:gd name="connsiteX1" fmla="*/ 162949 w 313363"/>
                  <a:gd name="connsiteY1" fmla="*/ 470046 h 470046"/>
                  <a:gd name="connsiteX2" fmla="*/ 0 w 313363"/>
                  <a:gd name="connsiteY2" fmla="*/ 235023 h 470046"/>
                  <a:gd name="connsiteX3" fmla="*/ 162949 w 313363"/>
                  <a:gd name="connsiteY3" fmla="*/ 0 h 470046"/>
                  <a:gd name="connsiteX4" fmla="*/ 325898 w 313363"/>
                  <a:gd name="connsiteY4" fmla="*/ 235023 h 470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3363" h="470046">
                    <a:moveTo>
                      <a:pt x="325898" y="235023"/>
                    </a:moveTo>
                    <a:cubicBezTo>
                      <a:pt x="325898" y="364823"/>
                      <a:pt x="252944" y="470046"/>
                      <a:pt x="162949" y="470046"/>
                    </a:cubicBezTo>
                    <a:cubicBezTo>
                      <a:pt x="72955" y="470046"/>
                      <a:pt x="0" y="364823"/>
                      <a:pt x="0" y="235023"/>
                    </a:cubicBezTo>
                    <a:cubicBezTo>
                      <a:pt x="0" y="105223"/>
                      <a:pt x="72955" y="0"/>
                      <a:pt x="162949" y="0"/>
                    </a:cubicBezTo>
                    <a:cubicBezTo>
                      <a:pt x="252944" y="0"/>
                      <a:pt x="325898" y="105223"/>
                      <a:pt x="325898" y="23502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56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xmlns="" id="{8B1F3FCE-27ED-40E9-B039-D6F29E49883A}"/>
                  </a:ext>
                </a:extLst>
              </p:cNvPr>
              <p:cNvSpPr/>
              <p:nvPr/>
            </p:nvSpPr>
            <p:spPr>
              <a:xfrm>
                <a:off x="3080365" y="3388775"/>
                <a:ext cx="203687" cy="47005"/>
              </a:xfrm>
              <a:custGeom>
                <a:avLst/>
                <a:gdLst>
                  <a:gd name="connsiteX0" fmla="*/ 203687 w 203686"/>
                  <a:gd name="connsiteY0" fmla="*/ 29770 h 47004"/>
                  <a:gd name="connsiteX1" fmla="*/ 101843 w 203686"/>
                  <a:gd name="connsiteY1" fmla="*/ 59539 h 47004"/>
                  <a:gd name="connsiteX2" fmla="*/ 0 w 203686"/>
                  <a:gd name="connsiteY2" fmla="*/ 29770 h 47004"/>
                  <a:gd name="connsiteX3" fmla="*/ 101843 w 203686"/>
                  <a:gd name="connsiteY3" fmla="*/ 0 h 47004"/>
                  <a:gd name="connsiteX4" fmla="*/ 203687 w 203686"/>
                  <a:gd name="connsiteY4" fmla="*/ 29770 h 47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3686" h="47004">
                    <a:moveTo>
                      <a:pt x="203687" y="29770"/>
                    </a:moveTo>
                    <a:cubicBezTo>
                      <a:pt x="203687" y="46211"/>
                      <a:pt x="158090" y="59539"/>
                      <a:pt x="101843" y="59539"/>
                    </a:cubicBezTo>
                    <a:cubicBezTo>
                      <a:pt x="45597" y="59539"/>
                      <a:pt x="0" y="46211"/>
                      <a:pt x="0" y="29770"/>
                    </a:cubicBezTo>
                    <a:cubicBezTo>
                      <a:pt x="0" y="13328"/>
                      <a:pt x="45597" y="0"/>
                      <a:pt x="101843" y="0"/>
                    </a:cubicBezTo>
                    <a:cubicBezTo>
                      <a:pt x="158090" y="0"/>
                      <a:pt x="203687" y="13328"/>
                      <a:pt x="203687" y="2977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56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xmlns="" id="{89EC97EF-74DE-4913-8607-F5759CC920A2}"/>
                  </a:ext>
                </a:extLst>
              </p:cNvPr>
              <p:cNvSpPr/>
              <p:nvPr/>
            </p:nvSpPr>
            <p:spPr>
              <a:xfrm>
                <a:off x="2210780" y="2744812"/>
                <a:ext cx="282028" cy="297696"/>
              </a:xfrm>
              <a:custGeom>
                <a:avLst/>
                <a:gdLst>
                  <a:gd name="connsiteX0" fmla="*/ 272627 w 282027"/>
                  <a:gd name="connsiteY0" fmla="*/ 305530 h 297695"/>
                  <a:gd name="connsiteX1" fmla="*/ 103410 w 282027"/>
                  <a:gd name="connsiteY1" fmla="*/ 181751 h 297695"/>
                  <a:gd name="connsiteX2" fmla="*/ 0 w 282027"/>
                  <a:gd name="connsiteY2" fmla="*/ 3134 h 297695"/>
                  <a:gd name="connsiteX3" fmla="*/ 9401 w 282027"/>
                  <a:gd name="connsiteY3" fmla="*/ 0 h 297695"/>
                  <a:gd name="connsiteX4" fmla="*/ 119078 w 282027"/>
                  <a:gd name="connsiteY4" fmla="*/ 169217 h 297695"/>
                  <a:gd name="connsiteX5" fmla="*/ 285161 w 282027"/>
                  <a:gd name="connsiteY5" fmla="*/ 278894 h 297695"/>
                  <a:gd name="connsiteX6" fmla="*/ 272627 w 282027"/>
                  <a:gd name="connsiteY6" fmla="*/ 305530 h 297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2027" h="297695">
                    <a:moveTo>
                      <a:pt x="272627" y="305530"/>
                    </a:moveTo>
                    <a:cubicBezTo>
                      <a:pt x="208387" y="277327"/>
                      <a:pt x="150415" y="235023"/>
                      <a:pt x="103410" y="181751"/>
                    </a:cubicBezTo>
                    <a:cubicBezTo>
                      <a:pt x="56405" y="130046"/>
                      <a:pt x="21936" y="67373"/>
                      <a:pt x="0" y="3134"/>
                    </a:cubicBezTo>
                    <a:lnTo>
                      <a:pt x="9401" y="0"/>
                    </a:lnTo>
                    <a:cubicBezTo>
                      <a:pt x="34470" y="62673"/>
                      <a:pt x="72074" y="120645"/>
                      <a:pt x="119078" y="169217"/>
                    </a:cubicBezTo>
                    <a:cubicBezTo>
                      <a:pt x="166083" y="217788"/>
                      <a:pt x="222488" y="253825"/>
                      <a:pt x="285161" y="278894"/>
                    </a:cubicBezTo>
                    <a:lnTo>
                      <a:pt x="272627" y="305530"/>
                    </a:lnTo>
                    <a:close/>
                  </a:path>
                </a:pathLst>
              </a:custGeom>
              <a:solidFill>
                <a:srgbClr val="000000"/>
              </a:solidFill>
              <a:ln w="156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pic>
          <p:nvPicPr>
            <p:cNvPr id="80" name="图形 79">
              <a:extLst>
                <a:ext uri="{FF2B5EF4-FFF2-40B4-BE49-F238E27FC236}">
                  <a16:creationId xmlns:a16="http://schemas.microsoft.com/office/drawing/2014/main" xmlns="" id="{0D797A1A-3A2E-4515-A971-4E204FFA8BC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xmlns="" r:embed="rId16"/>
                </a:ext>
              </a:extLst>
            </a:blip>
            <a:stretch>
              <a:fillRect/>
            </a:stretch>
          </p:blipFill>
          <p:spPr>
            <a:xfrm>
              <a:off x="1630344" y="3782508"/>
              <a:ext cx="2837370" cy="11275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46356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1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4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9" grpId="0"/>
      <p:bldP spid="61" grpId="0"/>
      <p:bldP spid="62" grpId="0"/>
      <p:bldP spid="6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1B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7B834198-8B56-4360-87DC-110A105BBA00}"/>
              </a:ext>
            </a:extLst>
          </p:cNvPr>
          <p:cNvSpPr txBox="1"/>
          <p:nvPr/>
        </p:nvSpPr>
        <p:spPr>
          <a:xfrm>
            <a:off x="1805920" y="683022"/>
            <a:ext cx="33715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spc="400" dirty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这是你的</a:t>
            </a:r>
            <a:endParaRPr lang="en-US" altLang="zh-CN" sz="3600" spc="400" dirty="0">
              <a:solidFill>
                <a:schemeClr val="bg1">
                  <a:lumMod val="9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r"/>
            <a:r>
              <a:rPr lang="zh-CN" altLang="en-US" sz="3600" spc="400" dirty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标题</a:t>
            </a:r>
            <a:endParaRPr lang="zh-CN" altLang="en-US" sz="3600" spc="400" dirty="0">
              <a:solidFill>
                <a:schemeClr val="bg1">
                  <a:lumMod val="8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FFC96EE-F6CC-4308-B847-CF1734630A92}"/>
              </a:ext>
            </a:extLst>
          </p:cNvPr>
          <p:cNvSpPr/>
          <p:nvPr/>
        </p:nvSpPr>
        <p:spPr>
          <a:xfrm>
            <a:off x="5401576" y="0"/>
            <a:ext cx="6790424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92D4280-C0C4-4612-BBCD-F0FF92BE6AF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tx2">
                <a:tint val="45000"/>
                <a:satMod val="400000"/>
              </a:schemeClr>
            </a:duotone>
            <a:alphaModFix amt="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541" t="4992" r="16555" b="4664"/>
          <a:stretch/>
        </p:blipFill>
        <p:spPr>
          <a:xfrm>
            <a:off x="827507" y="5685514"/>
            <a:ext cx="817774" cy="799070"/>
          </a:xfrm>
          <a:prstGeom prst="rect">
            <a:avLst/>
          </a:prstGeom>
        </p:spPr>
      </p:pic>
      <p:graphicFrame>
        <p:nvGraphicFramePr>
          <p:cNvPr id="5" name="PA-Chart 4">
            <a:extLst>
              <a:ext uri="{FF2B5EF4-FFF2-40B4-BE49-F238E27FC236}">
                <a16:creationId xmlns:a16="http://schemas.microsoft.com/office/drawing/2014/main" xmlns="" id="{4BB1D4EC-8A81-488B-BE9A-C784CF644752}"/>
              </a:ext>
            </a:extLst>
          </p:cNvPr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415196711"/>
              </p:ext>
            </p:extLst>
          </p:nvPr>
        </p:nvGraphicFramePr>
        <p:xfrm>
          <a:off x="5735144" y="389098"/>
          <a:ext cx="6190156" cy="49449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58BCEB98-2803-4A8F-A747-C81F300C3A4F}"/>
              </a:ext>
            </a:extLst>
          </p:cNvPr>
          <p:cNvSpPr txBox="1"/>
          <p:nvPr/>
        </p:nvSpPr>
        <p:spPr>
          <a:xfrm>
            <a:off x="5701710" y="5528348"/>
            <a:ext cx="597407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sit amet,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elit. Maecenas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magna sed pulvinar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lectus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libero.</a:t>
            </a:r>
          </a:p>
          <a:p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06D7FA02-3C9F-454D-B065-D2815080FF70}"/>
              </a:ext>
            </a:extLst>
          </p:cNvPr>
          <p:cNvGrpSpPr/>
          <p:nvPr/>
        </p:nvGrpSpPr>
        <p:grpSpPr>
          <a:xfrm>
            <a:off x="842965" y="724291"/>
            <a:ext cx="562822" cy="857558"/>
            <a:chOff x="842965" y="724291"/>
            <a:chExt cx="562822" cy="857558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xmlns="" id="{B4EB9BA7-8DE3-4EC7-ABDF-51E3F8AF7529}"/>
                </a:ext>
              </a:extLst>
            </p:cNvPr>
            <p:cNvGrpSpPr/>
            <p:nvPr/>
          </p:nvGrpSpPr>
          <p:grpSpPr>
            <a:xfrm>
              <a:off x="856813" y="724291"/>
              <a:ext cx="548974" cy="857558"/>
              <a:chOff x="856813" y="724291"/>
              <a:chExt cx="548974" cy="857558"/>
            </a:xfrm>
          </p:grpSpPr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xmlns="" id="{257FA4B6-A3B3-4D68-BDFD-70A792A54C2D}"/>
                  </a:ext>
                </a:extLst>
              </p:cNvPr>
              <p:cNvSpPr/>
              <p:nvPr/>
            </p:nvSpPr>
            <p:spPr>
              <a:xfrm>
                <a:off x="1384187" y="746120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xmlns="" id="{8DE74906-EEFA-4D3F-B589-52AFC6C16CB3}"/>
                  </a:ext>
                </a:extLst>
              </p:cNvPr>
              <p:cNvSpPr/>
              <p:nvPr/>
            </p:nvSpPr>
            <p:spPr>
              <a:xfrm>
                <a:off x="1384187" y="828085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xmlns="" id="{F5C34EF8-272B-4E47-9AB4-0FE0D7EFF028}"/>
                  </a:ext>
                </a:extLst>
              </p:cNvPr>
              <p:cNvSpPr/>
              <p:nvPr/>
            </p:nvSpPr>
            <p:spPr>
              <a:xfrm>
                <a:off x="1384187" y="910050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xmlns="" id="{14A0B414-8A26-43D5-A9EE-15B34CEA8742}"/>
                  </a:ext>
                </a:extLst>
              </p:cNvPr>
              <p:cNvSpPr/>
              <p:nvPr/>
            </p:nvSpPr>
            <p:spPr>
              <a:xfrm>
                <a:off x="1384187" y="992015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xmlns="" id="{C7CB15A1-4CF2-4C45-B923-3DEB4C1A1CB6}"/>
                  </a:ext>
                </a:extLst>
              </p:cNvPr>
              <p:cNvSpPr/>
              <p:nvPr/>
            </p:nvSpPr>
            <p:spPr>
              <a:xfrm>
                <a:off x="1384187" y="1073980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xmlns="" id="{224BF31F-0521-4489-8957-D63DC28E59BD}"/>
                  </a:ext>
                </a:extLst>
              </p:cNvPr>
              <p:cNvSpPr/>
              <p:nvPr/>
            </p:nvSpPr>
            <p:spPr>
              <a:xfrm>
                <a:off x="1384187" y="1155945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xmlns="" id="{D615A7DA-0882-4E3C-BA70-E5FE5A06BD9C}"/>
                  </a:ext>
                </a:extLst>
              </p:cNvPr>
              <p:cNvSpPr/>
              <p:nvPr/>
            </p:nvSpPr>
            <p:spPr>
              <a:xfrm>
                <a:off x="1384187" y="1232718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xmlns="" id="{CB10B9BF-B7DD-49C9-8DED-326053AC7538}"/>
                  </a:ext>
                </a:extLst>
              </p:cNvPr>
              <p:cNvSpPr/>
              <p:nvPr/>
            </p:nvSpPr>
            <p:spPr>
              <a:xfrm>
                <a:off x="1384187" y="1314683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xmlns="" id="{973473AA-8F3D-424E-935D-1F079AD62B04}"/>
                  </a:ext>
                </a:extLst>
              </p:cNvPr>
              <p:cNvSpPr/>
              <p:nvPr/>
            </p:nvSpPr>
            <p:spPr>
              <a:xfrm>
                <a:off x="1384187" y="1396648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xmlns="" id="{050C771B-2DB4-4EB3-9B82-2CBB07E96FFB}"/>
                  </a:ext>
                </a:extLst>
              </p:cNvPr>
              <p:cNvSpPr/>
              <p:nvPr/>
            </p:nvSpPr>
            <p:spPr>
              <a:xfrm>
                <a:off x="1384187" y="1478284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xmlns="" id="{5A057DB6-7B90-4456-93F7-CB640F3F3075}"/>
                  </a:ext>
                </a:extLst>
              </p:cNvPr>
              <p:cNvSpPr/>
              <p:nvPr/>
            </p:nvSpPr>
            <p:spPr>
              <a:xfrm>
                <a:off x="1384187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xmlns="" id="{CB32FC1E-3532-421E-8E92-F254C4B328D3}"/>
                  </a:ext>
                </a:extLst>
              </p:cNvPr>
              <p:cNvSpPr/>
              <p:nvPr/>
            </p:nvSpPr>
            <p:spPr>
              <a:xfrm>
                <a:off x="1130109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xmlns="" id="{1FDAB44D-4081-470B-A3EA-47BF8DD96536}"/>
                  </a:ext>
                </a:extLst>
              </p:cNvPr>
              <p:cNvSpPr/>
              <p:nvPr/>
            </p:nvSpPr>
            <p:spPr>
              <a:xfrm>
                <a:off x="1214802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xmlns="" id="{1BBCBBA4-1A61-4593-B93F-CCBDA6437144}"/>
                  </a:ext>
                </a:extLst>
              </p:cNvPr>
              <p:cNvSpPr/>
              <p:nvPr/>
            </p:nvSpPr>
            <p:spPr>
              <a:xfrm>
                <a:off x="1299495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xmlns="" id="{8EB84238-C3C5-4A56-A14B-0DE7826F9260}"/>
                  </a:ext>
                </a:extLst>
              </p:cNvPr>
              <p:cNvSpPr/>
              <p:nvPr/>
            </p:nvSpPr>
            <p:spPr>
              <a:xfrm>
                <a:off x="877134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xmlns="" id="{529B1BEE-9F70-41D1-BCBA-C6DFBB936714}"/>
                  </a:ext>
                </a:extLst>
              </p:cNvPr>
              <p:cNvSpPr/>
              <p:nvPr/>
            </p:nvSpPr>
            <p:spPr>
              <a:xfrm>
                <a:off x="961827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xmlns="" id="{B2AC0080-B395-4D05-B4B6-365807002C46}"/>
                  </a:ext>
                </a:extLst>
              </p:cNvPr>
              <p:cNvSpPr/>
              <p:nvPr/>
            </p:nvSpPr>
            <p:spPr>
              <a:xfrm>
                <a:off x="1046520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2" name="组合 71">
                <a:extLst>
                  <a:ext uri="{FF2B5EF4-FFF2-40B4-BE49-F238E27FC236}">
                    <a16:creationId xmlns:a16="http://schemas.microsoft.com/office/drawing/2014/main" xmlns="" id="{26C92799-4EC8-40F1-8CCF-63E576BB2989}"/>
                  </a:ext>
                </a:extLst>
              </p:cNvPr>
              <p:cNvGrpSpPr/>
              <p:nvPr/>
            </p:nvGrpSpPr>
            <p:grpSpPr>
              <a:xfrm>
                <a:off x="856813" y="724291"/>
                <a:ext cx="494204" cy="825110"/>
                <a:chOff x="940896" y="724291"/>
                <a:chExt cx="494204" cy="825110"/>
              </a:xfrm>
            </p:grpSpPr>
            <p:sp>
              <p:nvSpPr>
                <p:cNvPr id="73" name="文本框 72">
                  <a:extLst>
                    <a:ext uri="{FF2B5EF4-FFF2-40B4-BE49-F238E27FC236}">
                      <a16:creationId xmlns:a16="http://schemas.microsoft.com/office/drawing/2014/main" xmlns="" id="{F3A22B6B-7ABD-40D0-A58C-A69796E6E62E}"/>
                    </a:ext>
                  </a:extLst>
                </p:cNvPr>
                <p:cNvSpPr txBox="1"/>
                <p:nvPr/>
              </p:nvSpPr>
              <p:spPr>
                <a:xfrm>
                  <a:off x="1133446" y="773741"/>
                  <a:ext cx="285836" cy="3213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80000"/>
                    </a:lnSpc>
                  </a:pPr>
                  <a:r>
                    <a:rPr lang="en-US" altLang="zh-CN" spc="300" dirty="0">
                      <a:solidFill>
                        <a:schemeClr val="bg1"/>
                      </a:solidFill>
                      <a:latin typeface="Yu Gothic UI Semibold" panose="020B0700000000000000" pitchFamily="34" charset="-128"/>
                      <a:ea typeface="Yu Gothic UI Semibold" panose="020B0700000000000000" pitchFamily="34" charset="-128"/>
                    </a:rPr>
                    <a:t>Z</a:t>
                  </a:r>
                  <a:endParaRPr lang="zh-CN" altLang="en-US" spc="300" dirty="0">
                    <a:solidFill>
                      <a:schemeClr val="bg1"/>
                    </a:solidFill>
                    <a:latin typeface="Yu Gothic UI Semibold" panose="020B0700000000000000" pitchFamily="34" charset="-128"/>
                    <a:ea typeface="Yu Gothic UI Semibold" panose="020B0700000000000000" pitchFamily="34" charset="-128"/>
                  </a:endParaRPr>
                </a:p>
              </p:txBody>
            </p:sp>
            <p:grpSp>
              <p:nvGrpSpPr>
                <p:cNvPr id="74" name="组合 73">
                  <a:extLst>
                    <a:ext uri="{FF2B5EF4-FFF2-40B4-BE49-F238E27FC236}">
                      <a16:creationId xmlns:a16="http://schemas.microsoft.com/office/drawing/2014/main" xmlns="" id="{505CC2C2-78C2-472D-9BDD-430449EC4D11}"/>
                    </a:ext>
                  </a:extLst>
                </p:cNvPr>
                <p:cNvGrpSpPr/>
                <p:nvPr/>
              </p:nvGrpSpPr>
              <p:grpSpPr>
                <a:xfrm>
                  <a:off x="940896" y="724291"/>
                  <a:ext cx="494204" cy="825110"/>
                  <a:chOff x="940896" y="724291"/>
                  <a:chExt cx="494204" cy="825110"/>
                </a:xfrm>
              </p:grpSpPr>
              <p:sp>
                <p:nvSpPr>
                  <p:cNvPr id="76" name="矩形 75">
                    <a:extLst>
                      <a:ext uri="{FF2B5EF4-FFF2-40B4-BE49-F238E27FC236}">
                        <a16:creationId xmlns:a16="http://schemas.microsoft.com/office/drawing/2014/main" xmlns="" id="{1F56CB6A-97ED-4DA3-BDE4-42EF68E7B1F8}"/>
                      </a:ext>
                    </a:extLst>
                  </p:cNvPr>
                  <p:cNvSpPr/>
                  <p:nvPr/>
                </p:nvSpPr>
                <p:spPr>
                  <a:xfrm>
                    <a:off x="940896" y="724291"/>
                    <a:ext cx="494204" cy="825110"/>
                  </a:xfrm>
                  <a:prstGeom prst="rect">
                    <a:avLst/>
                  </a:prstGeom>
                  <a:noFill/>
                  <a:ln w="28575">
                    <a:solidFill>
                      <a:srgbClr val="940A4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7" name="矩形 76">
                    <a:extLst>
                      <a:ext uri="{FF2B5EF4-FFF2-40B4-BE49-F238E27FC236}">
                        <a16:creationId xmlns:a16="http://schemas.microsoft.com/office/drawing/2014/main" xmlns="" id="{1EE7BF49-3B52-4B1F-A50C-CC06A5FAD8F3}"/>
                      </a:ext>
                    </a:extLst>
                  </p:cNvPr>
                  <p:cNvSpPr/>
                  <p:nvPr/>
                </p:nvSpPr>
                <p:spPr>
                  <a:xfrm>
                    <a:off x="940897" y="1047750"/>
                    <a:ext cx="214804" cy="501651"/>
                  </a:xfrm>
                  <a:prstGeom prst="rect">
                    <a:avLst/>
                  </a:prstGeom>
                  <a:solidFill>
                    <a:srgbClr val="940A4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8" name="椭圆 77">
                    <a:extLst>
                      <a:ext uri="{FF2B5EF4-FFF2-40B4-BE49-F238E27FC236}">
                        <a16:creationId xmlns:a16="http://schemas.microsoft.com/office/drawing/2014/main" xmlns="" id="{D708853B-189A-44C7-B423-3BC89DF98AE3}"/>
                      </a:ext>
                    </a:extLst>
                  </p:cNvPr>
                  <p:cNvSpPr/>
                  <p:nvPr/>
                </p:nvSpPr>
                <p:spPr>
                  <a:xfrm>
                    <a:off x="1181013" y="1298612"/>
                    <a:ext cx="45719" cy="45719"/>
                  </a:xfrm>
                  <a:prstGeom prst="ellipse">
                    <a:avLst/>
                  </a:prstGeom>
                  <a:solidFill>
                    <a:srgbClr val="940A4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9" name="椭圆 78">
                    <a:extLst>
                      <a:ext uri="{FF2B5EF4-FFF2-40B4-BE49-F238E27FC236}">
                        <a16:creationId xmlns:a16="http://schemas.microsoft.com/office/drawing/2014/main" xmlns="" id="{B98407B1-B3D2-4DCD-A4E6-041D6C0D0112}"/>
                      </a:ext>
                    </a:extLst>
                  </p:cNvPr>
                  <p:cNvSpPr/>
                  <p:nvPr/>
                </p:nvSpPr>
                <p:spPr>
                  <a:xfrm>
                    <a:off x="1181013" y="1380577"/>
                    <a:ext cx="45719" cy="45719"/>
                  </a:xfrm>
                  <a:prstGeom prst="ellipse">
                    <a:avLst/>
                  </a:prstGeom>
                  <a:solidFill>
                    <a:srgbClr val="940A4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0" name="椭圆 79">
                    <a:extLst>
                      <a:ext uri="{FF2B5EF4-FFF2-40B4-BE49-F238E27FC236}">
                        <a16:creationId xmlns:a16="http://schemas.microsoft.com/office/drawing/2014/main" xmlns="" id="{CAFCFF21-7E43-451A-BD12-13153997D891}"/>
                      </a:ext>
                    </a:extLst>
                  </p:cNvPr>
                  <p:cNvSpPr/>
                  <p:nvPr/>
                </p:nvSpPr>
                <p:spPr>
                  <a:xfrm>
                    <a:off x="1181013" y="1462542"/>
                    <a:ext cx="45719" cy="45719"/>
                  </a:xfrm>
                  <a:prstGeom prst="ellipse">
                    <a:avLst/>
                  </a:prstGeom>
                  <a:solidFill>
                    <a:srgbClr val="940A4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1" name="椭圆 80">
                    <a:extLst>
                      <a:ext uri="{FF2B5EF4-FFF2-40B4-BE49-F238E27FC236}">
                        <a16:creationId xmlns:a16="http://schemas.microsoft.com/office/drawing/2014/main" xmlns="" id="{95C4CBCC-711D-4324-9671-8B7F5D363F01}"/>
                      </a:ext>
                    </a:extLst>
                  </p:cNvPr>
                  <p:cNvSpPr/>
                  <p:nvPr/>
                </p:nvSpPr>
                <p:spPr>
                  <a:xfrm>
                    <a:off x="1262337" y="1298612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75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2" name="椭圆 81">
                    <a:extLst>
                      <a:ext uri="{FF2B5EF4-FFF2-40B4-BE49-F238E27FC236}">
                        <a16:creationId xmlns:a16="http://schemas.microsoft.com/office/drawing/2014/main" xmlns="" id="{22BBDD96-C60B-4A61-AFCE-698C3627F1A5}"/>
                      </a:ext>
                    </a:extLst>
                  </p:cNvPr>
                  <p:cNvSpPr/>
                  <p:nvPr/>
                </p:nvSpPr>
                <p:spPr>
                  <a:xfrm>
                    <a:off x="1262337" y="1380577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75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3" name="椭圆 82">
                    <a:extLst>
                      <a:ext uri="{FF2B5EF4-FFF2-40B4-BE49-F238E27FC236}">
                        <a16:creationId xmlns:a16="http://schemas.microsoft.com/office/drawing/2014/main" xmlns="" id="{A81229EF-3309-42AC-8A9D-9454BCBC8CA7}"/>
                      </a:ext>
                    </a:extLst>
                  </p:cNvPr>
                  <p:cNvSpPr/>
                  <p:nvPr/>
                </p:nvSpPr>
                <p:spPr>
                  <a:xfrm>
                    <a:off x="1262337" y="1462542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75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4" name="椭圆 83">
                    <a:extLst>
                      <a:ext uri="{FF2B5EF4-FFF2-40B4-BE49-F238E27FC236}">
                        <a16:creationId xmlns:a16="http://schemas.microsoft.com/office/drawing/2014/main" xmlns="" id="{D41ABBA3-2D0A-4AEC-82EF-2703D8A73764}"/>
                      </a:ext>
                    </a:extLst>
                  </p:cNvPr>
                  <p:cNvSpPr/>
                  <p:nvPr/>
                </p:nvSpPr>
                <p:spPr>
                  <a:xfrm>
                    <a:off x="1335159" y="1298612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5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5" name="椭圆 84">
                    <a:extLst>
                      <a:ext uri="{FF2B5EF4-FFF2-40B4-BE49-F238E27FC236}">
                        <a16:creationId xmlns:a16="http://schemas.microsoft.com/office/drawing/2014/main" xmlns="" id="{6E165E4F-1F0A-4577-956A-61D3B0BFED54}"/>
                      </a:ext>
                    </a:extLst>
                  </p:cNvPr>
                  <p:cNvSpPr/>
                  <p:nvPr/>
                </p:nvSpPr>
                <p:spPr>
                  <a:xfrm>
                    <a:off x="1335159" y="1380577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5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6" name="椭圆 85">
                    <a:extLst>
                      <a:ext uri="{FF2B5EF4-FFF2-40B4-BE49-F238E27FC236}">
                        <a16:creationId xmlns:a16="http://schemas.microsoft.com/office/drawing/2014/main" xmlns="" id="{DAAE56B2-C68C-4A57-A9A1-0AF0713C8D6B}"/>
                      </a:ext>
                    </a:extLst>
                  </p:cNvPr>
                  <p:cNvSpPr/>
                  <p:nvPr/>
                </p:nvSpPr>
                <p:spPr>
                  <a:xfrm>
                    <a:off x="1335159" y="1462542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5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75" name="文本框 74">
                  <a:extLst>
                    <a:ext uri="{FF2B5EF4-FFF2-40B4-BE49-F238E27FC236}">
                      <a16:creationId xmlns:a16="http://schemas.microsoft.com/office/drawing/2014/main" xmlns="" id="{2B37C856-5101-4568-9FD2-F78A754161B0}"/>
                    </a:ext>
                  </a:extLst>
                </p:cNvPr>
                <p:cNvSpPr txBox="1"/>
                <p:nvPr/>
              </p:nvSpPr>
              <p:spPr>
                <a:xfrm>
                  <a:off x="1125394" y="1013615"/>
                  <a:ext cx="285836" cy="3213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80000"/>
                    </a:lnSpc>
                  </a:pPr>
                  <a:r>
                    <a:rPr lang="en-US" altLang="zh-CN" spc="300" dirty="0">
                      <a:solidFill>
                        <a:schemeClr val="bg1"/>
                      </a:solidFill>
                      <a:latin typeface="Yu Gothic UI Semibold" panose="020B0700000000000000" pitchFamily="34" charset="-128"/>
                      <a:ea typeface="Yu Gothic UI Semibold" panose="020B0700000000000000" pitchFamily="34" charset="-128"/>
                    </a:rPr>
                    <a:t>U</a:t>
                  </a:r>
                  <a:endParaRPr lang="zh-CN" altLang="en-US" spc="300" dirty="0">
                    <a:solidFill>
                      <a:schemeClr val="bg1"/>
                    </a:solidFill>
                    <a:latin typeface="Yu Gothic UI Semibold" panose="020B0700000000000000" pitchFamily="34" charset="-128"/>
                    <a:ea typeface="Yu Gothic UI Semibold" panose="020B0700000000000000" pitchFamily="34" charset="-128"/>
                  </a:endParaRPr>
                </a:p>
              </p:txBody>
            </p:sp>
          </p:grpSp>
        </p:grp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C2551318-BA16-463C-9DB8-8E4A63A30426}"/>
                </a:ext>
              </a:extLst>
            </p:cNvPr>
            <p:cNvSpPr txBox="1"/>
            <p:nvPr/>
          </p:nvSpPr>
          <p:spPr>
            <a:xfrm flipH="1">
              <a:off x="842965" y="777922"/>
              <a:ext cx="346456" cy="321370"/>
            </a:xfrm>
            <a:custGeom>
              <a:avLst/>
              <a:gdLst>
                <a:gd name="connsiteX0" fmla="*/ 0 w 346456"/>
                <a:gd name="connsiteY0" fmla="*/ 0 h 318262"/>
                <a:gd name="connsiteX1" fmla="*/ 346456 w 346456"/>
                <a:gd name="connsiteY1" fmla="*/ 0 h 318262"/>
                <a:gd name="connsiteX2" fmla="*/ 346456 w 346456"/>
                <a:gd name="connsiteY2" fmla="*/ 318262 h 318262"/>
                <a:gd name="connsiteX3" fmla="*/ 0 w 346456"/>
                <a:gd name="connsiteY3" fmla="*/ 318262 h 318262"/>
                <a:gd name="connsiteX4" fmla="*/ 0 w 346456"/>
                <a:gd name="connsiteY4" fmla="*/ 0 h 318262"/>
                <a:gd name="connsiteX0" fmla="*/ 0 w 346456"/>
                <a:gd name="connsiteY0" fmla="*/ 0 h 398696"/>
                <a:gd name="connsiteX1" fmla="*/ 346456 w 346456"/>
                <a:gd name="connsiteY1" fmla="*/ 0 h 398696"/>
                <a:gd name="connsiteX2" fmla="*/ 342223 w 346456"/>
                <a:gd name="connsiteY2" fmla="*/ 398696 h 398696"/>
                <a:gd name="connsiteX3" fmla="*/ 0 w 346456"/>
                <a:gd name="connsiteY3" fmla="*/ 318262 h 398696"/>
                <a:gd name="connsiteX4" fmla="*/ 0 w 346456"/>
                <a:gd name="connsiteY4" fmla="*/ 0 h 398696"/>
                <a:gd name="connsiteX0" fmla="*/ 0 w 346456"/>
                <a:gd name="connsiteY0" fmla="*/ 0 h 428329"/>
                <a:gd name="connsiteX1" fmla="*/ 346456 w 346456"/>
                <a:gd name="connsiteY1" fmla="*/ 0 h 428329"/>
                <a:gd name="connsiteX2" fmla="*/ 342223 w 346456"/>
                <a:gd name="connsiteY2" fmla="*/ 398696 h 428329"/>
                <a:gd name="connsiteX3" fmla="*/ 6350 w 346456"/>
                <a:gd name="connsiteY3" fmla="*/ 428329 h 428329"/>
                <a:gd name="connsiteX4" fmla="*/ 0 w 346456"/>
                <a:gd name="connsiteY4" fmla="*/ 0 h 428329"/>
                <a:gd name="connsiteX0" fmla="*/ 0 w 346456"/>
                <a:gd name="connsiteY0" fmla="*/ 0 h 398696"/>
                <a:gd name="connsiteX1" fmla="*/ 346456 w 346456"/>
                <a:gd name="connsiteY1" fmla="*/ 0 h 398696"/>
                <a:gd name="connsiteX2" fmla="*/ 342223 w 346456"/>
                <a:gd name="connsiteY2" fmla="*/ 398696 h 398696"/>
                <a:gd name="connsiteX3" fmla="*/ 33866 w 346456"/>
                <a:gd name="connsiteY3" fmla="*/ 248412 h 398696"/>
                <a:gd name="connsiteX4" fmla="*/ 0 w 346456"/>
                <a:gd name="connsiteY4" fmla="*/ 0 h 398696"/>
                <a:gd name="connsiteX0" fmla="*/ 0 w 346456"/>
                <a:gd name="connsiteY0" fmla="*/ 0 h 288642"/>
                <a:gd name="connsiteX1" fmla="*/ 346456 w 346456"/>
                <a:gd name="connsiteY1" fmla="*/ 0 h 288642"/>
                <a:gd name="connsiteX2" fmla="*/ 324761 w 346456"/>
                <a:gd name="connsiteY2" fmla="*/ 288642 h 288642"/>
                <a:gd name="connsiteX3" fmla="*/ 33866 w 346456"/>
                <a:gd name="connsiteY3" fmla="*/ 248412 h 288642"/>
                <a:gd name="connsiteX4" fmla="*/ 0 w 346456"/>
                <a:gd name="connsiteY4" fmla="*/ 0 h 288642"/>
                <a:gd name="connsiteX0" fmla="*/ 0 w 346456"/>
                <a:gd name="connsiteY0" fmla="*/ 0 h 302028"/>
                <a:gd name="connsiteX1" fmla="*/ 346456 w 346456"/>
                <a:gd name="connsiteY1" fmla="*/ 0 h 302028"/>
                <a:gd name="connsiteX2" fmla="*/ 324761 w 346456"/>
                <a:gd name="connsiteY2" fmla="*/ 288642 h 302028"/>
                <a:gd name="connsiteX3" fmla="*/ 29104 w 346456"/>
                <a:gd name="connsiteY3" fmla="*/ 302028 h 302028"/>
                <a:gd name="connsiteX4" fmla="*/ 0 w 346456"/>
                <a:gd name="connsiteY4" fmla="*/ 0 h 302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456" h="302028">
                  <a:moveTo>
                    <a:pt x="0" y="0"/>
                  </a:moveTo>
                  <a:lnTo>
                    <a:pt x="346456" y="0"/>
                  </a:lnTo>
                  <a:lnTo>
                    <a:pt x="324761" y="288642"/>
                  </a:lnTo>
                  <a:lnTo>
                    <a:pt x="29104" y="302028"/>
                  </a:lnTo>
                  <a:cubicBezTo>
                    <a:pt x="26987" y="159252"/>
                    <a:pt x="2117" y="142776"/>
                    <a:pt x="0" y="0"/>
                  </a:cubicBezTo>
                  <a:close/>
                </a:path>
              </a:pathLst>
            </a:cu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zh-CN" spc="300" dirty="0">
                  <a:solidFill>
                    <a:prstClr val="white"/>
                  </a:solidFill>
                  <a:latin typeface="Yu Gothic UI Semibold" panose="020B0700000000000000" pitchFamily="34" charset="-128"/>
                  <a:ea typeface="Yu Gothic UI Semibold" panose="020B0700000000000000" pitchFamily="34" charset="-128"/>
                </a:rPr>
                <a:t>S</a:t>
              </a:r>
              <a:endParaRPr lang="zh-CN" altLang="en-US" sz="2000" spc="300" dirty="0">
                <a:solidFill>
                  <a:schemeClr val="bg1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endParaRPr>
            </a:p>
          </p:txBody>
        </p:sp>
      </p:grpSp>
      <p:sp>
        <p:nvSpPr>
          <p:cNvPr id="87" name="文本框 86">
            <a:extLst>
              <a:ext uri="{FF2B5EF4-FFF2-40B4-BE49-F238E27FC236}">
                <a16:creationId xmlns:a16="http://schemas.microsoft.com/office/drawing/2014/main" xmlns="" id="{4ED84F9A-59DF-498E-993C-EB6F0ABFABB4}"/>
              </a:ext>
            </a:extLst>
          </p:cNvPr>
          <p:cNvSpPr txBox="1"/>
          <p:nvPr/>
        </p:nvSpPr>
        <p:spPr>
          <a:xfrm>
            <a:off x="472217" y="2872471"/>
            <a:ext cx="4736810" cy="31240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sit amet,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r">
              <a:lnSpc>
                <a:spcPct val="110000"/>
              </a:lnSpc>
            </a:pP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elit. </a:t>
            </a:r>
          </a:p>
          <a:p>
            <a:pPr algn="r">
              <a:lnSpc>
                <a:spcPct val="110000"/>
              </a:lnSpc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Maecenas porttitor congue massa. </a:t>
            </a:r>
          </a:p>
          <a:p>
            <a:pPr algn="r">
              <a:lnSpc>
                <a:spcPct val="110000"/>
              </a:lnSpc>
            </a:pP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posuere, magna sed pulvinar ultricies, </a:t>
            </a:r>
          </a:p>
          <a:p>
            <a:pPr algn="r">
              <a:lnSpc>
                <a:spcPct val="110000"/>
              </a:lnSpc>
            </a:pP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purus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lectus malesuada libero, </a:t>
            </a:r>
          </a:p>
          <a:p>
            <a:pPr algn="r">
              <a:lnSpc>
                <a:spcPct val="110000"/>
              </a:lnSpc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sit amet commodo magna eros quis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urna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algn="r">
              <a:lnSpc>
                <a:spcPct val="110000"/>
              </a:lnSpc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magna sed pulvinar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ultricies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</a:p>
          <a:p>
            <a:pPr algn="r">
              <a:lnSpc>
                <a:spcPct val="110000"/>
              </a:lnSpc>
            </a:pP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purus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lectus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malesuada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libero, </a:t>
            </a:r>
          </a:p>
          <a:p>
            <a:pPr algn="r">
              <a:lnSpc>
                <a:spcPct val="110000"/>
              </a:lnSpc>
            </a:pP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aaa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aasit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commodo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magna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eros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quis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urna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algn="r">
              <a:lnSpc>
                <a:spcPct val="110000"/>
              </a:lnSpc>
            </a:pP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88" name="PA-组合 87">
            <a:extLst>
              <a:ext uri="{FF2B5EF4-FFF2-40B4-BE49-F238E27FC236}">
                <a16:creationId xmlns:a16="http://schemas.microsoft.com/office/drawing/2014/main" xmlns="" id="{1825A98A-CF34-49EF-926C-5C310AFEA96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492500" y="1999749"/>
            <a:ext cx="1489075" cy="756324"/>
            <a:chOff x="3492500" y="1883527"/>
            <a:chExt cx="1489075" cy="756324"/>
          </a:xfrm>
        </p:grpSpPr>
        <p:sp>
          <p:nvSpPr>
            <p:cNvPr id="89" name="PA-矩形 88">
              <a:extLst>
                <a:ext uri="{FF2B5EF4-FFF2-40B4-BE49-F238E27FC236}">
                  <a16:creationId xmlns:a16="http://schemas.microsoft.com/office/drawing/2014/main" xmlns="" id="{F8E778DE-775D-4CF1-B7F2-700DCB67A66B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3492500" y="1883527"/>
              <a:ext cx="1489075" cy="199274"/>
            </a:xfrm>
            <a:prstGeom prst="rect">
              <a:avLst/>
            </a:prstGeom>
            <a:noFill/>
            <a:ln w="28575">
              <a:solidFill>
                <a:srgbClr val="940A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PA-矩形 89">
              <a:extLst>
                <a:ext uri="{FF2B5EF4-FFF2-40B4-BE49-F238E27FC236}">
                  <a16:creationId xmlns:a16="http://schemas.microsoft.com/office/drawing/2014/main" xmlns="" id="{1F2A3A0E-D250-49AC-94F4-404359418A25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4159250" y="2162052"/>
              <a:ext cx="822325" cy="199274"/>
            </a:xfrm>
            <a:prstGeom prst="rect">
              <a:avLst/>
            </a:prstGeom>
            <a:noFill/>
            <a:ln w="28575">
              <a:solidFill>
                <a:srgbClr val="940A40">
                  <a:alpha val="7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PA-矩形 90">
              <a:extLst>
                <a:ext uri="{FF2B5EF4-FFF2-40B4-BE49-F238E27FC236}">
                  <a16:creationId xmlns:a16="http://schemas.microsoft.com/office/drawing/2014/main" xmlns="" id="{EBBA4A0E-C9DE-48EB-8596-C1BD9BA56DAE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4749800" y="2440577"/>
              <a:ext cx="231775" cy="199274"/>
            </a:xfrm>
            <a:prstGeom prst="rect">
              <a:avLst/>
            </a:prstGeom>
            <a:noFill/>
            <a:ln w="28575">
              <a:solidFill>
                <a:srgbClr val="940A40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39068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5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" grpId="0" animBg="1"/>
      <p:bldGraphic spid="5" grpId="0" uiExpand="1">
        <p:bldSub>
          <a:bldChart bld="category"/>
        </p:bldSub>
      </p:bldGraphic>
      <p:bldP spid="63" grpId="0"/>
      <p:bldP spid="8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1B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7B834198-8B56-4360-87DC-110A105BBA00}"/>
              </a:ext>
            </a:extLst>
          </p:cNvPr>
          <p:cNvSpPr txBox="1"/>
          <p:nvPr/>
        </p:nvSpPr>
        <p:spPr>
          <a:xfrm>
            <a:off x="1805920" y="683022"/>
            <a:ext cx="33715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spc="400" dirty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这是你的</a:t>
            </a:r>
            <a:endParaRPr lang="en-US" altLang="zh-CN" sz="3600" spc="400" dirty="0">
              <a:solidFill>
                <a:schemeClr val="bg1">
                  <a:lumMod val="9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r"/>
            <a:r>
              <a:rPr lang="zh-CN" altLang="en-US" sz="3600" spc="400" dirty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标题</a:t>
            </a:r>
            <a:endParaRPr lang="zh-CN" altLang="en-US" sz="3600" spc="400" dirty="0">
              <a:solidFill>
                <a:schemeClr val="bg1">
                  <a:lumMod val="8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DC5FFBBE-24D1-4FFE-AADD-70BDF4879A9C}"/>
              </a:ext>
            </a:extLst>
          </p:cNvPr>
          <p:cNvSpPr txBox="1"/>
          <p:nvPr/>
        </p:nvSpPr>
        <p:spPr>
          <a:xfrm>
            <a:off x="472217" y="2872471"/>
            <a:ext cx="4736810" cy="31240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sit amet,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r">
              <a:lnSpc>
                <a:spcPct val="110000"/>
              </a:lnSpc>
            </a:pP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elit. </a:t>
            </a:r>
          </a:p>
          <a:p>
            <a:pPr algn="r">
              <a:lnSpc>
                <a:spcPct val="110000"/>
              </a:lnSpc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Maecenas porttitor congue massa. </a:t>
            </a:r>
          </a:p>
          <a:p>
            <a:pPr algn="r">
              <a:lnSpc>
                <a:spcPct val="110000"/>
              </a:lnSpc>
            </a:pP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posuere, magna sed pulvinar ultricies, </a:t>
            </a:r>
          </a:p>
          <a:p>
            <a:pPr algn="r">
              <a:lnSpc>
                <a:spcPct val="110000"/>
              </a:lnSpc>
            </a:pP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purus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lectus malesuada libero, </a:t>
            </a:r>
          </a:p>
          <a:p>
            <a:pPr algn="r">
              <a:lnSpc>
                <a:spcPct val="110000"/>
              </a:lnSpc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sit amet commodo magna eros quis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urna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algn="r">
              <a:lnSpc>
                <a:spcPct val="110000"/>
              </a:lnSpc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magna sed pulvinar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ultricies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</a:p>
          <a:p>
            <a:pPr algn="r">
              <a:lnSpc>
                <a:spcPct val="110000"/>
              </a:lnSpc>
            </a:pP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purus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lectus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malesuada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libero, </a:t>
            </a:r>
          </a:p>
          <a:p>
            <a:pPr algn="r">
              <a:lnSpc>
                <a:spcPct val="110000"/>
              </a:lnSpc>
            </a:pP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aaa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aasit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commodo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magna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eros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quis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urna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algn="r">
              <a:lnSpc>
                <a:spcPct val="110000"/>
              </a:lnSpc>
            </a:pP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FFC96EE-F6CC-4308-B847-CF1734630A92}"/>
              </a:ext>
            </a:extLst>
          </p:cNvPr>
          <p:cNvSpPr/>
          <p:nvPr/>
        </p:nvSpPr>
        <p:spPr>
          <a:xfrm>
            <a:off x="5401576" y="0"/>
            <a:ext cx="6790424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92D4280-C0C4-4612-BBCD-F0FF92BE6AF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alphaModFix amt="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541" t="4992" r="16555" b="4664"/>
          <a:stretch/>
        </p:blipFill>
        <p:spPr>
          <a:xfrm>
            <a:off x="827507" y="5685514"/>
            <a:ext cx="817774" cy="799070"/>
          </a:xfrm>
          <a:prstGeom prst="rect">
            <a:avLst/>
          </a:prstGeom>
        </p:spPr>
      </p:pic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2493C111-B4D8-4A04-8AE8-82EAA032B5D6}"/>
              </a:ext>
            </a:extLst>
          </p:cNvPr>
          <p:cNvGrpSpPr/>
          <p:nvPr/>
        </p:nvGrpSpPr>
        <p:grpSpPr>
          <a:xfrm>
            <a:off x="3492500" y="1999749"/>
            <a:ext cx="1489075" cy="756324"/>
            <a:chOff x="3492500" y="1883527"/>
            <a:chExt cx="1489075" cy="756324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="" id="{0ECD938A-7F92-4627-AD88-F5F97E136C6D}"/>
                </a:ext>
              </a:extLst>
            </p:cNvPr>
            <p:cNvSpPr/>
            <p:nvPr/>
          </p:nvSpPr>
          <p:spPr>
            <a:xfrm>
              <a:off x="3492500" y="1883527"/>
              <a:ext cx="1489075" cy="199274"/>
            </a:xfrm>
            <a:prstGeom prst="rect">
              <a:avLst/>
            </a:prstGeom>
            <a:noFill/>
            <a:ln w="28575">
              <a:solidFill>
                <a:srgbClr val="940A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xmlns="" id="{B55A9468-411C-4CB4-B5E2-3D36476F0A15}"/>
                </a:ext>
              </a:extLst>
            </p:cNvPr>
            <p:cNvSpPr/>
            <p:nvPr/>
          </p:nvSpPr>
          <p:spPr>
            <a:xfrm>
              <a:off x="4159250" y="2162052"/>
              <a:ext cx="822325" cy="199274"/>
            </a:xfrm>
            <a:prstGeom prst="rect">
              <a:avLst/>
            </a:prstGeom>
            <a:noFill/>
            <a:ln w="28575">
              <a:solidFill>
                <a:srgbClr val="940A40">
                  <a:alpha val="7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xmlns="" id="{7BB5F1E1-DB9C-4553-AA97-4298BDDD49BF}"/>
                </a:ext>
              </a:extLst>
            </p:cNvPr>
            <p:cNvSpPr/>
            <p:nvPr/>
          </p:nvSpPr>
          <p:spPr>
            <a:xfrm>
              <a:off x="4749800" y="2440577"/>
              <a:ext cx="231775" cy="199274"/>
            </a:xfrm>
            <a:prstGeom prst="rect">
              <a:avLst/>
            </a:prstGeom>
            <a:noFill/>
            <a:ln w="28575">
              <a:solidFill>
                <a:srgbClr val="940A40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6" name="PA-Chart 5">
            <a:extLst>
              <a:ext uri="{FF2B5EF4-FFF2-40B4-BE49-F238E27FC236}">
                <a16:creationId xmlns:a16="http://schemas.microsoft.com/office/drawing/2014/main" xmlns="" id="{CC28760C-ECB6-4558-8E4E-824DD7F69A71}"/>
              </a:ext>
            </a:extLst>
          </p:cNvPr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054122"/>
              </p:ext>
            </p:extLst>
          </p:nvPr>
        </p:nvGraphicFramePr>
        <p:xfrm>
          <a:off x="5864493" y="2144975"/>
          <a:ext cx="5855290" cy="42960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63F0BFDA-6098-4128-889C-3D78FE67C5DF}"/>
              </a:ext>
            </a:extLst>
          </p:cNvPr>
          <p:cNvSpPr txBox="1"/>
          <p:nvPr/>
        </p:nvSpPr>
        <p:spPr>
          <a:xfrm>
            <a:off x="5877193" y="1128802"/>
            <a:ext cx="577106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Lorem ipsum dolor sit amet, consectetuer adipiscing elit. Maecenas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</a:rPr>
              <a:t>congue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 massa. Fusce posuere, magna sed pulvinar ultricies, </a:t>
            </a:r>
          </a:p>
          <a:p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</a:rPr>
              <a:t>purus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 lectus malesuada libero, sit amet commodo magna eros quis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</a:rPr>
              <a:t>urna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3CF80FEB-8C15-4770-80A2-D87FDD788916}"/>
              </a:ext>
            </a:extLst>
          </p:cNvPr>
          <p:cNvSpPr/>
          <p:nvPr/>
        </p:nvSpPr>
        <p:spPr>
          <a:xfrm>
            <a:off x="5933728" y="717007"/>
            <a:ext cx="1074853" cy="235693"/>
          </a:xfrm>
          <a:prstGeom prst="rect">
            <a:avLst/>
          </a:prstGeom>
          <a:solidFill>
            <a:srgbClr val="940A40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FA82AB09-A1AD-451B-A51B-9F1BDB16F1D7}"/>
              </a:ext>
            </a:extLst>
          </p:cNvPr>
          <p:cNvGrpSpPr/>
          <p:nvPr/>
        </p:nvGrpSpPr>
        <p:grpSpPr>
          <a:xfrm>
            <a:off x="842965" y="724291"/>
            <a:ext cx="562822" cy="857558"/>
            <a:chOff x="842965" y="724291"/>
            <a:chExt cx="562822" cy="857558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xmlns="" id="{8241D119-965F-47AF-BB7E-9DD454FDD92B}"/>
                </a:ext>
              </a:extLst>
            </p:cNvPr>
            <p:cNvGrpSpPr/>
            <p:nvPr/>
          </p:nvGrpSpPr>
          <p:grpSpPr>
            <a:xfrm>
              <a:off x="856813" y="724291"/>
              <a:ext cx="548974" cy="857558"/>
              <a:chOff x="856813" y="724291"/>
              <a:chExt cx="548974" cy="857558"/>
            </a:xfrm>
          </p:grpSpPr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xmlns="" id="{535B8DD8-EC80-47AE-824A-949FFBB0FAF3}"/>
                  </a:ext>
                </a:extLst>
              </p:cNvPr>
              <p:cNvSpPr/>
              <p:nvPr/>
            </p:nvSpPr>
            <p:spPr>
              <a:xfrm>
                <a:off x="1384187" y="746120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xmlns="" id="{41678169-B604-468C-A12F-2E031EFDD5DF}"/>
                  </a:ext>
                </a:extLst>
              </p:cNvPr>
              <p:cNvSpPr/>
              <p:nvPr/>
            </p:nvSpPr>
            <p:spPr>
              <a:xfrm>
                <a:off x="1384187" y="828085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xmlns="" id="{F35463DB-A6A5-4A48-AF6F-B361C4D568C8}"/>
                  </a:ext>
                </a:extLst>
              </p:cNvPr>
              <p:cNvSpPr/>
              <p:nvPr/>
            </p:nvSpPr>
            <p:spPr>
              <a:xfrm>
                <a:off x="1384187" y="910050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xmlns="" id="{9990F05F-59CF-4052-BD83-AE03AB08E89E}"/>
                  </a:ext>
                </a:extLst>
              </p:cNvPr>
              <p:cNvSpPr/>
              <p:nvPr/>
            </p:nvSpPr>
            <p:spPr>
              <a:xfrm>
                <a:off x="1384187" y="992015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xmlns="" id="{3AA181E4-9525-4CE8-BADA-EE1BBCDAEEAF}"/>
                  </a:ext>
                </a:extLst>
              </p:cNvPr>
              <p:cNvSpPr/>
              <p:nvPr/>
            </p:nvSpPr>
            <p:spPr>
              <a:xfrm>
                <a:off x="1384187" y="1073980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xmlns="" id="{448E995B-D7B6-4BF7-8C31-20E165BDFA4F}"/>
                  </a:ext>
                </a:extLst>
              </p:cNvPr>
              <p:cNvSpPr/>
              <p:nvPr/>
            </p:nvSpPr>
            <p:spPr>
              <a:xfrm>
                <a:off x="1384187" y="1155945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xmlns="" id="{EC468CC9-D35A-4B3C-8D2B-67AB6FB13A02}"/>
                  </a:ext>
                </a:extLst>
              </p:cNvPr>
              <p:cNvSpPr/>
              <p:nvPr/>
            </p:nvSpPr>
            <p:spPr>
              <a:xfrm>
                <a:off x="1384187" y="1232718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xmlns="" id="{F78A1B5B-1E1D-4391-9B4F-2AB06792DD2E}"/>
                  </a:ext>
                </a:extLst>
              </p:cNvPr>
              <p:cNvSpPr/>
              <p:nvPr/>
            </p:nvSpPr>
            <p:spPr>
              <a:xfrm>
                <a:off x="1384187" y="1314683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xmlns="" id="{7F8E0246-FCDA-4F80-A07B-B9682A8DAC30}"/>
                  </a:ext>
                </a:extLst>
              </p:cNvPr>
              <p:cNvSpPr/>
              <p:nvPr/>
            </p:nvSpPr>
            <p:spPr>
              <a:xfrm>
                <a:off x="1384187" y="1396648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xmlns="" id="{143FB9D2-8E29-42D7-9284-ECCBF0DB0EC7}"/>
                  </a:ext>
                </a:extLst>
              </p:cNvPr>
              <p:cNvSpPr/>
              <p:nvPr/>
            </p:nvSpPr>
            <p:spPr>
              <a:xfrm>
                <a:off x="1384187" y="1478284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xmlns="" id="{54A04015-AE43-4CD0-A06E-AE49E6CD3AE5}"/>
                  </a:ext>
                </a:extLst>
              </p:cNvPr>
              <p:cNvSpPr/>
              <p:nvPr/>
            </p:nvSpPr>
            <p:spPr>
              <a:xfrm>
                <a:off x="1384187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xmlns="" id="{3F486812-F719-4588-AC4A-8BD48318781A}"/>
                  </a:ext>
                </a:extLst>
              </p:cNvPr>
              <p:cNvSpPr/>
              <p:nvPr/>
            </p:nvSpPr>
            <p:spPr>
              <a:xfrm>
                <a:off x="1130109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xmlns="" id="{E4F3CDC8-EA84-47FE-89CB-FEA5A32FE7D5}"/>
                  </a:ext>
                </a:extLst>
              </p:cNvPr>
              <p:cNvSpPr/>
              <p:nvPr/>
            </p:nvSpPr>
            <p:spPr>
              <a:xfrm>
                <a:off x="1214802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xmlns="" id="{96780419-41CB-4F41-8265-24594A873827}"/>
                  </a:ext>
                </a:extLst>
              </p:cNvPr>
              <p:cNvSpPr/>
              <p:nvPr/>
            </p:nvSpPr>
            <p:spPr>
              <a:xfrm>
                <a:off x="1299495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xmlns="" id="{32293096-4733-47B7-9304-675FCA3C0E08}"/>
                  </a:ext>
                </a:extLst>
              </p:cNvPr>
              <p:cNvSpPr/>
              <p:nvPr/>
            </p:nvSpPr>
            <p:spPr>
              <a:xfrm>
                <a:off x="877134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xmlns="" id="{7D3D7F9D-D001-4D0C-A5B8-ADB5406992B1}"/>
                  </a:ext>
                </a:extLst>
              </p:cNvPr>
              <p:cNvSpPr/>
              <p:nvPr/>
            </p:nvSpPr>
            <p:spPr>
              <a:xfrm>
                <a:off x="961827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xmlns="" id="{B0161DE9-E420-4147-932A-7CE4B65BD0FC}"/>
                  </a:ext>
                </a:extLst>
              </p:cNvPr>
              <p:cNvSpPr/>
              <p:nvPr/>
            </p:nvSpPr>
            <p:spPr>
              <a:xfrm>
                <a:off x="1046520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2" name="组合 71">
                <a:extLst>
                  <a:ext uri="{FF2B5EF4-FFF2-40B4-BE49-F238E27FC236}">
                    <a16:creationId xmlns:a16="http://schemas.microsoft.com/office/drawing/2014/main" xmlns="" id="{74241ADF-BF6A-4759-BF07-6992FDA7796D}"/>
                  </a:ext>
                </a:extLst>
              </p:cNvPr>
              <p:cNvGrpSpPr/>
              <p:nvPr/>
            </p:nvGrpSpPr>
            <p:grpSpPr>
              <a:xfrm>
                <a:off x="856813" y="724291"/>
                <a:ext cx="494204" cy="825110"/>
                <a:chOff x="940896" y="724291"/>
                <a:chExt cx="494204" cy="825110"/>
              </a:xfrm>
            </p:grpSpPr>
            <p:sp>
              <p:nvSpPr>
                <p:cNvPr id="73" name="文本框 72">
                  <a:extLst>
                    <a:ext uri="{FF2B5EF4-FFF2-40B4-BE49-F238E27FC236}">
                      <a16:creationId xmlns:a16="http://schemas.microsoft.com/office/drawing/2014/main" xmlns="" id="{9A326E01-B7B7-4BBD-A4DC-CBA5487B83D1}"/>
                    </a:ext>
                  </a:extLst>
                </p:cNvPr>
                <p:cNvSpPr txBox="1"/>
                <p:nvPr/>
              </p:nvSpPr>
              <p:spPr>
                <a:xfrm>
                  <a:off x="1133446" y="773741"/>
                  <a:ext cx="285836" cy="3213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80000"/>
                    </a:lnSpc>
                  </a:pPr>
                  <a:r>
                    <a:rPr lang="en-US" altLang="zh-CN" spc="300" dirty="0">
                      <a:solidFill>
                        <a:schemeClr val="bg1"/>
                      </a:solidFill>
                      <a:latin typeface="Yu Gothic UI Semibold" panose="020B0700000000000000" pitchFamily="34" charset="-128"/>
                      <a:ea typeface="Yu Gothic UI Semibold" panose="020B0700000000000000" pitchFamily="34" charset="-128"/>
                    </a:rPr>
                    <a:t>Z</a:t>
                  </a:r>
                  <a:endParaRPr lang="zh-CN" altLang="en-US" spc="300" dirty="0">
                    <a:solidFill>
                      <a:schemeClr val="bg1"/>
                    </a:solidFill>
                    <a:latin typeface="Yu Gothic UI Semibold" panose="020B0700000000000000" pitchFamily="34" charset="-128"/>
                    <a:ea typeface="Yu Gothic UI Semibold" panose="020B0700000000000000" pitchFamily="34" charset="-128"/>
                  </a:endParaRPr>
                </a:p>
              </p:txBody>
            </p:sp>
            <p:grpSp>
              <p:nvGrpSpPr>
                <p:cNvPr id="74" name="组合 73">
                  <a:extLst>
                    <a:ext uri="{FF2B5EF4-FFF2-40B4-BE49-F238E27FC236}">
                      <a16:creationId xmlns:a16="http://schemas.microsoft.com/office/drawing/2014/main" xmlns="" id="{173584B1-D4B9-4907-9350-AA21A42C54D9}"/>
                    </a:ext>
                  </a:extLst>
                </p:cNvPr>
                <p:cNvGrpSpPr/>
                <p:nvPr/>
              </p:nvGrpSpPr>
              <p:grpSpPr>
                <a:xfrm>
                  <a:off x="940896" y="724291"/>
                  <a:ext cx="494204" cy="825110"/>
                  <a:chOff x="940896" y="724291"/>
                  <a:chExt cx="494204" cy="825110"/>
                </a:xfrm>
              </p:grpSpPr>
              <p:sp>
                <p:nvSpPr>
                  <p:cNvPr id="76" name="矩形 75">
                    <a:extLst>
                      <a:ext uri="{FF2B5EF4-FFF2-40B4-BE49-F238E27FC236}">
                        <a16:creationId xmlns:a16="http://schemas.microsoft.com/office/drawing/2014/main" xmlns="" id="{B35A7AB9-E406-47B3-BB63-9DEAD9C022D0}"/>
                      </a:ext>
                    </a:extLst>
                  </p:cNvPr>
                  <p:cNvSpPr/>
                  <p:nvPr/>
                </p:nvSpPr>
                <p:spPr>
                  <a:xfrm>
                    <a:off x="940896" y="724291"/>
                    <a:ext cx="494204" cy="825110"/>
                  </a:xfrm>
                  <a:prstGeom prst="rect">
                    <a:avLst/>
                  </a:prstGeom>
                  <a:noFill/>
                  <a:ln w="28575">
                    <a:solidFill>
                      <a:srgbClr val="940A4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7" name="矩形 76">
                    <a:extLst>
                      <a:ext uri="{FF2B5EF4-FFF2-40B4-BE49-F238E27FC236}">
                        <a16:creationId xmlns:a16="http://schemas.microsoft.com/office/drawing/2014/main" xmlns="" id="{5A2CB401-9F59-463C-90A5-9DB4260C5B3D}"/>
                      </a:ext>
                    </a:extLst>
                  </p:cNvPr>
                  <p:cNvSpPr/>
                  <p:nvPr/>
                </p:nvSpPr>
                <p:spPr>
                  <a:xfrm>
                    <a:off x="940897" y="1047750"/>
                    <a:ext cx="214804" cy="501651"/>
                  </a:xfrm>
                  <a:prstGeom prst="rect">
                    <a:avLst/>
                  </a:prstGeom>
                  <a:solidFill>
                    <a:srgbClr val="940A4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8" name="椭圆 77">
                    <a:extLst>
                      <a:ext uri="{FF2B5EF4-FFF2-40B4-BE49-F238E27FC236}">
                        <a16:creationId xmlns:a16="http://schemas.microsoft.com/office/drawing/2014/main" xmlns="" id="{5BBF839F-5E0A-45B9-BF34-0AF9DE91F100}"/>
                      </a:ext>
                    </a:extLst>
                  </p:cNvPr>
                  <p:cNvSpPr/>
                  <p:nvPr/>
                </p:nvSpPr>
                <p:spPr>
                  <a:xfrm>
                    <a:off x="1181013" y="1298612"/>
                    <a:ext cx="45719" cy="45719"/>
                  </a:xfrm>
                  <a:prstGeom prst="ellipse">
                    <a:avLst/>
                  </a:prstGeom>
                  <a:solidFill>
                    <a:srgbClr val="940A4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9" name="椭圆 78">
                    <a:extLst>
                      <a:ext uri="{FF2B5EF4-FFF2-40B4-BE49-F238E27FC236}">
                        <a16:creationId xmlns:a16="http://schemas.microsoft.com/office/drawing/2014/main" xmlns="" id="{3519ED49-7813-4664-8C01-8C5AB2FA48E8}"/>
                      </a:ext>
                    </a:extLst>
                  </p:cNvPr>
                  <p:cNvSpPr/>
                  <p:nvPr/>
                </p:nvSpPr>
                <p:spPr>
                  <a:xfrm>
                    <a:off x="1181013" y="1380577"/>
                    <a:ext cx="45719" cy="45719"/>
                  </a:xfrm>
                  <a:prstGeom prst="ellipse">
                    <a:avLst/>
                  </a:prstGeom>
                  <a:solidFill>
                    <a:srgbClr val="940A4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0" name="椭圆 79">
                    <a:extLst>
                      <a:ext uri="{FF2B5EF4-FFF2-40B4-BE49-F238E27FC236}">
                        <a16:creationId xmlns:a16="http://schemas.microsoft.com/office/drawing/2014/main" xmlns="" id="{7F83FE1F-372D-4B11-B23C-C3A044B30B0B}"/>
                      </a:ext>
                    </a:extLst>
                  </p:cNvPr>
                  <p:cNvSpPr/>
                  <p:nvPr/>
                </p:nvSpPr>
                <p:spPr>
                  <a:xfrm>
                    <a:off x="1181013" y="1462542"/>
                    <a:ext cx="45719" cy="45719"/>
                  </a:xfrm>
                  <a:prstGeom prst="ellipse">
                    <a:avLst/>
                  </a:prstGeom>
                  <a:solidFill>
                    <a:srgbClr val="940A4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1" name="椭圆 80">
                    <a:extLst>
                      <a:ext uri="{FF2B5EF4-FFF2-40B4-BE49-F238E27FC236}">
                        <a16:creationId xmlns:a16="http://schemas.microsoft.com/office/drawing/2014/main" xmlns="" id="{9C84C573-B129-4F6D-BEA6-DA669DCABC1B}"/>
                      </a:ext>
                    </a:extLst>
                  </p:cNvPr>
                  <p:cNvSpPr/>
                  <p:nvPr/>
                </p:nvSpPr>
                <p:spPr>
                  <a:xfrm>
                    <a:off x="1262337" y="1298612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75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2" name="椭圆 81">
                    <a:extLst>
                      <a:ext uri="{FF2B5EF4-FFF2-40B4-BE49-F238E27FC236}">
                        <a16:creationId xmlns:a16="http://schemas.microsoft.com/office/drawing/2014/main" xmlns="" id="{F387F636-9305-492F-9CCC-9818DB5845E3}"/>
                      </a:ext>
                    </a:extLst>
                  </p:cNvPr>
                  <p:cNvSpPr/>
                  <p:nvPr/>
                </p:nvSpPr>
                <p:spPr>
                  <a:xfrm>
                    <a:off x="1262337" y="1380577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75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3" name="椭圆 82">
                    <a:extLst>
                      <a:ext uri="{FF2B5EF4-FFF2-40B4-BE49-F238E27FC236}">
                        <a16:creationId xmlns:a16="http://schemas.microsoft.com/office/drawing/2014/main" xmlns="" id="{2FDEDF37-654D-4BF5-BD8A-5BE85C9EA29D}"/>
                      </a:ext>
                    </a:extLst>
                  </p:cNvPr>
                  <p:cNvSpPr/>
                  <p:nvPr/>
                </p:nvSpPr>
                <p:spPr>
                  <a:xfrm>
                    <a:off x="1262337" y="1462542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75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4" name="椭圆 83">
                    <a:extLst>
                      <a:ext uri="{FF2B5EF4-FFF2-40B4-BE49-F238E27FC236}">
                        <a16:creationId xmlns:a16="http://schemas.microsoft.com/office/drawing/2014/main" xmlns="" id="{B90D1B9C-5452-420A-A10F-208A29A73454}"/>
                      </a:ext>
                    </a:extLst>
                  </p:cNvPr>
                  <p:cNvSpPr/>
                  <p:nvPr/>
                </p:nvSpPr>
                <p:spPr>
                  <a:xfrm>
                    <a:off x="1335159" y="1298612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5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5" name="椭圆 84">
                    <a:extLst>
                      <a:ext uri="{FF2B5EF4-FFF2-40B4-BE49-F238E27FC236}">
                        <a16:creationId xmlns:a16="http://schemas.microsoft.com/office/drawing/2014/main" xmlns="" id="{B14C6A23-F3C2-4641-AA73-124810B6C3E1}"/>
                      </a:ext>
                    </a:extLst>
                  </p:cNvPr>
                  <p:cNvSpPr/>
                  <p:nvPr/>
                </p:nvSpPr>
                <p:spPr>
                  <a:xfrm>
                    <a:off x="1335159" y="1380577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5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6" name="椭圆 85">
                    <a:extLst>
                      <a:ext uri="{FF2B5EF4-FFF2-40B4-BE49-F238E27FC236}">
                        <a16:creationId xmlns:a16="http://schemas.microsoft.com/office/drawing/2014/main" xmlns="" id="{8B1887DA-A143-4CAB-B54A-F55B92307049}"/>
                      </a:ext>
                    </a:extLst>
                  </p:cNvPr>
                  <p:cNvSpPr/>
                  <p:nvPr/>
                </p:nvSpPr>
                <p:spPr>
                  <a:xfrm>
                    <a:off x="1335159" y="1462542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5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75" name="文本框 74">
                  <a:extLst>
                    <a:ext uri="{FF2B5EF4-FFF2-40B4-BE49-F238E27FC236}">
                      <a16:creationId xmlns:a16="http://schemas.microsoft.com/office/drawing/2014/main" xmlns="" id="{4653F95E-73BC-4EAB-8CA5-CF21161FD676}"/>
                    </a:ext>
                  </a:extLst>
                </p:cNvPr>
                <p:cNvSpPr txBox="1"/>
                <p:nvPr/>
              </p:nvSpPr>
              <p:spPr>
                <a:xfrm>
                  <a:off x="1125394" y="1013615"/>
                  <a:ext cx="285836" cy="3213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80000"/>
                    </a:lnSpc>
                  </a:pPr>
                  <a:r>
                    <a:rPr lang="en-US" altLang="zh-CN" spc="300" dirty="0">
                      <a:solidFill>
                        <a:schemeClr val="bg1"/>
                      </a:solidFill>
                      <a:latin typeface="Yu Gothic UI Semibold" panose="020B0700000000000000" pitchFamily="34" charset="-128"/>
                      <a:ea typeface="Yu Gothic UI Semibold" panose="020B0700000000000000" pitchFamily="34" charset="-128"/>
                    </a:rPr>
                    <a:t>U</a:t>
                  </a:r>
                  <a:endParaRPr lang="zh-CN" altLang="en-US" spc="300" dirty="0">
                    <a:solidFill>
                      <a:schemeClr val="bg1"/>
                    </a:solidFill>
                    <a:latin typeface="Yu Gothic UI Semibold" panose="020B0700000000000000" pitchFamily="34" charset="-128"/>
                    <a:ea typeface="Yu Gothic UI Semibold" panose="020B0700000000000000" pitchFamily="34" charset="-128"/>
                  </a:endParaRPr>
                </a:p>
              </p:txBody>
            </p:sp>
          </p:grpSp>
        </p:grp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048824C9-382D-4FBF-95E7-909BF43EA71B}"/>
                </a:ext>
              </a:extLst>
            </p:cNvPr>
            <p:cNvSpPr txBox="1"/>
            <p:nvPr/>
          </p:nvSpPr>
          <p:spPr>
            <a:xfrm flipH="1">
              <a:off x="842965" y="777922"/>
              <a:ext cx="346456" cy="321370"/>
            </a:xfrm>
            <a:custGeom>
              <a:avLst/>
              <a:gdLst>
                <a:gd name="connsiteX0" fmla="*/ 0 w 346456"/>
                <a:gd name="connsiteY0" fmla="*/ 0 h 318262"/>
                <a:gd name="connsiteX1" fmla="*/ 346456 w 346456"/>
                <a:gd name="connsiteY1" fmla="*/ 0 h 318262"/>
                <a:gd name="connsiteX2" fmla="*/ 346456 w 346456"/>
                <a:gd name="connsiteY2" fmla="*/ 318262 h 318262"/>
                <a:gd name="connsiteX3" fmla="*/ 0 w 346456"/>
                <a:gd name="connsiteY3" fmla="*/ 318262 h 318262"/>
                <a:gd name="connsiteX4" fmla="*/ 0 w 346456"/>
                <a:gd name="connsiteY4" fmla="*/ 0 h 318262"/>
                <a:gd name="connsiteX0" fmla="*/ 0 w 346456"/>
                <a:gd name="connsiteY0" fmla="*/ 0 h 398696"/>
                <a:gd name="connsiteX1" fmla="*/ 346456 w 346456"/>
                <a:gd name="connsiteY1" fmla="*/ 0 h 398696"/>
                <a:gd name="connsiteX2" fmla="*/ 342223 w 346456"/>
                <a:gd name="connsiteY2" fmla="*/ 398696 h 398696"/>
                <a:gd name="connsiteX3" fmla="*/ 0 w 346456"/>
                <a:gd name="connsiteY3" fmla="*/ 318262 h 398696"/>
                <a:gd name="connsiteX4" fmla="*/ 0 w 346456"/>
                <a:gd name="connsiteY4" fmla="*/ 0 h 398696"/>
                <a:gd name="connsiteX0" fmla="*/ 0 w 346456"/>
                <a:gd name="connsiteY0" fmla="*/ 0 h 428329"/>
                <a:gd name="connsiteX1" fmla="*/ 346456 w 346456"/>
                <a:gd name="connsiteY1" fmla="*/ 0 h 428329"/>
                <a:gd name="connsiteX2" fmla="*/ 342223 w 346456"/>
                <a:gd name="connsiteY2" fmla="*/ 398696 h 428329"/>
                <a:gd name="connsiteX3" fmla="*/ 6350 w 346456"/>
                <a:gd name="connsiteY3" fmla="*/ 428329 h 428329"/>
                <a:gd name="connsiteX4" fmla="*/ 0 w 346456"/>
                <a:gd name="connsiteY4" fmla="*/ 0 h 428329"/>
                <a:gd name="connsiteX0" fmla="*/ 0 w 346456"/>
                <a:gd name="connsiteY0" fmla="*/ 0 h 398696"/>
                <a:gd name="connsiteX1" fmla="*/ 346456 w 346456"/>
                <a:gd name="connsiteY1" fmla="*/ 0 h 398696"/>
                <a:gd name="connsiteX2" fmla="*/ 342223 w 346456"/>
                <a:gd name="connsiteY2" fmla="*/ 398696 h 398696"/>
                <a:gd name="connsiteX3" fmla="*/ 33866 w 346456"/>
                <a:gd name="connsiteY3" fmla="*/ 248412 h 398696"/>
                <a:gd name="connsiteX4" fmla="*/ 0 w 346456"/>
                <a:gd name="connsiteY4" fmla="*/ 0 h 398696"/>
                <a:gd name="connsiteX0" fmla="*/ 0 w 346456"/>
                <a:gd name="connsiteY0" fmla="*/ 0 h 288642"/>
                <a:gd name="connsiteX1" fmla="*/ 346456 w 346456"/>
                <a:gd name="connsiteY1" fmla="*/ 0 h 288642"/>
                <a:gd name="connsiteX2" fmla="*/ 324761 w 346456"/>
                <a:gd name="connsiteY2" fmla="*/ 288642 h 288642"/>
                <a:gd name="connsiteX3" fmla="*/ 33866 w 346456"/>
                <a:gd name="connsiteY3" fmla="*/ 248412 h 288642"/>
                <a:gd name="connsiteX4" fmla="*/ 0 w 346456"/>
                <a:gd name="connsiteY4" fmla="*/ 0 h 288642"/>
                <a:gd name="connsiteX0" fmla="*/ 0 w 346456"/>
                <a:gd name="connsiteY0" fmla="*/ 0 h 302028"/>
                <a:gd name="connsiteX1" fmla="*/ 346456 w 346456"/>
                <a:gd name="connsiteY1" fmla="*/ 0 h 302028"/>
                <a:gd name="connsiteX2" fmla="*/ 324761 w 346456"/>
                <a:gd name="connsiteY2" fmla="*/ 288642 h 302028"/>
                <a:gd name="connsiteX3" fmla="*/ 29104 w 346456"/>
                <a:gd name="connsiteY3" fmla="*/ 302028 h 302028"/>
                <a:gd name="connsiteX4" fmla="*/ 0 w 346456"/>
                <a:gd name="connsiteY4" fmla="*/ 0 h 302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456" h="302028">
                  <a:moveTo>
                    <a:pt x="0" y="0"/>
                  </a:moveTo>
                  <a:lnTo>
                    <a:pt x="346456" y="0"/>
                  </a:lnTo>
                  <a:lnTo>
                    <a:pt x="324761" y="288642"/>
                  </a:lnTo>
                  <a:lnTo>
                    <a:pt x="29104" y="302028"/>
                  </a:lnTo>
                  <a:cubicBezTo>
                    <a:pt x="26987" y="159252"/>
                    <a:pt x="2117" y="142776"/>
                    <a:pt x="0" y="0"/>
                  </a:cubicBezTo>
                  <a:close/>
                </a:path>
              </a:pathLst>
            </a:cu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zh-CN" spc="300" dirty="0">
                  <a:solidFill>
                    <a:prstClr val="white"/>
                  </a:solidFill>
                  <a:latin typeface="Yu Gothic UI Semibold" panose="020B0700000000000000" pitchFamily="34" charset="-128"/>
                  <a:ea typeface="Yu Gothic UI Semibold" panose="020B0700000000000000" pitchFamily="34" charset="-128"/>
                </a:rPr>
                <a:t>S</a:t>
              </a:r>
              <a:endParaRPr lang="zh-CN" altLang="en-US" sz="2000" spc="300" dirty="0">
                <a:solidFill>
                  <a:schemeClr val="bg1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783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9" grpId="0"/>
      <p:bldP spid="4" grpId="0" animBg="1"/>
      <p:bldGraphic spid="6" grpId="0" uiExpand="1">
        <p:bldSub>
          <a:bldChart bld="series"/>
        </p:bldSub>
      </p:bldGraphic>
      <p:bldP spid="45" grpId="0"/>
      <p:bldP spid="4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EE559F72-D50A-4998-9481-12D4064E8311}"/>
              </a:ext>
            </a:extLst>
          </p:cNvPr>
          <p:cNvSpPr/>
          <p:nvPr/>
        </p:nvSpPr>
        <p:spPr>
          <a:xfrm>
            <a:off x="0" y="0"/>
            <a:ext cx="4495473" cy="16558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1A809F41-D9E9-4510-892D-1C8C489605E4}"/>
              </a:ext>
            </a:extLst>
          </p:cNvPr>
          <p:cNvSpPr/>
          <p:nvPr/>
        </p:nvSpPr>
        <p:spPr>
          <a:xfrm>
            <a:off x="-37355" y="0"/>
            <a:ext cx="4676882" cy="6858000"/>
          </a:xfrm>
          <a:prstGeom prst="rect">
            <a:avLst/>
          </a:prstGeom>
          <a:solidFill>
            <a:srgbClr val="1B1B1B"/>
          </a:solidFill>
          <a:ln>
            <a:noFill/>
          </a:ln>
          <a:effectLst>
            <a:outerShdw blurRad="215900" dist="38100" algn="l" rotWithShape="0">
              <a:prstClr val="black">
                <a:alpha val="5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PA-组合 13">
            <a:extLst>
              <a:ext uri="{FF2B5EF4-FFF2-40B4-BE49-F238E27FC236}">
                <a16:creationId xmlns:a16="http://schemas.microsoft.com/office/drawing/2014/main" xmlns="" id="{0F9254A8-CFEB-4234-BEA0-54F20343FB70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5437751" y="1363155"/>
            <a:ext cx="7800428" cy="5095929"/>
            <a:chOff x="-789152" y="951859"/>
            <a:chExt cx="7800428" cy="5095929"/>
          </a:xfrm>
        </p:grpSpPr>
        <p:pic>
          <p:nvPicPr>
            <p:cNvPr id="3" name="PA-Graphic 2">
              <a:extLst>
                <a:ext uri="{FF2B5EF4-FFF2-40B4-BE49-F238E27FC236}">
                  <a16:creationId xmlns:a16="http://schemas.microsoft.com/office/drawing/2014/main" xmlns="" id="{C159B119-138D-4195-A00D-59988CF38396}"/>
                </a:ext>
              </a:extLst>
            </p:cNvPr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xmlns="" r:embed="rId15"/>
                </a:ext>
              </a:extLst>
            </a:blip>
            <a:stretch>
              <a:fillRect/>
            </a:stretch>
          </p:blipFill>
          <p:spPr>
            <a:xfrm>
              <a:off x="2428524" y="951859"/>
              <a:ext cx="1365076" cy="4954282"/>
            </a:xfrm>
            <a:prstGeom prst="rect">
              <a:avLst/>
            </a:prstGeom>
          </p:spPr>
        </p:pic>
        <p:graphicFrame>
          <p:nvGraphicFramePr>
            <p:cNvPr id="6" name="PA-左侧图表">
              <a:extLst>
                <a:ext uri="{FF2B5EF4-FFF2-40B4-BE49-F238E27FC236}">
                  <a16:creationId xmlns:a16="http://schemas.microsoft.com/office/drawing/2014/main" xmlns="" id="{AB4091D8-B2AB-4AD8-A2FD-5CAF3C45B266}"/>
                </a:ext>
              </a:extLst>
            </p:cNvPr>
            <p:cNvGraphicFramePr/>
            <p:nvPr>
              <p:custDataLst>
                <p:tags r:id="rId12"/>
              </p:custDataLst>
              <p:extLst>
                <p:ext uri="{D42A27DB-BD31-4B8C-83A1-F6EECF244321}">
                  <p14:modId xmlns:p14="http://schemas.microsoft.com/office/powerpoint/2010/main" val="1702757834"/>
                </p:ext>
              </p:extLst>
            </p:nvPr>
          </p:nvGraphicFramePr>
          <p:xfrm>
            <a:off x="-789152" y="1244599"/>
            <a:ext cx="7800428" cy="480318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6"/>
            </a:graphicData>
          </a:graphic>
        </p:graphicFrame>
      </p:grpSp>
      <p:grpSp>
        <p:nvGrpSpPr>
          <p:cNvPr id="13" name="PA-组合 12">
            <a:extLst>
              <a:ext uri="{FF2B5EF4-FFF2-40B4-BE49-F238E27FC236}">
                <a16:creationId xmlns:a16="http://schemas.microsoft.com/office/drawing/2014/main" xmlns="" id="{FA0B2AFA-FF96-411F-9BB9-B40817B5C45B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196221" y="1293834"/>
            <a:ext cx="7900276" cy="5165250"/>
            <a:chOff x="5130800" y="882540"/>
            <a:chExt cx="7900276" cy="5165250"/>
          </a:xfrm>
        </p:grpSpPr>
        <p:pic>
          <p:nvPicPr>
            <p:cNvPr id="8" name="PA-Graphic 7">
              <a:extLst>
                <a:ext uri="{FF2B5EF4-FFF2-40B4-BE49-F238E27FC236}">
                  <a16:creationId xmlns:a16="http://schemas.microsoft.com/office/drawing/2014/main" xmlns="" id="{D5276083-09E1-4C6B-899F-4E121EA5FB33}"/>
                </a:ext>
              </a:extLst>
            </p:cNvPr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xmlns="" r:embed="rId18"/>
                </a:ext>
              </a:extLst>
            </a:blip>
            <a:stretch>
              <a:fillRect/>
            </a:stretch>
          </p:blipFill>
          <p:spPr>
            <a:xfrm>
              <a:off x="8398400" y="951859"/>
              <a:ext cx="1365076" cy="4954282"/>
            </a:xfrm>
            <a:prstGeom prst="rect">
              <a:avLst/>
            </a:prstGeom>
          </p:spPr>
        </p:pic>
        <p:graphicFrame>
          <p:nvGraphicFramePr>
            <p:cNvPr id="9" name="PA-右侧图表">
              <a:extLst>
                <a:ext uri="{FF2B5EF4-FFF2-40B4-BE49-F238E27FC236}">
                  <a16:creationId xmlns:a16="http://schemas.microsoft.com/office/drawing/2014/main" xmlns="" id="{B3C40B5C-DE34-441E-A626-91909F811452}"/>
                </a:ext>
              </a:extLst>
            </p:cNvPr>
            <p:cNvGraphicFramePr/>
            <p:nvPr>
              <p:custDataLst>
                <p:tags r:id="rId10"/>
              </p:custDataLst>
              <p:extLst>
                <p:ext uri="{D42A27DB-BD31-4B8C-83A1-F6EECF244321}">
                  <p14:modId xmlns:p14="http://schemas.microsoft.com/office/powerpoint/2010/main" val="2279972941"/>
                </p:ext>
              </p:extLst>
            </p:nvPr>
          </p:nvGraphicFramePr>
          <p:xfrm>
            <a:off x="5130800" y="882540"/>
            <a:ext cx="7900276" cy="516525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9"/>
            </a:graphicData>
          </a:graphic>
        </p:graphicFrame>
      </p:grpSp>
      <p:grpSp>
        <p:nvGrpSpPr>
          <p:cNvPr id="15" name="PA-组合 14">
            <a:extLst>
              <a:ext uri="{FF2B5EF4-FFF2-40B4-BE49-F238E27FC236}">
                <a16:creationId xmlns:a16="http://schemas.microsoft.com/office/drawing/2014/main" xmlns="" id="{EF60B6A0-7DCB-4F4F-80D5-1B24019AF463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579433" y="1293834"/>
            <a:ext cx="7900276" cy="5165250"/>
            <a:chOff x="5130800" y="882540"/>
            <a:chExt cx="7900276" cy="5165250"/>
          </a:xfrm>
        </p:grpSpPr>
        <p:pic>
          <p:nvPicPr>
            <p:cNvPr id="16" name="PA-Graphic 15">
              <a:extLst>
                <a:ext uri="{FF2B5EF4-FFF2-40B4-BE49-F238E27FC236}">
                  <a16:creationId xmlns:a16="http://schemas.microsoft.com/office/drawing/2014/main" xmlns="" id="{898E9001-1B30-4E59-A534-6140A60A936B}"/>
                </a:ext>
              </a:extLst>
            </p:cNvPr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xmlns="" r:embed="rId18"/>
                </a:ext>
              </a:extLst>
            </a:blip>
            <a:stretch>
              <a:fillRect/>
            </a:stretch>
          </p:blipFill>
          <p:spPr>
            <a:xfrm>
              <a:off x="8398400" y="951859"/>
              <a:ext cx="1365076" cy="4954282"/>
            </a:xfrm>
            <a:prstGeom prst="rect">
              <a:avLst/>
            </a:prstGeom>
          </p:spPr>
        </p:pic>
        <p:graphicFrame>
          <p:nvGraphicFramePr>
            <p:cNvPr id="17" name="PA-右侧图表">
              <a:extLst>
                <a:ext uri="{FF2B5EF4-FFF2-40B4-BE49-F238E27FC236}">
                  <a16:creationId xmlns:a16="http://schemas.microsoft.com/office/drawing/2014/main" xmlns="" id="{8A9118A2-13CD-4017-900A-FF2DFB985C6F}"/>
                </a:ext>
              </a:extLst>
            </p:cNvPr>
            <p:cNvGraphicFramePr/>
            <p:nvPr>
              <p:custDataLst>
                <p:tags r:id="rId8"/>
              </p:custDataLst>
              <p:extLst>
                <p:ext uri="{D42A27DB-BD31-4B8C-83A1-F6EECF244321}">
                  <p14:modId xmlns:p14="http://schemas.microsoft.com/office/powerpoint/2010/main" val="2213840727"/>
                </p:ext>
              </p:extLst>
            </p:nvPr>
          </p:nvGraphicFramePr>
          <p:xfrm>
            <a:off x="5130800" y="882540"/>
            <a:ext cx="7900276" cy="516525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0"/>
            </a:graphicData>
          </a:graphic>
        </p:graphicFrame>
      </p:grpSp>
      <p:grpSp>
        <p:nvGrpSpPr>
          <p:cNvPr id="18" name="PA-组合 17">
            <a:extLst>
              <a:ext uri="{FF2B5EF4-FFF2-40B4-BE49-F238E27FC236}">
                <a16:creationId xmlns:a16="http://schemas.microsoft.com/office/drawing/2014/main" xmlns="" id="{91E851F7-3741-4415-9D3E-6EA8A35DBD6E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721115" y="1293834"/>
            <a:ext cx="7900276" cy="5165250"/>
            <a:chOff x="5130800" y="882540"/>
            <a:chExt cx="7900276" cy="5165250"/>
          </a:xfrm>
        </p:grpSpPr>
        <p:pic>
          <p:nvPicPr>
            <p:cNvPr id="19" name="PA-Graphic 18">
              <a:extLst>
                <a:ext uri="{FF2B5EF4-FFF2-40B4-BE49-F238E27FC236}">
                  <a16:creationId xmlns:a16="http://schemas.microsoft.com/office/drawing/2014/main" xmlns="" id="{DB459045-1F3A-4B2C-96BF-22B1F1D39A15}"/>
                </a:ext>
              </a:extLst>
            </p:cNvPr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xmlns="" r:embed="rId18"/>
                </a:ext>
              </a:extLst>
            </a:blip>
            <a:stretch>
              <a:fillRect/>
            </a:stretch>
          </p:blipFill>
          <p:spPr>
            <a:xfrm>
              <a:off x="8398400" y="951859"/>
              <a:ext cx="1365076" cy="4954282"/>
            </a:xfrm>
            <a:prstGeom prst="rect">
              <a:avLst/>
            </a:prstGeom>
          </p:spPr>
        </p:pic>
        <p:graphicFrame>
          <p:nvGraphicFramePr>
            <p:cNvPr id="20" name="PA-右侧图表">
              <a:extLst>
                <a:ext uri="{FF2B5EF4-FFF2-40B4-BE49-F238E27FC236}">
                  <a16:creationId xmlns:a16="http://schemas.microsoft.com/office/drawing/2014/main" xmlns="" id="{289791EB-02B1-45E7-A4F1-DDB28C680FFD}"/>
                </a:ext>
              </a:extLst>
            </p:cNvPr>
            <p:cNvGraphicFramePr/>
            <p:nvPr>
              <p:custDataLst>
                <p:tags r:id="rId6"/>
              </p:custDataLst>
              <p:extLst>
                <p:ext uri="{D42A27DB-BD31-4B8C-83A1-F6EECF244321}">
                  <p14:modId xmlns:p14="http://schemas.microsoft.com/office/powerpoint/2010/main" val="3393944702"/>
                </p:ext>
              </p:extLst>
            </p:nvPr>
          </p:nvGraphicFramePr>
          <p:xfrm>
            <a:off x="5130800" y="882540"/>
            <a:ext cx="7900276" cy="516525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1"/>
            </a:graphicData>
          </a:graphic>
        </p:graphicFrame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181826B1-DDB0-4757-89FC-368390AB1830}"/>
              </a:ext>
            </a:extLst>
          </p:cNvPr>
          <p:cNvSpPr txBox="1"/>
          <p:nvPr/>
        </p:nvSpPr>
        <p:spPr>
          <a:xfrm>
            <a:off x="5006016" y="576061"/>
            <a:ext cx="6636176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1400" spc="100" dirty="0">
                <a:solidFill>
                  <a:schemeClr val="bg1">
                    <a:lumMod val="65000"/>
                  </a:schemeClr>
                </a:solidFill>
              </a:rPr>
              <a:t>            Lorem ipsum dolor sit amet, consectetuer adipiscing elit. Maecenas </a:t>
            </a:r>
          </a:p>
          <a:p>
            <a:pPr>
              <a:lnSpc>
                <a:spcPct val="90000"/>
              </a:lnSpc>
            </a:pPr>
            <a:r>
              <a:rPr lang="en-US" altLang="zh-CN" sz="1400" spc="10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altLang="zh-CN" sz="1400" spc="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zh-CN" sz="1400" spc="100" dirty="0" err="1">
                <a:solidFill>
                  <a:schemeClr val="bg1">
                    <a:lumMod val="65000"/>
                  </a:schemeClr>
                </a:solidFill>
              </a:rPr>
              <a:t>congue</a:t>
            </a:r>
            <a:r>
              <a:rPr lang="en-US" altLang="zh-CN" sz="1400" spc="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zh-CN" sz="1400" spc="100" dirty="0" err="1">
                <a:solidFill>
                  <a:schemeClr val="bg1">
                    <a:lumMod val="65000"/>
                  </a:schemeClr>
                </a:solidFill>
              </a:rPr>
              <a:t>massa.Fusce</a:t>
            </a:r>
            <a:r>
              <a:rPr lang="en-US" altLang="zh-CN" sz="1400" spc="100" dirty="0">
                <a:solidFill>
                  <a:schemeClr val="bg1">
                    <a:lumMod val="65000"/>
                  </a:schemeClr>
                </a:solidFill>
              </a:rPr>
              <a:t> posuere, magna sed pulvinar ultricies, </a:t>
            </a:r>
          </a:p>
          <a:p>
            <a:pPr>
              <a:lnSpc>
                <a:spcPct val="90000"/>
              </a:lnSpc>
            </a:pPr>
            <a:r>
              <a:rPr lang="en-US" altLang="zh-CN" sz="1400" spc="100" dirty="0" err="1">
                <a:solidFill>
                  <a:schemeClr val="bg1">
                    <a:lumMod val="65000"/>
                  </a:schemeClr>
                </a:solidFill>
              </a:rPr>
              <a:t>purus</a:t>
            </a:r>
            <a:r>
              <a:rPr lang="en-US" altLang="zh-CN" sz="1400" spc="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zh-CN" sz="1400" spc="100" dirty="0" err="1">
                <a:solidFill>
                  <a:schemeClr val="bg1">
                    <a:lumMod val="65000"/>
                  </a:schemeClr>
                </a:solidFill>
              </a:rPr>
              <a:t>lectus</a:t>
            </a:r>
            <a:r>
              <a:rPr lang="en-US" altLang="zh-CN" sz="1400" spc="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zh-CN" sz="1400" spc="100" dirty="0" err="1">
                <a:solidFill>
                  <a:schemeClr val="bg1">
                    <a:lumMod val="65000"/>
                  </a:schemeClr>
                </a:solidFill>
              </a:rPr>
              <a:t>malesuada</a:t>
            </a:r>
            <a:r>
              <a:rPr lang="en-US" altLang="zh-CN" sz="1400" spc="100" dirty="0">
                <a:solidFill>
                  <a:schemeClr val="bg1">
                    <a:lumMod val="65000"/>
                  </a:schemeClr>
                </a:solidFill>
              </a:rPr>
              <a:t> libero, sit amet commodo magna eros quis </a:t>
            </a:r>
            <a:r>
              <a:rPr lang="en-US" altLang="zh-CN" sz="1400" spc="100" dirty="0" err="1">
                <a:solidFill>
                  <a:schemeClr val="bg1">
                    <a:lumMod val="65000"/>
                  </a:schemeClr>
                </a:solidFill>
              </a:rPr>
              <a:t>urna</a:t>
            </a:r>
            <a:r>
              <a:rPr lang="en-US" altLang="zh-CN" sz="1400" spc="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3EEA620B-7A6B-450E-B55D-DF3080823C37}"/>
              </a:ext>
            </a:extLst>
          </p:cNvPr>
          <p:cNvSpPr/>
          <p:nvPr/>
        </p:nvSpPr>
        <p:spPr>
          <a:xfrm>
            <a:off x="5108029" y="643770"/>
            <a:ext cx="435522" cy="107118"/>
          </a:xfrm>
          <a:prstGeom prst="rect">
            <a:avLst/>
          </a:prstGeom>
          <a:solidFill>
            <a:srgbClr val="940A4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46" descr="图片包含 天空, 建筑物, 户外&#10;&#10;自动生成的说明">
            <a:extLst>
              <a:ext uri="{FF2B5EF4-FFF2-40B4-BE49-F238E27FC236}">
                <a16:creationId xmlns:a16="http://schemas.microsoft.com/office/drawing/2014/main" xmlns="" id="{2430EBE6-C341-4292-945F-AFE0E8FC283B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240" t="47382" r="22292" b="17923"/>
          <a:stretch/>
        </p:blipFill>
        <p:spPr>
          <a:xfrm>
            <a:off x="-20473" y="4435366"/>
            <a:ext cx="4660000" cy="2039106"/>
          </a:xfrm>
          <a:custGeom>
            <a:avLst/>
            <a:gdLst>
              <a:gd name="connsiteX0" fmla="*/ 0 w 4660000"/>
              <a:gd name="connsiteY0" fmla="*/ 0 h 2039106"/>
              <a:gd name="connsiteX1" fmla="*/ 4660000 w 4660000"/>
              <a:gd name="connsiteY1" fmla="*/ 0 h 2039106"/>
              <a:gd name="connsiteX2" fmla="*/ 4660000 w 4660000"/>
              <a:gd name="connsiteY2" fmla="*/ 2039106 h 2039106"/>
              <a:gd name="connsiteX3" fmla="*/ 0 w 4660000"/>
              <a:gd name="connsiteY3" fmla="*/ 2039106 h 203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60000" h="2039106">
                <a:moveTo>
                  <a:pt x="0" y="0"/>
                </a:moveTo>
                <a:lnTo>
                  <a:pt x="4660000" y="0"/>
                </a:lnTo>
                <a:lnTo>
                  <a:pt x="4660000" y="2039106"/>
                </a:lnTo>
                <a:lnTo>
                  <a:pt x="0" y="2039106"/>
                </a:lnTo>
                <a:close/>
              </a:path>
            </a:pathLst>
          </a:custGeom>
          <a:effectLst/>
        </p:spPr>
      </p:pic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2057494A-653D-44AE-9521-86990BE5CF65}"/>
              </a:ext>
            </a:extLst>
          </p:cNvPr>
          <p:cNvSpPr/>
          <p:nvPr/>
        </p:nvSpPr>
        <p:spPr>
          <a:xfrm>
            <a:off x="-28914" y="4435366"/>
            <a:ext cx="4668441" cy="2039106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xmlns="" id="{9F5C1E4A-EFD1-4D28-8037-2AE3932FF3CC}"/>
              </a:ext>
            </a:extLst>
          </p:cNvPr>
          <p:cNvSpPr/>
          <p:nvPr/>
        </p:nvSpPr>
        <p:spPr>
          <a:xfrm>
            <a:off x="373021" y="4818850"/>
            <a:ext cx="3873012" cy="1357520"/>
          </a:xfrm>
          <a:custGeom>
            <a:avLst/>
            <a:gdLst>
              <a:gd name="connsiteX0" fmla="*/ 0 w 3953933"/>
              <a:gd name="connsiteY0" fmla="*/ 1336337 h 2005271"/>
              <a:gd name="connsiteX1" fmla="*/ 546100 w 3953933"/>
              <a:gd name="connsiteY1" fmla="*/ 874904 h 2005271"/>
              <a:gd name="connsiteX2" fmla="*/ 1181100 w 3953933"/>
              <a:gd name="connsiteY2" fmla="*/ 1065404 h 2005271"/>
              <a:gd name="connsiteX3" fmla="*/ 1934633 w 3953933"/>
              <a:gd name="connsiteY3" fmla="*/ 485437 h 2005271"/>
              <a:gd name="connsiteX4" fmla="*/ 2387600 w 3953933"/>
              <a:gd name="connsiteY4" fmla="*/ 1975570 h 2005271"/>
              <a:gd name="connsiteX5" fmla="*/ 2578100 w 3953933"/>
              <a:gd name="connsiteY5" fmla="*/ 1488737 h 2005271"/>
              <a:gd name="connsiteX6" fmla="*/ 2768600 w 3953933"/>
              <a:gd name="connsiteY6" fmla="*/ 1594570 h 2005271"/>
              <a:gd name="connsiteX7" fmla="*/ 3018367 w 3953933"/>
              <a:gd name="connsiteY7" fmla="*/ 1789304 h 2005271"/>
              <a:gd name="connsiteX8" fmla="*/ 3704167 w 3953933"/>
              <a:gd name="connsiteY8" fmla="*/ 227204 h 2005271"/>
              <a:gd name="connsiteX9" fmla="*/ 3953933 w 3953933"/>
              <a:gd name="connsiteY9" fmla="*/ 7070 h 2005271"/>
              <a:gd name="connsiteX0" fmla="*/ 0 w 3953933"/>
              <a:gd name="connsiteY0" fmla="*/ 1336337 h 2002730"/>
              <a:gd name="connsiteX1" fmla="*/ 546100 w 3953933"/>
              <a:gd name="connsiteY1" fmla="*/ 874904 h 2002730"/>
              <a:gd name="connsiteX2" fmla="*/ 1181100 w 3953933"/>
              <a:gd name="connsiteY2" fmla="*/ 1065404 h 2002730"/>
              <a:gd name="connsiteX3" fmla="*/ 1934633 w 3953933"/>
              <a:gd name="connsiteY3" fmla="*/ 485437 h 2002730"/>
              <a:gd name="connsiteX4" fmla="*/ 2387600 w 3953933"/>
              <a:gd name="connsiteY4" fmla="*/ 1975570 h 2002730"/>
              <a:gd name="connsiteX5" fmla="*/ 2616200 w 3953933"/>
              <a:gd name="connsiteY5" fmla="*/ 1459104 h 2002730"/>
              <a:gd name="connsiteX6" fmla="*/ 2768600 w 3953933"/>
              <a:gd name="connsiteY6" fmla="*/ 1594570 h 2002730"/>
              <a:gd name="connsiteX7" fmla="*/ 3018367 w 3953933"/>
              <a:gd name="connsiteY7" fmla="*/ 1789304 h 2002730"/>
              <a:gd name="connsiteX8" fmla="*/ 3704167 w 3953933"/>
              <a:gd name="connsiteY8" fmla="*/ 227204 h 2002730"/>
              <a:gd name="connsiteX9" fmla="*/ 3953933 w 3953933"/>
              <a:gd name="connsiteY9" fmla="*/ 7070 h 2002730"/>
              <a:gd name="connsiteX0" fmla="*/ 0 w 3953933"/>
              <a:gd name="connsiteY0" fmla="*/ 1336337 h 2002655"/>
              <a:gd name="connsiteX1" fmla="*/ 546100 w 3953933"/>
              <a:gd name="connsiteY1" fmla="*/ 874904 h 2002655"/>
              <a:gd name="connsiteX2" fmla="*/ 1181100 w 3953933"/>
              <a:gd name="connsiteY2" fmla="*/ 1065404 h 2002655"/>
              <a:gd name="connsiteX3" fmla="*/ 1934633 w 3953933"/>
              <a:gd name="connsiteY3" fmla="*/ 485437 h 2002655"/>
              <a:gd name="connsiteX4" fmla="*/ 2387600 w 3953933"/>
              <a:gd name="connsiteY4" fmla="*/ 1975570 h 2002655"/>
              <a:gd name="connsiteX5" fmla="*/ 2616200 w 3953933"/>
              <a:gd name="connsiteY5" fmla="*/ 1459104 h 2002655"/>
              <a:gd name="connsiteX6" fmla="*/ 2768600 w 3953933"/>
              <a:gd name="connsiteY6" fmla="*/ 1607270 h 2002655"/>
              <a:gd name="connsiteX7" fmla="*/ 3018367 w 3953933"/>
              <a:gd name="connsiteY7" fmla="*/ 1789304 h 2002655"/>
              <a:gd name="connsiteX8" fmla="*/ 3704167 w 3953933"/>
              <a:gd name="connsiteY8" fmla="*/ 227204 h 2002655"/>
              <a:gd name="connsiteX9" fmla="*/ 3953933 w 3953933"/>
              <a:gd name="connsiteY9" fmla="*/ 7070 h 2002655"/>
              <a:gd name="connsiteX0" fmla="*/ 0 w 3953933"/>
              <a:gd name="connsiteY0" fmla="*/ 1336337 h 2002655"/>
              <a:gd name="connsiteX1" fmla="*/ 546100 w 3953933"/>
              <a:gd name="connsiteY1" fmla="*/ 874904 h 2002655"/>
              <a:gd name="connsiteX2" fmla="*/ 1181100 w 3953933"/>
              <a:gd name="connsiteY2" fmla="*/ 1065404 h 2002655"/>
              <a:gd name="connsiteX3" fmla="*/ 1934633 w 3953933"/>
              <a:gd name="connsiteY3" fmla="*/ 485437 h 2002655"/>
              <a:gd name="connsiteX4" fmla="*/ 2387600 w 3953933"/>
              <a:gd name="connsiteY4" fmla="*/ 1975570 h 2002655"/>
              <a:gd name="connsiteX5" fmla="*/ 2616200 w 3953933"/>
              <a:gd name="connsiteY5" fmla="*/ 1459104 h 2002655"/>
              <a:gd name="connsiteX6" fmla="*/ 2768600 w 3953933"/>
              <a:gd name="connsiteY6" fmla="*/ 1607270 h 2002655"/>
              <a:gd name="connsiteX7" fmla="*/ 3018367 w 3953933"/>
              <a:gd name="connsiteY7" fmla="*/ 1789304 h 2002655"/>
              <a:gd name="connsiteX8" fmla="*/ 3704167 w 3953933"/>
              <a:gd name="connsiteY8" fmla="*/ 227204 h 2002655"/>
              <a:gd name="connsiteX9" fmla="*/ 3953933 w 3953933"/>
              <a:gd name="connsiteY9" fmla="*/ 7070 h 2002655"/>
              <a:gd name="connsiteX0" fmla="*/ 0 w 3953933"/>
              <a:gd name="connsiteY0" fmla="*/ 1336337 h 2002309"/>
              <a:gd name="connsiteX1" fmla="*/ 546100 w 3953933"/>
              <a:gd name="connsiteY1" fmla="*/ 874904 h 2002309"/>
              <a:gd name="connsiteX2" fmla="*/ 1181100 w 3953933"/>
              <a:gd name="connsiteY2" fmla="*/ 1065404 h 2002309"/>
              <a:gd name="connsiteX3" fmla="*/ 1934633 w 3953933"/>
              <a:gd name="connsiteY3" fmla="*/ 485437 h 2002309"/>
              <a:gd name="connsiteX4" fmla="*/ 2387600 w 3953933"/>
              <a:gd name="connsiteY4" fmla="*/ 1975570 h 2002309"/>
              <a:gd name="connsiteX5" fmla="*/ 2637366 w 3953933"/>
              <a:gd name="connsiteY5" fmla="*/ 1454870 h 2002309"/>
              <a:gd name="connsiteX6" fmla="*/ 2768600 w 3953933"/>
              <a:gd name="connsiteY6" fmla="*/ 1607270 h 2002309"/>
              <a:gd name="connsiteX7" fmla="*/ 3018367 w 3953933"/>
              <a:gd name="connsiteY7" fmla="*/ 1789304 h 2002309"/>
              <a:gd name="connsiteX8" fmla="*/ 3704167 w 3953933"/>
              <a:gd name="connsiteY8" fmla="*/ 227204 h 2002309"/>
              <a:gd name="connsiteX9" fmla="*/ 3953933 w 3953933"/>
              <a:gd name="connsiteY9" fmla="*/ 7070 h 2002309"/>
              <a:gd name="connsiteX0" fmla="*/ 0 w 3953933"/>
              <a:gd name="connsiteY0" fmla="*/ 1336337 h 2002066"/>
              <a:gd name="connsiteX1" fmla="*/ 546100 w 3953933"/>
              <a:gd name="connsiteY1" fmla="*/ 874904 h 2002066"/>
              <a:gd name="connsiteX2" fmla="*/ 1181100 w 3953933"/>
              <a:gd name="connsiteY2" fmla="*/ 1065404 h 2002066"/>
              <a:gd name="connsiteX3" fmla="*/ 1934633 w 3953933"/>
              <a:gd name="connsiteY3" fmla="*/ 485437 h 2002066"/>
              <a:gd name="connsiteX4" fmla="*/ 2387600 w 3953933"/>
              <a:gd name="connsiteY4" fmla="*/ 1975570 h 2002066"/>
              <a:gd name="connsiteX5" fmla="*/ 2637366 w 3953933"/>
              <a:gd name="connsiteY5" fmla="*/ 1454870 h 2002066"/>
              <a:gd name="connsiteX6" fmla="*/ 2755900 w 3953933"/>
              <a:gd name="connsiteY6" fmla="*/ 1649603 h 2002066"/>
              <a:gd name="connsiteX7" fmla="*/ 3018367 w 3953933"/>
              <a:gd name="connsiteY7" fmla="*/ 1789304 h 2002066"/>
              <a:gd name="connsiteX8" fmla="*/ 3704167 w 3953933"/>
              <a:gd name="connsiteY8" fmla="*/ 227204 h 2002066"/>
              <a:gd name="connsiteX9" fmla="*/ 3953933 w 3953933"/>
              <a:gd name="connsiteY9" fmla="*/ 7070 h 2002066"/>
              <a:gd name="connsiteX0" fmla="*/ 0 w 3953933"/>
              <a:gd name="connsiteY0" fmla="*/ 1336337 h 2002066"/>
              <a:gd name="connsiteX1" fmla="*/ 546100 w 3953933"/>
              <a:gd name="connsiteY1" fmla="*/ 874904 h 2002066"/>
              <a:gd name="connsiteX2" fmla="*/ 1181100 w 3953933"/>
              <a:gd name="connsiteY2" fmla="*/ 1065404 h 2002066"/>
              <a:gd name="connsiteX3" fmla="*/ 1934633 w 3953933"/>
              <a:gd name="connsiteY3" fmla="*/ 485437 h 2002066"/>
              <a:gd name="connsiteX4" fmla="*/ 2387600 w 3953933"/>
              <a:gd name="connsiteY4" fmla="*/ 1975570 h 2002066"/>
              <a:gd name="connsiteX5" fmla="*/ 2637366 w 3953933"/>
              <a:gd name="connsiteY5" fmla="*/ 1454870 h 2002066"/>
              <a:gd name="connsiteX6" fmla="*/ 2755900 w 3953933"/>
              <a:gd name="connsiteY6" fmla="*/ 1649603 h 2002066"/>
              <a:gd name="connsiteX7" fmla="*/ 3018367 w 3953933"/>
              <a:gd name="connsiteY7" fmla="*/ 1789304 h 2002066"/>
              <a:gd name="connsiteX8" fmla="*/ 3704167 w 3953933"/>
              <a:gd name="connsiteY8" fmla="*/ 227204 h 2002066"/>
              <a:gd name="connsiteX9" fmla="*/ 3953933 w 3953933"/>
              <a:gd name="connsiteY9" fmla="*/ 7070 h 2002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53933" h="2002066">
                <a:moveTo>
                  <a:pt x="0" y="1336337"/>
                </a:moveTo>
                <a:cubicBezTo>
                  <a:pt x="174625" y="1128198"/>
                  <a:pt x="349250" y="920059"/>
                  <a:pt x="546100" y="874904"/>
                </a:cubicBezTo>
                <a:cubicBezTo>
                  <a:pt x="742950" y="829748"/>
                  <a:pt x="949678" y="1130315"/>
                  <a:pt x="1181100" y="1065404"/>
                </a:cubicBezTo>
                <a:cubicBezTo>
                  <a:pt x="1412522" y="1000493"/>
                  <a:pt x="1733550" y="333743"/>
                  <a:pt x="1934633" y="485437"/>
                </a:cubicBezTo>
                <a:cubicBezTo>
                  <a:pt x="2135716" y="637131"/>
                  <a:pt x="2270478" y="1813998"/>
                  <a:pt x="2387600" y="1975570"/>
                </a:cubicBezTo>
                <a:cubicBezTo>
                  <a:pt x="2504722" y="2137142"/>
                  <a:pt x="2575983" y="1509198"/>
                  <a:pt x="2637366" y="1454870"/>
                </a:cubicBezTo>
                <a:cubicBezTo>
                  <a:pt x="2698749" y="1400542"/>
                  <a:pt x="2722033" y="1581164"/>
                  <a:pt x="2755900" y="1649603"/>
                </a:cubicBezTo>
                <a:cubicBezTo>
                  <a:pt x="2789767" y="1718042"/>
                  <a:pt x="2860323" y="2026370"/>
                  <a:pt x="3018367" y="1789304"/>
                </a:cubicBezTo>
                <a:cubicBezTo>
                  <a:pt x="3176411" y="1552238"/>
                  <a:pt x="3548239" y="524243"/>
                  <a:pt x="3704167" y="227204"/>
                </a:cubicBezTo>
                <a:cubicBezTo>
                  <a:pt x="3860095" y="-69835"/>
                  <a:pt x="3891139" y="11303"/>
                  <a:pt x="3953933" y="7070"/>
                </a:cubicBezTo>
              </a:path>
            </a:pathLst>
          </a:custGeom>
          <a:noFill/>
          <a:ln w="19050" cap="rnd">
            <a:gradFill>
              <a:gsLst>
                <a:gs pos="60000">
                  <a:srgbClr val="971515"/>
                </a:gs>
                <a:gs pos="0">
                  <a:srgbClr val="940A40"/>
                </a:gs>
                <a:gs pos="40000">
                  <a:srgbClr val="F21655"/>
                </a:gs>
                <a:gs pos="17000">
                  <a:srgbClr val="F2367E"/>
                </a:gs>
                <a:gs pos="97000">
                  <a:srgbClr val="940A40">
                    <a:alpha val="0"/>
                  </a:srgbClr>
                </a:gs>
                <a:gs pos="83000">
                  <a:srgbClr val="940A40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xmlns="" id="{610BC4C1-A33A-4DBB-8A6C-603DA71BFE20}"/>
              </a:ext>
            </a:extLst>
          </p:cNvPr>
          <p:cNvPicPr>
            <a:picLocks noChangeAspect="1"/>
          </p:cNvPicPr>
          <p:nvPr/>
        </p:nvPicPr>
        <p:blipFill rotWithShape="1">
          <a:blip r:embed="rId24">
            <a:duotone>
              <a:prstClr val="black"/>
              <a:schemeClr val="tx2">
                <a:tint val="45000"/>
                <a:satMod val="400000"/>
              </a:schemeClr>
            </a:duotone>
            <a:alphaModFix amt="2000"/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636" t="30921" r="17650" b="4663"/>
          <a:stretch/>
        </p:blipFill>
        <p:spPr>
          <a:xfrm>
            <a:off x="-70505" y="0"/>
            <a:ext cx="4655306" cy="3354784"/>
          </a:xfrm>
          <a:prstGeom prst="rect">
            <a:avLst/>
          </a:prstGeom>
        </p:spPr>
      </p:pic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2CE2DA15-C0B7-4C30-BB95-AAE181ACA306}"/>
              </a:ext>
            </a:extLst>
          </p:cNvPr>
          <p:cNvSpPr txBox="1"/>
          <p:nvPr/>
        </p:nvSpPr>
        <p:spPr>
          <a:xfrm>
            <a:off x="314081" y="577123"/>
            <a:ext cx="33715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>
                <a:solidFill>
                  <a:srgbClr val="F21655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这</a:t>
            </a:r>
            <a:r>
              <a:rPr lang="zh-CN" altLang="en-US" sz="2800" b="1" spc="600" dirty="0">
                <a:solidFill>
                  <a:schemeClr val="bg1">
                    <a:lumMod val="8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是你的标题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C1E969BF-D930-4E47-B4AF-7DCBBB84E6B1}"/>
              </a:ext>
            </a:extLst>
          </p:cNvPr>
          <p:cNvGrpSpPr/>
          <p:nvPr/>
        </p:nvGrpSpPr>
        <p:grpSpPr>
          <a:xfrm>
            <a:off x="3362726" y="759887"/>
            <a:ext cx="480624" cy="157692"/>
            <a:chOff x="3362726" y="759887"/>
            <a:chExt cx="480624" cy="157692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A096DD2D-92FB-4DF3-8D67-AD57067DCD76}"/>
                </a:ext>
              </a:extLst>
            </p:cNvPr>
            <p:cNvSpPr/>
            <p:nvPr/>
          </p:nvSpPr>
          <p:spPr>
            <a:xfrm>
              <a:off x="3362726" y="759887"/>
              <a:ext cx="157692" cy="157692"/>
            </a:xfrm>
            <a:prstGeom prst="ellipse">
              <a:avLst/>
            </a:prstGeom>
            <a:noFill/>
            <a:ln w="19050">
              <a:solidFill>
                <a:srgbClr val="940A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30B5B6ED-79F5-4D8B-981F-7B319A6C4097}"/>
                </a:ext>
              </a:extLst>
            </p:cNvPr>
            <p:cNvSpPr/>
            <p:nvPr/>
          </p:nvSpPr>
          <p:spPr>
            <a:xfrm>
              <a:off x="3533261" y="759887"/>
              <a:ext cx="157692" cy="157692"/>
            </a:xfrm>
            <a:prstGeom prst="ellipse">
              <a:avLst/>
            </a:prstGeom>
            <a:noFill/>
            <a:ln w="19050">
              <a:solidFill>
                <a:srgbClr val="940A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2ED955A1-8178-4584-9E60-7EDD522FD243}"/>
                </a:ext>
              </a:extLst>
            </p:cNvPr>
            <p:cNvSpPr/>
            <p:nvPr/>
          </p:nvSpPr>
          <p:spPr>
            <a:xfrm>
              <a:off x="3685658" y="759887"/>
              <a:ext cx="157692" cy="157692"/>
            </a:xfrm>
            <a:prstGeom prst="ellipse">
              <a:avLst/>
            </a:prstGeom>
            <a:noFill/>
            <a:ln w="19050">
              <a:solidFill>
                <a:srgbClr val="940A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6B2B1D6A-EF44-4555-8D7C-6F263D977071}"/>
              </a:ext>
            </a:extLst>
          </p:cNvPr>
          <p:cNvSpPr txBox="1"/>
          <p:nvPr/>
        </p:nvSpPr>
        <p:spPr>
          <a:xfrm>
            <a:off x="311833" y="1520325"/>
            <a:ext cx="4386329" cy="23969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• 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elit. Maecenas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• 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Magna sed pulvinar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purus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libero, sit amet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commodo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magna eros quis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urna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73790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34" grpId="0"/>
      <p:bldP spid="35" grpId="0" animBg="1"/>
      <p:bldP spid="46" grpId="0" animBg="1"/>
      <p:bldP spid="48" grpId="0" animBg="1"/>
      <p:bldP spid="30" grpId="0"/>
      <p:bldP spid="3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E4C8482-A221-4A7B-B56E-568A49E7D674}"/>
              </a:ext>
            </a:extLst>
          </p:cNvPr>
          <p:cNvSpPr/>
          <p:nvPr/>
        </p:nvSpPr>
        <p:spPr>
          <a:xfrm>
            <a:off x="0" y="-1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图形 1">
            <a:extLst>
              <a:ext uri="{FF2B5EF4-FFF2-40B4-BE49-F238E27FC236}">
                <a16:creationId xmlns:a16="http://schemas.microsoft.com/office/drawing/2014/main" xmlns="" id="{90013E85-2B96-4142-A93E-12E987761893}"/>
              </a:ext>
            </a:extLst>
          </p:cNvPr>
          <p:cNvGrpSpPr/>
          <p:nvPr/>
        </p:nvGrpSpPr>
        <p:grpSpPr>
          <a:xfrm>
            <a:off x="425185" y="1219201"/>
            <a:ext cx="5350732" cy="4419598"/>
            <a:chOff x="1357148" y="1824037"/>
            <a:chExt cx="3886200" cy="3209925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D11CE17-4007-4551-A75E-5F146DE36117}"/>
                </a:ext>
              </a:extLst>
            </p:cNvPr>
            <p:cNvSpPr/>
            <p:nvPr/>
          </p:nvSpPr>
          <p:spPr>
            <a:xfrm>
              <a:off x="2985923" y="1860232"/>
              <a:ext cx="1695450" cy="1447800"/>
            </a:xfrm>
            <a:custGeom>
              <a:avLst/>
              <a:gdLst>
                <a:gd name="connsiteX0" fmla="*/ 1665923 w 1695450"/>
                <a:gd name="connsiteY0" fmla="*/ 154305 h 1447800"/>
                <a:gd name="connsiteX1" fmla="*/ 1659255 w 1695450"/>
                <a:gd name="connsiteY1" fmla="*/ 133350 h 1447800"/>
                <a:gd name="connsiteX2" fmla="*/ 1642110 w 1695450"/>
                <a:gd name="connsiteY2" fmla="*/ 103823 h 1447800"/>
                <a:gd name="connsiteX3" fmla="*/ 1627823 w 1695450"/>
                <a:gd name="connsiteY3" fmla="*/ 96203 h 1447800"/>
                <a:gd name="connsiteX4" fmla="*/ 1613535 w 1695450"/>
                <a:gd name="connsiteY4" fmla="*/ 103823 h 1447800"/>
                <a:gd name="connsiteX5" fmla="*/ 1604963 w 1695450"/>
                <a:gd name="connsiteY5" fmla="*/ 120968 h 1447800"/>
                <a:gd name="connsiteX6" fmla="*/ 1604010 w 1695450"/>
                <a:gd name="connsiteY6" fmla="*/ 122873 h 1447800"/>
                <a:gd name="connsiteX7" fmla="*/ 1602105 w 1695450"/>
                <a:gd name="connsiteY7" fmla="*/ 122873 h 1447800"/>
                <a:gd name="connsiteX8" fmla="*/ 1601153 w 1695450"/>
                <a:gd name="connsiteY8" fmla="*/ 122873 h 1447800"/>
                <a:gd name="connsiteX9" fmla="*/ 1574482 w 1695450"/>
                <a:gd name="connsiteY9" fmla="*/ 127635 h 1447800"/>
                <a:gd name="connsiteX10" fmla="*/ 1566863 w 1695450"/>
                <a:gd name="connsiteY10" fmla="*/ 133350 h 1447800"/>
                <a:gd name="connsiteX11" fmla="*/ 1561148 w 1695450"/>
                <a:gd name="connsiteY11" fmla="*/ 140018 h 1447800"/>
                <a:gd name="connsiteX12" fmla="*/ 1546860 w 1695450"/>
                <a:gd name="connsiteY12" fmla="*/ 151448 h 1447800"/>
                <a:gd name="connsiteX13" fmla="*/ 1543050 w 1695450"/>
                <a:gd name="connsiteY13" fmla="*/ 153353 h 1447800"/>
                <a:gd name="connsiteX14" fmla="*/ 1530668 w 1695450"/>
                <a:gd name="connsiteY14" fmla="*/ 155258 h 1447800"/>
                <a:gd name="connsiteX15" fmla="*/ 1504950 w 1695450"/>
                <a:gd name="connsiteY15" fmla="*/ 140970 h 1447800"/>
                <a:gd name="connsiteX16" fmla="*/ 1503998 w 1695450"/>
                <a:gd name="connsiteY16" fmla="*/ 140018 h 1447800"/>
                <a:gd name="connsiteX17" fmla="*/ 1475423 w 1695450"/>
                <a:gd name="connsiteY17" fmla="*/ 100013 h 1447800"/>
                <a:gd name="connsiteX18" fmla="*/ 1475423 w 1695450"/>
                <a:gd name="connsiteY18" fmla="*/ 75248 h 1447800"/>
                <a:gd name="connsiteX19" fmla="*/ 1475423 w 1695450"/>
                <a:gd name="connsiteY19" fmla="*/ 74295 h 1447800"/>
                <a:gd name="connsiteX20" fmla="*/ 1475423 w 1695450"/>
                <a:gd name="connsiteY20" fmla="*/ 73343 h 1447800"/>
                <a:gd name="connsiteX21" fmla="*/ 1478280 w 1695450"/>
                <a:gd name="connsiteY21" fmla="*/ 68580 h 1447800"/>
                <a:gd name="connsiteX22" fmla="*/ 1450657 w 1695450"/>
                <a:gd name="connsiteY22" fmla="*/ 59055 h 1447800"/>
                <a:gd name="connsiteX23" fmla="*/ 1449705 w 1695450"/>
                <a:gd name="connsiteY23" fmla="*/ 68580 h 1447800"/>
                <a:gd name="connsiteX24" fmla="*/ 1442085 w 1695450"/>
                <a:gd name="connsiteY24" fmla="*/ 78105 h 1447800"/>
                <a:gd name="connsiteX25" fmla="*/ 1432560 w 1695450"/>
                <a:gd name="connsiteY25" fmla="*/ 81915 h 1447800"/>
                <a:gd name="connsiteX26" fmla="*/ 1428750 w 1695450"/>
                <a:gd name="connsiteY26" fmla="*/ 80963 h 1447800"/>
                <a:gd name="connsiteX27" fmla="*/ 1428750 w 1695450"/>
                <a:gd name="connsiteY27" fmla="*/ 80010 h 1447800"/>
                <a:gd name="connsiteX28" fmla="*/ 1414463 w 1695450"/>
                <a:gd name="connsiteY28" fmla="*/ 77153 h 1447800"/>
                <a:gd name="connsiteX29" fmla="*/ 1417320 w 1695450"/>
                <a:gd name="connsiteY29" fmla="*/ 87630 h 1447800"/>
                <a:gd name="connsiteX30" fmla="*/ 1392555 w 1695450"/>
                <a:gd name="connsiteY30" fmla="*/ 71438 h 1447800"/>
                <a:gd name="connsiteX31" fmla="*/ 1391603 w 1695450"/>
                <a:gd name="connsiteY31" fmla="*/ 71438 h 1447800"/>
                <a:gd name="connsiteX32" fmla="*/ 1390650 w 1695450"/>
                <a:gd name="connsiteY32" fmla="*/ 70485 h 1447800"/>
                <a:gd name="connsiteX33" fmla="*/ 1390650 w 1695450"/>
                <a:gd name="connsiteY33" fmla="*/ 70485 h 1447800"/>
                <a:gd name="connsiteX34" fmla="*/ 1384935 w 1695450"/>
                <a:gd name="connsiteY34" fmla="*/ 38100 h 1447800"/>
                <a:gd name="connsiteX35" fmla="*/ 1389698 w 1695450"/>
                <a:gd name="connsiteY35" fmla="*/ 19050 h 1447800"/>
                <a:gd name="connsiteX36" fmla="*/ 1395413 w 1695450"/>
                <a:gd name="connsiteY36" fmla="*/ 8572 h 1447800"/>
                <a:gd name="connsiteX37" fmla="*/ 1393507 w 1695450"/>
                <a:gd name="connsiteY37" fmla="*/ 0 h 1447800"/>
                <a:gd name="connsiteX38" fmla="*/ 1368743 w 1695450"/>
                <a:gd name="connsiteY38" fmla="*/ 3810 h 1447800"/>
                <a:gd name="connsiteX39" fmla="*/ 1343025 w 1695450"/>
                <a:gd name="connsiteY39" fmla="*/ 26670 h 1447800"/>
                <a:gd name="connsiteX40" fmla="*/ 1343025 w 1695450"/>
                <a:gd name="connsiteY40" fmla="*/ 27622 h 1447800"/>
                <a:gd name="connsiteX41" fmla="*/ 1343025 w 1695450"/>
                <a:gd name="connsiteY41" fmla="*/ 27622 h 1447800"/>
                <a:gd name="connsiteX42" fmla="*/ 1328738 w 1695450"/>
                <a:gd name="connsiteY42" fmla="*/ 49530 h 1447800"/>
                <a:gd name="connsiteX43" fmla="*/ 1343025 w 1695450"/>
                <a:gd name="connsiteY43" fmla="*/ 48577 h 1447800"/>
                <a:gd name="connsiteX44" fmla="*/ 1343978 w 1695450"/>
                <a:gd name="connsiteY44" fmla="*/ 48577 h 1447800"/>
                <a:gd name="connsiteX45" fmla="*/ 1344930 w 1695450"/>
                <a:gd name="connsiteY45" fmla="*/ 47625 h 1447800"/>
                <a:gd name="connsiteX46" fmla="*/ 1345882 w 1695450"/>
                <a:gd name="connsiteY46" fmla="*/ 49530 h 1447800"/>
                <a:gd name="connsiteX47" fmla="*/ 1357313 w 1695450"/>
                <a:gd name="connsiteY47" fmla="*/ 54293 h 1447800"/>
                <a:gd name="connsiteX48" fmla="*/ 1359218 w 1695450"/>
                <a:gd name="connsiteY48" fmla="*/ 54293 h 1447800"/>
                <a:gd name="connsiteX49" fmla="*/ 1361123 w 1695450"/>
                <a:gd name="connsiteY49" fmla="*/ 55245 h 1447800"/>
                <a:gd name="connsiteX50" fmla="*/ 1361123 w 1695450"/>
                <a:gd name="connsiteY50" fmla="*/ 58102 h 1447800"/>
                <a:gd name="connsiteX51" fmla="*/ 1363028 w 1695450"/>
                <a:gd name="connsiteY51" fmla="*/ 78105 h 1447800"/>
                <a:gd name="connsiteX52" fmla="*/ 1368743 w 1695450"/>
                <a:gd name="connsiteY52" fmla="*/ 97155 h 1447800"/>
                <a:gd name="connsiteX53" fmla="*/ 1368743 w 1695450"/>
                <a:gd name="connsiteY53" fmla="*/ 98108 h 1447800"/>
                <a:gd name="connsiteX54" fmla="*/ 1368743 w 1695450"/>
                <a:gd name="connsiteY54" fmla="*/ 99060 h 1447800"/>
                <a:gd name="connsiteX55" fmla="*/ 1368743 w 1695450"/>
                <a:gd name="connsiteY55" fmla="*/ 100013 h 1447800"/>
                <a:gd name="connsiteX56" fmla="*/ 1337310 w 1695450"/>
                <a:gd name="connsiteY56" fmla="*/ 161925 h 1447800"/>
                <a:gd name="connsiteX57" fmla="*/ 1326832 w 1695450"/>
                <a:gd name="connsiteY57" fmla="*/ 227648 h 1447800"/>
                <a:gd name="connsiteX58" fmla="*/ 1326832 w 1695450"/>
                <a:gd name="connsiteY58" fmla="*/ 230505 h 1447800"/>
                <a:gd name="connsiteX59" fmla="*/ 1314450 w 1695450"/>
                <a:gd name="connsiteY59" fmla="*/ 254318 h 1447800"/>
                <a:gd name="connsiteX60" fmla="*/ 1323023 w 1695450"/>
                <a:gd name="connsiteY60" fmla="*/ 263843 h 1447800"/>
                <a:gd name="connsiteX61" fmla="*/ 1323023 w 1695450"/>
                <a:gd name="connsiteY61" fmla="*/ 265748 h 1447800"/>
                <a:gd name="connsiteX62" fmla="*/ 1319213 w 1695450"/>
                <a:gd name="connsiteY62" fmla="*/ 290513 h 1447800"/>
                <a:gd name="connsiteX63" fmla="*/ 1316355 w 1695450"/>
                <a:gd name="connsiteY63" fmla="*/ 291465 h 1447800"/>
                <a:gd name="connsiteX64" fmla="*/ 1252538 w 1695450"/>
                <a:gd name="connsiteY64" fmla="*/ 360998 h 1447800"/>
                <a:gd name="connsiteX65" fmla="*/ 1249680 w 1695450"/>
                <a:gd name="connsiteY65" fmla="*/ 363855 h 1447800"/>
                <a:gd name="connsiteX66" fmla="*/ 1247775 w 1695450"/>
                <a:gd name="connsiteY66" fmla="*/ 362903 h 1447800"/>
                <a:gd name="connsiteX67" fmla="*/ 1244918 w 1695450"/>
                <a:gd name="connsiteY67" fmla="*/ 360998 h 1447800"/>
                <a:gd name="connsiteX68" fmla="*/ 1214438 w 1695450"/>
                <a:gd name="connsiteY68" fmla="*/ 337185 h 1447800"/>
                <a:gd name="connsiteX69" fmla="*/ 1170623 w 1695450"/>
                <a:gd name="connsiteY69" fmla="*/ 330518 h 1447800"/>
                <a:gd name="connsiteX70" fmla="*/ 1169670 w 1695450"/>
                <a:gd name="connsiteY70" fmla="*/ 374333 h 1447800"/>
                <a:gd name="connsiteX71" fmla="*/ 1168718 w 1695450"/>
                <a:gd name="connsiteY71" fmla="*/ 375285 h 1447800"/>
                <a:gd name="connsiteX72" fmla="*/ 1151573 w 1695450"/>
                <a:gd name="connsiteY72" fmla="*/ 458153 h 1447800"/>
                <a:gd name="connsiteX73" fmla="*/ 1146810 w 1695450"/>
                <a:gd name="connsiteY73" fmla="*/ 516255 h 1447800"/>
                <a:gd name="connsiteX74" fmla="*/ 1153478 w 1695450"/>
                <a:gd name="connsiteY74" fmla="*/ 524828 h 1447800"/>
                <a:gd name="connsiteX75" fmla="*/ 1159193 w 1695450"/>
                <a:gd name="connsiteY75" fmla="*/ 513398 h 1447800"/>
                <a:gd name="connsiteX76" fmla="*/ 1160145 w 1695450"/>
                <a:gd name="connsiteY76" fmla="*/ 513398 h 1447800"/>
                <a:gd name="connsiteX77" fmla="*/ 1161098 w 1695450"/>
                <a:gd name="connsiteY77" fmla="*/ 511493 h 1447800"/>
                <a:gd name="connsiteX78" fmla="*/ 1183005 w 1695450"/>
                <a:gd name="connsiteY78" fmla="*/ 500063 h 1447800"/>
                <a:gd name="connsiteX79" fmla="*/ 1243965 w 1695450"/>
                <a:gd name="connsiteY79" fmla="*/ 509588 h 1447800"/>
                <a:gd name="connsiteX80" fmla="*/ 1250632 w 1695450"/>
                <a:gd name="connsiteY80" fmla="*/ 501968 h 1447800"/>
                <a:gd name="connsiteX81" fmla="*/ 1259205 w 1695450"/>
                <a:gd name="connsiteY81" fmla="*/ 486728 h 1447800"/>
                <a:gd name="connsiteX82" fmla="*/ 1261110 w 1695450"/>
                <a:gd name="connsiteY82" fmla="*/ 485775 h 1447800"/>
                <a:gd name="connsiteX83" fmla="*/ 1261110 w 1695450"/>
                <a:gd name="connsiteY83" fmla="*/ 485775 h 1447800"/>
                <a:gd name="connsiteX84" fmla="*/ 1262063 w 1695450"/>
                <a:gd name="connsiteY84" fmla="*/ 484823 h 1447800"/>
                <a:gd name="connsiteX85" fmla="*/ 1285875 w 1695450"/>
                <a:gd name="connsiteY85" fmla="*/ 480060 h 1447800"/>
                <a:gd name="connsiteX86" fmla="*/ 1317307 w 1695450"/>
                <a:gd name="connsiteY86" fmla="*/ 478155 h 1447800"/>
                <a:gd name="connsiteX87" fmla="*/ 1352550 w 1695450"/>
                <a:gd name="connsiteY87" fmla="*/ 511493 h 1447800"/>
                <a:gd name="connsiteX88" fmla="*/ 1416368 w 1695450"/>
                <a:gd name="connsiteY88" fmla="*/ 562928 h 1447800"/>
                <a:gd name="connsiteX89" fmla="*/ 1416368 w 1695450"/>
                <a:gd name="connsiteY89" fmla="*/ 582930 h 1447800"/>
                <a:gd name="connsiteX90" fmla="*/ 1397318 w 1695450"/>
                <a:gd name="connsiteY90" fmla="*/ 594360 h 1447800"/>
                <a:gd name="connsiteX91" fmla="*/ 1396365 w 1695450"/>
                <a:gd name="connsiteY91" fmla="*/ 594360 h 1447800"/>
                <a:gd name="connsiteX92" fmla="*/ 1313498 w 1695450"/>
                <a:gd name="connsiteY92" fmla="*/ 595313 h 1447800"/>
                <a:gd name="connsiteX93" fmla="*/ 1290638 w 1695450"/>
                <a:gd name="connsiteY93" fmla="*/ 610553 h 1447800"/>
                <a:gd name="connsiteX94" fmla="*/ 1232535 w 1695450"/>
                <a:gd name="connsiteY94" fmla="*/ 641985 h 1447800"/>
                <a:gd name="connsiteX95" fmla="*/ 1213485 w 1695450"/>
                <a:gd name="connsiteY95" fmla="*/ 644843 h 1447800"/>
                <a:gd name="connsiteX96" fmla="*/ 1202055 w 1695450"/>
                <a:gd name="connsiteY96" fmla="*/ 692468 h 1447800"/>
                <a:gd name="connsiteX97" fmla="*/ 1185863 w 1695450"/>
                <a:gd name="connsiteY97" fmla="*/ 722948 h 1447800"/>
                <a:gd name="connsiteX98" fmla="*/ 1151573 w 1695450"/>
                <a:gd name="connsiteY98" fmla="*/ 738188 h 1447800"/>
                <a:gd name="connsiteX99" fmla="*/ 1103948 w 1695450"/>
                <a:gd name="connsiteY99" fmla="*/ 756285 h 1447800"/>
                <a:gd name="connsiteX100" fmla="*/ 1087755 w 1695450"/>
                <a:gd name="connsiteY100" fmla="*/ 790575 h 1447800"/>
                <a:gd name="connsiteX101" fmla="*/ 1086803 w 1695450"/>
                <a:gd name="connsiteY101" fmla="*/ 791528 h 1447800"/>
                <a:gd name="connsiteX102" fmla="*/ 1085850 w 1695450"/>
                <a:gd name="connsiteY102" fmla="*/ 791528 h 1447800"/>
                <a:gd name="connsiteX103" fmla="*/ 1084898 w 1695450"/>
                <a:gd name="connsiteY103" fmla="*/ 791528 h 1447800"/>
                <a:gd name="connsiteX104" fmla="*/ 1041082 w 1695450"/>
                <a:gd name="connsiteY104" fmla="*/ 809625 h 1447800"/>
                <a:gd name="connsiteX105" fmla="*/ 1038225 w 1695450"/>
                <a:gd name="connsiteY105" fmla="*/ 809625 h 1447800"/>
                <a:gd name="connsiteX106" fmla="*/ 1016318 w 1695450"/>
                <a:gd name="connsiteY106" fmla="*/ 804863 h 1447800"/>
                <a:gd name="connsiteX107" fmla="*/ 977265 w 1695450"/>
                <a:gd name="connsiteY107" fmla="*/ 791528 h 1447800"/>
                <a:gd name="connsiteX108" fmla="*/ 940118 w 1695450"/>
                <a:gd name="connsiteY108" fmla="*/ 788670 h 1447800"/>
                <a:gd name="connsiteX109" fmla="*/ 923925 w 1695450"/>
                <a:gd name="connsiteY109" fmla="*/ 846773 h 1447800"/>
                <a:gd name="connsiteX110" fmla="*/ 930593 w 1695450"/>
                <a:gd name="connsiteY110" fmla="*/ 867728 h 1447800"/>
                <a:gd name="connsiteX111" fmla="*/ 937260 w 1695450"/>
                <a:gd name="connsiteY111" fmla="*/ 866775 h 1447800"/>
                <a:gd name="connsiteX112" fmla="*/ 944880 w 1695450"/>
                <a:gd name="connsiteY112" fmla="*/ 862013 h 1447800"/>
                <a:gd name="connsiteX113" fmla="*/ 946785 w 1695450"/>
                <a:gd name="connsiteY113" fmla="*/ 892493 h 1447800"/>
                <a:gd name="connsiteX114" fmla="*/ 935355 w 1695450"/>
                <a:gd name="connsiteY114" fmla="*/ 916305 h 1447800"/>
                <a:gd name="connsiteX115" fmla="*/ 909638 w 1695450"/>
                <a:gd name="connsiteY115" fmla="*/ 927735 h 1447800"/>
                <a:gd name="connsiteX116" fmla="*/ 902018 w 1695450"/>
                <a:gd name="connsiteY116" fmla="*/ 929640 h 1447800"/>
                <a:gd name="connsiteX117" fmla="*/ 842963 w 1695450"/>
                <a:gd name="connsiteY117" fmla="*/ 1005840 h 1447800"/>
                <a:gd name="connsiteX118" fmla="*/ 842963 w 1695450"/>
                <a:gd name="connsiteY118" fmla="*/ 1006793 h 1447800"/>
                <a:gd name="connsiteX119" fmla="*/ 842010 w 1695450"/>
                <a:gd name="connsiteY119" fmla="*/ 1006793 h 1447800"/>
                <a:gd name="connsiteX120" fmla="*/ 813435 w 1695450"/>
                <a:gd name="connsiteY120" fmla="*/ 1023938 h 1447800"/>
                <a:gd name="connsiteX121" fmla="*/ 820103 w 1695450"/>
                <a:gd name="connsiteY121" fmla="*/ 1029653 h 1447800"/>
                <a:gd name="connsiteX122" fmla="*/ 808672 w 1695450"/>
                <a:gd name="connsiteY122" fmla="*/ 1035368 h 1447800"/>
                <a:gd name="connsiteX123" fmla="*/ 727710 w 1695450"/>
                <a:gd name="connsiteY123" fmla="*/ 1033463 h 1447800"/>
                <a:gd name="connsiteX124" fmla="*/ 516255 w 1695450"/>
                <a:gd name="connsiteY124" fmla="*/ 1106805 h 1447800"/>
                <a:gd name="connsiteX125" fmla="*/ 515303 w 1695450"/>
                <a:gd name="connsiteY125" fmla="*/ 1107758 h 1447800"/>
                <a:gd name="connsiteX126" fmla="*/ 513397 w 1695450"/>
                <a:gd name="connsiteY126" fmla="*/ 1108710 h 1447800"/>
                <a:gd name="connsiteX127" fmla="*/ 512445 w 1695450"/>
                <a:gd name="connsiteY127" fmla="*/ 1108710 h 1447800"/>
                <a:gd name="connsiteX128" fmla="*/ 479108 w 1695450"/>
                <a:gd name="connsiteY128" fmla="*/ 1112520 h 1447800"/>
                <a:gd name="connsiteX129" fmla="*/ 477203 w 1695450"/>
                <a:gd name="connsiteY129" fmla="*/ 1113473 h 1447800"/>
                <a:gd name="connsiteX130" fmla="*/ 475297 w 1695450"/>
                <a:gd name="connsiteY130" fmla="*/ 1113473 h 1447800"/>
                <a:gd name="connsiteX131" fmla="*/ 465772 w 1695450"/>
                <a:gd name="connsiteY131" fmla="*/ 1090613 h 1447800"/>
                <a:gd name="connsiteX132" fmla="*/ 431483 w 1695450"/>
                <a:gd name="connsiteY132" fmla="*/ 1099185 h 1447800"/>
                <a:gd name="connsiteX133" fmla="*/ 362903 w 1695450"/>
                <a:gd name="connsiteY133" fmla="*/ 1082040 h 1447800"/>
                <a:gd name="connsiteX134" fmla="*/ 294322 w 1695450"/>
                <a:gd name="connsiteY134" fmla="*/ 1040130 h 1447800"/>
                <a:gd name="connsiteX135" fmla="*/ 240983 w 1695450"/>
                <a:gd name="connsiteY135" fmla="*/ 1017270 h 1447800"/>
                <a:gd name="connsiteX136" fmla="*/ 210503 w 1695450"/>
                <a:gd name="connsiteY136" fmla="*/ 1014413 h 1447800"/>
                <a:gd name="connsiteX137" fmla="*/ 176213 w 1695450"/>
                <a:gd name="connsiteY137" fmla="*/ 1019175 h 1447800"/>
                <a:gd name="connsiteX138" fmla="*/ 103822 w 1695450"/>
                <a:gd name="connsiteY138" fmla="*/ 1021080 h 1447800"/>
                <a:gd name="connsiteX139" fmla="*/ 2858 w 1695450"/>
                <a:gd name="connsiteY139" fmla="*/ 999173 h 1447800"/>
                <a:gd name="connsiteX140" fmla="*/ 0 w 1695450"/>
                <a:gd name="connsiteY140" fmla="*/ 1004888 h 1447800"/>
                <a:gd name="connsiteX141" fmla="*/ 953 w 1695450"/>
                <a:gd name="connsiteY141" fmla="*/ 1004888 h 1447800"/>
                <a:gd name="connsiteX142" fmla="*/ 1905 w 1695450"/>
                <a:gd name="connsiteY142" fmla="*/ 1004888 h 1447800"/>
                <a:gd name="connsiteX143" fmla="*/ 2858 w 1695450"/>
                <a:gd name="connsiteY143" fmla="*/ 1005840 h 1447800"/>
                <a:gd name="connsiteX144" fmla="*/ 2858 w 1695450"/>
                <a:gd name="connsiteY144" fmla="*/ 1006793 h 1447800"/>
                <a:gd name="connsiteX145" fmla="*/ 3810 w 1695450"/>
                <a:gd name="connsiteY145" fmla="*/ 1016318 h 1447800"/>
                <a:gd name="connsiteX146" fmla="*/ 12383 w 1695450"/>
                <a:gd name="connsiteY146" fmla="*/ 1034415 h 1447800"/>
                <a:gd name="connsiteX147" fmla="*/ 32385 w 1695450"/>
                <a:gd name="connsiteY147" fmla="*/ 1059180 h 1447800"/>
                <a:gd name="connsiteX148" fmla="*/ 33338 w 1695450"/>
                <a:gd name="connsiteY148" fmla="*/ 1062038 h 1447800"/>
                <a:gd name="connsiteX149" fmla="*/ 29528 w 1695450"/>
                <a:gd name="connsiteY149" fmla="*/ 1080135 h 1447800"/>
                <a:gd name="connsiteX150" fmla="*/ 29528 w 1695450"/>
                <a:gd name="connsiteY150" fmla="*/ 1081088 h 1447800"/>
                <a:gd name="connsiteX151" fmla="*/ 28575 w 1695450"/>
                <a:gd name="connsiteY151" fmla="*/ 1081088 h 1447800"/>
                <a:gd name="connsiteX152" fmla="*/ 17145 w 1695450"/>
                <a:gd name="connsiteY152" fmla="*/ 1096328 h 1447800"/>
                <a:gd name="connsiteX153" fmla="*/ 29528 w 1695450"/>
                <a:gd name="connsiteY153" fmla="*/ 1108710 h 1447800"/>
                <a:gd name="connsiteX154" fmla="*/ 37147 w 1695450"/>
                <a:gd name="connsiteY154" fmla="*/ 1121093 h 1447800"/>
                <a:gd name="connsiteX155" fmla="*/ 40005 w 1695450"/>
                <a:gd name="connsiteY155" fmla="*/ 1139190 h 1447800"/>
                <a:gd name="connsiteX156" fmla="*/ 54292 w 1695450"/>
                <a:gd name="connsiteY156" fmla="*/ 1153478 h 1447800"/>
                <a:gd name="connsiteX157" fmla="*/ 54292 w 1695450"/>
                <a:gd name="connsiteY157" fmla="*/ 1155383 h 1447800"/>
                <a:gd name="connsiteX158" fmla="*/ 56197 w 1695450"/>
                <a:gd name="connsiteY158" fmla="*/ 1167765 h 1447800"/>
                <a:gd name="connsiteX159" fmla="*/ 56197 w 1695450"/>
                <a:gd name="connsiteY159" fmla="*/ 1177290 h 1447800"/>
                <a:gd name="connsiteX160" fmla="*/ 64770 w 1695450"/>
                <a:gd name="connsiteY160" fmla="*/ 1183958 h 1447800"/>
                <a:gd name="connsiteX161" fmla="*/ 70485 w 1695450"/>
                <a:gd name="connsiteY161" fmla="*/ 1182053 h 1447800"/>
                <a:gd name="connsiteX162" fmla="*/ 71438 w 1695450"/>
                <a:gd name="connsiteY162" fmla="*/ 1179195 h 1447800"/>
                <a:gd name="connsiteX163" fmla="*/ 85725 w 1695450"/>
                <a:gd name="connsiteY163" fmla="*/ 1166813 h 1447800"/>
                <a:gd name="connsiteX164" fmla="*/ 93345 w 1695450"/>
                <a:gd name="connsiteY164" fmla="*/ 1163955 h 1447800"/>
                <a:gd name="connsiteX165" fmla="*/ 143828 w 1695450"/>
                <a:gd name="connsiteY165" fmla="*/ 1159193 h 1447800"/>
                <a:gd name="connsiteX166" fmla="*/ 163830 w 1695450"/>
                <a:gd name="connsiteY166" fmla="*/ 1151573 h 1447800"/>
                <a:gd name="connsiteX167" fmla="*/ 165735 w 1695450"/>
                <a:gd name="connsiteY167" fmla="*/ 1150620 h 1447800"/>
                <a:gd name="connsiteX168" fmla="*/ 168592 w 1695450"/>
                <a:gd name="connsiteY168" fmla="*/ 1148715 h 1447800"/>
                <a:gd name="connsiteX169" fmla="*/ 179070 w 1695450"/>
                <a:gd name="connsiteY169" fmla="*/ 1171575 h 1447800"/>
                <a:gd name="connsiteX170" fmla="*/ 180022 w 1695450"/>
                <a:gd name="connsiteY170" fmla="*/ 1171575 h 1447800"/>
                <a:gd name="connsiteX171" fmla="*/ 180022 w 1695450"/>
                <a:gd name="connsiteY171" fmla="*/ 1171575 h 1447800"/>
                <a:gd name="connsiteX172" fmla="*/ 177165 w 1695450"/>
                <a:gd name="connsiteY172" fmla="*/ 1186815 h 1447800"/>
                <a:gd name="connsiteX173" fmla="*/ 149542 w 1695450"/>
                <a:gd name="connsiteY173" fmla="*/ 1225868 h 1447800"/>
                <a:gd name="connsiteX174" fmla="*/ 151447 w 1695450"/>
                <a:gd name="connsiteY174" fmla="*/ 1232535 h 1447800"/>
                <a:gd name="connsiteX175" fmla="*/ 163830 w 1695450"/>
                <a:gd name="connsiteY175" fmla="*/ 1244918 h 1447800"/>
                <a:gd name="connsiteX176" fmla="*/ 176213 w 1695450"/>
                <a:gd name="connsiteY176" fmla="*/ 1252538 h 1447800"/>
                <a:gd name="connsiteX177" fmla="*/ 177165 w 1695450"/>
                <a:gd name="connsiteY177" fmla="*/ 1252538 h 1447800"/>
                <a:gd name="connsiteX178" fmla="*/ 193358 w 1695450"/>
                <a:gd name="connsiteY178" fmla="*/ 1266825 h 1447800"/>
                <a:gd name="connsiteX179" fmla="*/ 212408 w 1695450"/>
                <a:gd name="connsiteY179" fmla="*/ 1282065 h 1447800"/>
                <a:gd name="connsiteX180" fmla="*/ 213360 w 1695450"/>
                <a:gd name="connsiteY180" fmla="*/ 1284923 h 1447800"/>
                <a:gd name="connsiteX181" fmla="*/ 222885 w 1695450"/>
                <a:gd name="connsiteY181" fmla="*/ 1288733 h 1447800"/>
                <a:gd name="connsiteX182" fmla="*/ 225742 w 1695450"/>
                <a:gd name="connsiteY182" fmla="*/ 1289685 h 1447800"/>
                <a:gd name="connsiteX183" fmla="*/ 226695 w 1695450"/>
                <a:gd name="connsiteY183" fmla="*/ 1289685 h 1447800"/>
                <a:gd name="connsiteX184" fmla="*/ 229553 w 1695450"/>
                <a:gd name="connsiteY184" fmla="*/ 1300163 h 1447800"/>
                <a:gd name="connsiteX185" fmla="*/ 229553 w 1695450"/>
                <a:gd name="connsiteY185" fmla="*/ 1300163 h 1447800"/>
                <a:gd name="connsiteX186" fmla="*/ 230505 w 1695450"/>
                <a:gd name="connsiteY186" fmla="*/ 1310640 h 1447800"/>
                <a:gd name="connsiteX187" fmla="*/ 234315 w 1695450"/>
                <a:gd name="connsiteY187" fmla="*/ 1325880 h 1447800"/>
                <a:gd name="connsiteX188" fmla="*/ 258128 w 1695450"/>
                <a:gd name="connsiteY188" fmla="*/ 1329690 h 1447800"/>
                <a:gd name="connsiteX189" fmla="*/ 260033 w 1695450"/>
                <a:gd name="connsiteY189" fmla="*/ 1329690 h 1447800"/>
                <a:gd name="connsiteX190" fmla="*/ 260985 w 1695450"/>
                <a:gd name="connsiteY190" fmla="*/ 1330643 h 1447800"/>
                <a:gd name="connsiteX191" fmla="*/ 260985 w 1695450"/>
                <a:gd name="connsiteY191" fmla="*/ 1331595 h 1447800"/>
                <a:gd name="connsiteX192" fmla="*/ 261938 w 1695450"/>
                <a:gd name="connsiteY192" fmla="*/ 1333500 h 1447800"/>
                <a:gd name="connsiteX193" fmla="*/ 268605 w 1695450"/>
                <a:gd name="connsiteY193" fmla="*/ 1346835 h 1447800"/>
                <a:gd name="connsiteX194" fmla="*/ 287655 w 1695450"/>
                <a:gd name="connsiteY194" fmla="*/ 1353503 h 1447800"/>
                <a:gd name="connsiteX195" fmla="*/ 300990 w 1695450"/>
                <a:gd name="connsiteY195" fmla="*/ 1346835 h 1447800"/>
                <a:gd name="connsiteX196" fmla="*/ 299085 w 1695450"/>
                <a:gd name="connsiteY196" fmla="*/ 1339215 h 1447800"/>
                <a:gd name="connsiteX197" fmla="*/ 286703 w 1695450"/>
                <a:gd name="connsiteY197" fmla="*/ 1327785 h 1447800"/>
                <a:gd name="connsiteX198" fmla="*/ 288608 w 1695450"/>
                <a:gd name="connsiteY198" fmla="*/ 1325880 h 1447800"/>
                <a:gd name="connsiteX199" fmla="*/ 288608 w 1695450"/>
                <a:gd name="connsiteY199" fmla="*/ 1323975 h 1447800"/>
                <a:gd name="connsiteX200" fmla="*/ 299085 w 1695450"/>
                <a:gd name="connsiteY200" fmla="*/ 1303973 h 1447800"/>
                <a:gd name="connsiteX201" fmla="*/ 321945 w 1695450"/>
                <a:gd name="connsiteY201" fmla="*/ 1303973 h 1447800"/>
                <a:gd name="connsiteX202" fmla="*/ 322897 w 1695450"/>
                <a:gd name="connsiteY202" fmla="*/ 1304925 h 1447800"/>
                <a:gd name="connsiteX203" fmla="*/ 355283 w 1695450"/>
                <a:gd name="connsiteY203" fmla="*/ 1316355 h 1447800"/>
                <a:gd name="connsiteX204" fmla="*/ 373380 w 1695450"/>
                <a:gd name="connsiteY204" fmla="*/ 1313498 h 1447800"/>
                <a:gd name="connsiteX205" fmla="*/ 387667 w 1695450"/>
                <a:gd name="connsiteY205" fmla="*/ 1300163 h 1447800"/>
                <a:gd name="connsiteX206" fmla="*/ 421005 w 1695450"/>
                <a:gd name="connsiteY206" fmla="*/ 1276350 h 1447800"/>
                <a:gd name="connsiteX207" fmla="*/ 428625 w 1695450"/>
                <a:gd name="connsiteY207" fmla="*/ 1275398 h 1447800"/>
                <a:gd name="connsiteX208" fmla="*/ 444817 w 1695450"/>
                <a:gd name="connsiteY208" fmla="*/ 1277303 h 1447800"/>
                <a:gd name="connsiteX209" fmla="*/ 446722 w 1695450"/>
                <a:gd name="connsiteY209" fmla="*/ 1283018 h 1447800"/>
                <a:gd name="connsiteX210" fmla="*/ 456247 w 1695450"/>
                <a:gd name="connsiteY210" fmla="*/ 1304925 h 1447800"/>
                <a:gd name="connsiteX211" fmla="*/ 456247 w 1695450"/>
                <a:gd name="connsiteY211" fmla="*/ 1305878 h 1447800"/>
                <a:gd name="connsiteX212" fmla="*/ 456247 w 1695450"/>
                <a:gd name="connsiteY212" fmla="*/ 1306830 h 1447800"/>
                <a:gd name="connsiteX213" fmla="*/ 459105 w 1695450"/>
                <a:gd name="connsiteY213" fmla="*/ 1320165 h 1447800"/>
                <a:gd name="connsiteX214" fmla="*/ 459105 w 1695450"/>
                <a:gd name="connsiteY214" fmla="*/ 1323023 h 1447800"/>
                <a:gd name="connsiteX215" fmla="*/ 455295 w 1695450"/>
                <a:gd name="connsiteY215" fmla="*/ 1338263 h 1447800"/>
                <a:gd name="connsiteX216" fmla="*/ 455295 w 1695450"/>
                <a:gd name="connsiteY216" fmla="*/ 1338263 h 1447800"/>
                <a:gd name="connsiteX217" fmla="*/ 455295 w 1695450"/>
                <a:gd name="connsiteY217" fmla="*/ 1339215 h 1447800"/>
                <a:gd name="connsiteX218" fmla="*/ 454342 w 1695450"/>
                <a:gd name="connsiteY218" fmla="*/ 1340168 h 1447800"/>
                <a:gd name="connsiteX219" fmla="*/ 438150 w 1695450"/>
                <a:gd name="connsiteY219" fmla="*/ 1359218 h 1447800"/>
                <a:gd name="connsiteX220" fmla="*/ 437197 w 1695450"/>
                <a:gd name="connsiteY220" fmla="*/ 1360170 h 1447800"/>
                <a:gd name="connsiteX221" fmla="*/ 437197 w 1695450"/>
                <a:gd name="connsiteY221" fmla="*/ 1360170 h 1447800"/>
                <a:gd name="connsiteX222" fmla="*/ 402908 w 1695450"/>
                <a:gd name="connsiteY222" fmla="*/ 1375410 h 1447800"/>
                <a:gd name="connsiteX223" fmla="*/ 398145 w 1695450"/>
                <a:gd name="connsiteY223" fmla="*/ 1384935 h 1447800"/>
                <a:gd name="connsiteX224" fmla="*/ 393383 w 1695450"/>
                <a:gd name="connsiteY224" fmla="*/ 1412558 h 1447800"/>
                <a:gd name="connsiteX225" fmla="*/ 396240 w 1695450"/>
                <a:gd name="connsiteY225" fmla="*/ 1425893 h 1447800"/>
                <a:gd name="connsiteX226" fmla="*/ 404813 w 1695450"/>
                <a:gd name="connsiteY226" fmla="*/ 1440180 h 1447800"/>
                <a:gd name="connsiteX227" fmla="*/ 408622 w 1695450"/>
                <a:gd name="connsiteY227" fmla="*/ 1443038 h 1447800"/>
                <a:gd name="connsiteX228" fmla="*/ 420053 w 1695450"/>
                <a:gd name="connsiteY228" fmla="*/ 1450658 h 1447800"/>
                <a:gd name="connsiteX229" fmla="*/ 460058 w 1695450"/>
                <a:gd name="connsiteY229" fmla="*/ 1450658 h 1447800"/>
                <a:gd name="connsiteX230" fmla="*/ 493395 w 1695450"/>
                <a:gd name="connsiteY230" fmla="*/ 1445895 h 1447800"/>
                <a:gd name="connsiteX231" fmla="*/ 498158 w 1695450"/>
                <a:gd name="connsiteY231" fmla="*/ 1441133 h 1447800"/>
                <a:gd name="connsiteX232" fmla="*/ 510540 w 1695450"/>
                <a:gd name="connsiteY232" fmla="*/ 1433513 h 1447800"/>
                <a:gd name="connsiteX233" fmla="*/ 533400 w 1695450"/>
                <a:gd name="connsiteY233" fmla="*/ 1437323 h 1447800"/>
                <a:gd name="connsiteX234" fmla="*/ 535305 w 1695450"/>
                <a:gd name="connsiteY234" fmla="*/ 1433513 h 1447800"/>
                <a:gd name="connsiteX235" fmla="*/ 537210 w 1695450"/>
                <a:gd name="connsiteY235" fmla="*/ 1415415 h 1447800"/>
                <a:gd name="connsiteX236" fmla="*/ 546735 w 1695450"/>
                <a:gd name="connsiteY236" fmla="*/ 1399223 h 1447800"/>
                <a:gd name="connsiteX237" fmla="*/ 546735 w 1695450"/>
                <a:gd name="connsiteY237" fmla="*/ 1368743 h 1447800"/>
                <a:gd name="connsiteX238" fmla="*/ 546735 w 1695450"/>
                <a:gd name="connsiteY238" fmla="*/ 1367790 h 1447800"/>
                <a:gd name="connsiteX239" fmla="*/ 563880 w 1695450"/>
                <a:gd name="connsiteY239" fmla="*/ 1318260 h 1447800"/>
                <a:gd name="connsiteX240" fmla="*/ 564833 w 1695450"/>
                <a:gd name="connsiteY240" fmla="*/ 1317308 h 1447800"/>
                <a:gd name="connsiteX241" fmla="*/ 564833 w 1695450"/>
                <a:gd name="connsiteY241" fmla="*/ 1316355 h 1447800"/>
                <a:gd name="connsiteX242" fmla="*/ 565785 w 1695450"/>
                <a:gd name="connsiteY242" fmla="*/ 1316355 h 1447800"/>
                <a:gd name="connsiteX243" fmla="*/ 565785 w 1695450"/>
                <a:gd name="connsiteY243" fmla="*/ 1315403 h 1447800"/>
                <a:gd name="connsiteX244" fmla="*/ 595313 w 1695450"/>
                <a:gd name="connsiteY244" fmla="*/ 1291590 h 1447800"/>
                <a:gd name="connsiteX245" fmla="*/ 597218 w 1695450"/>
                <a:gd name="connsiteY245" fmla="*/ 1289685 h 1447800"/>
                <a:gd name="connsiteX246" fmla="*/ 622935 w 1695450"/>
                <a:gd name="connsiteY246" fmla="*/ 1301115 h 1447800"/>
                <a:gd name="connsiteX247" fmla="*/ 622935 w 1695450"/>
                <a:gd name="connsiteY247" fmla="*/ 1301115 h 1447800"/>
                <a:gd name="connsiteX248" fmla="*/ 642938 w 1695450"/>
                <a:gd name="connsiteY248" fmla="*/ 1323023 h 1447800"/>
                <a:gd name="connsiteX249" fmla="*/ 641033 w 1695450"/>
                <a:gd name="connsiteY249" fmla="*/ 1343978 h 1447800"/>
                <a:gd name="connsiteX250" fmla="*/ 632460 w 1695450"/>
                <a:gd name="connsiteY250" fmla="*/ 1357313 h 1447800"/>
                <a:gd name="connsiteX251" fmla="*/ 625793 w 1695450"/>
                <a:gd name="connsiteY251" fmla="*/ 1376363 h 1447800"/>
                <a:gd name="connsiteX252" fmla="*/ 625793 w 1695450"/>
                <a:gd name="connsiteY252" fmla="*/ 1397318 h 1447800"/>
                <a:gd name="connsiteX253" fmla="*/ 632460 w 1695450"/>
                <a:gd name="connsiteY253" fmla="*/ 1406843 h 1447800"/>
                <a:gd name="connsiteX254" fmla="*/ 641033 w 1695450"/>
                <a:gd name="connsiteY254" fmla="*/ 1405890 h 1447800"/>
                <a:gd name="connsiteX255" fmla="*/ 642938 w 1695450"/>
                <a:gd name="connsiteY255" fmla="*/ 1404938 h 1447800"/>
                <a:gd name="connsiteX256" fmla="*/ 657225 w 1695450"/>
                <a:gd name="connsiteY256" fmla="*/ 1405890 h 1447800"/>
                <a:gd name="connsiteX257" fmla="*/ 673418 w 1695450"/>
                <a:gd name="connsiteY257" fmla="*/ 1425893 h 1447800"/>
                <a:gd name="connsiteX258" fmla="*/ 681990 w 1695450"/>
                <a:gd name="connsiteY258" fmla="*/ 1428750 h 1447800"/>
                <a:gd name="connsiteX259" fmla="*/ 682943 w 1695450"/>
                <a:gd name="connsiteY259" fmla="*/ 1428750 h 1447800"/>
                <a:gd name="connsiteX260" fmla="*/ 682943 w 1695450"/>
                <a:gd name="connsiteY260" fmla="*/ 1428750 h 1447800"/>
                <a:gd name="connsiteX261" fmla="*/ 683895 w 1695450"/>
                <a:gd name="connsiteY261" fmla="*/ 1428750 h 1447800"/>
                <a:gd name="connsiteX262" fmla="*/ 716280 w 1695450"/>
                <a:gd name="connsiteY262" fmla="*/ 1443990 h 1447800"/>
                <a:gd name="connsiteX263" fmla="*/ 730568 w 1695450"/>
                <a:gd name="connsiteY263" fmla="*/ 1448753 h 1447800"/>
                <a:gd name="connsiteX264" fmla="*/ 750570 w 1695450"/>
                <a:gd name="connsiteY264" fmla="*/ 1445895 h 1447800"/>
                <a:gd name="connsiteX265" fmla="*/ 759143 w 1695450"/>
                <a:gd name="connsiteY265" fmla="*/ 1434465 h 1447800"/>
                <a:gd name="connsiteX266" fmla="*/ 770572 w 1695450"/>
                <a:gd name="connsiteY266" fmla="*/ 1387793 h 1447800"/>
                <a:gd name="connsiteX267" fmla="*/ 771525 w 1695450"/>
                <a:gd name="connsiteY267" fmla="*/ 1362075 h 1447800"/>
                <a:gd name="connsiteX268" fmla="*/ 771525 w 1695450"/>
                <a:gd name="connsiteY268" fmla="*/ 1360170 h 1447800"/>
                <a:gd name="connsiteX269" fmla="*/ 773430 w 1695450"/>
                <a:gd name="connsiteY269" fmla="*/ 1359218 h 1447800"/>
                <a:gd name="connsiteX270" fmla="*/ 774383 w 1695450"/>
                <a:gd name="connsiteY270" fmla="*/ 1358265 h 1447800"/>
                <a:gd name="connsiteX271" fmla="*/ 792480 w 1695450"/>
                <a:gd name="connsiteY271" fmla="*/ 1343025 h 1447800"/>
                <a:gd name="connsiteX272" fmla="*/ 802958 w 1695450"/>
                <a:gd name="connsiteY272" fmla="*/ 1329690 h 1447800"/>
                <a:gd name="connsiteX273" fmla="*/ 803910 w 1695450"/>
                <a:gd name="connsiteY273" fmla="*/ 1328738 h 1447800"/>
                <a:gd name="connsiteX274" fmla="*/ 822960 w 1695450"/>
                <a:gd name="connsiteY274" fmla="*/ 1320165 h 1447800"/>
                <a:gd name="connsiteX275" fmla="*/ 834390 w 1695450"/>
                <a:gd name="connsiteY275" fmla="*/ 1313498 h 1447800"/>
                <a:gd name="connsiteX276" fmla="*/ 848678 w 1695450"/>
                <a:gd name="connsiteY276" fmla="*/ 1307783 h 1447800"/>
                <a:gd name="connsiteX277" fmla="*/ 841057 w 1695450"/>
                <a:gd name="connsiteY277" fmla="*/ 1279208 h 1447800"/>
                <a:gd name="connsiteX278" fmla="*/ 873443 w 1695450"/>
                <a:gd name="connsiteY278" fmla="*/ 1283018 h 1447800"/>
                <a:gd name="connsiteX279" fmla="*/ 873443 w 1695450"/>
                <a:gd name="connsiteY279" fmla="*/ 1283018 h 1447800"/>
                <a:gd name="connsiteX280" fmla="*/ 873443 w 1695450"/>
                <a:gd name="connsiteY280" fmla="*/ 1283970 h 1447800"/>
                <a:gd name="connsiteX281" fmla="*/ 873443 w 1695450"/>
                <a:gd name="connsiteY281" fmla="*/ 1283970 h 1447800"/>
                <a:gd name="connsiteX282" fmla="*/ 890588 w 1695450"/>
                <a:gd name="connsiteY282" fmla="*/ 1290638 h 1447800"/>
                <a:gd name="connsiteX283" fmla="*/ 890588 w 1695450"/>
                <a:gd name="connsiteY283" fmla="*/ 1290638 h 1447800"/>
                <a:gd name="connsiteX284" fmla="*/ 890588 w 1695450"/>
                <a:gd name="connsiteY284" fmla="*/ 1289685 h 1447800"/>
                <a:gd name="connsiteX285" fmla="*/ 895350 w 1695450"/>
                <a:gd name="connsiteY285" fmla="*/ 1271588 h 1447800"/>
                <a:gd name="connsiteX286" fmla="*/ 895350 w 1695450"/>
                <a:gd name="connsiteY286" fmla="*/ 1268730 h 1447800"/>
                <a:gd name="connsiteX287" fmla="*/ 898207 w 1695450"/>
                <a:gd name="connsiteY287" fmla="*/ 1269683 h 1447800"/>
                <a:gd name="connsiteX288" fmla="*/ 900113 w 1695450"/>
                <a:gd name="connsiteY288" fmla="*/ 1269683 h 1447800"/>
                <a:gd name="connsiteX289" fmla="*/ 915353 w 1695450"/>
                <a:gd name="connsiteY289" fmla="*/ 1273493 h 1447800"/>
                <a:gd name="connsiteX290" fmla="*/ 922972 w 1695450"/>
                <a:gd name="connsiteY290" fmla="*/ 1273493 h 1447800"/>
                <a:gd name="connsiteX291" fmla="*/ 937260 w 1695450"/>
                <a:gd name="connsiteY291" fmla="*/ 1257300 h 1447800"/>
                <a:gd name="connsiteX292" fmla="*/ 938213 w 1695450"/>
                <a:gd name="connsiteY292" fmla="*/ 1257300 h 1447800"/>
                <a:gd name="connsiteX293" fmla="*/ 939165 w 1695450"/>
                <a:gd name="connsiteY293" fmla="*/ 1256348 h 1447800"/>
                <a:gd name="connsiteX294" fmla="*/ 940118 w 1695450"/>
                <a:gd name="connsiteY294" fmla="*/ 1256348 h 1447800"/>
                <a:gd name="connsiteX295" fmla="*/ 959168 w 1695450"/>
                <a:gd name="connsiteY295" fmla="*/ 1252538 h 1447800"/>
                <a:gd name="connsiteX296" fmla="*/ 975360 w 1695450"/>
                <a:gd name="connsiteY296" fmla="*/ 1237298 h 1447800"/>
                <a:gd name="connsiteX297" fmla="*/ 983932 w 1695450"/>
                <a:gd name="connsiteY297" fmla="*/ 1224915 h 1447800"/>
                <a:gd name="connsiteX298" fmla="*/ 983932 w 1695450"/>
                <a:gd name="connsiteY298" fmla="*/ 1209675 h 1447800"/>
                <a:gd name="connsiteX299" fmla="*/ 992505 w 1695450"/>
                <a:gd name="connsiteY299" fmla="*/ 1197293 h 1447800"/>
                <a:gd name="connsiteX300" fmla="*/ 992505 w 1695450"/>
                <a:gd name="connsiteY300" fmla="*/ 1197293 h 1447800"/>
                <a:gd name="connsiteX301" fmla="*/ 994410 w 1695450"/>
                <a:gd name="connsiteY301" fmla="*/ 1197293 h 1447800"/>
                <a:gd name="connsiteX302" fmla="*/ 995363 w 1695450"/>
                <a:gd name="connsiteY302" fmla="*/ 1197293 h 1447800"/>
                <a:gd name="connsiteX303" fmla="*/ 1013460 w 1695450"/>
                <a:gd name="connsiteY303" fmla="*/ 1199198 h 1447800"/>
                <a:gd name="connsiteX304" fmla="*/ 1021080 w 1695450"/>
                <a:gd name="connsiteY304" fmla="*/ 1194435 h 1447800"/>
                <a:gd name="connsiteX305" fmla="*/ 1023938 w 1695450"/>
                <a:gd name="connsiteY305" fmla="*/ 1181100 h 1447800"/>
                <a:gd name="connsiteX306" fmla="*/ 1042988 w 1695450"/>
                <a:gd name="connsiteY306" fmla="*/ 1175385 h 1447800"/>
                <a:gd name="connsiteX307" fmla="*/ 1043940 w 1695450"/>
                <a:gd name="connsiteY307" fmla="*/ 1175385 h 1447800"/>
                <a:gd name="connsiteX308" fmla="*/ 1044893 w 1695450"/>
                <a:gd name="connsiteY308" fmla="*/ 1175385 h 1447800"/>
                <a:gd name="connsiteX309" fmla="*/ 1044893 w 1695450"/>
                <a:gd name="connsiteY309" fmla="*/ 1175385 h 1447800"/>
                <a:gd name="connsiteX310" fmla="*/ 1068705 w 1695450"/>
                <a:gd name="connsiteY310" fmla="*/ 1178243 h 1447800"/>
                <a:gd name="connsiteX311" fmla="*/ 1087755 w 1695450"/>
                <a:gd name="connsiteY311" fmla="*/ 1173480 h 1447800"/>
                <a:gd name="connsiteX312" fmla="*/ 1099185 w 1695450"/>
                <a:gd name="connsiteY312" fmla="*/ 1162050 h 1447800"/>
                <a:gd name="connsiteX313" fmla="*/ 1106805 w 1695450"/>
                <a:gd name="connsiteY313" fmla="*/ 1146810 h 1447800"/>
                <a:gd name="connsiteX314" fmla="*/ 1092518 w 1695450"/>
                <a:gd name="connsiteY314" fmla="*/ 1131570 h 1447800"/>
                <a:gd name="connsiteX315" fmla="*/ 1092518 w 1695450"/>
                <a:gd name="connsiteY315" fmla="*/ 1130618 h 1447800"/>
                <a:gd name="connsiteX316" fmla="*/ 1092518 w 1695450"/>
                <a:gd name="connsiteY316" fmla="*/ 1130618 h 1447800"/>
                <a:gd name="connsiteX317" fmla="*/ 1089660 w 1695450"/>
                <a:gd name="connsiteY317" fmla="*/ 1119188 h 1447800"/>
                <a:gd name="connsiteX318" fmla="*/ 1089660 w 1695450"/>
                <a:gd name="connsiteY318" fmla="*/ 1119188 h 1447800"/>
                <a:gd name="connsiteX319" fmla="*/ 1085850 w 1695450"/>
                <a:gd name="connsiteY319" fmla="*/ 1102043 h 1447800"/>
                <a:gd name="connsiteX320" fmla="*/ 1085850 w 1695450"/>
                <a:gd name="connsiteY320" fmla="*/ 1101090 h 1447800"/>
                <a:gd name="connsiteX321" fmla="*/ 1094423 w 1695450"/>
                <a:gd name="connsiteY321" fmla="*/ 1085850 h 1447800"/>
                <a:gd name="connsiteX322" fmla="*/ 1104900 w 1695450"/>
                <a:gd name="connsiteY322" fmla="*/ 1066800 h 1447800"/>
                <a:gd name="connsiteX323" fmla="*/ 1115378 w 1695450"/>
                <a:gd name="connsiteY323" fmla="*/ 1045845 h 1447800"/>
                <a:gd name="connsiteX324" fmla="*/ 1115378 w 1695450"/>
                <a:gd name="connsiteY324" fmla="*/ 1044893 h 1447800"/>
                <a:gd name="connsiteX325" fmla="*/ 1116330 w 1695450"/>
                <a:gd name="connsiteY325" fmla="*/ 1044893 h 1447800"/>
                <a:gd name="connsiteX326" fmla="*/ 1125855 w 1695450"/>
                <a:gd name="connsiteY326" fmla="*/ 1029653 h 1447800"/>
                <a:gd name="connsiteX327" fmla="*/ 1140143 w 1695450"/>
                <a:gd name="connsiteY327" fmla="*/ 1001078 h 1447800"/>
                <a:gd name="connsiteX328" fmla="*/ 1153478 w 1695450"/>
                <a:gd name="connsiteY328" fmla="*/ 1020128 h 1447800"/>
                <a:gd name="connsiteX329" fmla="*/ 1154430 w 1695450"/>
                <a:gd name="connsiteY329" fmla="*/ 1021080 h 1447800"/>
                <a:gd name="connsiteX330" fmla="*/ 1154430 w 1695450"/>
                <a:gd name="connsiteY330" fmla="*/ 1022033 h 1447800"/>
                <a:gd name="connsiteX331" fmla="*/ 1159193 w 1695450"/>
                <a:gd name="connsiteY331" fmla="*/ 1041083 h 1447800"/>
                <a:gd name="connsiteX332" fmla="*/ 1159193 w 1695450"/>
                <a:gd name="connsiteY332" fmla="*/ 1042035 h 1447800"/>
                <a:gd name="connsiteX333" fmla="*/ 1162050 w 1695450"/>
                <a:gd name="connsiteY333" fmla="*/ 1061085 h 1447800"/>
                <a:gd name="connsiteX334" fmla="*/ 1175385 w 1695450"/>
                <a:gd name="connsiteY334" fmla="*/ 1066800 h 1447800"/>
                <a:gd name="connsiteX335" fmla="*/ 1176338 w 1695450"/>
                <a:gd name="connsiteY335" fmla="*/ 1066800 h 1447800"/>
                <a:gd name="connsiteX336" fmla="*/ 1176338 w 1695450"/>
                <a:gd name="connsiteY336" fmla="*/ 1066800 h 1447800"/>
                <a:gd name="connsiteX337" fmla="*/ 1176338 w 1695450"/>
                <a:gd name="connsiteY337" fmla="*/ 1066800 h 1447800"/>
                <a:gd name="connsiteX338" fmla="*/ 1180148 w 1695450"/>
                <a:gd name="connsiteY338" fmla="*/ 1068705 h 1447800"/>
                <a:gd name="connsiteX339" fmla="*/ 1181100 w 1695450"/>
                <a:gd name="connsiteY339" fmla="*/ 1067753 h 1447800"/>
                <a:gd name="connsiteX340" fmla="*/ 1192530 w 1695450"/>
                <a:gd name="connsiteY340" fmla="*/ 1047750 h 1447800"/>
                <a:gd name="connsiteX341" fmla="*/ 1199198 w 1695450"/>
                <a:gd name="connsiteY341" fmla="*/ 1028700 h 1447800"/>
                <a:gd name="connsiteX342" fmla="*/ 1202055 w 1695450"/>
                <a:gd name="connsiteY342" fmla="*/ 1029653 h 1447800"/>
                <a:gd name="connsiteX343" fmla="*/ 1204913 w 1695450"/>
                <a:gd name="connsiteY343" fmla="*/ 1030605 h 1447800"/>
                <a:gd name="connsiteX344" fmla="*/ 1232535 w 1695450"/>
                <a:gd name="connsiteY344" fmla="*/ 1040130 h 1447800"/>
                <a:gd name="connsiteX345" fmla="*/ 1245870 w 1695450"/>
                <a:gd name="connsiteY345" fmla="*/ 1029653 h 1447800"/>
                <a:gd name="connsiteX346" fmla="*/ 1246823 w 1695450"/>
                <a:gd name="connsiteY346" fmla="*/ 1028700 h 1447800"/>
                <a:gd name="connsiteX347" fmla="*/ 1248728 w 1695450"/>
                <a:gd name="connsiteY347" fmla="*/ 1028700 h 1447800"/>
                <a:gd name="connsiteX348" fmla="*/ 1262063 w 1695450"/>
                <a:gd name="connsiteY348" fmla="*/ 1027748 h 1447800"/>
                <a:gd name="connsiteX349" fmla="*/ 1271588 w 1695450"/>
                <a:gd name="connsiteY349" fmla="*/ 1011555 h 1447800"/>
                <a:gd name="connsiteX350" fmla="*/ 1271588 w 1695450"/>
                <a:gd name="connsiteY350" fmla="*/ 991553 h 1447800"/>
                <a:gd name="connsiteX351" fmla="*/ 1278255 w 1695450"/>
                <a:gd name="connsiteY351" fmla="*/ 961073 h 1447800"/>
                <a:gd name="connsiteX352" fmla="*/ 1280160 w 1695450"/>
                <a:gd name="connsiteY352" fmla="*/ 962025 h 1447800"/>
                <a:gd name="connsiteX353" fmla="*/ 1283018 w 1695450"/>
                <a:gd name="connsiteY353" fmla="*/ 962025 h 1447800"/>
                <a:gd name="connsiteX354" fmla="*/ 1303973 w 1695450"/>
                <a:gd name="connsiteY354" fmla="*/ 966788 h 1447800"/>
                <a:gd name="connsiteX355" fmla="*/ 1313498 w 1695450"/>
                <a:gd name="connsiteY355" fmla="*/ 949643 h 1447800"/>
                <a:gd name="connsiteX356" fmla="*/ 1314450 w 1695450"/>
                <a:gd name="connsiteY356" fmla="*/ 949643 h 1447800"/>
                <a:gd name="connsiteX357" fmla="*/ 1316355 w 1695450"/>
                <a:gd name="connsiteY357" fmla="*/ 949643 h 1447800"/>
                <a:gd name="connsiteX358" fmla="*/ 1335405 w 1695450"/>
                <a:gd name="connsiteY358" fmla="*/ 947738 h 1447800"/>
                <a:gd name="connsiteX359" fmla="*/ 1338263 w 1695450"/>
                <a:gd name="connsiteY359" fmla="*/ 947738 h 1447800"/>
                <a:gd name="connsiteX360" fmla="*/ 1338263 w 1695450"/>
                <a:gd name="connsiteY360" fmla="*/ 948690 h 1447800"/>
                <a:gd name="connsiteX361" fmla="*/ 1340168 w 1695450"/>
                <a:gd name="connsiteY361" fmla="*/ 949643 h 1447800"/>
                <a:gd name="connsiteX362" fmla="*/ 1349693 w 1695450"/>
                <a:gd name="connsiteY362" fmla="*/ 962978 h 1447800"/>
                <a:gd name="connsiteX363" fmla="*/ 1349693 w 1695450"/>
                <a:gd name="connsiteY363" fmla="*/ 963930 h 1447800"/>
                <a:gd name="connsiteX364" fmla="*/ 1350645 w 1695450"/>
                <a:gd name="connsiteY364" fmla="*/ 964883 h 1447800"/>
                <a:gd name="connsiteX365" fmla="*/ 1350645 w 1695450"/>
                <a:gd name="connsiteY365" fmla="*/ 966788 h 1447800"/>
                <a:gd name="connsiteX366" fmla="*/ 1352550 w 1695450"/>
                <a:gd name="connsiteY366" fmla="*/ 985838 h 1447800"/>
                <a:gd name="connsiteX367" fmla="*/ 1362075 w 1695450"/>
                <a:gd name="connsiteY367" fmla="*/ 994410 h 1447800"/>
                <a:gd name="connsiteX368" fmla="*/ 1375410 w 1695450"/>
                <a:gd name="connsiteY368" fmla="*/ 982028 h 1447800"/>
                <a:gd name="connsiteX369" fmla="*/ 1378268 w 1695450"/>
                <a:gd name="connsiteY369" fmla="*/ 985838 h 1447800"/>
                <a:gd name="connsiteX370" fmla="*/ 1384935 w 1695450"/>
                <a:gd name="connsiteY370" fmla="*/ 1001078 h 1447800"/>
                <a:gd name="connsiteX371" fmla="*/ 1384935 w 1695450"/>
                <a:gd name="connsiteY371" fmla="*/ 1018223 h 1447800"/>
                <a:gd name="connsiteX372" fmla="*/ 1378268 w 1695450"/>
                <a:gd name="connsiteY372" fmla="*/ 1035368 h 1447800"/>
                <a:gd name="connsiteX373" fmla="*/ 1383030 w 1695450"/>
                <a:gd name="connsiteY373" fmla="*/ 1042988 h 1447800"/>
                <a:gd name="connsiteX374" fmla="*/ 1392555 w 1695450"/>
                <a:gd name="connsiteY374" fmla="*/ 1053465 h 1447800"/>
                <a:gd name="connsiteX375" fmla="*/ 1432560 w 1695450"/>
                <a:gd name="connsiteY375" fmla="*/ 1059180 h 1447800"/>
                <a:gd name="connsiteX376" fmla="*/ 1433513 w 1695450"/>
                <a:gd name="connsiteY376" fmla="*/ 1060133 h 1447800"/>
                <a:gd name="connsiteX377" fmla="*/ 1433513 w 1695450"/>
                <a:gd name="connsiteY377" fmla="*/ 1060133 h 1447800"/>
                <a:gd name="connsiteX378" fmla="*/ 1435418 w 1695450"/>
                <a:gd name="connsiteY378" fmla="*/ 1061085 h 1447800"/>
                <a:gd name="connsiteX379" fmla="*/ 1435418 w 1695450"/>
                <a:gd name="connsiteY379" fmla="*/ 1061085 h 1447800"/>
                <a:gd name="connsiteX380" fmla="*/ 1438275 w 1695450"/>
                <a:gd name="connsiteY380" fmla="*/ 1063943 h 1447800"/>
                <a:gd name="connsiteX381" fmla="*/ 1449705 w 1695450"/>
                <a:gd name="connsiteY381" fmla="*/ 1047750 h 1447800"/>
                <a:gd name="connsiteX382" fmla="*/ 1450657 w 1695450"/>
                <a:gd name="connsiteY382" fmla="*/ 1047750 h 1447800"/>
                <a:gd name="connsiteX383" fmla="*/ 1460182 w 1695450"/>
                <a:gd name="connsiteY383" fmla="*/ 1038225 h 1447800"/>
                <a:gd name="connsiteX384" fmla="*/ 1456373 w 1695450"/>
                <a:gd name="connsiteY384" fmla="*/ 1023938 h 1447800"/>
                <a:gd name="connsiteX385" fmla="*/ 1445895 w 1695450"/>
                <a:gd name="connsiteY385" fmla="*/ 962978 h 1447800"/>
                <a:gd name="connsiteX386" fmla="*/ 1473518 w 1695450"/>
                <a:gd name="connsiteY386" fmla="*/ 976313 h 1447800"/>
                <a:gd name="connsiteX387" fmla="*/ 1474470 w 1695450"/>
                <a:gd name="connsiteY387" fmla="*/ 976313 h 1447800"/>
                <a:gd name="connsiteX388" fmla="*/ 1475423 w 1695450"/>
                <a:gd name="connsiteY388" fmla="*/ 976313 h 1447800"/>
                <a:gd name="connsiteX389" fmla="*/ 1487805 w 1695450"/>
                <a:gd name="connsiteY389" fmla="*/ 991553 h 1447800"/>
                <a:gd name="connsiteX390" fmla="*/ 1495425 w 1695450"/>
                <a:gd name="connsiteY390" fmla="*/ 999173 h 1447800"/>
                <a:gd name="connsiteX391" fmla="*/ 1506855 w 1695450"/>
                <a:gd name="connsiteY391" fmla="*/ 991553 h 1447800"/>
                <a:gd name="connsiteX392" fmla="*/ 1546860 w 1695450"/>
                <a:gd name="connsiteY392" fmla="*/ 947738 h 1447800"/>
                <a:gd name="connsiteX393" fmla="*/ 1546860 w 1695450"/>
                <a:gd name="connsiteY393" fmla="*/ 947738 h 1447800"/>
                <a:gd name="connsiteX394" fmla="*/ 1547813 w 1695450"/>
                <a:gd name="connsiteY394" fmla="*/ 947738 h 1447800"/>
                <a:gd name="connsiteX395" fmla="*/ 1562100 w 1695450"/>
                <a:gd name="connsiteY395" fmla="*/ 937260 h 1447800"/>
                <a:gd name="connsiteX396" fmla="*/ 1578293 w 1695450"/>
                <a:gd name="connsiteY396" fmla="*/ 914400 h 1447800"/>
                <a:gd name="connsiteX397" fmla="*/ 1579245 w 1695450"/>
                <a:gd name="connsiteY397" fmla="*/ 912495 h 1447800"/>
                <a:gd name="connsiteX398" fmla="*/ 1601153 w 1695450"/>
                <a:gd name="connsiteY398" fmla="*/ 918210 h 1447800"/>
                <a:gd name="connsiteX399" fmla="*/ 1611630 w 1695450"/>
                <a:gd name="connsiteY399" fmla="*/ 918210 h 1447800"/>
                <a:gd name="connsiteX400" fmla="*/ 1614488 w 1695450"/>
                <a:gd name="connsiteY400" fmla="*/ 900113 h 1447800"/>
                <a:gd name="connsiteX401" fmla="*/ 1630680 w 1695450"/>
                <a:gd name="connsiteY401" fmla="*/ 881063 h 1447800"/>
                <a:gd name="connsiteX402" fmla="*/ 1635443 w 1695450"/>
                <a:gd name="connsiteY402" fmla="*/ 878205 h 1447800"/>
                <a:gd name="connsiteX403" fmla="*/ 1654493 w 1695450"/>
                <a:gd name="connsiteY403" fmla="*/ 884873 h 1447800"/>
                <a:gd name="connsiteX404" fmla="*/ 1677353 w 1695450"/>
                <a:gd name="connsiteY404" fmla="*/ 882015 h 1447800"/>
                <a:gd name="connsiteX405" fmla="*/ 1692593 w 1695450"/>
                <a:gd name="connsiteY405" fmla="*/ 865823 h 1447800"/>
                <a:gd name="connsiteX406" fmla="*/ 1700213 w 1695450"/>
                <a:gd name="connsiteY406" fmla="*/ 851535 h 1447800"/>
                <a:gd name="connsiteX407" fmla="*/ 1695450 w 1695450"/>
                <a:gd name="connsiteY407" fmla="*/ 843915 h 1447800"/>
                <a:gd name="connsiteX408" fmla="*/ 1682115 w 1695450"/>
                <a:gd name="connsiteY408" fmla="*/ 850583 h 1447800"/>
                <a:gd name="connsiteX409" fmla="*/ 1681163 w 1695450"/>
                <a:gd name="connsiteY409" fmla="*/ 849630 h 1447800"/>
                <a:gd name="connsiteX410" fmla="*/ 1680210 w 1695450"/>
                <a:gd name="connsiteY410" fmla="*/ 848678 h 1447800"/>
                <a:gd name="connsiteX411" fmla="*/ 1663065 w 1695450"/>
                <a:gd name="connsiteY411" fmla="*/ 833438 h 1447800"/>
                <a:gd name="connsiteX412" fmla="*/ 1662113 w 1695450"/>
                <a:gd name="connsiteY412" fmla="*/ 832485 h 1447800"/>
                <a:gd name="connsiteX413" fmla="*/ 1668780 w 1695450"/>
                <a:gd name="connsiteY413" fmla="*/ 806768 h 1447800"/>
                <a:gd name="connsiteX414" fmla="*/ 1670685 w 1695450"/>
                <a:gd name="connsiteY414" fmla="*/ 787718 h 1447800"/>
                <a:gd name="connsiteX415" fmla="*/ 1665923 w 1695450"/>
                <a:gd name="connsiteY415" fmla="*/ 771525 h 1447800"/>
                <a:gd name="connsiteX416" fmla="*/ 1652588 w 1695450"/>
                <a:gd name="connsiteY416" fmla="*/ 766763 h 1447800"/>
                <a:gd name="connsiteX417" fmla="*/ 1652588 w 1695450"/>
                <a:gd name="connsiteY417" fmla="*/ 765810 h 1447800"/>
                <a:gd name="connsiteX418" fmla="*/ 1651635 w 1695450"/>
                <a:gd name="connsiteY418" fmla="*/ 764858 h 1447800"/>
                <a:gd name="connsiteX419" fmla="*/ 1650682 w 1695450"/>
                <a:gd name="connsiteY419" fmla="*/ 763905 h 1447800"/>
                <a:gd name="connsiteX420" fmla="*/ 1639253 w 1695450"/>
                <a:gd name="connsiteY420" fmla="*/ 741045 h 1447800"/>
                <a:gd name="connsiteX421" fmla="*/ 1637348 w 1695450"/>
                <a:gd name="connsiteY421" fmla="*/ 738188 h 1447800"/>
                <a:gd name="connsiteX422" fmla="*/ 1621155 w 1695450"/>
                <a:gd name="connsiteY422" fmla="*/ 757238 h 1447800"/>
                <a:gd name="connsiteX423" fmla="*/ 1604963 w 1695450"/>
                <a:gd name="connsiteY423" fmla="*/ 767715 h 1447800"/>
                <a:gd name="connsiteX424" fmla="*/ 1601153 w 1695450"/>
                <a:gd name="connsiteY424" fmla="*/ 769620 h 1447800"/>
                <a:gd name="connsiteX425" fmla="*/ 1600200 w 1695450"/>
                <a:gd name="connsiteY425" fmla="*/ 768668 h 1447800"/>
                <a:gd name="connsiteX426" fmla="*/ 1599248 w 1695450"/>
                <a:gd name="connsiteY426" fmla="*/ 766763 h 1447800"/>
                <a:gd name="connsiteX427" fmla="*/ 1582103 w 1695450"/>
                <a:gd name="connsiteY427" fmla="*/ 750570 h 1447800"/>
                <a:gd name="connsiteX428" fmla="*/ 1582103 w 1695450"/>
                <a:gd name="connsiteY428" fmla="*/ 749618 h 1447800"/>
                <a:gd name="connsiteX429" fmla="*/ 1569720 w 1695450"/>
                <a:gd name="connsiteY429" fmla="*/ 722948 h 1447800"/>
                <a:gd name="connsiteX430" fmla="*/ 1569720 w 1695450"/>
                <a:gd name="connsiteY430" fmla="*/ 721995 h 1447800"/>
                <a:gd name="connsiteX431" fmla="*/ 1564005 w 1695450"/>
                <a:gd name="connsiteY431" fmla="*/ 702945 h 1447800"/>
                <a:gd name="connsiteX432" fmla="*/ 1564005 w 1695450"/>
                <a:gd name="connsiteY432" fmla="*/ 701993 h 1447800"/>
                <a:gd name="connsiteX433" fmla="*/ 1564005 w 1695450"/>
                <a:gd name="connsiteY433" fmla="*/ 701993 h 1447800"/>
                <a:gd name="connsiteX434" fmla="*/ 1564005 w 1695450"/>
                <a:gd name="connsiteY434" fmla="*/ 673418 h 1447800"/>
                <a:gd name="connsiteX435" fmla="*/ 1562100 w 1695450"/>
                <a:gd name="connsiteY435" fmla="*/ 656273 h 1447800"/>
                <a:gd name="connsiteX436" fmla="*/ 1548765 w 1695450"/>
                <a:gd name="connsiteY436" fmla="*/ 651510 h 1447800"/>
                <a:gd name="connsiteX437" fmla="*/ 1547813 w 1695450"/>
                <a:gd name="connsiteY437" fmla="*/ 651510 h 1447800"/>
                <a:gd name="connsiteX438" fmla="*/ 1547813 w 1695450"/>
                <a:gd name="connsiteY438" fmla="*/ 650558 h 1447800"/>
                <a:gd name="connsiteX439" fmla="*/ 1517332 w 1695450"/>
                <a:gd name="connsiteY439" fmla="*/ 626745 h 1447800"/>
                <a:gd name="connsiteX440" fmla="*/ 1519238 w 1695450"/>
                <a:gd name="connsiteY440" fmla="*/ 623888 h 1447800"/>
                <a:gd name="connsiteX441" fmla="*/ 1533525 w 1695450"/>
                <a:gd name="connsiteY441" fmla="*/ 608648 h 1447800"/>
                <a:gd name="connsiteX442" fmla="*/ 1533525 w 1695450"/>
                <a:gd name="connsiteY442" fmla="*/ 607695 h 1447800"/>
                <a:gd name="connsiteX443" fmla="*/ 1533525 w 1695450"/>
                <a:gd name="connsiteY443" fmla="*/ 606743 h 1447800"/>
                <a:gd name="connsiteX444" fmla="*/ 1535430 w 1695450"/>
                <a:gd name="connsiteY444" fmla="*/ 606743 h 1447800"/>
                <a:gd name="connsiteX445" fmla="*/ 1535430 w 1695450"/>
                <a:gd name="connsiteY445" fmla="*/ 606743 h 1447800"/>
                <a:gd name="connsiteX446" fmla="*/ 1551623 w 1695450"/>
                <a:gd name="connsiteY446" fmla="*/ 604838 h 1447800"/>
                <a:gd name="connsiteX447" fmla="*/ 1552575 w 1695450"/>
                <a:gd name="connsiteY447" fmla="*/ 604838 h 1447800"/>
                <a:gd name="connsiteX448" fmla="*/ 1565910 w 1695450"/>
                <a:gd name="connsiteY448" fmla="*/ 612458 h 1447800"/>
                <a:gd name="connsiteX449" fmla="*/ 1579245 w 1695450"/>
                <a:gd name="connsiteY449" fmla="*/ 622935 h 1447800"/>
                <a:gd name="connsiteX450" fmla="*/ 1593532 w 1695450"/>
                <a:gd name="connsiteY450" fmla="*/ 611505 h 1447800"/>
                <a:gd name="connsiteX451" fmla="*/ 1604010 w 1695450"/>
                <a:gd name="connsiteY451" fmla="*/ 597218 h 1447800"/>
                <a:gd name="connsiteX452" fmla="*/ 1604010 w 1695450"/>
                <a:gd name="connsiteY452" fmla="*/ 584835 h 1447800"/>
                <a:gd name="connsiteX453" fmla="*/ 1600200 w 1695450"/>
                <a:gd name="connsiteY453" fmla="*/ 554355 h 1447800"/>
                <a:gd name="connsiteX454" fmla="*/ 1597343 w 1695450"/>
                <a:gd name="connsiteY454" fmla="*/ 541973 h 1447800"/>
                <a:gd name="connsiteX455" fmla="*/ 1576388 w 1695450"/>
                <a:gd name="connsiteY455" fmla="*/ 538163 h 1447800"/>
                <a:gd name="connsiteX456" fmla="*/ 1576388 w 1695450"/>
                <a:gd name="connsiteY456" fmla="*/ 525780 h 1447800"/>
                <a:gd name="connsiteX457" fmla="*/ 1557338 w 1695450"/>
                <a:gd name="connsiteY457" fmla="*/ 501968 h 1447800"/>
                <a:gd name="connsiteX458" fmla="*/ 1556385 w 1695450"/>
                <a:gd name="connsiteY458" fmla="*/ 501015 h 1447800"/>
                <a:gd name="connsiteX459" fmla="*/ 1546860 w 1695450"/>
                <a:gd name="connsiteY459" fmla="*/ 483870 h 1447800"/>
                <a:gd name="connsiteX460" fmla="*/ 1544955 w 1695450"/>
                <a:gd name="connsiteY460" fmla="*/ 481965 h 1447800"/>
                <a:gd name="connsiteX461" fmla="*/ 1544955 w 1695450"/>
                <a:gd name="connsiteY461" fmla="*/ 480060 h 1447800"/>
                <a:gd name="connsiteX462" fmla="*/ 1544955 w 1695450"/>
                <a:gd name="connsiteY462" fmla="*/ 480060 h 1447800"/>
                <a:gd name="connsiteX463" fmla="*/ 1565910 w 1695450"/>
                <a:gd name="connsiteY463" fmla="*/ 452438 h 1447800"/>
                <a:gd name="connsiteX464" fmla="*/ 1565910 w 1695450"/>
                <a:gd name="connsiteY464" fmla="*/ 451485 h 1447800"/>
                <a:gd name="connsiteX465" fmla="*/ 1566863 w 1695450"/>
                <a:gd name="connsiteY465" fmla="*/ 450533 h 1447800"/>
                <a:gd name="connsiteX466" fmla="*/ 1566863 w 1695450"/>
                <a:gd name="connsiteY466" fmla="*/ 449580 h 1447800"/>
                <a:gd name="connsiteX467" fmla="*/ 1568768 w 1695450"/>
                <a:gd name="connsiteY467" fmla="*/ 449580 h 1447800"/>
                <a:gd name="connsiteX468" fmla="*/ 1577340 w 1695450"/>
                <a:gd name="connsiteY468" fmla="*/ 448628 h 1447800"/>
                <a:gd name="connsiteX469" fmla="*/ 1587818 w 1695450"/>
                <a:gd name="connsiteY469" fmla="*/ 440055 h 1447800"/>
                <a:gd name="connsiteX470" fmla="*/ 1600200 w 1695450"/>
                <a:gd name="connsiteY470" fmla="*/ 401955 h 1447800"/>
                <a:gd name="connsiteX471" fmla="*/ 1601153 w 1695450"/>
                <a:gd name="connsiteY471" fmla="*/ 401955 h 1447800"/>
                <a:gd name="connsiteX472" fmla="*/ 1601153 w 1695450"/>
                <a:gd name="connsiteY472" fmla="*/ 401003 h 1447800"/>
                <a:gd name="connsiteX473" fmla="*/ 1616393 w 1695450"/>
                <a:gd name="connsiteY473" fmla="*/ 383858 h 1447800"/>
                <a:gd name="connsiteX474" fmla="*/ 1616393 w 1695450"/>
                <a:gd name="connsiteY474" fmla="*/ 382905 h 1447800"/>
                <a:gd name="connsiteX475" fmla="*/ 1617345 w 1695450"/>
                <a:gd name="connsiteY475" fmla="*/ 382905 h 1447800"/>
                <a:gd name="connsiteX476" fmla="*/ 1618298 w 1695450"/>
                <a:gd name="connsiteY476" fmla="*/ 382905 h 1447800"/>
                <a:gd name="connsiteX477" fmla="*/ 1635443 w 1695450"/>
                <a:gd name="connsiteY477" fmla="*/ 378143 h 1447800"/>
                <a:gd name="connsiteX478" fmla="*/ 1635443 w 1695450"/>
                <a:gd name="connsiteY478" fmla="*/ 380048 h 1447800"/>
                <a:gd name="connsiteX479" fmla="*/ 1646873 w 1695450"/>
                <a:gd name="connsiteY479" fmla="*/ 389573 h 1447800"/>
                <a:gd name="connsiteX480" fmla="*/ 1650682 w 1695450"/>
                <a:gd name="connsiteY480" fmla="*/ 390525 h 1447800"/>
                <a:gd name="connsiteX481" fmla="*/ 1657350 w 1695450"/>
                <a:gd name="connsiteY481" fmla="*/ 360998 h 1447800"/>
                <a:gd name="connsiteX482" fmla="*/ 1650682 w 1695450"/>
                <a:gd name="connsiteY482" fmla="*/ 340043 h 1447800"/>
                <a:gd name="connsiteX483" fmla="*/ 1649730 w 1695450"/>
                <a:gd name="connsiteY483" fmla="*/ 339090 h 1447800"/>
                <a:gd name="connsiteX484" fmla="*/ 1649730 w 1695450"/>
                <a:gd name="connsiteY484" fmla="*/ 337185 h 1447800"/>
                <a:gd name="connsiteX485" fmla="*/ 1652588 w 1695450"/>
                <a:gd name="connsiteY485" fmla="*/ 313373 h 1447800"/>
                <a:gd name="connsiteX486" fmla="*/ 1652588 w 1695450"/>
                <a:gd name="connsiteY486" fmla="*/ 311468 h 1447800"/>
                <a:gd name="connsiteX487" fmla="*/ 1664018 w 1695450"/>
                <a:gd name="connsiteY487" fmla="*/ 299085 h 1447800"/>
                <a:gd name="connsiteX488" fmla="*/ 1671638 w 1695450"/>
                <a:gd name="connsiteY488" fmla="*/ 285750 h 1447800"/>
                <a:gd name="connsiteX489" fmla="*/ 1672590 w 1695450"/>
                <a:gd name="connsiteY489" fmla="*/ 274320 h 1447800"/>
                <a:gd name="connsiteX490" fmla="*/ 1664018 w 1695450"/>
                <a:gd name="connsiteY490" fmla="*/ 244793 h 1447800"/>
                <a:gd name="connsiteX491" fmla="*/ 1664018 w 1695450"/>
                <a:gd name="connsiteY491" fmla="*/ 244793 h 1447800"/>
                <a:gd name="connsiteX492" fmla="*/ 1664018 w 1695450"/>
                <a:gd name="connsiteY492" fmla="*/ 244793 h 1447800"/>
                <a:gd name="connsiteX493" fmla="*/ 1664018 w 1695450"/>
                <a:gd name="connsiteY493" fmla="*/ 221933 h 1447800"/>
                <a:gd name="connsiteX494" fmla="*/ 1664018 w 1695450"/>
                <a:gd name="connsiteY494" fmla="*/ 220980 h 1447800"/>
                <a:gd name="connsiteX495" fmla="*/ 1668780 w 1695450"/>
                <a:gd name="connsiteY495" fmla="*/ 200978 h 1447800"/>
                <a:gd name="connsiteX496" fmla="*/ 1662113 w 1695450"/>
                <a:gd name="connsiteY496" fmla="*/ 180975 h 1447800"/>
                <a:gd name="connsiteX497" fmla="*/ 1665923 w 1695450"/>
                <a:gd name="connsiteY497" fmla="*/ 154305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</a:cxnLst>
              <a:rect l="l" t="t" r="r" b="b"/>
              <a:pathLst>
                <a:path w="1695450" h="1447800">
                  <a:moveTo>
                    <a:pt x="1665923" y="154305"/>
                  </a:moveTo>
                  <a:lnTo>
                    <a:pt x="1659255" y="133350"/>
                  </a:lnTo>
                  <a:lnTo>
                    <a:pt x="1642110" y="103823"/>
                  </a:lnTo>
                  <a:lnTo>
                    <a:pt x="1627823" y="96203"/>
                  </a:lnTo>
                  <a:lnTo>
                    <a:pt x="1613535" y="103823"/>
                  </a:lnTo>
                  <a:lnTo>
                    <a:pt x="1604963" y="120968"/>
                  </a:lnTo>
                  <a:lnTo>
                    <a:pt x="1604010" y="122873"/>
                  </a:lnTo>
                  <a:lnTo>
                    <a:pt x="1602105" y="122873"/>
                  </a:lnTo>
                  <a:lnTo>
                    <a:pt x="1601153" y="122873"/>
                  </a:lnTo>
                  <a:lnTo>
                    <a:pt x="1574482" y="127635"/>
                  </a:lnTo>
                  <a:cubicBezTo>
                    <a:pt x="1571625" y="129540"/>
                    <a:pt x="1568768" y="130493"/>
                    <a:pt x="1566863" y="133350"/>
                  </a:cubicBezTo>
                  <a:lnTo>
                    <a:pt x="1561148" y="140018"/>
                  </a:lnTo>
                  <a:lnTo>
                    <a:pt x="1546860" y="151448"/>
                  </a:lnTo>
                  <a:lnTo>
                    <a:pt x="1543050" y="153353"/>
                  </a:lnTo>
                  <a:lnTo>
                    <a:pt x="1530668" y="155258"/>
                  </a:lnTo>
                  <a:cubicBezTo>
                    <a:pt x="1524953" y="154305"/>
                    <a:pt x="1516380" y="149543"/>
                    <a:pt x="1504950" y="140970"/>
                  </a:cubicBezTo>
                  <a:lnTo>
                    <a:pt x="1503998" y="140018"/>
                  </a:lnTo>
                  <a:cubicBezTo>
                    <a:pt x="1484948" y="120968"/>
                    <a:pt x="1475423" y="107633"/>
                    <a:pt x="1475423" y="100013"/>
                  </a:cubicBezTo>
                  <a:lnTo>
                    <a:pt x="1475423" y="75248"/>
                  </a:lnTo>
                  <a:lnTo>
                    <a:pt x="1475423" y="74295"/>
                  </a:lnTo>
                  <a:lnTo>
                    <a:pt x="1475423" y="73343"/>
                  </a:lnTo>
                  <a:lnTo>
                    <a:pt x="1478280" y="68580"/>
                  </a:lnTo>
                  <a:lnTo>
                    <a:pt x="1450657" y="59055"/>
                  </a:lnTo>
                  <a:lnTo>
                    <a:pt x="1449705" y="68580"/>
                  </a:lnTo>
                  <a:cubicBezTo>
                    <a:pt x="1449705" y="71438"/>
                    <a:pt x="1446848" y="75248"/>
                    <a:pt x="1442085" y="78105"/>
                  </a:cubicBezTo>
                  <a:lnTo>
                    <a:pt x="1432560" y="81915"/>
                  </a:lnTo>
                  <a:lnTo>
                    <a:pt x="1428750" y="80963"/>
                  </a:lnTo>
                  <a:lnTo>
                    <a:pt x="1428750" y="80010"/>
                  </a:lnTo>
                  <a:lnTo>
                    <a:pt x="1414463" y="77153"/>
                  </a:lnTo>
                  <a:lnTo>
                    <a:pt x="1417320" y="87630"/>
                  </a:lnTo>
                  <a:lnTo>
                    <a:pt x="1392555" y="71438"/>
                  </a:lnTo>
                  <a:lnTo>
                    <a:pt x="1391603" y="71438"/>
                  </a:lnTo>
                  <a:lnTo>
                    <a:pt x="1390650" y="70485"/>
                  </a:lnTo>
                  <a:lnTo>
                    <a:pt x="1390650" y="70485"/>
                  </a:lnTo>
                  <a:cubicBezTo>
                    <a:pt x="1386840" y="60008"/>
                    <a:pt x="1384935" y="49530"/>
                    <a:pt x="1384935" y="38100"/>
                  </a:cubicBezTo>
                  <a:cubicBezTo>
                    <a:pt x="1384935" y="28575"/>
                    <a:pt x="1385888" y="22860"/>
                    <a:pt x="1389698" y="19050"/>
                  </a:cubicBezTo>
                  <a:lnTo>
                    <a:pt x="1395413" y="8572"/>
                  </a:lnTo>
                  <a:lnTo>
                    <a:pt x="1393507" y="0"/>
                  </a:lnTo>
                  <a:lnTo>
                    <a:pt x="1368743" y="3810"/>
                  </a:lnTo>
                  <a:cubicBezTo>
                    <a:pt x="1356360" y="4763"/>
                    <a:pt x="1347788" y="12383"/>
                    <a:pt x="1343025" y="26670"/>
                  </a:cubicBezTo>
                  <a:lnTo>
                    <a:pt x="1343025" y="27622"/>
                  </a:lnTo>
                  <a:lnTo>
                    <a:pt x="1343025" y="27622"/>
                  </a:lnTo>
                  <a:lnTo>
                    <a:pt x="1328738" y="49530"/>
                  </a:lnTo>
                  <a:lnTo>
                    <a:pt x="1343025" y="48577"/>
                  </a:lnTo>
                  <a:lnTo>
                    <a:pt x="1343978" y="48577"/>
                  </a:lnTo>
                  <a:lnTo>
                    <a:pt x="1344930" y="47625"/>
                  </a:lnTo>
                  <a:lnTo>
                    <a:pt x="1345882" y="49530"/>
                  </a:lnTo>
                  <a:lnTo>
                    <a:pt x="1357313" y="54293"/>
                  </a:lnTo>
                  <a:lnTo>
                    <a:pt x="1359218" y="54293"/>
                  </a:lnTo>
                  <a:lnTo>
                    <a:pt x="1361123" y="55245"/>
                  </a:lnTo>
                  <a:lnTo>
                    <a:pt x="1361123" y="58102"/>
                  </a:lnTo>
                  <a:lnTo>
                    <a:pt x="1363028" y="78105"/>
                  </a:lnTo>
                  <a:lnTo>
                    <a:pt x="1368743" y="97155"/>
                  </a:lnTo>
                  <a:lnTo>
                    <a:pt x="1368743" y="98108"/>
                  </a:lnTo>
                  <a:lnTo>
                    <a:pt x="1368743" y="99060"/>
                  </a:lnTo>
                  <a:lnTo>
                    <a:pt x="1368743" y="100013"/>
                  </a:lnTo>
                  <a:lnTo>
                    <a:pt x="1337310" y="161925"/>
                  </a:lnTo>
                  <a:cubicBezTo>
                    <a:pt x="1331595" y="170498"/>
                    <a:pt x="1328738" y="193358"/>
                    <a:pt x="1326832" y="227648"/>
                  </a:cubicBezTo>
                  <a:lnTo>
                    <a:pt x="1326832" y="230505"/>
                  </a:lnTo>
                  <a:lnTo>
                    <a:pt x="1314450" y="254318"/>
                  </a:lnTo>
                  <a:lnTo>
                    <a:pt x="1323023" y="263843"/>
                  </a:lnTo>
                  <a:lnTo>
                    <a:pt x="1323023" y="265748"/>
                  </a:lnTo>
                  <a:cubicBezTo>
                    <a:pt x="1323975" y="280035"/>
                    <a:pt x="1323023" y="288608"/>
                    <a:pt x="1319213" y="290513"/>
                  </a:cubicBezTo>
                  <a:lnTo>
                    <a:pt x="1316355" y="291465"/>
                  </a:lnTo>
                  <a:cubicBezTo>
                    <a:pt x="1309688" y="295275"/>
                    <a:pt x="1287780" y="318135"/>
                    <a:pt x="1252538" y="360998"/>
                  </a:cubicBezTo>
                  <a:lnTo>
                    <a:pt x="1249680" y="363855"/>
                  </a:lnTo>
                  <a:lnTo>
                    <a:pt x="1247775" y="362903"/>
                  </a:lnTo>
                  <a:lnTo>
                    <a:pt x="1244918" y="360998"/>
                  </a:lnTo>
                  <a:cubicBezTo>
                    <a:pt x="1232535" y="352425"/>
                    <a:pt x="1221105" y="344805"/>
                    <a:pt x="1214438" y="337185"/>
                  </a:cubicBezTo>
                  <a:cubicBezTo>
                    <a:pt x="1208723" y="333375"/>
                    <a:pt x="1194435" y="330518"/>
                    <a:pt x="1170623" y="330518"/>
                  </a:cubicBezTo>
                  <a:lnTo>
                    <a:pt x="1169670" y="374333"/>
                  </a:lnTo>
                  <a:lnTo>
                    <a:pt x="1168718" y="375285"/>
                  </a:lnTo>
                  <a:lnTo>
                    <a:pt x="1151573" y="458153"/>
                  </a:lnTo>
                  <a:cubicBezTo>
                    <a:pt x="1147763" y="468630"/>
                    <a:pt x="1146810" y="487680"/>
                    <a:pt x="1146810" y="516255"/>
                  </a:cubicBezTo>
                  <a:lnTo>
                    <a:pt x="1153478" y="524828"/>
                  </a:lnTo>
                  <a:lnTo>
                    <a:pt x="1159193" y="513398"/>
                  </a:lnTo>
                  <a:lnTo>
                    <a:pt x="1160145" y="513398"/>
                  </a:lnTo>
                  <a:lnTo>
                    <a:pt x="1161098" y="511493"/>
                  </a:lnTo>
                  <a:lnTo>
                    <a:pt x="1183005" y="500063"/>
                  </a:lnTo>
                  <a:lnTo>
                    <a:pt x="1243965" y="509588"/>
                  </a:lnTo>
                  <a:lnTo>
                    <a:pt x="1250632" y="501968"/>
                  </a:lnTo>
                  <a:lnTo>
                    <a:pt x="1259205" y="486728"/>
                  </a:lnTo>
                  <a:lnTo>
                    <a:pt x="1261110" y="485775"/>
                  </a:lnTo>
                  <a:lnTo>
                    <a:pt x="1261110" y="485775"/>
                  </a:lnTo>
                  <a:lnTo>
                    <a:pt x="1262063" y="484823"/>
                  </a:lnTo>
                  <a:lnTo>
                    <a:pt x="1285875" y="480060"/>
                  </a:lnTo>
                  <a:lnTo>
                    <a:pt x="1317307" y="478155"/>
                  </a:lnTo>
                  <a:cubicBezTo>
                    <a:pt x="1326832" y="480060"/>
                    <a:pt x="1338263" y="492443"/>
                    <a:pt x="1352550" y="511493"/>
                  </a:cubicBezTo>
                  <a:cubicBezTo>
                    <a:pt x="1390650" y="530543"/>
                    <a:pt x="1411605" y="547688"/>
                    <a:pt x="1416368" y="562928"/>
                  </a:cubicBezTo>
                  <a:cubicBezTo>
                    <a:pt x="1419225" y="570548"/>
                    <a:pt x="1419225" y="576263"/>
                    <a:pt x="1416368" y="582930"/>
                  </a:cubicBezTo>
                  <a:cubicBezTo>
                    <a:pt x="1413510" y="589598"/>
                    <a:pt x="1406843" y="593408"/>
                    <a:pt x="1397318" y="594360"/>
                  </a:cubicBezTo>
                  <a:lnTo>
                    <a:pt x="1396365" y="594360"/>
                  </a:lnTo>
                  <a:cubicBezTo>
                    <a:pt x="1349693" y="592455"/>
                    <a:pt x="1323023" y="592455"/>
                    <a:pt x="1313498" y="595313"/>
                  </a:cubicBezTo>
                  <a:lnTo>
                    <a:pt x="1290638" y="610553"/>
                  </a:lnTo>
                  <a:cubicBezTo>
                    <a:pt x="1262063" y="631508"/>
                    <a:pt x="1243013" y="641985"/>
                    <a:pt x="1232535" y="641985"/>
                  </a:cubicBezTo>
                  <a:lnTo>
                    <a:pt x="1213485" y="644843"/>
                  </a:lnTo>
                  <a:lnTo>
                    <a:pt x="1202055" y="692468"/>
                  </a:lnTo>
                  <a:cubicBezTo>
                    <a:pt x="1199198" y="706755"/>
                    <a:pt x="1194435" y="716280"/>
                    <a:pt x="1185863" y="722948"/>
                  </a:cubicBezTo>
                  <a:cubicBezTo>
                    <a:pt x="1178243" y="730568"/>
                    <a:pt x="1166813" y="735330"/>
                    <a:pt x="1151573" y="738188"/>
                  </a:cubicBezTo>
                  <a:cubicBezTo>
                    <a:pt x="1133475" y="741045"/>
                    <a:pt x="1118235" y="747713"/>
                    <a:pt x="1103948" y="756285"/>
                  </a:cubicBezTo>
                  <a:lnTo>
                    <a:pt x="1087755" y="790575"/>
                  </a:lnTo>
                  <a:lnTo>
                    <a:pt x="1086803" y="791528"/>
                  </a:lnTo>
                  <a:lnTo>
                    <a:pt x="1085850" y="791528"/>
                  </a:lnTo>
                  <a:lnTo>
                    <a:pt x="1084898" y="791528"/>
                  </a:lnTo>
                  <a:lnTo>
                    <a:pt x="1041082" y="809625"/>
                  </a:lnTo>
                  <a:lnTo>
                    <a:pt x="1038225" y="809625"/>
                  </a:lnTo>
                  <a:lnTo>
                    <a:pt x="1016318" y="804863"/>
                  </a:lnTo>
                  <a:cubicBezTo>
                    <a:pt x="999172" y="802005"/>
                    <a:pt x="985838" y="797243"/>
                    <a:pt x="977265" y="791528"/>
                  </a:cubicBezTo>
                  <a:cubicBezTo>
                    <a:pt x="965835" y="785813"/>
                    <a:pt x="953453" y="784860"/>
                    <a:pt x="940118" y="788670"/>
                  </a:cubicBezTo>
                  <a:cubicBezTo>
                    <a:pt x="928688" y="804863"/>
                    <a:pt x="922972" y="824865"/>
                    <a:pt x="923925" y="846773"/>
                  </a:cubicBezTo>
                  <a:cubicBezTo>
                    <a:pt x="924878" y="858203"/>
                    <a:pt x="927735" y="865823"/>
                    <a:pt x="930593" y="867728"/>
                  </a:cubicBezTo>
                  <a:lnTo>
                    <a:pt x="937260" y="866775"/>
                  </a:lnTo>
                  <a:lnTo>
                    <a:pt x="944880" y="862013"/>
                  </a:lnTo>
                  <a:lnTo>
                    <a:pt x="946785" y="892493"/>
                  </a:lnTo>
                  <a:cubicBezTo>
                    <a:pt x="946785" y="902970"/>
                    <a:pt x="942975" y="910590"/>
                    <a:pt x="935355" y="916305"/>
                  </a:cubicBezTo>
                  <a:cubicBezTo>
                    <a:pt x="930593" y="920115"/>
                    <a:pt x="922020" y="923925"/>
                    <a:pt x="909638" y="927735"/>
                  </a:cubicBezTo>
                  <a:lnTo>
                    <a:pt x="902018" y="929640"/>
                  </a:lnTo>
                  <a:cubicBezTo>
                    <a:pt x="892493" y="933450"/>
                    <a:pt x="872490" y="959168"/>
                    <a:pt x="842963" y="1005840"/>
                  </a:cubicBezTo>
                  <a:lnTo>
                    <a:pt x="842963" y="1006793"/>
                  </a:lnTo>
                  <a:lnTo>
                    <a:pt x="842010" y="1006793"/>
                  </a:lnTo>
                  <a:lnTo>
                    <a:pt x="813435" y="1023938"/>
                  </a:lnTo>
                  <a:cubicBezTo>
                    <a:pt x="818197" y="1023938"/>
                    <a:pt x="821055" y="1025843"/>
                    <a:pt x="820103" y="1029653"/>
                  </a:cubicBezTo>
                  <a:cubicBezTo>
                    <a:pt x="819150" y="1033463"/>
                    <a:pt x="816293" y="1034415"/>
                    <a:pt x="808672" y="1035368"/>
                  </a:cubicBezTo>
                  <a:lnTo>
                    <a:pt x="727710" y="1033463"/>
                  </a:lnTo>
                  <a:cubicBezTo>
                    <a:pt x="637222" y="1030605"/>
                    <a:pt x="566738" y="1055370"/>
                    <a:pt x="516255" y="1106805"/>
                  </a:cubicBezTo>
                  <a:lnTo>
                    <a:pt x="515303" y="1107758"/>
                  </a:lnTo>
                  <a:lnTo>
                    <a:pt x="513397" y="1108710"/>
                  </a:lnTo>
                  <a:lnTo>
                    <a:pt x="512445" y="1108710"/>
                  </a:lnTo>
                  <a:lnTo>
                    <a:pt x="479108" y="1112520"/>
                  </a:lnTo>
                  <a:lnTo>
                    <a:pt x="477203" y="1113473"/>
                  </a:lnTo>
                  <a:lnTo>
                    <a:pt x="475297" y="1113473"/>
                  </a:lnTo>
                  <a:lnTo>
                    <a:pt x="465772" y="1090613"/>
                  </a:lnTo>
                  <a:lnTo>
                    <a:pt x="431483" y="1099185"/>
                  </a:lnTo>
                  <a:cubicBezTo>
                    <a:pt x="413385" y="1100138"/>
                    <a:pt x="389572" y="1095375"/>
                    <a:pt x="362903" y="1082040"/>
                  </a:cubicBezTo>
                  <a:cubicBezTo>
                    <a:pt x="338138" y="1071563"/>
                    <a:pt x="316230" y="1057275"/>
                    <a:pt x="294322" y="1040130"/>
                  </a:cubicBezTo>
                  <a:cubicBezTo>
                    <a:pt x="280035" y="1028700"/>
                    <a:pt x="261938" y="1021080"/>
                    <a:pt x="240983" y="1017270"/>
                  </a:cubicBezTo>
                  <a:lnTo>
                    <a:pt x="210503" y="1014413"/>
                  </a:lnTo>
                  <a:lnTo>
                    <a:pt x="176213" y="1019175"/>
                  </a:lnTo>
                  <a:cubicBezTo>
                    <a:pt x="151447" y="1022985"/>
                    <a:pt x="126683" y="1022985"/>
                    <a:pt x="103822" y="1021080"/>
                  </a:cubicBezTo>
                  <a:cubicBezTo>
                    <a:pt x="76200" y="1019175"/>
                    <a:pt x="42863" y="1011555"/>
                    <a:pt x="2858" y="999173"/>
                  </a:cubicBezTo>
                  <a:lnTo>
                    <a:pt x="0" y="1004888"/>
                  </a:lnTo>
                  <a:lnTo>
                    <a:pt x="953" y="1004888"/>
                  </a:lnTo>
                  <a:lnTo>
                    <a:pt x="1905" y="1004888"/>
                  </a:lnTo>
                  <a:lnTo>
                    <a:pt x="2858" y="1005840"/>
                  </a:lnTo>
                  <a:lnTo>
                    <a:pt x="2858" y="1006793"/>
                  </a:lnTo>
                  <a:lnTo>
                    <a:pt x="3810" y="1016318"/>
                  </a:lnTo>
                  <a:lnTo>
                    <a:pt x="12383" y="1034415"/>
                  </a:lnTo>
                  <a:lnTo>
                    <a:pt x="32385" y="1059180"/>
                  </a:lnTo>
                  <a:lnTo>
                    <a:pt x="33338" y="1062038"/>
                  </a:lnTo>
                  <a:lnTo>
                    <a:pt x="29528" y="1080135"/>
                  </a:lnTo>
                  <a:lnTo>
                    <a:pt x="29528" y="1081088"/>
                  </a:lnTo>
                  <a:lnTo>
                    <a:pt x="28575" y="1081088"/>
                  </a:lnTo>
                  <a:lnTo>
                    <a:pt x="17145" y="1096328"/>
                  </a:lnTo>
                  <a:lnTo>
                    <a:pt x="29528" y="1108710"/>
                  </a:lnTo>
                  <a:cubicBezTo>
                    <a:pt x="34290" y="1113473"/>
                    <a:pt x="37147" y="1117283"/>
                    <a:pt x="37147" y="1121093"/>
                  </a:cubicBezTo>
                  <a:lnTo>
                    <a:pt x="40005" y="1139190"/>
                  </a:lnTo>
                  <a:lnTo>
                    <a:pt x="54292" y="1153478"/>
                  </a:lnTo>
                  <a:lnTo>
                    <a:pt x="54292" y="1155383"/>
                  </a:lnTo>
                  <a:lnTo>
                    <a:pt x="56197" y="1167765"/>
                  </a:lnTo>
                  <a:lnTo>
                    <a:pt x="56197" y="1177290"/>
                  </a:lnTo>
                  <a:lnTo>
                    <a:pt x="64770" y="1183958"/>
                  </a:lnTo>
                  <a:lnTo>
                    <a:pt x="70485" y="1182053"/>
                  </a:lnTo>
                  <a:lnTo>
                    <a:pt x="71438" y="1179195"/>
                  </a:lnTo>
                  <a:cubicBezTo>
                    <a:pt x="74295" y="1171575"/>
                    <a:pt x="79058" y="1167765"/>
                    <a:pt x="85725" y="1166813"/>
                  </a:cubicBezTo>
                  <a:lnTo>
                    <a:pt x="93345" y="1163955"/>
                  </a:lnTo>
                  <a:lnTo>
                    <a:pt x="143828" y="1159193"/>
                  </a:lnTo>
                  <a:lnTo>
                    <a:pt x="163830" y="1151573"/>
                  </a:lnTo>
                  <a:lnTo>
                    <a:pt x="165735" y="1150620"/>
                  </a:lnTo>
                  <a:lnTo>
                    <a:pt x="168592" y="1148715"/>
                  </a:lnTo>
                  <a:lnTo>
                    <a:pt x="179070" y="1171575"/>
                  </a:lnTo>
                  <a:lnTo>
                    <a:pt x="180022" y="1171575"/>
                  </a:lnTo>
                  <a:lnTo>
                    <a:pt x="180022" y="1171575"/>
                  </a:lnTo>
                  <a:cubicBezTo>
                    <a:pt x="180975" y="1177290"/>
                    <a:pt x="180022" y="1182053"/>
                    <a:pt x="177165" y="1186815"/>
                  </a:cubicBezTo>
                  <a:lnTo>
                    <a:pt x="149542" y="1225868"/>
                  </a:lnTo>
                  <a:lnTo>
                    <a:pt x="151447" y="1232535"/>
                  </a:lnTo>
                  <a:lnTo>
                    <a:pt x="163830" y="1244918"/>
                  </a:lnTo>
                  <a:lnTo>
                    <a:pt x="176213" y="1252538"/>
                  </a:lnTo>
                  <a:lnTo>
                    <a:pt x="177165" y="1252538"/>
                  </a:lnTo>
                  <a:cubicBezTo>
                    <a:pt x="182880" y="1260158"/>
                    <a:pt x="187642" y="1264920"/>
                    <a:pt x="193358" y="1266825"/>
                  </a:cubicBezTo>
                  <a:cubicBezTo>
                    <a:pt x="200025" y="1268730"/>
                    <a:pt x="206692" y="1274445"/>
                    <a:pt x="212408" y="1282065"/>
                  </a:cubicBezTo>
                  <a:lnTo>
                    <a:pt x="213360" y="1284923"/>
                  </a:lnTo>
                  <a:lnTo>
                    <a:pt x="222885" y="1288733"/>
                  </a:lnTo>
                  <a:lnTo>
                    <a:pt x="225742" y="1289685"/>
                  </a:lnTo>
                  <a:lnTo>
                    <a:pt x="226695" y="1289685"/>
                  </a:lnTo>
                  <a:lnTo>
                    <a:pt x="229553" y="1300163"/>
                  </a:lnTo>
                  <a:lnTo>
                    <a:pt x="229553" y="1300163"/>
                  </a:lnTo>
                  <a:lnTo>
                    <a:pt x="230505" y="1310640"/>
                  </a:lnTo>
                  <a:lnTo>
                    <a:pt x="234315" y="1325880"/>
                  </a:lnTo>
                  <a:lnTo>
                    <a:pt x="258128" y="1329690"/>
                  </a:lnTo>
                  <a:lnTo>
                    <a:pt x="260033" y="1329690"/>
                  </a:lnTo>
                  <a:lnTo>
                    <a:pt x="260985" y="1330643"/>
                  </a:lnTo>
                  <a:lnTo>
                    <a:pt x="260985" y="1331595"/>
                  </a:lnTo>
                  <a:lnTo>
                    <a:pt x="261938" y="1333500"/>
                  </a:lnTo>
                  <a:lnTo>
                    <a:pt x="268605" y="1346835"/>
                  </a:lnTo>
                  <a:lnTo>
                    <a:pt x="287655" y="1353503"/>
                  </a:lnTo>
                  <a:lnTo>
                    <a:pt x="300990" y="1346835"/>
                  </a:lnTo>
                  <a:lnTo>
                    <a:pt x="299085" y="1339215"/>
                  </a:lnTo>
                  <a:lnTo>
                    <a:pt x="286703" y="1327785"/>
                  </a:lnTo>
                  <a:lnTo>
                    <a:pt x="288608" y="1325880"/>
                  </a:lnTo>
                  <a:lnTo>
                    <a:pt x="288608" y="1323975"/>
                  </a:lnTo>
                  <a:lnTo>
                    <a:pt x="299085" y="1303973"/>
                  </a:lnTo>
                  <a:lnTo>
                    <a:pt x="321945" y="1303973"/>
                  </a:lnTo>
                  <a:lnTo>
                    <a:pt x="322897" y="1304925"/>
                  </a:lnTo>
                  <a:lnTo>
                    <a:pt x="355283" y="1316355"/>
                  </a:lnTo>
                  <a:lnTo>
                    <a:pt x="373380" y="1313498"/>
                  </a:lnTo>
                  <a:lnTo>
                    <a:pt x="387667" y="1300163"/>
                  </a:lnTo>
                  <a:cubicBezTo>
                    <a:pt x="403860" y="1280160"/>
                    <a:pt x="414338" y="1271588"/>
                    <a:pt x="421005" y="1276350"/>
                  </a:cubicBezTo>
                  <a:lnTo>
                    <a:pt x="428625" y="1275398"/>
                  </a:lnTo>
                  <a:cubicBezTo>
                    <a:pt x="437197" y="1275398"/>
                    <a:pt x="441960" y="1276350"/>
                    <a:pt x="444817" y="1277303"/>
                  </a:cubicBezTo>
                  <a:cubicBezTo>
                    <a:pt x="445770" y="1279208"/>
                    <a:pt x="446722" y="1281113"/>
                    <a:pt x="446722" y="1283018"/>
                  </a:cubicBezTo>
                  <a:cubicBezTo>
                    <a:pt x="446722" y="1286828"/>
                    <a:pt x="450533" y="1294448"/>
                    <a:pt x="456247" y="1304925"/>
                  </a:cubicBezTo>
                  <a:lnTo>
                    <a:pt x="456247" y="1305878"/>
                  </a:lnTo>
                  <a:lnTo>
                    <a:pt x="456247" y="1306830"/>
                  </a:lnTo>
                  <a:lnTo>
                    <a:pt x="459105" y="1320165"/>
                  </a:lnTo>
                  <a:lnTo>
                    <a:pt x="459105" y="1323023"/>
                  </a:lnTo>
                  <a:lnTo>
                    <a:pt x="455295" y="1338263"/>
                  </a:lnTo>
                  <a:lnTo>
                    <a:pt x="455295" y="1338263"/>
                  </a:lnTo>
                  <a:lnTo>
                    <a:pt x="455295" y="1339215"/>
                  </a:lnTo>
                  <a:lnTo>
                    <a:pt x="454342" y="1340168"/>
                  </a:lnTo>
                  <a:lnTo>
                    <a:pt x="438150" y="1359218"/>
                  </a:lnTo>
                  <a:lnTo>
                    <a:pt x="437197" y="1360170"/>
                  </a:lnTo>
                  <a:lnTo>
                    <a:pt x="437197" y="1360170"/>
                  </a:lnTo>
                  <a:lnTo>
                    <a:pt x="402908" y="1375410"/>
                  </a:lnTo>
                  <a:lnTo>
                    <a:pt x="398145" y="1384935"/>
                  </a:lnTo>
                  <a:lnTo>
                    <a:pt x="393383" y="1412558"/>
                  </a:lnTo>
                  <a:lnTo>
                    <a:pt x="396240" y="1425893"/>
                  </a:lnTo>
                  <a:lnTo>
                    <a:pt x="404813" y="1440180"/>
                  </a:lnTo>
                  <a:lnTo>
                    <a:pt x="408622" y="1443038"/>
                  </a:lnTo>
                  <a:lnTo>
                    <a:pt x="420053" y="1450658"/>
                  </a:lnTo>
                  <a:lnTo>
                    <a:pt x="460058" y="1450658"/>
                  </a:lnTo>
                  <a:lnTo>
                    <a:pt x="493395" y="1445895"/>
                  </a:lnTo>
                  <a:lnTo>
                    <a:pt x="498158" y="1441133"/>
                  </a:lnTo>
                  <a:cubicBezTo>
                    <a:pt x="502920" y="1435418"/>
                    <a:pt x="507683" y="1433513"/>
                    <a:pt x="510540" y="1433513"/>
                  </a:cubicBezTo>
                  <a:lnTo>
                    <a:pt x="533400" y="1437323"/>
                  </a:lnTo>
                  <a:lnTo>
                    <a:pt x="535305" y="1433513"/>
                  </a:lnTo>
                  <a:cubicBezTo>
                    <a:pt x="533400" y="1426845"/>
                    <a:pt x="533400" y="1421130"/>
                    <a:pt x="537210" y="1415415"/>
                  </a:cubicBezTo>
                  <a:lnTo>
                    <a:pt x="546735" y="1399223"/>
                  </a:lnTo>
                  <a:lnTo>
                    <a:pt x="546735" y="1368743"/>
                  </a:lnTo>
                  <a:lnTo>
                    <a:pt x="546735" y="1367790"/>
                  </a:lnTo>
                  <a:lnTo>
                    <a:pt x="563880" y="1318260"/>
                  </a:lnTo>
                  <a:lnTo>
                    <a:pt x="564833" y="1317308"/>
                  </a:lnTo>
                  <a:lnTo>
                    <a:pt x="564833" y="1316355"/>
                  </a:lnTo>
                  <a:lnTo>
                    <a:pt x="565785" y="1316355"/>
                  </a:lnTo>
                  <a:lnTo>
                    <a:pt x="565785" y="1315403"/>
                  </a:lnTo>
                  <a:lnTo>
                    <a:pt x="595313" y="1291590"/>
                  </a:lnTo>
                  <a:lnTo>
                    <a:pt x="597218" y="1289685"/>
                  </a:lnTo>
                  <a:lnTo>
                    <a:pt x="622935" y="1301115"/>
                  </a:lnTo>
                  <a:lnTo>
                    <a:pt x="622935" y="1301115"/>
                  </a:lnTo>
                  <a:cubicBezTo>
                    <a:pt x="636270" y="1310640"/>
                    <a:pt x="642938" y="1318260"/>
                    <a:pt x="642938" y="1323023"/>
                  </a:cubicBezTo>
                  <a:lnTo>
                    <a:pt x="641033" y="1343978"/>
                  </a:lnTo>
                  <a:lnTo>
                    <a:pt x="632460" y="1357313"/>
                  </a:lnTo>
                  <a:lnTo>
                    <a:pt x="625793" y="1376363"/>
                  </a:lnTo>
                  <a:lnTo>
                    <a:pt x="625793" y="1397318"/>
                  </a:lnTo>
                  <a:lnTo>
                    <a:pt x="632460" y="1406843"/>
                  </a:lnTo>
                  <a:lnTo>
                    <a:pt x="641033" y="1405890"/>
                  </a:lnTo>
                  <a:lnTo>
                    <a:pt x="642938" y="1404938"/>
                  </a:lnTo>
                  <a:lnTo>
                    <a:pt x="657225" y="1405890"/>
                  </a:lnTo>
                  <a:cubicBezTo>
                    <a:pt x="664845" y="1409700"/>
                    <a:pt x="669608" y="1416368"/>
                    <a:pt x="673418" y="1425893"/>
                  </a:cubicBezTo>
                  <a:lnTo>
                    <a:pt x="681990" y="1428750"/>
                  </a:lnTo>
                  <a:lnTo>
                    <a:pt x="682943" y="1428750"/>
                  </a:lnTo>
                  <a:lnTo>
                    <a:pt x="682943" y="1428750"/>
                  </a:lnTo>
                  <a:lnTo>
                    <a:pt x="683895" y="1428750"/>
                  </a:lnTo>
                  <a:lnTo>
                    <a:pt x="716280" y="1443990"/>
                  </a:lnTo>
                  <a:lnTo>
                    <a:pt x="730568" y="1448753"/>
                  </a:lnTo>
                  <a:lnTo>
                    <a:pt x="750570" y="1445895"/>
                  </a:lnTo>
                  <a:lnTo>
                    <a:pt x="759143" y="1434465"/>
                  </a:lnTo>
                  <a:lnTo>
                    <a:pt x="770572" y="1387793"/>
                  </a:lnTo>
                  <a:lnTo>
                    <a:pt x="771525" y="1362075"/>
                  </a:lnTo>
                  <a:lnTo>
                    <a:pt x="771525" y="1360170"/>
                  </a:lnTo>
                  <a:lnTo>
                    <a:pt x="773430" y="1359218"/>
                  </a:lnTo>
                  <a:lnTo>
                    <a:pt x="774383" y="1358265"/>
                  </a:lnTo>
                  <a:lnTo>
                    <a:pt x="792480" y="1343025"/>
                  </a:lnTo>
                  <a:lnTo>
                    <a:pt x="802958" y="1329690"/>
                  </a:lnTo>
                  <a:lnTo>
                    <a:pt x="803910" y="1328738"/>
                  </a:lnTo>
                  <a:lnTo>
                    <a:pt x="822960" y="1320165"/>
                  </a:lnTo>
                  <a:lnTo>
                    <a:pt x="834390" y="1313498"/>
                  </a:lnTo>
                  <a:lnTo>
                    <a:pt x="848678" y="1307783"/>
                  </a:lnTo>
                  <a:lnTo>
                    <a:pt x="841057" y="1279208"/>
                  </a:lnTo>
                  <a:lnTo>
                    <a:pt x="873443" y="1283018"/>
                  </a:lnTo>
                  <a:lnTo>
                    <a:pt x="873443" y="1283018"/>
                  </a:lnTo>
                  <a:lnTo>
                    <a:pt x="873443" y="1283970"/>
                  </a:lnTo>
                  <a:lnTo>
                    <a:pt x="873443" y="1283970"/>
                  </a:lnTo>
                  <a:lnTo>
                    <a:pt x="890588" y="1290638"/>
                  </a:lnTo>
                  <a:lnTo>
                    <a:pt x="890588" y="1290638"/>
                  </a:lnTo>
                  <a:lnTo>
                    <a:pt x="890588" y="1289685"/>
                  </a:lnTo>
                  <a:lnTo>
                    <a:pt x="895350" y="1271588"/>
                  </a:lnTo>
                  <a:lnTo>
                    <a:pt x="895350" y="1268730"/>
                  </a:lnTo>
                  <a:lnTo>
                    <a:pt x="898207" y="1269683"/>
                  </a:lnTo>
                  <a:lnTo>
                    <a:pt x="900113" y="1269683"/>
                  </a:lnTo>
                  <a:lnTo>
                    <a:pt x="915353" y="1273493"/>
                  </a:lnTo>
                  <a:lnTo>
                    <a:pt x="922972" y="1273493"/>
                  </a:lnTo>
                  <a:lnTo>
                    <a:pt x="937260" y="1257300"/>
                  </a:lnTo>
                  <a:lnTo>
                    <a:pt x="938213" y="1257300"/>
                  </a:lnTo>
                  <a:lnTo>
                    <a:pt x="939165" y="1256348"/>
                  </a:lnTo>
                  <a:lnTo>
                    <a:pt x="940118" y="1256348"/>
                  </a:lnTo>
                  <a:lnTo>
                    <a:pt x="959168" y="1252538"/>
                  </a:lnTo>
                  <a:lnTo>
                    <a:pt x="975360" y="1237298"/>
                  </a:lnTo>
                  <a:lnTo>
                    <a:pt x="983932" y="1224915"/>
                  </a:lnTo>
                  <a:lnTo>
                    <a:pt x="983932" y="1209675"/>
                  </a:lnTo>
                  <a:cubicBezTo>
                    <a:pt x="983932" y="1203960"/>
                    <a:pt x="986790" y="1200150"/>
                    <a:pt x="992505" y="1197293"/>
                  </a:cubicBezTo>
                  <a:lnTo>
                    <a:pt x="992505" y="1197293"/>
                  </a:lnTo>
                  <a:lnTo>
                    <a:pt x="994410" y="1197293"/>
                  </a:lnTo>
                  <a:lnTo>
                    <a:pt x="995363" y="1197293"/>
                  </a:lnTo>
                  <a:lnTo>
                    <a:pt x="1013460" y="1199198"/>
                  </a:lnTo>
                  <a:lnTo>
                    <a:pt x="1021080" y="1194435"/>
                  </a:lnTo>
                  <a:lnTo>
                    <a:pt x="1023938" y="1181100"/>
                  </a:lnTo>
                  <a:lnTo>
                    <a:pt x="1042988" y="1175385"/>
                  </a:lnTo>
                  <a:lnTo>
                    <a:pt x="1043940" y="1175385"/>
                  </a:lnTo>
                  <a:lnTo>
                    <a:pt x="1044893" y="1175385"/>
                  </a:lnTo>
                  <a:lnTo>
                    <a:pt x="1044893" y="1175385"/>
                  </a:lnTo>
                  <a:lnTo>
                    <a:pt x="1068705" y="1178243"/>
                  </a:lnTo>
                  <a:lnTo>
                    <a:pt x="1087755" y="1173480"/>
                  </a:lnTo>
                  <a:lnTo>
                    <a:pt x="1099185" y="1162050"/>
                  </a:lnTo>
                  <a:lnTo>
                    <a:pt x="1106805" y="1146810"/>
                  </a:lnTo>
                  <a:lnTo>
                    <a:pt x="1092518" y="1131570"/>
                  </a:lnTo>
                  <a:lnTo>
                    <a:pt x="1092518" y="1130618"/>
                  </a:lnTo>
                  <a:lnTo>
                    <a:pt x="1092518" y="1130618"/>
                  </a:lnTo>
                  <a:lnTo>
                    <a:pt x="1089660" y="1119188"/>
                  </a:lnTo>
                  <a:lnTo>
                    <a:pt x="1089660" y="1119188"/>
                  </a:lnTo>
                  <a:lnTo>
                    <a:pt x="1085850" y="1102043"/>
                  </a:lnTo>
                  <a:lnTo>
                    <a:pt x="1085850" y="1101090"/>
                  </a:lnTo>
                  <a:lnTo>
                    <a:pt x="1094423" y="1085850"/>
                  </a:lnTo>
                  <a:cubicBezTo>
                    <a:pt x="1094423" y="1081088"/>
                    <a:pt x="1097280" y="1074420"/>
                    <a:pt x="1104900" y="1066800"/>
                  </a:cubicBezTo>
                  <a:lnTo>
                    <a:pt x="1115378" y="1045845"/>
                  </a:lnTo>
                  <a:lnTo>
                    <a:pt x="1115378" y="1044893"/>
                  </a:lnTo>
                  <a:lnTo>
                    <a:pt x="1116330" y="1044893"/>
                  </a:lnTo>
                  <a:lnTo>
                    <a:pt x="1125855" y="1029653"/>
                  </a:lnTo>
                  <a:lnTo>
                    <a:pt x="1140143" y="1001078"/>
                  </a:lnTo>
                  <a:lnTo>
                    <a:pt x="1153478" y="1020128"/>
                  </a:lnTo>
                  <a:lnTo>
                    <a:pt x="1154430" y="1021080"/>
                  </a:lnTo>
                  <a:lnTo>
                    <a:pt x="1154430" y="1022033"/>
                  </a:lnTo>
                  <a:lnTo>
                    <a:pt x="1159193" y="1041083"/>
                  </a:lnTo>
                  <a:lnTo>
                    <a:pt x="1159193" y="1042035"/>
                  </a:lnTo>
                  <a:lnTo>
                    <a:pt x="1162050" y="1061085"/>
                  </a:lnTo>
                  <a:lnTo>
                    <a:pt x="1175385" y="1066800"/>
                  </a:lnTo>
                  <a:lnTo>
                    <a:pt x="1176338" y="1066800"/>
                  </a:lnTo>
                  <a:lnTo>
                    <a:pt x="1176338" y="1066800"/>
                  </a:lnTo>
                  <a:lnTo>
                    <a:pt x="1176338" y="1066800"/>
                  </a:lnTo>
                  <a:lnTo>
                    <a:pt x="1180148" y="1068705"/>
                  </a:lnTo>
                  <a:lnTo>
                    <a:pt x="1181100" y="1067753"/>
                  </a:lnTo>
                  <a:lnTo>
                    <a:pt x="1192530" y="1047750"/>
                  </a:lnTo>
                  <a:lnTo>
                    <a:pt x="1199198" y="1028700"/>
                  </a:lnTo>
                  <a:lnTo>
                    <a:pt x="1202055" y="1029653"/>
                  </a:lnTo>
                  <a:lnTo>
                    <a:pt x="1204913" y="1030605"/>
                  </a:lnTo>
                  <a:lnTo>
                    <a:pt x="1232535" y="1040130"/>
                  </a:lnTo>
                  <a:lnTo>
                    <a:pt x="1245870" y="1029653"/>
                  </a:lnTo>
                  <a:lnTo>
                    <a:pt x="1246823" y="1028700"/>
                  </a:lnTo>
                  <a:lnTo>
                    <a:pt x="1248728" y="1028700"/>
                  </a:lnTo>
                  <a:lnTo>
                    <a:pt x="1262063" y="1027748"/>
                  </a:lnTo>
                  <a:lnTo>
                    <a:pt x="1271588" y="1011555"/>
                  </a:lnTo>
                  <a:lnTo>
                    <a:pt x="1271588" y="991553"/>
                  </a:lnTo>
                  <a:lnTo>
                    <a:pt x="1278255" y="961073"/>
                  </a:lnTo>
                  <a:lnTo>
                    <a:pt x="1280160" y="962025"/>
                  </a:lnTo>
                  <a:lnTo>
                    <a:pt x="1283018" y="962025"/>
                  </a:lnTo>
                  <a:lnTo>
                    <a:pt x="1303973" y="966788"/>
                  </a:lnTo>
                  <a:lnTo>
                    <a:pt x="1313498" y="949643"/>
                  </a:lnTo>
                  <a:lnTo>
                    <a:pt x="1314450" y="949643"/>
                  </a:lnTo>
                  <a:lnTo>
                    <a:pt x="1316355" y="949643"/>
                  </a:lnTo>
                  <a:lnTo>
                    <a:pt x="1335405" y="947738"/>
                  </a:lnTo>
                  <a:lnTo>
                    <a:pt x="1338263" y="947738"/>
                  </a:lnTo>
                  <a:lnTo>
                    <a:pt x="1338263" y="948690"/>
                  </a:lnTo>
                  <a:lnTo>
                    <a:pt x="1340168" y="949643"/>
                  </a:lnTo>
                  <a:lnTo>
                    <a:pt x="1349693" y="962978"/>
                  </a:lnTo>
                  <a:lnTo>
                    <a:pt x="1349693" y="963930"/>
                  </a:lnTo>
                  <a:lnTo>
                    <a:pt x="1350645" y="964883"/>
                  </a:lnTo>
                  <a:lnTo>
                    <a:pt x="1350645" y="966788"/>
                  </a:lnTo>
                  <a:lnTo>
                    <a:pt x="1352550" y="985838"/>
                  </a:lnTo>
                  <a:lnTo>
                    <a:pt x="1362075" y="994410"/>
                  </a:lnTo>
                  <a:lnTo>
                    <a:pt x="1375410" y="982028"/>
                  </a:lnTo>
                  <a:lnTo>
                    <a:pt x="1378268" y="985838"/>
                  </a:lnTo>
                  <a:cubicBezTo>
                    <a:pt x="1383030" y="990600"/>
                    <a:pt x="1384935" y="995363"/>
                    <a:pt x="1384935" y="1001078"/>
                  </a:cubicBezTo>
                  <a:lnTo>
                    <a:pt x="1384935" y="1018223"/>
                  </a:lnTo>
                  <a:lnTo>
                    <a:pt x="1378268" y="1035368"/>
                  </a:lnTo>
                  <a:lnTo>
                    <a:pt x="1383030" y="1042988"/>
                  </a:lnTo>
                  <a:lnTo>
                    <a:pt x="1392555" y="1053465"/>
                  </a:lnTo>
                  <a:lnTo>
                    <a:pt x="1432560" y="1059180"/>
                  </a:lnTo>
                  <a:lnTo>
                    <a:pt x="1433513" y="1060133"/>
                  </a:lnTo>
                  <a:lnTo>
                    <a:pt x="1433513" y="1060133"/>
                  </a:lnTo>
                  <a:lnTo>
                    <a:pt x="1435418" y="1061085"/>
                  </a:lnTo>
                  <a:lnTo>
                    <a:pt x="1435418" y="1061085"/>
                  </a:lnTo>
                  <a:lnTo>
                    <a:pt x="1438275" y="1063943"/>
                  </a:lnTo>
                  <a:lnTo>
                    <a:pt x="1449705" y="1047750"/>
                  </a:lnTo>
                  <a:lnTo>
                    <a:pt x="1450657" y="1047750"/>
                  </a:lnTo>
                  <a:lnTo>
                    <a:pt x="1460182" y="1038225"/>
                  </a:lnTo>
                  <a:lnTo>
                    <a:pt x="1456373" y="1023938"/>
                  </a:lnTo>
                  <a:lnTo>
                    <a:pt x="1445895" y="962978"/>
                  </a:lnTo>
                  <a:lnTo>
                    <a:pt x="1473518" y="976313"/>
                  </a:lnTo>
                  <a:lnTo>
                    <a:pt x="1474470" y="976313"/>
                  </a:lnTo>
                  <a:lnTo>
                    <a:pt x="1475423" y="976313"/>
                  </a:lnTo>
                  <a:lnTo>
                    <a:pt x="1487805" y="991553"/>
                  </a:lnTo>
                  <a:lnTo>
                    <a:pt x="1495425" y="999173"/>
                  </a:lnTo>
                  <a:lnTo>
                    <a:pt x="1506855" y="991553"/>
                  </a:lnTo>
                  <a:lnTo>
                    <a:pt x="1546860" y="947738"/>
                  </a:lnTo>
                  <a:lnTo>
                    <a:pt x="1546860" y="947738"/>
                  </a:lnTo>
                  <a:lnTo>
                    <a:pt x="1547813" y="947738"/>
                  </a:lnTo>
                  <a:lnTo>
                    <a:pt x="1562100" y="937260"/>
                  </a:lnTo>
                  <a:lnTo>
                    <a:pt x="1578293" y="914400"/>
                  </a:lnTo>
                  <a:lnTo>
                    <a:pt x="1579245" y="912495"/>
                  </a:lnTo>
                  <a:lnTo>
                    <a:pt x="1601153" y="918210"/>
                  </a:lnTo>
                  <a:lnTo>
                    <a:pt x="1611630" y="918210"/>
                  </a:lnTo>
                  <a:cubicBezTo>
                    <a:pt x="1611630" y="909638"/>
                    <a:pt x="1613535" y="903923"/>
                    <a:pt x="1614488" y="900113"/>
                  </a:cubicBezTo>
                  <a:lnTo>
                    <a:pt x="1630680" y="881063"/>
                  </a:lnTo>
                  <a:lnTo>
                    <a:pt x="1635443" y="878205"/>
                  </a:lnTo>
                  <a:lnTo>
                    <a:pt x="1654493" y="884873"/>
                  </a:lnTo>
                  <a:lnTo>
                    <a:pt x="1677353" y="882015"/>
                  </a:lnTo>
                  <a:lnTo>
                    <a:pt x="1692593" y="865823"/>
                  </a:lnTo>
                  <a:lnTo>
                    <a:pt x="1700213" y="851535"/>
                  </a:lnTo>
                  <a:lnTo>
                    <a:pt x="1695450" y="843915"/>
                  </a:lnTo>
                  <a:lnTo>
                    <a:pt x="1682115" y="850583"/>
                  </a:lnTo>
                  <a:lnTo>
                    <a:pt x="1681163" y="849630"/>
                  </a:lnTo>
                  <a:lnTo>
                    <a:pt x="1680210" y="848678"/>
                  </a:lnTo>
                  <a:lnTo>
                    <a:pt x="1663065" y="833438"/>
                  </a:lnTo>
                  <a:lnTo>
                    <a:pt x="1662113" y="832485"/>
                  </a:lnTo>
                  <a:lnTo>
                    <a:pt x="1668780" y="806768"/>
                  </a:lnTo>
                  <a:lnTo>
                    <a:pt x="1670685" y="787718"/>
                  </a:lnTo>
                  <a:lnTo>
                    <a:pt x="1665923" y="771525"/>
                  </a:lnTo>
                  <a:lnTo>
                    <a:pt x="1652588" y="766763"/>
                  </a:lnTo>
                  <a:lnTo>
                    <a:pt x="1652588" y="765810"/>
                  </a:lnTo>
                  <a:lnTo>
                    <a:pt x="1651635" y="764858"/>
                  </a:lnTo>
                  <a:lnTo>
                    <a:pt x="1650682" y="763905"/>
                  </a:lnTo>
                  <a:lnTo>
                    <a:pt x="1639253" y="741045"/>
                  </a:lnTo>
                  <a:lnTo>
                    <a:pt x="1637348" y="738188"/>
                  </a:lnTo>
                  <a:lnTo>
                    <a:pt x="1621155" y="757238"/>
                  </a:lnTo>
                  <a:lnTo>
                    <a:pt x="1604963" y="767715"/>
                  </a:lnTo>
                  <a:lnTo>
                    <a:pt x="1601153" y="769620"/>
                  </a:lnTo>
                  <a:lnTo>
                    <a:pt x="1600200" y="768668"/>
                  </a:lnTo>
                  <a:lnTo>
                    <a:pt x="1599248" y="766763"/>
                  </a:lnTo>
                  <a:lnTo>
                    <a:pt x="1582103" y="750570"/>
                  </a:lnTo>
                  <a:lnTo>
                    <a:pt x="1582103" y="749618"/>
                  </a:lnTo>
                  <a:lnTo>
                    <a:pt x="1569720" y="722948"/>
                  </a:lnTo>
                  <a:lnTo>
                    <a:pt x="1569720" y="721995"/>
                  </a:lnTo>
                  <a:lnTo>
                    <a:pt x="1564005" y="702945"/>
                  </a:lnTo>
                  <a:lnTo>
                    <a:pt x="1564005" y="701993"/>
                  </a:lnTo>
                  <a:lnTo>
                    <a:pt x="1564005" y="701993"/>
                  </a:lnTo>
                  <a:lnTo>
                    <a:pt x="1564005" y="673418"/>
                  </a:lnTo>
                  <a:lnTo>
                    <a:pt x="1562100" y="656273"/>
                  </a:lnTo>
                  <a:lnTo>
                    <a:pt x="1548765" y="651510"/>
                  </a:lnTo>
                  <a:lnTo>
                    <a:pt x="1547813" y="651510"/>
                  </a:lnTo>
                  <a:lnTo>
                    <a:pt x="1547813" y="650558"/>
                  </a:lnTo>
                  <a:lnTo>
                    <a:pt x="1517332" y="626745"/>
                  </a:lnTo>
                  <a:lnTo>
                    <a:pt x="1519238" y="623888"/>
                  </a:lnTo>
                  <a:lnTo>
                    <a:pt x="1533525" y="608648"/>
                  </a:lnTo>
                  <a:lnTo>
                    <a:pt x="1533525" y="607695"/>
                  </a:lnTo>
                  <a:lnTo>
                    <a:pt x="1533525" y="606743"/>
                  </a:lnTo>
                  <a:lnTo>
                    <a:pt x="1535430" y="606743"/>
                  </a:lnTo>
                  <a:lnTo>
                    <a:pt x="1535430" y="606743"/>
                  </a:lnTo>
                  <a:lnTo>
                    <a:pt x="1551623" y="604838"/>
                  </a:lnTo>
                  <a:lnTo>
                    <a:pt x="1552575" y="604838"/>
                  </a:lnTo>
                  <a:cubicBezTo>
                    <a:pt x="1557338" y="604838"/>
                    <a:pt x="1562100" y="607695"/>
                    <a:pt x="1565910" y="612458"/>
                  </a:cubicBezTo>
                  <a:lnTo>
                    <a:pt x="1579245" y="622935"/>
                  </a:lnTo>
                  <a:lnTo>
                    <a:pt x="1593532" y="611505"/>
                  </a:lnTo>
                  <a:lnTo>
                    <a:pt x="1604010" y="597218"/>
                  </a:lnTo>
                  <a:lnTo>
                    <a:pt x="1604010" y="584835"/>
                  </a:lnTo>
                  <a:lnTo>
                    <a:pt x="1600200" y="554355"/>
                  </a:lnTo>
                  <a:lnTo>
                    <a:pt x="1597343" y="541973"/>
                  </a:lnTo>
                  <a:lnTo>
                    <a:pt x="1576388" y="538163"/>
                  </a:lnTo>
                  <a:lnTo>
                    <a:pt x="1576388" y="525780"/>
                  </a:lnTo>
                  <a:lnTo>
                    <a:pt x="1557338" y="501968"/>
                  </a:lnTo>
                  <a:lnTo>
                    <a:pt x="1556385" y="501015"/>
                  </a:lnTo>
                  <a:lnTo>
                    <a:pt x="1546860" y="483870"/>
                  </a:lnTo>
                  <a:lnTo>
                    <a:pt x="1544955" y="481965"/>
                  </a:lnTo>
                  <a:lnTo>
                    <a:pt x="1544955" y="480060"/>
                  </a:lnTo>
                  <a:lnTo>
                    <a:pt x="1544955" y="480060"/>
                  </a:lnTo>
                  <a:lnTo>
                    <a:pt x="1565910" y="452438"/>
                  </a:lnTo>
                  <a:lnTo>
                    <a:pt x="1565910" y="451485"/>
                  </a:lnTo>
                  <a:lnTo>
                    <a:pt x="1566863" y="450533"/>
                  </a:lnTo>
                  <a:lnTo>
                    <a:pt x="1566863" y="449580"/>
                  </a:lnTo>
                  <a:lnTo>
                    <a:pt x="1568768" y="449580"/>
                  </a:lnTo>
                  <a:lnTo>
                    <a:pt x="1577340" y="448628"/>
                  </a:lnTo>
                  <a:lnTo>
                    <a:pt x="1587818" y="440055"/>
                  </a:lnTo>
                  <a:lnTo>
                    <a:pt x="1600200" y="401955"/>
                  </a:lnTo>
                  <a:lnTo>
                    <a:pt x="1601153" y="401955"/>
                  </a:lnTo>
                  <a:lnTo>
                    <a:pt x="1601153" y="401003"/>
                  </a:lnTo>
                  <a:lnTo>
                    <a:pt x="1616393" y="383858"/>
                  </a:lnTo>
                  <a:lnTo>
                    <a:pt x="1616393" y="382905"/>
                  </a:lnTo>
                  <a:lnTo>
                    <a:pt x="1617345" y="382905"/>
                  </a:lnTo>
                  <a:lnTo>
                    <a:pt x="1618298" y="382905"/>
                  </a:lnTo>
                  <a:lnTo>
                    <a:pt x="1635443" y="378143"/>
                  </a:lnTo>
                  <a:lnTo>
                    <a:pt x="1635443" y="380048"/>
                  </a:lnTo>
                  <a:lnTo>
                    <a:pt x="1646873" y="389573"/>
                  </a:lnTo>
                  <a:lnTo>
                    <a:pt x="1650682" y="390525"/>
                  </a:lnTo>
                  <a:lnTo>
                    <a:pt x="1657350" y="360998"/>
                  </a:lnTo>
                  <a:lnTo>
                    <a:pt x="1650682" y="340043"/>
                  </a:lnTo>
                  <a:lnTo>
                    <a:pt x="1649730" y="339090"/>
                  </a:lnTo>
                  <a:lnTo>
                    <a:pt x="1649730" y="337185"/>
                  </a:lnTo>
                  <a:lnTo>
                    <a:pt x="1652588" y="313373"/>
                  </a:lnTo>
                  <a:lnTo>
                    <a:pt x="1652588" y="311468"/>
                  </a:lnTo>
                  <a:lnTo>
                    <a:pt x="1664018" y="299085"/>
                  </a:lnTo>
                  <a:lnTo>
                    <a:pt x="1671638" y="285750"/>
                  </a:lnTo>
                  <a:lnTo>
                    <a:pt x="1672590" y="274320"/>
                  </a:lnTo>
                  <a:cubicBezTo>
                    <a:pt x="1672590" y="268605"/>
                    <a:pt x="1669732" y="259080"/>
                    <a:pt x="1664018" y="244793"/>
                  </a:cubicBezTo>
                  <a:lnTo>
                    <a:pt x="1664018" y="244793"/>
                  </a:lnTo>
                  <a:lnTo>
                    <a:pt x="1664018" y="244793"/>
                  </a:lnTo>
                  <a:lnTo>
                    <a:pt x="1664018" y="221933"/>
                  </a:lnTo>
                  <a:lnTo>
                    <a:pt x="1664018" y="220980"/>
                  </a:lnTo>
                  <a:lnTo>
                    <a:pt x="1668780" y="200978"/>
                  </a:lnTo>
                  <a:cubicBezTo>
                    <a:pt x="1664970" y="192405"/>
                    <a:pt x="1662113" y="185738"/>
                    <a:pt x="1662113" y="180975"/>
                  </a:cubicBezTo>
                  <a:lnTo>
                    <a:pt x="1665923" y="154305"/>
                  </a:lnTo>
                  <a:close/>
                </a:path>
              </a:pathLst>
            </a:custGeom>
            <a:solidFill>
              <a:srgbClr val="7E7E7F"/>
            </a:solidFill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80FDE942-0DD8-4165-BA14-E6A0A7B1B7AE}"/>
                </a:ext>
              </a:extLst>
            </p:cNvPr>
            <p:cNvSpPr/>
            <p:nvPr/>
          </p:nvSpPr>
          <p:spPr>
            <a:xfrm>
              <a:off x="2661120" y="2843212"/>
              <a:ext cx="1085850" cy="914400"/>
            </a:xfrm>
            <a:custGeom>
              <a:avLst/>
              <a:gdLst>
                <a:gd name="connsiteX0" fmla="*/ 644843 w 1085850"/>
                <a:gd name="connsiteY0" fmla="*/ 332422 h 914400"/>
                <a:gd name="connsiteX1" fmla="*/ 629603 w 1085850"/>
                <a:gd name="connsiteY1" fmla="*/ 332422 h 914400"/>
                <a:gd name="connsiteX2" fmla="*/ 624840 w 1085850"/>
                <a:gd name="connsiteY2" fmla="*/ 342900 h 914400"/>
                <a:gd name="connsiteX3" fmla="*/ 633413 w 1085850"/>
                <a:gd name="connsiteY3" fmla="*/ 351472 h 914400"/>
                <a:gd name="connsiteX4" fmla="*/ 633413 w 1085850"/>
                <a:gd name="connsiteY4" fmla="*/ 352425 h 914400"/>
                <a:gd name="connsiteX5" fmla="*/ 633413 w 1085850"/>
                <a:gd name="connsiteY5" fmla="*/ 353378 h 914400"/>
                <a:gd name="connsiteX6" fmla="*/ 637223 w 1085850"/>
                <a:gd name="connsiteY6" fmla="*/ 365760 h 914400"/>
                <a:gd name="connsiteX7" fmla="*/ 638175 w 1085850"/>
                <a:gd name="connsiteY7" fmla="*/ 366713 h 914400"/>
                <a:gd name="connsiteX8" fmla="*/ 638175 w 1085850"/>
                <a:gd name="connsiteY8" fmla="*/ 369570 h 914400"/>
                <a:gd name="connsiteX9" fmla="*/ 636270 w 1085850"/>
                <a:gd name="connsiteY9" fmla="*/ 370522 h 914400"/>
                <a:gd name="connsiteX10" fmla="*/ 615315 w 1085850"/>
                <a:gd name="connsiteY10" fmla="*/ 381000 h 914400"/>
                <a:gd name="connsiteX11" fmla="*/ 614363 w 1085850"/>
                <a:gd name="connsiteY11" fmla="*/ 381953 h 914400"/>
                <a:gd name="connsiteX12" fmla="*/ 614363 w 1085850"/>
                <a:gd name="connsiteY12" fmla="*/ 381953 h 914400"/>
                <a:gd name="connsiteX13" fmla="*/ 613410 w 1085850"/>
                <a:gd name="connsiteY13" fmla="*/ 381953 h 914400"/>
                <a:gd name="connsiteX14" fmla="*/ 612458 w 1085850"/>
                <a:gd name="connsiteY14" fmla="*/ 381953 h 914400"/>
                <a:gd name="connsiteX15" fmla="*/ 584835 w 1085850"/>
                <a:gd name="connsiteY15" fmla="*/ 368617 h 914400"/>
                <a:gd name="connsiteX16" fmla="*/ 579120 w 1085850"/>
                <a:gd name="connsiteY16" fmla="*/ 357188 h 914400"/>
                <a:gd name="connsiteX17" fmla="*/ 550545 w 1085850"/>
                <a:gd name="connsiteY17" fmla="*/ 351472 h 914400"/>
                <a:gd name="connsiteX18" fmla="*/ 542925 w 1085850"/>
                <a:gd name="connsiteY18" fmla="*/ 315278 h 914400"/>
                <a:gd name="connsiteX19" fmla="*/ 529590 w 1085850"/>
                <a:gd name="connsiteY19" fmla="*/ 307658 h 914400"/>
                <a:gd name="connsiteX20" fmla="*/ 528638 w 1085850"/>
                <a:gd name="connsiteY20" fmla="*/ 305753 h 914400"/>
                <a:gd name="connsiteX21" fmla="*/ 514350 w 1085850"/>
                <a:gd name="connsiteY21" fmla="*/ 294322 h 914400"/>
                <a:gd name="connsiteX22" fmla="*/ 494348 w 1085850"/>
                <a:gd name="connsiteY22" fmla="*/ 277178 h 914400"/>
                <a:gd name="connsiteX23" fmla="*/ 482918 w 1085850"/>
                <a:gd name="connsiteY23" fmla="*/ 270510 h 914400"/>
                <a:gd name="connsiteX24" fmla="*/ 481965 w 1085850"/>
                <a:gd name="connsiteY24" fmla="*/ 270510 h 914400"/>
                <a:gd name="connsiteX25" fmla="*/ 481965 w 1085850"/>
                <a:gd name="connsiteY25" fmla="*/ 270510 h 914400"/>
                <a:gd name="connsiteX26" fmla="*/ 481965 w 1085850"/>
                <a:gd name="connsiteY26" fmla="*/ 270510 h 914400"/>
                <a:gd name="connsiteX27" fmla="*/ 466725 w 1085850"/>
                <a:gd name="connsiteY27" fmla="*/ 255270 h 914400"/>
                <a:gd name="connsiteX28" fmla="*/ 466725 w 1085850"/>
                <a:gd name="connsiteY28" fmla="*/ 255270 h 914400"/>
                <a:gd name="connsiteX29" fmla="*/ 462915 w 1085850"/>
                <a:gd name="connsiteY29" fmla="*/ 241935 h 914400"/>
                <a:gd name="connsiteX30" fmla="*/ 462915 w 1085850"/>
                <a:gd name="connsiteY30" fmla="*/ 240983 h 914400"/>
                <a:gd name="connsiteX31" fmla="*/ 493395 w 1085850"/>
                <a:gd name="connsiteY31" fmla="*/ 199073 h 914400"/>
                <a:gd name="connsiteX32" fmla="*/ 494348 w 1085850"/>
                <a:gd name="connsiteY32" fmla="*/ 193358 h 914400"/>
                <a:gd name="connsiteX33" fmla="*/ 488633 w 1085850"/>
                <a:gd name="connsiteY33" fmla="*/ 180023 h 914400"/>
                <a:gd name="connsiteX34" fmla="*/ 472440 w 1085850"/>
                <a:gd name="connsiteY34" fmla="*/ 186690 h 914400"/>
                <a:gd name="connsiteX35" fmla="*/ 471488 w 1085850"/>
                <a:gd name="connsiteY35" fmla="*/ 186690 h 914400"/>
                <a:gd name="connsiteX36" fmla="*/ 471488 w 1085850"/>
                <a:gd name="connsiteY36" fmla="*/ 187642 h 914400"/>
                <a:gd name="connsiteX37" fmla="*/ 470535 w 1085850"/>
                <a:gd name="connsiteY37" fmla="*/ 187642 h 914400"/>
                <a:gd name="connsiteX38" fmla="*/ 428625 w 1085850"/>
                <a:gd name="connsiteY38" fmla="*/ 190500 h 914400"/>
                <a:gd name="connsiteX39" fmla="*/ 412433 w 1085850"/>
                <a:gd name="connsiteY39" fmla="*/ 194310 h 914400"/>
                <a:gd name="connsiteX40" fmla="*/ 406718 w 1085850"/>
                <a:gd name="connsiteY40" fmla="*/ 200025 h 914400"/>
                <a:gd name="connsiteX41" fmla="*/ 403860 w 1085850"/>
                <a:gd name="connsiteY41" fmla="*/ 205740 h 914400"/>
                <a:gd name="connsiteX42" fmla="*/ 385763 w 1085850"/>
                <a:gd name="connsiteY42" fmla="*/ 211455 h 914400"/>
                <a:gd name="connsiteX43" fmla="*/ 385763 w 1085850"/>
                <a:gd name="connsiteY43" fmla="*/ 211455 h 914400"/>
                <a:gd name="connsiteX44" fmla="*/ 384810 w 1085850"/>
                <a:gd name="connsiteY44" fmla="*/ 210503 h 914400"/>
                <a:gd name="connsiteX45" fmla="*/ 370523 w 1085850"/>
                <a:gd name="connsiteY45" fmla="*/ 200025 h 914400"/>
                <a:gd name="connsiteX46" fmla="*/ 369570 w 1085850"/>
                <a:gd name="connsiteY46" fmla="*/ 176213 h 914400"/>
                <a:gd name="connsiteX47" fmla="*/ 355283 w 1085850"/>
                <a:gd name="connsiteY47" fmla="*/ 160020 h 914400"/>
                <a:gd name="connsiteX48" fmla="*/ 351473 w 1085850"/>
                <a:gd name="connsiteY48" fmla="*/ 139065 h 914400"/>
                <a:gd name="connsiteX49" fmla="*/ 341948 w 1085850"/>
                <a:gd name="connsiteY49" fmla="*/ 127635 h 914400"/>
                <a:gd name="connsiteX50" fmla="*/ 331470 w 1085850"/>
                <a:gd name="connsiteY50" fmla="*/ 119063 h 914400"/>
                <a:gd name="connsiteX51" fmla="*/ 326708 w 1085850"/>
                <a:gd name="connsiteY51" fmla="*/ 116205 h 914400"/>
                <a:gd name="connsiteX52" fmla="*/ 343853 w 1085850"/>
                <a:gd name="connsiteY52" fmla="*/ 94298 h 914400"/>
                <a:gd name="connsiteX53" fmla="*/ 347663 w 1085850"/>
                <a:gd name="connsiteY53" fmla="*/ 81915 h 914400"/>
                <a:gd name="connsiteX54" fmla="*/ 328613 w 1085850"/>
                <a:gd name="connsiteY54" fmla="*/ 58102 h 914400"/>
                <a:gd name="connsiteX55" fmla="*/ 327660 w 1085850"/>
                <a:gd name="connsiteY55" fmla="*/ 58102 h 914400"/>
                <a:gd name="connsiteX56" fmla="*/ 327660 w 1085850"/>
                <a:gd name="connsiteY56" fmla="*/ 57150 h 914400"/>
                <a:gd name="connsiteX57" fmla="*/ 319088 w 1085850"/>
                <a:gd name="connsiteY57" fmla="*/ 38100 h 914400"/>
                <a:gd name="connsiteX58" fmla="*/ 319088 w 1085850"/>
                <a:gd name="connsiteY58" fmla="*/ 37148 h 914400"/>
                <a:gd name="connsiteX59" fmla="*/ 319088 w 1085850"/>
                <a:gd name="connsiteY59" fmla="*/ 37148 h 914400"/>
                <a:gd name="connsiteX60" fmla="*/ 317183 w 1085850"/>
                <a:gd name="connsiteY60" fmla="*/ 27623 h 914400"/>
                <a:gd name="connsiteX61" fmla="*/ 304800 w 1085850"/>
                <a:gd name="connsiteY61" fmla="*/ 18098 h 914400"/>
                <a:gd name="connsiteX62" fmla="*/ 304800 w 1085850"/>
                <a:gd name="connsiteY62" fmla="*/ 17145 h 914400"/>
                <a:gd name="connsiteX63" fmla="*/ 304800 w 1085850"/>
                <a:gd name="connsiteY63" fmla="*/ 17145 h 914400"/>
                <a:gd name="connsiteX64" fmla="*/ 304800 w 1085850"/>
                <a:gd name="connsiteY64" fmla="*/ 17145 h 914400"/>
                <a:gd name="connsiteX65" fmla="*/ 291465 w 1085850"/>
                <a:gd name="connsiteY65" fmla="*/ 2858 h 914400"/>
                <a:gd name="connsiteX66" fmla="*/ 274320 w 1085850"/>
                <a:gd name="connsiteY66" fmla="*/ 0 h 914400"/>
                <a:gd name="connsiteX67" fmla="*/ 255270 w 1085850"/>
                <a:gd name="connsiteY67" fmla="*/ 5715 h 914400"/>
                <a:gd name="connsiteX68" fmla="*/ 252413 w 1085850"/>
                <a:gd name="connsiteY68" fmla="*/ 9525 h 914400"/>
                <a:gd name="connsiteX69" fmla="*/ 249555 w 1085850"/>
                <a:gd name="connsiteY69" fmla="*/ 36195 h 914400"/>
                <a:gd name="connsiteX70" fmla="*/ 249555 w 1085850"/>
                <a:gd name="connsiteY70" fmla="*/ 65723 h 914400"/>
                <a:gd name="connsiteX71" fmla="*/ 246698 w 1085850"/>
                <a:gd name="connsiteY71" fmla="*/ 66675 h 914400"/>
                <a:gd name="connsiteX72" fmla="*/ 228600 w 1085850"/>
                <a:gd name="connsiteY72" fmla="*/ 73342 h 914400"/>
                <a:gd name="connsiteX73" fmla="*/ 228600 w 1085850"/>
                <a:gd name="connsiteY73" fmla="*/ 73342 h 914400"/>
                <a:gd name="connsiteX74" fmla="*/ 228600 w 1085850"/>
                <a:gd name="connsiteY74" fmla="*/ 74295 h 914400"/>
                <a:gd name="connsiteX75" fmla="*/ 228600 w 1085850"/>
                <a:gd name="connsiteY75" fmla="*/ 74295 h 914400"/>
                <a:gd name="connsiteX76" fmla="*/ 211455 w 1085850"/>
                <a:gd name="connsiteY76" fmla="*/ 75248 h 914400"/>
                <a:gd name="connsiteX77" fmla="*/ 182880 w 1085850"/>
                <a:gd name="connsiteY77" fmla="*/ 88583 h 914400"/>
                <a:gd name="connsiteX78" fmla="*/ 180975 w 1085850"/>
                <a:gd name="connsiteY78" fmla="*/ 89535 h 914400"/>
                <a:gd name="connsiteX79" fmla="*/ 180975 w 1085850"/>
                <a:gd name="connsiteY79" fmla="*/ 89535 h 914400"/>
                <a:gd name="connsiteX80" fmla="*/ 180023 w 1085850"/>
                <a:gd name="connsiteY80" fmla="*/ 89535 h 914400"/>
                <a:gd name="connsiteX81" fmla="*/ 147638 w 1085850"/>
                <a:gd name="connsiteY81" fmla="*/ 81915 h 914400"/>
                <a:gd name="connsiteX82" fmla="*/ 134303 w 1085850"/>
                <a:gd name="connsiteY82" fmla="*/ 95250 h 914400"/>
                <a:gd name="connsiteX83" fmla="*/ 116205 w 1085850"/>
                <a:gd name="connsiteY83" fmla="*/ 104775 h 914400"/>
                <a:gd name="connsiteX84" fmla="*/ 96203 w 1085850"/>
                <a:gd name="connsiteY84" fmla="*/ 120967 h 914400"/>
                <a:gd name="connsiteX85" fmla="*/ 85725 w 1085850"/>
                <a:gd name="connsiteY85" fmla="*/ 137160 h 914400"/>
                <a:gd name="connsiteX86" fmla="*/ 85725 w 1085850"/>
                <a:gd name="connsiteY86" fmla="*/ 138113 h 914400"/>
                <a:gd name="connsiteX87" fmla="*/ 84773 w 1085850"/>
                <a:gd name="connsiteY87" fmla="*/ 139065 h 914400"/>
                <a:gd name="connsiteX88" fmla="*/ 70485 w 1085850"/>
                <a:gd name="connsiteY88" fmla="*/ 157163 h 914400"/>
                <a:gd name="connsiteX89" fmla="*/ 59055 w 1085850"/>
                <a:gd name="connsiteY89" fmla="*/ 171450 h 914400"/>
                <a:gd name="connsiteX90" fmla="*/ 59055 w 1085850"/>
                <a:gd name="connsiteY90" fmla="*/ 172402 h 914400"/>
                <a:gd name="connsiteX91" fmla="*/ 58103 w 1085850"/>
                <a:gd name="connsiteY91" fmla="*/ 173355 h 914400"/>
                <a:gd name="connsiteX92" fmla="*/ 51435 w 1085850"/>
                <a:gd name="connsiteY92" fmla="*/ 178117 h 914400"/>
                <a:gd name="connsiteX93" fmla="*/ 38100 w 1085850"/>
                <a:gd name="connsiteY93" fmla="*/ 180975 h 914400"/>
                <a:gd name="connsiteX94" fmla="*/ 14288 w 1085850"/>
                <a:gd name="connsiteY94" fmla="*/ 179070 h 914400"/>
                <a:gd name="connsiteX95" fmla="*/ 8573 w 1085850"/>
                <a:gd name="connsiteY95" fmla="*/ 187642 h 914400"/>
                <a:gd name="connsiteX96" fmla="*/ 0 w 1085850"/>
                <a:gd name="connsiteY96" fmla="*/ 202883 h 914400"/>
                <a:gd name="connsiteX97" fmla="*/ 3810 w 1085850"/>
                <a:gd name="connsiteY97" fmla="*/ 218122 h 914400"/>
                <a:gd name="connsiteX98" fmla="*/ 1905 w 1085850"/>
                <a:gd name="connsiteY98" fmla="*/ 255270 h 914400"/>
                <a:gd name="connsiteX99" fmla="*/ 8573 w 1085850"/>
                <a:gd name="connsiteY99" fmla="*/ 266700 h 914400"/>
                <a:gd name="connsiteX100" fmla="*/ 8573 w 1085850"/>
                <a:gd name="connsiteY100" fmla="*/ 267653 h 914400"/>
                <a:gd name="connsiteX101" fmla="*/ 11430 w 1085850"/>
                <a:gd name="connsiteY101" fmla="*/ 276225 h 914400"/>
                <a:gd name="connsiteX102" fmla="*/ 24765 w 1085850"/>
                <a:gd name="connsiteY102" fmla="*/ 276225 h 914400"/>
                <a:gd name="connsiteX103" fmla="*/ 47625 w 1085850"/>
                <a:gd name="connsiteY103" fmla="*/ 280988 h 914400"/>
                <a:gd name="connsiteX104" fmla="*/ 77153 w 1085850"/>
                <a:gd name="connsiteY104" fmla="*/ 282892 h 914400"/>
                <a:gd name="connsiteX105" fmla="*/ 90488 w 1085850"/>
                <a:gd name="connsiteY105" fmla="*/ 280988 h 914400"/>
                <a:gd name="connsiteX106" fmla="*/ 92393 w 1085850"/>
                <a:gd name="connsiteY106" fmla="*/ 280988 h 914400"/>
                <a:gd name="connsiteX107" fmla="*/ 93345 w 1085850"/>
                <a:gd name="connsiteY107" fmla="*/ 280988 h 914400"/>
                <a:gd name="connsiteX108" fmla="*/ 119063 w 1085850"/>
                <a:gd name="connsiteY108" fmla="*/ 290513 h 914400"/>
                <a:gd name="connsiteX109" fmla="*/ 119063 w 1085850"/>
                <a:gd name="connsiteY109" fmla="*/ 290513 h 914400"/>
                <a:gd name="connsiteX110" fmla="*/ 120015 w 1085850"/>
                <a:gd name="connsiteY110" fmla="*/ 290513 h 914400"/>
                <a:gd name="connsiteX111" fmla="*/ 133350 w 1085850"/>
                <a:gd name="connsiteY111" fmla="*/ 300990 h 914400"/>
                <a:gd name="connsiteX112" fmla="*/ 161925 w 1085850"/>
                <a:gd name="connsiteY112" fmla="*/ 311467 h 914400"/>
                <a:gd name="connsiteX113" fmla="*/ 162878 w 1085850"/>
                <a:gd name="connsiteY113" fmla="*/ 311467 h 914400"/>
                <a:gd name="connsiteX114" fmla="*/ 181928 w 1085850"/>
                <a:gd name="connsiteY114" fmla="*/ 322897 h 914400"/>
                <a:gd name="connsiteX115" fmla="*/ 228600 w 1085850"/>
                <a:gd name="connsiteY115" fmla="*/ 365760 h 914400"/>
                <a:gd name="connsiteX116" fmla="*/ 249555 w 1085850"/>
                <a:gd name="connsiteY116" fmla="*/ 375285 h 914400"/>
                <a:gd name="connsiteX117" fmla="*/ 258128 w 1085850"/>
                <a:gd name="connsiteY117" fmla="*/ 371475 h 914400"/>
                <a:gd name="connsiteX118" fmla="*/ 266700 w 1085850"/>
                <a:gd name="connsiteY118" fmla="*/ 355283 h 914400"/>
                <a:gd name="connsiteX119" fmla="*/ 261938 w 1085850"/>
                <a:gd name="connsiteY119" fmla="*/ 329565 h 914400"/>
                <a:gd name="connsiteX120" fmla="*/ 279083 w 1085850"/>
                <a:gd name="connsiteY120" fmla="*/ 312420 h 914400"/>
                <a:gd name="connsiteX121" fmla="*/ 280988 w 1085850"/>
                <a:gd name="connsiteY121" fmla="*/ 311467 h 914400"/>
                <a:gd name="connsiteX122" fmla="*/ 339090 w 1085850"/>
                <a:gd name="connsiteY122" fmla="*/ 345758 h 914400"/>
                <a:gd name="connsiteX123" fmla="*/ 345758 w 1085850"/>
                <a:gd name="connsiteY123" fmla="*/ 343853 h 914400"/>
                <a:gd name="connsiteX124" fmla="*/ 359093 w 1085850"/>
                <a:gd name="connsiteY124" fmla="*/ 336233 h 914400"/>
                <a:gd name="connsiteX125" fmla="*/ 360998 w 1085850"/>
                <a:gd name="connsiteY125" fmla="*/ 336233 h 914400"/>
                <a:gd name="connsiteX126" fmla="*/ 368618 w 1085850"/>
                <a:gd name="connsiteY126" fmla="*/ 337185 h 914400"/>
                <a:gd name="connsiteX127" fmla="*/ 380048 w 1085850"/>
                <a:gd name="connsiteY127" fmla="*/ 327660 h 914400"/>
                <a:gd name="connsiteX128" fmla="*/ 381953 w 1085850"/>
                <a:gd name="connsiteY128" fmla="*/ 326708 h 914400"/>
                <a:gd name="connsiteX129" fmla="*/ 384810 w 1085850"/>
                <a:gd name="connsiteY129" fmla="*/ 328613 h 914400"/>
                <a:gd name="connsiteX130" fmla="*/ 419100 w 1085850"/>
                <a:gd name="connsiteY130" fmla="*/ 352425 h 914400"/>
                <a:gd name="connsiteX131" fmla="*/ 420053 w 1085850"/>
                <a:gd name="connsiteY131" fmla="*/ 353378 h 914400"/>
                <a:gd name="connsiteX132" fmla="*/ 441960 w 1085850"/>
                <a:gd name="connsiteY132" fmla="*/ 371475 h 914400"/>
                <a:gd name="connsiteX133" fmla="*/ 461963 w 1085850"/>
                <a:gd name="connsiteY133" fmla="*/ 391478 h 914400"/>
                <a:gd name="connsiteX134" fmla="*/ 472440 w 1085850"/>
                <a:gd name="connsiteY134" fmla="*/ 402908 h 914400"/>
                <a:gd name="connsiteX135" fmla="*/ 481013 w 1085850"/>
                <a:gd name="connsiteY135" fmla="*/ 401955 h 914400"/>
                <a:gd name="connsiteX136" fmla="*/ 490538 w 1085850"/>
                <a:gd name="connsiteY136" fmla="*/ 383858 h 914400"/>
                <a:gd name="connsiteX137" fmla="*/ 510540 w 1085850"/>
                <a:gd name="connsiteY137" fmla="*/ 398145 h 914400"/>
                <a:gd name="connsiteX138" fmla="*/ 511493 w 1085850"/>
                <a:gd name="connsiteY138" fmla="*/ 398145 h 914400"/>
                <a:gd name="connsiteX139" fmla="*/ 512445 w 1085850"/>
                <a:gd name="connsiteY139" fmla="*/ 398145 h 914400"/>
                <a:gd name="connsiteX140" fmla="*/ 512445 w 1085850"/>
                <a:gd name="connsiteY140" fmla="*/ 398145 h 914400"/>
                <a:gd name="connsiteX141" fmla="*/ 528638 w 1085850"/>
                <a:gd name="connsiteY141" fmla="*/ 418147 h 914400"/>
                <a:gd name="connsiteX142" fmla="*/ 571500 w 1085850"/>
                <a:gd name="connsiteY142" fmla="*/ 450533 h 914400"/>
                <a:gd name="connsiteX143" fmla="*/ 571500 w 1085850"/>
                <a:gd name="connsiteY143" fmla="*/ 450533 h 914400"/>
                <a:gd name="connsiteX144" fmla="*/ 583883 w 1085850"/>
                <a:gd name="connsiteY144" fmla="*/ 464820 h 914400"/>
                <a:gd name="connsiteX145" fmla="*/ 621030 w 1085850"/>
                <a:gd name="connsiteY145" fmla="*/ 454342 h 914400"/>
                <a:gd name="connsiteX146" fmla="*/ 622935 w 1085850"/>
                <a:gd name="connsiteY146" fmla="*/ 481965 h 914400"/>
                <a:gd name="connsiteX147" fmla="*/ 639128 w 1085850"/>
                <a:gd name="connsiteY147" fmla="*/ 498158 h 914400"/>
                <a:gd name="connsiteX148" fmla="*/ 639128 w 1085850"/>
                <a:gd name="connsiteY148" fmla="*/ 498158 h 914400"/>
                <a:gd name="connsiteX149" fmla="*/ 639128 w 1085850"/>
                <a:gd name="connsiteY149" fmla="*/ 499110 h 914400"/>
                <a:gd name="connsiteX150" fmla="*/ 652463 w 1085850"/>
                <a:gd name="connsiteY150" fmla="*/ 519113 h 914400"/>
                <a:gd name="connsiteX151" fmla="*/ 652463 w 1085850"/>
                <a:gd name="connsiteY151" fmla="*/ 520065 h 914400"/>
                <a:gd name="connsiteX152" fmla="*/ 652463 w 1085850"/>
                <a:gd name="connsiteY152" fmla="*/ 521017 h 914400"/>
                <a:gd name="connsiteX153" fmla="*/ 652463 w 1085850"/>
                <a:gd name="connsiteY153" fmla="*/ 521970 h 914400"/>
                <a:gd name="connsiteX154" fmla="*/ 666750 w 1085850"/>
                <a:gd name="connsiteY154" fmla="*/ 587693 h 914400"/>
                <a:gd name="connsiteX155" fmla="*/ 681038 w 1085850"/>
                <a:gd name="connsiteY155" fmla="*/ 614363 h 914400"/>
                <a:gd name="connsiteX156" fmla="*/ 661988 w 1085850"/>
                <a:gd name="connsiteY156" fmla="*/ 662940 h 914400"/>
                <a:gd name="connsiteX157" fmla="*/ 661988 w 1085850"/>
                <a:gd name="connsiteY157" fmla="*/ 665797 h 914400"/>
                <a:gd name="connsiteX158" fmla="*/ 645795 w 1085850"/>
                <a:gd name="connsiteY158" fmla="*/ 669608 h 914400"/>
                <a:gd name="connsiteX159" fmla="*/ 645795 w 1085850"/>
                <a:gd name="connsiteY159" fmla="*/ 683895 h 914400"/>
                <a:gd name="connsiteX160" fmla="*/ 644843 w 1085850"/>
                <a:gd name="connsiteY160" fmla="*/ 684847 h 914400"/>
                <a:gd name="connsiteX161" fmla="*/ 628650 w 1085850"/>
                <a:gd name="connsiteY161" fmla="*/ 711518 h 914400"/>
                <a:gd name="connsiteX162" fmla="*/ 626745 w 1085850"/>
                <a:gd name="connsiteY162" fmla="*/ 711518 h 914400"/>
                <a:gd name="connsiteX163" fmla="*/ 603885 w 1085850"/>
                <a:gd name="connsiteY163" fmla="*/ 713422 h 914400"/>
                <a:gd name="connsiteX164" fmla="*/ 581025 w 1085850"/>
                <a:gd name="connsiteY164" fmla="*/ 732472 h 914400"/>
                <a:gd name="connsiteX165" fmla="*/ 594360 w 1085850"/>
                <a:gd name="connsiteY165" fmla="*/ 740093 h 914400"/>
                <a:gd name="connsiteX166" fmla="*/ 600075 w 1085850"/>
                <a:gd name="connsiteY166" fmla="*/ 763905 h 914400"/>
                <a:gd name="connsiteX167" fmla="*/ 600075 w 1085850"/>
                <a:gd name="connsiteY167" fmla="*/ 764858 h 914400"/>
                <a:gd name="connsiteX168" fmla="*/ 583883 w 1085850"/>
                <a:gd name="connsiteY168" fmla="*/ 781050 h 914400"/>
                <a:gd name="connsiteX169" fmla="*/ 582930 w 1085850"/>
                <a:gd name="connsiteY169" fmla="*/ 781050 h 914400"/>
                <a:gd name="connsiteX170" fmla="*/ 581978 w 1085850"/>
                <a:gd name="connsiteY170" fmla="*/ 782955 h 914400"/>
                <a:gd name="connsiteX171" fmla="*/ 581025 w 1085850"/>
                <a:gd name="connsiteY171" fmla="*/ 782955 h 914400"/>
                <a:gd name="connsiteX172" fmla="*/ 580073 w 1085850"/>
                <a:gd name="connsiteY172" fmla="*/ 782955 h 914400"/>
                <a:gd name="connsiteX173" fmla="*/ 534353 w 1085850"/>
                <a:gd name="connsiteY173" fmla="*/ 776288 h 914400"/>
                <a:gd name="connsiteX174" fmla="*/ 533400 w 1085850"/>
                <a:gd name="connsiteY174" fmla="*/ 792480 h 914400"/>
                <a:gd name="connsiteX175" fmla="*/ 538163 w 1085850"/>
                <a:gd name="connsiteY175" fmla="*/ 826770 h 914400"/>
                <a:gd name="connsiteX176" fmla="*/ 576263 w 1085850"/>
                <a:gd name="connsiteY176" fmla="*/ 842963 h 914400"/>
                <a:gd name="connsiteX177" fmla="*/ 576263 w 1085850"/>
                <a:gd name="connsiteY177" fmla="*/ 844868 h 914400"/>
                <a:gd name="connsiteX178" fmla="*/ 576263 w 1085850"/>
                <a:gd name="connsiteY178" fmla="*/ 844868 h 914400"/>
                <a:gd name="connsiteX179" fmla="*/ 590550 w 1085850"/>
                <a:gd name="connsiteY179" fmla="*/ 840105 h 914400"/>
                <a:gd name="connsiteX180" fmla="*/ 591503 w 1085850"/>
                <a:gd name="connsiteY180" fmla="*/ 839153 h 914400"/>
                <a:gd name="connsiteX181" fmla="*/ 593408 w 1085850"/>
                <a:gd name="connsiteY181" fmla="*/ 838200 h 914400"/>
                <a:gd name="connsiteX182" fmla="*/ 594360 w 1085850"/>
                <a:gd name="connsiteY182" fmla="*/ 840105 h 914400"/>
                <a:gd name="connsiteX183" fmla="*/ 595313 w 1085850"/>
                <a:gd name="connsiteY183" fmla="*/ 840105 h 914400"/>
                <a:gd name="connsiteX184" fmla="*/ 605790 w 1085850"/>
                <a:gd name="connsiteY184" fmla="*/ 845820 h 914400"/>
                <a:gd name="connsiteX185" fmla="*/ 621983 w 1085850"/>
                <a:gd name="connsiteY185" fmla="*/ 845820 h 914400"/>
                <a:gd name="connsiteX186" fmla="*/ 627698 w 1085850"/>
                <a:gd name="connsiteY186" fmla="*/ 844868 h 914400"/>
                <a:gd name="connsiteX187" fmla="*/ 621983 w 1085850"/>
                <a:gd name="connsiteY187" fmla="*/ 826770 h 914400"/>
                <a:gd name="connsiteX188" fmla="*/ 621983 w 1085850"/>
                <a:gd name="connsiteY188" fmla="*/ 826770 h 914400"/>
                <a:gd name="connsiteX189" fmla="*/ 621983 w 1085850"/>
                <a:gd name="connsiteY189" fmla="*/ 826770 h 914400"/>
                <a:gd name="connsiteX190" fmla="*/ 618173 w 1085850"/>
                <a:gd name="connsiteY190" fmla="*/ 807720 h 914400"/>
                <a:gd name="connsiteX191" fmla="*/ 618173 w 1085850"/>
                <a:gd name="connsiteY191" fmla="*/ 806768 h 914400"/>
                <a:gd name="connsiteX192" fmla="*/ 618173 w 1085850"/>
                <a:gd name="connsiteY192" fmla="*/ 804863 h 914400"/>
                <a:gd name="connsiteX193" fmla="*/ 619125 w 1085850"/>
                <a:gd name="connsiteY193" fmla="*/ 803910 h 914400"/>
                <a:gd name="connsiteX194" fmla="*/ 619125 w 1085850"/>
                <a:gd name="connsiteY194" fmla="*/ 802958 h 914400"/>
                <a:gd name="connsiteX195" fmla="*/ 624840 w 1085850"/>
                <a:gd name="connsiteY195" fmla="*/ 796290 h 914400"/>
                <a:gd name="connsiteX196" fmla="*/ 626745 w 1085850"/>
                <a:gd name="connsiteY196" fmla="*/ 794385 h 914400"/>
                <a:gd name="connsiteX197" fmla="*/ 626745 w 1085850"/>
                <a:gd name="connsiteY197" fmla="*/ 794385 h 914400"/>
                <a:gd name="connsiteX198" fmla="*/ 627698 w 1085850"/>
                <a:gd name="connsiteY198" fmla="*/ 793433 h 914400"/>
                <a:gd name="connsiteX199" fmla="*/ 638175 w 1085850"/>
                <a:gd name="connsiteY199" fmla="*/ 779145 h 914400"/>
                <a:gd name="connsiteX200" fmla="*/ 639128 w 1085850"/>
                <a:gd name="connsiteY200" fmla="*/ 778193 h 914400"/>
                <a:gd name="connsiteX201" fmla="*/ 656273 w 1085850"/>
                <a:gd name="connsiteY201" fmla="*/ 764858 h 914400"/>
                <a:gd name="connsiteX202" fmla="*/ 657225 w 1085850"/>
                <a:gd name="connsiteY202" fmla="*/ 764858 h 914400"/>
                <a:gd name="connsiteX203" fmla="*/ 657225 w 1085850"/>
                <a:gd name="connsiteY203" fmla="*/ 763905 h 914400"/>
                <a:gd name="connsiteX204" fmla="*/ 658178 w 1085850"/>
                <a:gd name="connsiteY204" fmla="*/ 763905 h 914400"/>
                <a:gd name="connsiteX205" fmla="*/ 658178 w 1085850"/>
                <a:gd name="connsiteY205" fmla="*/ 763905 h 914400"/>
                <a:gd name="connsiteX206" fmla="*/ 679133 w 1085850"/>
                <a:gd name="connsiteY206" fmla="*/ 761047 h 914400"/>
                <a:gd name="connsiteX207" fmla="*/ 679133 w 1085850"/>
                <a:gd name="connsiteY207" fmla="*/ 766763 h 914400"/>
                <a:gd name="connsiteX208" fmla="*/ 681038 w 1085850"/>
                <a:gd name="connsiteY208" fmla="*/ 781050 h 914400"/>
                <a:gd name="connsiteX209" fmla="*/ 684848 w 1085850"/>
                <a:gd name="connsiteY209" fmla="*/ 789622 h 914400"/>
                <a:gd name="connsiteX210" fmla="*/ 690563 w 1085850"/>
                <a:gd name="connsiteY210" fmla="*/ 802005 h 914400"/>
                <a:gd name="connsiteX211" fmla="*/ 709613 w 1085850"/>
                <a:gd name="connsiteY211" fmla="*/ 812483 h 914400"/>
                <a:gd name="connsiteX212" fmla="*/ 762000 w 1085850"/>
                <a:gd name="connsiteY212" fmla="*/ 817245 h 914400"/>
                <a:gd name="connsiteX213" fmla="*/ 763905 w 1085850"/>
                <a:gd name="connsiteY213" fmla="*/ 817245 h 914400"/>
                <a:gd name="connsiteX214" fmla="*/ 766763 w 1085850"/>
                <a:gd name="connsiteY214" fmla="*/ 817245 h 914400"/>
                <a:gd name="connsiteX215" fmla="*/ 766763 w 1085850"/>
                <a:gd name="connsiteY215" fmla="*/ 820103 h 914400"/>
                <a:gd name="connsiteX216" fmla="*/ 766763 w 1085850"/>
                <a:gd name="connsiteY216" fmla="*/ 822008 h 914400"/>
                <a:gd name="connsiteX217" fmla="*/ 764858 w 1085850"/>
                <a:gd name="connsiteY217" fmla="*/ 839153 h 914400"/>
                <a:gd name="connsiteX218" fmla="*/ 780098 w 1085850"/>
                <a:gd name="connsiteY218" fmla="*/ 855345 h 914400"/>
                <a:gd name="connsiteX219" fmla="*/ 791528 w 1085850"/>
                <a:gd name="connsiteY219" fmla="*/ 860108 h 914400"/>
                <a:gd name="connsiteX220" fmla="*/ 793433 w 1085850"/>
                <a:gd name="connsiteY220" fmla="*/ 861060 h 914400"/>
                <a:gd name="connsiteX221" fmla="*/ 793433 w 1085850"/>
                <a:gd name="connsiteY221" fmla="*/ 862013 h 914400"/>
                <a:gd name="connsiteX222" fmla="*/ 794385 w 1085850"/>
                <a:gd name="connsiteY222" fmla="*/ 863918 h 914400"/>
                <a:gd name="connsiteX223" fmla="*/ 794385 w 1085850"/>
                <a:gd name="connsiteY223" fmla="*/ 870585 h 914400"/>
                <a:gd name="connsiteX224" fmla="*/ 794385 w 1085850"/>
                <a:gd name="connsiteY224" fmla="*/ 880110 h 914400"/>
                <a:gd name="connsiteX225" fmla="*/ 789623 w 1085850"/>
                <a:gd name="connsiteY225" fmla="*/ 899160 h 914400"/>
                <a:gd name="connsiteX226" fmla="*/ 796290 w 1085850"/>
                <a:gd name="connsiteY226" fmla="*/ 903922 h 914400"/>
                <a:gd name="connsiteX227" fmla="*/ 817245 w 1085850"/>
                <a:gd name="connsiteY227" fmla="*/ 907733 h 914400"/>
                <a:gd name="connsiteX228" fmla="*/ 839153 w 1085850"/>
                <a:gd name="connsiteY228" fmla="*/ 918210 h 914400"/>
                <a:gd name="connsiteX229" fmla="*/ 852488 w 1085850"/>
                <a:gd name="connsiteY229" fmla="*/ 907733 h 914400"/>
                <a:gd name="connsiteX230" fmla="*/ 866775 w 1085850"/>
                <a:gd name="connsiteY230" fmla="*/ 892493 h 914400"/>
                <a:gd name="connsiteX231" fmla="*/ 867728 w 1085850"/>
                <a:gd name="connsiteY231" fmla="*/ 885825 h 914400"/>
                <a:gd name="connsiteX232" fmla="*/ 868680 w 1085850"/>
                <a:gd name="connsiteY232" fmla="*/ 883920 h 914400"/>
                <a:gd name="connsiteX233" fmla="*/ 870585 w 1085850"/>
                <a:gd name="connsiteY233" fmla="*/ 882968 h 914400"/>
                <a:gd name="connsiteX234" fmla="*/ 872490 w 1085850"/>
                <a:gd name="connsiteY234" fmla="*/ 881063 h 914400"/>
                <a:gd name="connsiteX235" fmla="*/ 872490 w 1085850"/>
                <a:gd name="connsiteY235" fmla="*/ 879158 h 914400"/>
                <a:gd name="connsiteX236" fmla="*/ 867728 w 1085850"/>
                <a:gd name="connsiteY236" fmla="*/ 859155 h 914400"/>
                <a:gd name="connsiteX237" fmla="*/ 866775 w 1085850"/>
                <a:gd name="connsiteY237" fmla="*/ 848678 h 914400"/>
                <a:gd name="connsiteX238" fmla="*/ 865823 w 1085850"/>
                <a:gd name="connsiteY238" fmla="*/ 847725 h 914400"/>
                <a:gd name="connsiteX239" fmla="*/ 865823 w 1085850"/>
                <a:gd name="connsiteY239" fmla="*/ 846772 h 914400"/>
                <a:gd name="connsiteX240" fmla="*/ 866775 w 1085850"/>
                <a:gd name="connsiteY240" fmla="*/ 845820 h 914400"/>
                <a:gd name="connsiteX241" fmla="*/ 866775 w 1085850"/>
                <a:gd name="connsiteY241" fmla="*/ 844868 h 914400"/>
                <a:gd name="connsiteX242" fmla="*/ 874395 w 1085850"/>
                <a:gd name="connsiteY242" fmla="*/ 832485 h 914400"/>
                <a:gd name="connsiteX243" fmla="*/ 875348 w 1085850"/>
                <a:gd name="connsiteY243" fmla="*/ 831533 h 914400"/>
                <a:gd name="connsiteX244" fmla="*/ 875348 w 1085850"/>
                <a:gd name="connsiteY244" fmla="*/ 831533 h 914400"/>
                <a:gd name="connsiteX245" fmla="*/ 890588 w 1085850"/>
                <a:gd name="connsiteY245" fmla="*/ 821055 h 914400"/>
                <a:gd name="connsiteX246" fmla="*/ 891540 w 1085850"/>
                <a:gd name="connsiteY246" fmla="*/ 821055 h 914400"/>
                <a:gd name="connsiteX247" fmla="*/ 922973 w 1085850"/>
                <a:gd name="connsiteY247" fmla="*/ 821055 h 914400"/>
                <a:gd name="connsiteX248" fmla="*/ 927735 w 1085850"/>
                <a:gd name="connsiteY248" fmla="*/ 819150 h 914400"/>
                <a:gd name="connsiteX249" fmla="*/ 926783 w 1085850"/>
                <a:gd name="connsiteY249" fmla="*/ 802958 h 914400"/>
                <a:gd name="connsiteX250" fmla="*/ 922020 w 1085850"/>
                <a:gd name="connsiteY250" fmla="*/ 788670 h 914400"/>
                <a:gd name="connsiteX251" fmla="*/ 911543 w 1085850"/>
                <a:gd name="connsiteY251" fmla="*/ 771525 h 914400"/>
                <a:gd name="connsiteX252" fmla="*/ 910590 w 1085850"/>
                <a:gd name="connsiteY252" fmla="*/ 770572 h 914400"/>
                <a:gd name="connsiteX253" fmla="*/ 910590 w 1085850"/>
                <a:gd name="connsiteY253" fmla="*/ 769620 h 914400"/>
                <a:gd name="connsiteX254" fmla="*/ 910590 w 1085850"/>
                <a:gd name="connsiteY254" fmla="*/ 745808 h 914400"/>
                <a:gd name="connsiteX255" fmla="*/ 910590 w 1085850"/>
                <a:gd name="connsiteY255" fmla="*/ 744855 h 914400"/>
                <a:gd name="connsiteX256" fmla="*/ 910590 w 1085850"/>
                <a:gd name="connsiteY256" fmla="*/ 744855 h 914400"/>
                <a:gd name="connsiteX257" fmla="*/ 916305 w 1085850"/>
                <a:gd name="connsiteY257" fmla="*/ 730568 h 914400"/>
                <a:gd name="connsiteX258" fmla="*/ 916305 w 1085850"/>
                <a:gd name="connsiteY258" fmla="*/ 730568 h 914400"/>
                <a:gd name="connsiteX259" fmla="*/ 917258 w 1085850"/>
                <a:gd name="connsiteY259" fmla="*/ 729615 h 914400"/>
                <a:gd name="connsiteX260" fmla="*/ 917258 w 1085850"/>
                <a:gd name="connsiteY260" fmla="*/ 729615 h 914400"/>
                <a:gd name="connsiteX261" fmla="*/ 942975 w 1085850"/>
                <a:gd name="connsiteY261" fmla="*/ 692468 h 914400"/>
                <a:gd name="connsiteX262" fmla="*/ 943928 w 1085850"/>
                <a:gd name="connsiteY262" fmla="*/ 691515 h 914400"/>
                <a:gd name="connsiteX263" fmla="*/ 944880 w 1085850"/>
                <a:gd name="connsiteY263" fmla="*/ 691515 h 914400"/>
                <a:gd name="connsiteX264" fmla="*/ 946785 w 1085850"/>
                <a:gd name="connsiteY264" fmla="*/ 690563 h 914400"/>
                <a:gd name="connsiteX265" fmla="*/ 952500 w 1085850"/>
                <a:gd name="connsiteY265" fmla="*/ 690563 h 914400"/>
                <a:gd name="connsiteX266" fmla="*/ 962025 w 1085850"/>
                <a:gd name="connsiteY266" fmla="*/ 691515 h 914400"/>
                <a:gd name="connsiteX267" fmla="*/ 983933 w 1085850"/>
                <a:gd name="connsiteY267" fmla="*/ 703897 h 914400"/>
                <a:gd name="connsiteX268" fmla="*/ 998220 w 1085850"/>
                <a:gd name="connsiteY268" fmla="*/ 707708 h 914400"/>
                <a:gd name="connsiteX269" fmla="*/ 1000125 w 1085850"/>
                <a:gd name="connsiteY269" fmla="*/ 701040 h 914400"/>
                <a:gd name="connsiteX270" fmla="*/ 997268 w 1085850"/>
                <a:gd name="connsiteY270" fmla="*/ 699135 h 914400"/>
                <a:gd name="connsiteX271" fmla="*/ 997268 w 1085850"/>
                <a:gd name="connsiteY271" fmla="*/ 696278 h 914400"/>
                <a:gd name="connsiteX272" fmla="*/ 1005840 w 1085850"/>
                <a:gd name="connsiteY272" fmla="*/ 681038 h 914400"/>
                <a:gd name="connsiteX273" fmla="*/ 1022985 w 1085850"/>
                <a:gd name="connsiteY273" fmla="*/ 668655 h 914400"/>
                <a:gd name="connsiteX274" fmla="*/ 1023938 w 1085850"/>
                <a:gd name="connsiteY274" fmla="*/ 667703 h 914400"/>
                <a:gd name="connsiteX275" fmla="*/ 1023938 w 1085850"/>
                <a:gd name="connsiteY275" fmla="*/ 667703 h 914400"/>
                <a:gd name="connsiteX276" fmla="*/ 1023938 w 1085850"/>
                <a:gd name="connsiteY276" fmla="*/ 666750 h 914400"/>
                <a:gd name="connsiteX277" fmla="*/ 1042988 w 1085850"/>
                <a:gd name="connsiteY277" fmla="*/ 661988 h 914400"/>
                <a:gd name="connsiteX278" fmla="*/ 1058228 w 1085850"/>
                <a:gd name="connsiteY278" fmla="*/ 660083 h 914400"/>
                <a:gd name="connsiteX279" fmla="*/ 1060133 w 1085850"/>
                <a:gd name="connsiteY279" fmla="*/ 660083 h 914400"/>
                <a:gd name="connsiteX280" fmla="*/ 1060133 w 1085850"/>
                <a:gd name="connsiteY280" fmla="*/ 660083 h 914400"/>
                <a:gd name="connsiteX281" fmla="*/ 1069658 w 1085850"/>
                <a:gd name="connsiteY281" fmla="*/ 661988 h 914400"/>
                <a:gd name="connsiteX282" fmla="*/ 1076325 w 1085850"/>
                <a:gd name="connsiteY282" fmla="*/ 638175 h 914400"/>
                <a:gd name="connsiteX283" fmla="*/ 1076325 w 1085850"/>
                <a:gd name="connsiteY283" fmla="*/ 621983 h 914400"/>
                <a:gd name="connsiteX284" fmla="*/ 1079183 w 1085850"/>
                <a:gd name="connsiteY284" fmla="*/ 602933 h 914400"/>
                <a:gd name="connsiteX285" fmla="*/ 1085850 w 1085850"/>
                <a:gd name="connsiteY285" fmla="*/ 590550 h 914400"/>
                <a:gd name="connsiteX286" fmla="*/ 1077278 w 1085850"/>
                <a:gd name="connsiteY286" fmla="*/ 579120 h 914400"/>
                <a:gd name="connsiteX287" fmla="*/ 1065848 w 1085850"/>
                <a:gd name="connsiteY287" fmla="*/ 571500 h 914400"/>
                <a:gd name="connsiteX288" fmla="*/ 1042035 w 1085850"/>
                <a:gd name="connsiteY288" fmla="*/ 564833 h 914400"/>
                <a:gd name="connsiteX289" fmla="*/ 1014413 w 1085850"/>
                <a:gd name="connsiteY289" fmla="*/ 547688 h 914400"/>
                <a:gd name="connsiteX290" fmla="*/ 1000125 w 1085850"/>
                <a:gd name="connsiteY290" fmla="*/ 541020 h 914400"/>
                <a:gd name="connsiteX291" fmla="*/ 999173 w 1085850"/>
                <a:gd name="connsiteY291" fmla="*/ 541020 h 914400"/>
                <a:gd name="connsiteX292" fmla="*/ 998220 w 1085850"/>
                <a:gd name="connsiteY292" fmla="*/ 540068 h 914400"/>
                <a:gd name="connsiteX293" fmla="*/ 981075 w 1085850"/>
                <a:gd name="connsiteY293" fmla="*/ 519113 h 914400"/>
                <a:gd name="connsiteX294" fmla="*/ 964883 w 1085850"/>
                <a:gd name="connsiteY294" fmla="*/ 519113 h 914400"/>
                <a:gd name="connsiteX295" fmla="*/ 963930 w 1085850"/>
                <a:gd name="connsiteY295" fmla="*/ 518160 h 914400"/>
                <a:gd name="connsiteX296" fmla="*/ 962978 w 1085850"/>
                <a:gd name="connsiteY296" fmla="*/ 518160 h 914400"/>
                <a:gd name="connsiteX297" fmla="*/ 948690 w 1085850"/>
                <a:gd name="connsiteY297" fmla="*/ 510540 h 914400"/>
                <a:gd name="connsiteX298" fmla="*/ 940118 w 1085850"/>
                <a:gd name="connsiteY298" fmla="*/ 521970 h 914400"/>
                <a:gd name="connsiteX299" fmla="*/ 938213 w 1085850"/>
                <a:gd name="connsiteY299" fmla="*/ 566738 h 914400"/>
                <a:gd name="connsiteX300" fmla="*/ 941070 w 1085850"/>
                <a:gd name="connsiteY300" fmla="*/ 583883 h 914400"/>
                <a:gd name="connsiteX301" fmla="*/ 947738 w 1085850"/>
                <a:gd name="connsiteY301" fmla="*/ 583883 h 914400"/>
                <a:gd name="connsiteX302" fmla="*/ 948690 w 1085850"/>
                <a:gd name="connsiteY302" fmla="*/ 584835 h 914400"/>
                <a:gd name="connsiteX303" fmla="*/ 962025 w 1085850"/>
                <a:gd name="connsiteY303" fmla="*/ 588645 h 914400"/>
                <a:gd name="connsiteX304" fmla="*/ 962025 w 1085850"/>
                <a:gd name="connsiteY304" fmla="*/ 589597 h 914400"/>
                <a:gd name="connsiteX305" fmla="*/ 962025 w 1085850"/>
                <a:gd name="connsiteY305" fmla="*/ 590550 h 914400"/>
                <a:gd name="connsiteX306" fmla="*/ 968693 w 1085850"/>
                <a:gd name="connsiteY306" fmla="*/ 606743 h 914400"/>
                <a:gd name="connsiteX307" fmla="*/ 969645 w 1085850"/>
                <a:gd name="connsiteY307" fmla="*/ 606743 h 914400"/>
                <a:gd name="connsiteX308" fmla="*/ 969645 w 1085850"/>
                <a:gd name="connsiteY308" fmla="*/ 607695 h 914400"/>
                <a:gd name="connsiteX309" fmla="*/ 969645 w 1085850"/>
                <a:gd name="connsiteY309" fmla="*/ 607695 h 914400"/>
                <a:gd name="connsiteX310" fmla="*/ 969645 w 1085850"/>
                <a:gd name="connsiteY310" fmla="*/ 608647 h 914400"/>
                <a:gd name="connsiteX311" fmla="*/ 965835 w 1085850"/>
                <a:gd name="connsiteY311" fmla="*/ 638175 h 914400"/>
                <a:gd name="connsiteX312" fmla="*/ 965835 w 1085850"/>
                <a:gd name="connsiteY312" fmla="*/ 640080 h 914400"/>
                <a:gd name="connsiteX313" fmla="*/ 965835 w 1085850"/>
                <a:gd name="connsiteY313" fmla="*/ 641033 h 914400"/>
                <a:gd name="connsiteX314" fmla="*/ 964883 w 1085850"/>
                <a:gd name="connsiteY314" fmla="*/ 641985 h 914400"/>
                <a:gd name="connsiteX315" fmla="*/ 951548 w 1085850"/>
                <a:gd name="connsiteY315" fmla="*/ 649605 h 914400"/>
                <a:gd name="connsiteX316" fmla="*/ 949643 w 1085850"/>
                <a:gd name="connsiteY316" fmla="*/ 650558 h 914400"/>
                <a:gd name="connsiteX317" fmla="*/ 948690 w 1085850"/>
                <a:gd name="connsiteY317" fmla="*/ 649605 h 914400"/>
                <a:gd name="connsiteX318" fmla="*/ 947738 w 1085850"/>
                <a:gd name="connsiteY318" fmla="*/ 649605 h 914400"/>
                <a:gd name="connsiteX319" fmla="*/ 941070 w 1085850"/>
                <a:gd name="connsiteY319" fmla="*/ 647700 h 914400"/>
                <a:gd name="connsiteX320" fmla="*/ 925830 w 1085850"/>
                <a:gd name="connsiteY320" fmla="*/ 653415 h 914400"/>
                <a:gd name="connsiteX321" fmla="*/ 924878 w 1085850"/>
                <a:gd name="connsiteY321" fmla="*/ 653415 h 914400"/>
                <a:gd name="connsiteX322" fmla="*/ 925830 w 1085850"/>
                <a:gd name="connsiteY322" fmla="*/ 656272 h 914400"/>
                <a:gd name="connsiteX323" fmla="*/ 926783 w 1085850"/>
                <a:gd name="connsiteY323" fmla="*/ 657225 h 914400"/>
                <a:gd name="connsiteX324" fmla="*/ 929640 w 1085850"/>
                <a:gd name="connsiteY324" fmla="*/ 682943 h 914400"/>
                <a:gd name="connsiteX325" fmla="*/ 923925 w 1085850"/>
                <a:gd name="connsiteY325" fmla="*/ 689610 h 914400"/>
                <a:gd name="connsiteX326" fmla="*/ 912495 w 1085850"/>
                <a:gd name="connsiteY326" fmla="*/ 689610 h 914400"/>
                <a:gd name="connsiteX327" fmla="*/ 901065 w 1085850"/>
                <a:gd name="connsiteY327" fmla="*/ 683895 h 914400"/>
                <a:gd name="connsiteX328" fmla="*/ 889635 w 1085850"/>
                <a:gd name="connsiteY328" fmla="*/ 675322 h 914400"/>
                <a:gd name="connsiteX329" fmla="*/ 888683 w 1085850"/>
                <a:gd name="connsiteY329" fmla="*/ 674370 h 914400"/>
                <a:gd name="connsiteX330" fmla="*/ 887730 w 1085850"/>
                <a:gd name="connsiteY330" fmla="*/ 674370 h 914400"/>
                <a:gd name="connsiteX331" fmla="*/ 887730 w 1085850"/>
                <a:gd name="connsiteY331" fmla="*/ 673418 h 914400"/>
                <a:gd name="connsiteX332" fmla="*/ 881063 w 1085850"/>
                <a:gd name="connsiteY332" fmla="*/ 657225 h 914400"/>
                <a:gd name="connsiteX333" fmla="*/ 864870 w 1085850"/>
                <a:gd name="connsiteY333" fmla="*/ 649605 h 914400"/>
                <a:gd name="connsiteX334" fmla="*/ 863918 w 1085850"/>
                <a:gd name="connsiteY334" fmla="*/ 649605 h 914400"/>
                <a:gd name="connsiteX335" fmla="*/ 862965 w 1085850"/>
                <a:gd name="connsiteY335" fmla="*/ 649605 h 914400"/>
                <a:gd name="connsiteX336" fmla="*/ 849630 w 1085850"/>
                <a:gd name="connsiteY336" fmla="*/ 640080 h 914400"/>
                <a:gd name="connsiteX337" fmla="*/ 847725 w 1085850"/>
                <a:gd name="connsiteY337" fmla="*/ 640080 h 914400"/>
                <a:gd name="connsiteX338" fmla="*/ 847725 w 1085850"/>
                <a:gd name="connsiteY338" fmla="*/ 638175 h 914400"/>
                <a:gd name="connsiteX339" fmla="*/ 847725 w 1085850"/>
                <a:gd name="connsiteY339" fmla="*/ 638175 h 914400"/>
                <a:gd name="connsiteX340" fmla="*/ 843915 w 1085850"/>
                <a:gd name="connsiteY340" fmla="*/ 621983 h 914400"/>
                <a:gd name="connsiteX341" fmla="*/ 845820 w 1085850"/>
                <a:gd name="connsiteY341" fmla="*/ 609600 h 914400"/>
                <a:gd name="connsiteX342" fmla="*/ 846773 w 1085850"/>
                <a:gd name="connsiteY342" fmla="*/ 609600 h 914400"/>
                <a:gd name="connsiteX343" fmla="*/ 846773 w 1085850"/>
                <a:gd name="connsiteY343" fmla="*/ 608647 h 914400"/>
                <a:gd name="connsiteX344" fmla="*/ 846773 w 1085850"/>
                <a:gd name="connsiteY344" fmla="*/ 608647 h 914400"/>
                <a:gd name="connsiteX345" fmla="*/ 852488 w 1085850"/>
                <a:gd name="connsiteY345" fmla="*/ 601980 h 914400"/>
                <a:gd name="connsiteX346" fmla="*/ 852488 w 1085850"/>
                <a:gd name="connsiteY346" fmla="*/ 597218 h 914400"/>
                <a:gd name="connsiteX347" fmla="*/ 846773 w 1085850"/>
                <a:gd name="connsiteY347" fmla="*/ 580072 h 914400"/>
                <a:gd name="connsiteX348" fmla="*/ 833438 w 1085850"/>
                <a:gd name="connsiteY348" fmla="*/ 567690 h 914400"/>
                <a:gd name="connsiteX349" fmla="*/ 833438 w 1085850"/>
                <a:gd name="connsiteY349" fmla="*/ 565785 h 914400"/>
                <a:gd name="connsiteX350" fmla="*/ 829628 w 1085850"/>
                <a:gd name="connsiteY350" fmla="*/ 526733 h 914400"/>
                <a:gd name="connsiteX351" fmla="*/ 820103 w 1085850"/>
                <a:gd name="connsiteY351" fmla="*/ 517208 h 914400"/>
                <a:gd name="connsiteX352" fmla="*/ 819150 w 1085850"/>
                <a:gd name="connsiteY352" fmla="*/ 517208 h 914400"/>
                <a:gd name="connsiteX353" fmla="*/ 818198 w 1085850"/>
                <a:gd name="connsiteY353" fmla="*/ 516255 h 914400"/>
                <a:gd name="connsiteX354" fmla="*/ 818198 w 1085850"/>
                <a:gd name="connsiteY354" fmla="*/ 516255 h 914400"/>
                <a:gd name="connsiteX355" fmla="*/ 810578 w 1085850"/>
                <a:gd name="connsiteY355" fmla="*/ 498158 h 914400"/>
                <a:gd name="connsiteX356" fmla="*/ 776288 w 1085850"/>
                <a:gd name="connsiteY356" fmla="*/ 494347 h 914400"/>
                <a:gd name="connsiteX357" fmla="*/ 758190 w 1085850"/>
                <a:gd name="connsiteY357" fmla="*/ 478155 h 914400"/>
                <a:gd name="connsiteX358" fmla="*/ 742950 w 1085850"/>
                <a:gd name="connsiteY358" fmla="*/ 478155 h 914400"/>
                <a:gd name="connsiteX359" fmla="*/ 724853 w 1085850"/>
                <a:gd name="connsiteY359" fmla="*/ 465772 h 914400"/>
                <a:gd name="connsiteX360" fmla="*/ 722948 w 1085850"/>
                <a:gd name="connsiteY360" fmla="*/ 463867 h 914400"/>
                <a:gd name="connsiteX361" fmla="*/ 711518 w 1085850"/>
                <a:gd name="connsiteY361" fmla="*/ 446722 h 914400"/>
                <a:gd name="connsiteX362" fmla="*/ 711518 w 1085850"/>
                <a:gd name="connsiteY362" fmla="*/ 446722 h 914400"/>
                <a:gd name="connsiteX363" fmla="*/ 710565 w 1085850"/>
                <a:gd name="connsiteY363" fmla="*/ 445770 h 914400"/>
                <a:gd name="connsiteX364" fmla="*/ 707708 w 1085850"/>
                <a:gd name="connsiteY364" fmla="*/ 430530 h 914400"/>
                <a:gd name="connsiteX365" fmla="*/ 707708 w 1085850"/>
                <a:gd name="connsiteY365" fmla="*/ 430530 h 914400"/>
                <a:gd name="connsiteX366" fmla="*/ 707708 w 1085850"/>
                <a:gd name="connsiteY366" fmla="*/ 429578 h 914400"/>
                <a:gd name="connsiteX367" fmla="*/ 707708 w 1085850"/>
                <a:gd name="connsiteY367" fmla="*/ 428625 h 914400"/>
                <a:gd name="connsiteX368" fmla="*/ 707708 w 1085850"/>
                <a:gd name="connsiteY368" fmla="*/ 428625 h 914400"/>
                <a:gd name="connsiteX369" fmla="*/ 713423 w 1085850"/>
                <a:gd name="connsiteY369" fmla="*/ 399097 h 914400"/>
                <a:gd name="connsiteX370" fmla="*/ 713423 w 1085850"/>
                <a:gd name="connsiteY370" fmla="*/ 398145 h 914400"/>
                <a:gd name="connsiteX371" fmla="*/ 719138 w 1085850"/>
                <a:gd name="connsiteY371" fmla="*/ 385763 h 914400"/>
                <a:gd name="connsiteX372" fmla="*/ 719138 w 1085850"/>
                <a:gd name="connsiteY372" fmla="*/ 384810 h 914400"/>
                <a:gd name="connsiteX373" fmla="*/ 719138 w 1085850"/>
                <a:gd name="connsiteY373" fmla="*/ 383858 h 914400"/>
                <a:gd name="connsiteX374" fmla="*/ 720090 w 1085850"/>
                <a:gd name="connsiteY374" fmla="*/ 383858 h 914400"/>
                <a:gd name="connsiteX375" fmla="*/ 756285 w 1085850"/>
                <a:gd name="connsiteY375" fmla="*/ 368617 h 914400"/>
                <a:gd name="connsiteX376" fmla="*/ 770573 w 1085850"/>
                <a:gd name="connsiteY376" fmla="*/ 351472 h 914400"/>
                <a:gd name="connsiteX377" fmla="*/ 773430 w 1085850"/>
                <a:gd name="connsiteY377" fmla="*/ 337185 h 914400"/>
                <a:gd name="connsiteX378" fmla="*/ 771525 w 1085850"/>
                <a:gd name="connsiteY378" fmla="*/ 326708 h 914400"/>
                <a:gd name="connsiteX379" fmla="*/ 762000 w 1085850"/>
                <a:gd name="connsiteY379" fmla="*/ 301942 h 914400"/>
                <a:gd name="connsiteX380" fmla="*/ 754380 w 1085850"/>
                <a:gd name="connsiteY380" fmla="*/ 302895 h 914400"/>
                <a:gd name="connsiteX381" fmla="*/ 741045 w 1085850"/>
                <a:gd name="connsiteY381" fmla="*/ 301942 h 914400"/>
                <a:gd name="connsiteX382" fmla="*/ 720090 w 1085850"/>
                <a:gd name="connsiteY382" fmla="*/ 323850 h 914400"/>
                <a:gd name="connsiteX383" fmla="*/ 703898 w 1085850"/>
                <a:gd name="connsiteY383" fmla="*/ 339090 h 914400"/>
                <a:gd name="connsiteX384" fmla="*/ 702945 w 1085850"/>
                <a:gd name="connsiteY384" fmla="*/ 339090 h 914400"/>
                <a:gd name="connsiteX385" fmla="*/ 701993 w 1085850"/>
                <a:gd name="connsiteY385" fmla="*/ 340042 h 914400"/>
                <a:gd name="connsiteX386" fmla="*/ 676275 w 1085850"/>
                <a:gd name="connsiteY386" fmla="*/ 342900 h 914400"/>
                <a:gd name="connsiteX387" fmla="*/ 644843 w 1085850"/>
                <a:gd name="connsiteY387" fmla="*/ 332422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</a:cxnLst>
              <a:rect l="l" t="t" r="r" b="b"/>
              <a:pathLst>
                <a:path w="1085850" h="914400">
                  <a:moveTo>
                    <a:pt x="644843" y="332422"/>
                  </a:moveTo>
                  <a:lnTo>
                    <a:pt x="629603" y="332422"/>
                  </a:lnTo>
                  <a:lnTo>
                    <a:pt x="624840" y="342900"/>
                  </a:lnTo>
                  <a:lnTo>
                    <a:pt x="633413" y="351472"/>
                  </a:lnTo>
                  <a:lnTo>
                    <a:pt x="633413" y="352425"/>
                  </a:lnTo>
                  <a:lnTo>
                    <a:pt x="633413" y="353378"/>
                  </a:lnTo>
                  <a:lnTo>
                    <a:pt x="637223" y="365760"/>
                  </a:lnTo>
                  <a:lnTo>
                    <a:pt x="638175" y="366713"/>
                  </a:lnTo>
                  <a:lnTo>
                    <a:pt x="638175" y="369570"/>
                  </a:lnTo>
                  <a:lnTo>
                    <a:pt x="636270" y="370522"/>
                  </a:lnTo>
                  <a:lnTo>
                    <a:pt x="615315" y="381000"/>
                  </a:lnTo>
                  <a:lnTo>
                    <a:pt x="614363" y="381953"/>
                  </a:lnTo>
                  <a:lnTo>
                    <a:pt x="614363" y="381953"/>
                  </a:lnTo>
                  <a:lnTo>
                    <a:pt x="613410" y="381953"/>
                  </a:lnTo>
                  <a:lnTo>
                    <a:pt x="612458" y="381953"/>
                  </a:lnTo>
                  <a:cubicBezTo>
                    <a:pt x="596265" y="380047"/>
                    <a:pt x="587693" y="375285"/>
                    <a:pt x="584835" y="368617"/>
                  </a:cubicBezTo>
                  <a:lnTo>
                    <a:pt x="579120" y="357188"/>
                  </a:lnTo>
                  <a:lnTo>
                    <a:pt x="550545" y="351472"/>
                  </a:lnTo>
                  <a:lnTo>
                    <a:pt x="542925" y="315278"/>
                  </a:lnTo>
                  <a:cubicBezTo>
                    <a:pt x="537210" y="314325"/>
                    <a:pt x="532448" y="311467"/>
                    <a:pt x="529590" y="307658"/>
                  </a:cubicBezTo>
                  <a:lnTo>
                    <a:pt x="528638" y="305753"/>
                  </a:lnTo>
                  <a:cubicBezTo>
                    <a:pt x="523875" y="299085"/>
                    <a:pt x="520065" y="295275"/>
                    <a:pt x="514350" y="294322"/>
                  </a:cubicBezTo>
                  <a:cubicBezTo>
                    <a:pt x="506730" y="291465"/>
                    <a:pt x="500063" y="285750"/>
                    <a:pt x="494348" y="277178"/>
                  </a:cubicBezTo>
                  <a:lnTo>
                    <a:pt x="482918" y="270510"/>
                  </a:lnTo>
                  <a:lnTo>
                    <a:pt x="481965" y="270510"/>
                  </a:lnTo>
                  <a:lnTo>
                    <a:pt x="481965" y="270510"/>
                  </a:lnTo>
                  <a:lnTo>
                    <a:pt x="481965" y="270510"/>
                  </a:lnTo>
                  <a:lnTo>
                    <a:pt x="466725" y="255270"/>
                  </a:lnTo>
                  <a:lnTo>
                    <a:pt x="466725" y="255270"/>
                  </a:lnTo>
                  <a:lnTo>
                    <a:pt x="462915" y="241935"/>
                  </a:lnTo>
                  <a:lnTo>
                    <a:pt x="462915" y="240983"/>
                  </a:lnTo>
                  <a:lnTo>
                    <a:pt x="493395" y="199073"/>
                  </a:lnTo>
                  <a:cubicBezTo>
                    <a:pt x="494348" y="196215"/>
                    <a:pt x="495300" y="194310"/>
                    <a:pt x="494348" y="193358"/>
                  </a:cubicBezTo>
                  <a:lnTo>
                    <a:pt x="488633" y="180023"/>
                  </a:lnTo>
                  <a:lnTo>
                    <a:pt x="472440" y="186690"/>
                  </a:lnTo>
                  <a:lnTo>
                    <a:pt x="471488" y="186690"/>
                  </a:lnTo>
                  <a:lnTo>
                    <a:pt x="471488" y="187642"/>
                  </a:lnTo>
                  <a:lnTo>
                    <a:pt x="470535" y="187642"/>
                  </a:lnTo>
                  <a:lnTo>
                    <a:pt x="428625" y="190500"/>
                  </a:lnTo>
                  <a:lnTo>
                    <a:pt x="412433" y="194310"/>
                  </a:lnTo>
                  <a:lnTo>
                    <a:pt x="406718" y="200025"/>
                  </a:lnTo>
                  <a:lnTo>
                    <a:pt x="403860" y="205740"/>
                  </a:lnTo>
                  <a:cubicBezTo>
                    <a:pt x="400050" y="210503"/>
                    <a:pt x="394335" y="213360"/>
                    <a:pt x="385763" y="211455"/>
                  </a:cubicBezTo>
                  <a:lnTo>
                    <a:pt x="385763" y="211455"/>
                  </a:lnTo>
                  <a:lnTo>
                    <a:pt x="384810" y="210503"/>
                  </a:lnTo>
                  <a:lnTo>
                    <a:pt x="370523" y="200025"/>
                  </a:lnTo>
                  <a:lnTo>
                    <a:pt x="369570" y="176213"/>
                  </a:lnTo>
                  <a:cubicBezTo>
                    <a:pt x="361950" y="170498"/>
                    <a:pt x="357188" y="164783"/>
                    <a:pt x="355283" y="160020"/>
                  </a:cubicBezTo>
                  <a:lnTo>
                    <a:pt x="351473" y="139065"/>
                  </a:lnTo>
                  <a:lnTo>
                    <a:pt x="341948" y="127635"/>
                  </a:lnTo>
                  <a:lnTo>
                    <a:pt x="331470" y="119063"/>
                  </a:lnTo>
                  <a:lnTo>
                    <a:pt x="326708" y="116205"/>
                  </a:lnTo>
                  <a:lnTo>
                    <a:pt x="343853" y="94298"/>
                  </a:lnTo>
                  <a:lnTo>
                    <a:pt x="347663" y="81915"/>
                  </a:lnTo>
                  <a:lnTo>
                    <a:pt x="328613" y="58102"/>
                  </a:lnTo>
                  <a:lnTo>
                    <a:pt x="327660" y="58102"/>
                  </a:lnTo>
                  <a:lnTo>
                    <a:pt x="327660" y="57150"/>
                  </a:lnTo>
                  <a:lnTo>
                    <a:pt x="319088" y="38100"/>
                  </a:lnTo>
                  <a:lnTo>
                    <a:pt x="319088" y="37148"/>
                  </a:lnTo>
                  <a:lnTo>
                    <a:pt x="319088" y="37148"/>
                  </a:lnTo>
                  <a:lnTo>
                    <a:pt x="317183" y="27623"/>
                  </a:lnTo>
                  <a:lnTo>
                    <a:pt x="304800" y="18098"/>
                  </a:lnTo>
                  <a:lnTo>
                    <a:pt x="304800" y="17145"/>
                  </a:lnTo>
                  <a:lnTo>
                    <a:pt x="304800" y="17145"/>
                  </a:lnTo>
                  <a:lnTo>
                    <a:pt x="304800" y="17145"/>
                  </a:lnTo>
                  <a:lnTo>
                    <a:pt x="291465" y="2858"/>
                  </a:lnTo>
                  <a:lnTo>
                    <a:pt x="274320" y="0"/>
                  </a:lnTo>
                  <a:lnTo>
                    <a:pt x="255270" y="5715"/>
                  </a:lnTo>
                  <a:lnTo>
                    <a:pt x="252413" y="9525"/>
                  </a:lnTo>
                  <a:lnTo>
                    <a:pt x="249555" y="36195"/>
                  </a:lnTo>
                  <a:lnTo>
                    <a:pt x="249555" y="65723"/>
                  </a:lnTo>
                  <a:lnTo>
                    <a:pt x="246698" y="66675"/>
                  </a:lnTo>
                  <a:lnTo>
                    <a:pt x="228600" y="73342"/>
                  </a:lnTo>
                  <a:lnTo>
                    <a:pt x="228600" y="73342"/>
                  </a:lnTo>
                  <a:lnTo>
                    <a:pt x="228600" y="74295"/>
                  </a:lnTo>
                  <a:lnTo>
                    <a:pt x="228600" y="74295"/>
                  </a:lnTo>
                  <a:lnTo>
                    <a:pt x="211455" y="75248"/>
                  </a:lnTo>
                  <a:cubicBezTo>
                    <a:pt x="202883" y="80010"/>
                    <a:pt x="193358" y="84773"/>
                    <a:pt x="182880" y="88583"/>
                  </a:cubicBezTo>
                  <a:lnTo>
                    <a:pt x="180975" y="89535"/>
                  </a:lnTo>
                  <a:lnTo>
                    <a:pt x="180975" y="89535"/>
                  </a:lnTo>
                  <a:lnTo>
                    <a:pt x="180023" y="89535"/>
                  </a:lnTo>
                  <a:lnTo>
                    <a:pt x="147638" y="81915"/>
                  </a:lnTo>
                  <a:lnTo>
                    <a:pt x="134303" y="95250"/>
                  </a:lnTo>
                  <a:cubicBezTo>
                    <a:pt x="131445" y="99060"/>
                    <a:pt x="124778" y="102870"/>
                    <a:pt x="116205" y="104775"/>
                  </a:cubicBezTo>
                  <a:lnTo>
                    <a:pt x="96203" y="120967"/>
                  </a:lnTo>
                  <a:lnTo>
                    <a:pt x="85725" y="137160"/>
                  </a:lnTo>
                  <a:lnTo>
                    <a:pt x="85725" y="138113"/>
                  </a:lnTo>
                  <a:lnTo>
                    <a:pt x="84773" y="139065"/>
                  </a:lnTo>
                  <a:cubicBezTo>
                    <a:pt x="79058" y="147638"/>
                    <a:pt x="74295" y="154305"/>
                    <a:pt x="70485" y="157163"/>
                  </a:cubicBezTo>
                  <a:lnTo>
                    <a:pt x="59055" y="171450"/>
                  </a:lnTo>
                  <a:lnTo>
                    <a:pt x="59055" y="172402"/>
                  </a:lnTo>
                  <a:lnTo>
                    <a:pt x="58103" y="173355"/>
                  </a:lnTo>
                  <a:lnTo>
                    <a:pt x="51435" y="178117"/>
                  </a:lnTo>
                  <a:cubicBezTo>
                    <a:pt x="46673" y="180023"/>
                    <a:pt x="41910" y="180975"/>
                    <a:pt x="38100" y="180975"/>
                  </a:cubicBezTo>
                  <a:lnTo>
                    <a:pt x="14288" y="179070"/>
                  </a:lnTo>
                  <a:lnTo>
                    <a:pt x="8573" y="187642"/>
                  </a:lnTo>
                  <a:lnTo>
                    <a:pt x="0" y="202883"/>
                  </a:lnTo>
                  <a:lnTo>
                    <a:pt x="3810" y="218122"/>
                  </a:lnTo>
                  <a:lnTo>
                    <a:pt x="1905" y="255270"/>
                  </a:lnTo>
                  <a:lnTo>
                    <a:pt x="8573" y="266700"/>
                  </a:lnTo>
                  <a:lnTo>
                    <a:pt x="8573" y="267653"/>
                  </a:lnTo>
                  <a:lnTo>
                    <a:pt x="11430" y="276225"/>
                  </a:lnTo>
                  <a:lnTo>
                    <a:pt x="24765" y="276225"/>
                  </a:lnTo>
                  <a:lnTo>
                    <a:pt x="47625" y="280988"/>
                  </a:lnTo>
                  <a:lnTo>
                    <a:pt x="77153" y="282892"/>
                  </a:lnTo>
                  <a:lnTo>
                    <a:pt x="90488" y="280988"/>
                  </a:lnTo>
                  <a:lnTo>
                    <a:pt x="92393" y="280988"/>
                  </a:lnTo>
                  <a:lnTo>
                    <a:pt x="93345" y="280988"/>
                  </a:lnTo>
                  <a:lnTo>
                    <a:pt x="119063" y="290513"/>
                  </a:lnTo>
                  <a:lnTo>
                    <a:pt x="119063" y="290513"/>
                  </a:lnTo>
                  <a:lnTo>
                    <a:pt x="120015" y="290513"/>
                  </a:lnTo>
                  <a:lnTo>
                    <a:pt x="133350" y="300990"/>
                  </a:lnTo>
                  <a:lnTo>
                    <a:pt x="161925" y="311467"/>
                  </a:lnTo>
                  <a:lnTo>
                    <a:pt x="162878" y="311467"/>
                  </a:lnTo>
                  <a:lnTo>
                    <a:pt x="181928" y="322897"/>
                  </a:lnTo>
                  <a:lnTo>
                    <a:pt x="228600" y="365760"/>
                  </a:lnTo>
                  <a:lnTo>
                    <a:pt x="249555" y="375285"/>
                  </a:lnTo>
                  <a:lnTo>
                    <a:pt x="258128" y="371475"/>
                  </a:lnTo>
                  <a:lnTo>
                    <a:pt x="266700" y="355283"/>
                  </a:lnTo>
                  <a:lnTo>
                    <a:pt x="261938" y="329565"/>
                  </a:lnTo>
                  <a:cubicBezTo>
                    <a:pt x="261938" y="321945"/>
                    <a:pt x="267653" y="317183"/>
                    <a:pt x="279083" y="312420"/>
                  </a:cubicBezTo>
                  <a:lnTo>
                    <a:pt x="280988" y="311467"/>
                  </a:lnTo>
                  <a:lnTo>
                    <a:pt x="339090" y="345758"/>
                  </a:lnTo>
                  <a:lnTo>
                    <a:pt x="345758" y="343853"/>
                  </a:lnTo>
                  <a:lnTo>
                    <a:pt x="359093" y="336233"/>
                  </a:lnTo>
                  <a:lnTo>
                    <a:pt x="360998" y="336233"/>
                  </a:lnTo>
                  <a:lnTo>
                    <a:pt x="368618" y="337185"/>
                  </a:lnTo>
                  <a:lnTo>
                    <a:pt x="380048" y="327660"/>
                  </a:lnTo>
                  <a:lnTo>
                    <a:pt x="381953" y="326708"/>
                  </a:lnTo>
                  <a:lnTo>
                    <a:pt x="384810" y="328613"/>
                  </a:lnTo>
                  <a:lnTo>
                    <a:pt x="419100" y="352425"/>
                  </a:lnTo>
                  <a:lnTo>
                    <a:pt x="420053" y="353378"/>
                  </a:lnTo>
                  <a:lnTo>
                    <a:pt x="441960" y="371475"/>
                  </a:lnTo>
                  <a:cubicBezTo>
                    <a:pt x="447675" y="375285"/>
                    <a:pt x="455295" y="381953"/>
                    <a:pt x="461963" y="391478"/>
                  </a:cubicBezTo>
                  <a:lnTo>
                    <a:pt x="472440" y="402908"/>
                  </a:lnTo>
                  <a:lnTo>
                    <a:pt x="481013" y="401955"/>
                  </a:lnTo>
                  <a:lnTo>
                    <a:pt x="490538" y="383858"/>
                  </a:lnTo>
                  <a:lnTo>
                    <a:pt x="510540" y="398145"/>
                  </a:lnTo>
                  <a:lnTo>
                    <a:pt x="511493" y="398145"/>
                  </a:lnTo>
                  <a:lnTo>
                    <a:pt x="512445" y="398145"/>
                  </a:lnTo>
                  <a:lnTo>
                    <a:pt x="512445" y="398145"/>
                  </a:lnTo>
                  <a:lnTo>
                    <a:pt x="528638" y="418147"/>
                  </a:lnTo>
                  <a:lnTo>
                    <a:pt x="571500" y="450533"/>
                  </a:lnTo>
                  <a:lnTo>
                    <a:pt x="571500" y="450533"/>
                  </a:lnTo>
                  <a:lnTo>
                    <a:pt x="583883" y="464820"/>
                  </a:lnTo>
                  <a:lnTo>
                    <a:pt x="621030" y="454342"/>
                  </a:lnTo>
                  <a:lnTo>
                    <a:pt x="622935" y="481965"/>
                  </a:lnTo>
                  <a:lnTo>
                    <a:pt x="639128" y="498158"/>
                  </a:lnTo>
                  <a:lnTo>
                    <a:pt x="639128" y="498158"/>
                  </a:lnTo>
                  <a:lnTo>
                    <a:pt x="639128" y="499110"/>
                  </a:lnTo>
                  <a:lnTo>
                    <a:pt x="652463" y="519113"/>
                  </a:lnTo>
                  <a:lnTo>
                    <a:pt x="652463" y="520065"/>
                  </a:lnTo>
                  <a:lnTo>
                    <a:pt x="652463" y="521017"/>
                  </a:lnTo>
                  <a:lnTo>
                    <a:pt x="652463" y="521970"/>
                  </a:lnTo>
                  <a:lnTo>
                    <a:pt x="666750" y="587693"/>
                  </a:lnTo>
                  <a:lnTo>
                    <a:pt x="681038" y="614363"/>
                  </a:lnTo>
                  <a:lnTo>
                    <a:pt x="661988" y="662940"/>
                  </a:lnTo>
                  <a:lnTo>
                    <a:pt x="661988" y="665797"/>
                  </a:lnTo>
                  <a:lnTo>
                    <a:pt x="645795" y="669608"/>
                  </a:lnTo>
                  <a:lnTo>
                    <a:pt x="645795" y="683895"/>
                  </a:lnTo>
                  <a:lnTo>
                    <a:pt x="644843" y="684847"/>
                  </a:lnTo>
                  <a:lnTo>
                    <a:pt x="628650" y="711518"/>
                  </a:lnTo>
                  <a:lnTo>
                    <a:pt x="626745" y="711518"/>
                  </a:lnTo>
                  <a:lnTo>
                    <a:pt x="603885" y="713422"/>
                  </a:lnTo>
                  <a:lnTo>
                    <a:pt x="581025" y="732472"/>
                  </a:lnTo>
                  <a:cubicBezTo>
                    <a:pt x="583883" y="735330"/>
                    <a:pt x="587693" y="737235"/>
                    <a:pt x="594360" y="740093"/>
                  </a:cubicBezTo>
                  <a:cubicBezTo>
                    <a:pt x="603885" y="742950"/>
                    <a:pt x="604838" y="750570"/>
                    <a:pt x="600075" y="763905"/>
                  </a:cubicBezTo>
                  <a:lnTo>
                    <a:pt x="600075" y="764858"/>
                  </a:lnTo>
                  <a:lnTo>
                    <a:pt x="583883" y="781050"/>
                  </a:lnTo>
                  <a:lnTo>
                    <a:pt x="582930" y="781050"/>
                  </a:lnTo>
                  <a:lnTo>
                    <a:pt x="581978" y="782955"/>
                  </a:lnTo>
                  <a:lnTo>
                    <a:pt x="581025" y="782955"/>
                  </a:lnTo>
                  <a:lnTo>
                    <a:pt x="580073" y="782955"/>
                  </a:lnTo>
                  <a:lnTo>
                    <a:pt x="534353" y="776288"/>
                  </a:lnTo>
                  <a:lnTo>
                    <a:pt x="533400" y="792480"/>
                  </a:lnTo>
                  <a:lnTo>
                    <a:pt x="538163" y="826770"/>
                  </a:lnTo>
                  <a:lnTo>
                    <a:pt x="576263" y="842963"/>
                  </a:lnTo>
                  <a:lnTo>
                    <a:pt x="576263" y="844868"/>
                  </a:lnTo>
                  <a:lnTo>
                    <a:pt x="576263" y="844868"/>
                  </a:lnTo>
                  <a:lnTo>
                    <a:pt x="590550" y="840105"/>
                  </a:lnTo>
                  <a:lnTo>
                    <a:pt x="591503" y="839153"/>
                  </a:lnTo>
                  <a:lnTo>
                    <a:pt x="593408" y="838200"/>
                  </a:lnTo>
                  <a:lnTo>
                    <a:pt x="594360" y="840105"/>
                  </a:lnTo>
                  <a:lnTo>
                    <a:pt x="595313" y="840105"/>
                  </a:lnTo>
                  <a:lnTo>
                    <a:pt x="605790" y="845820"/>
                  </a:lnTo>
                  <a:lnTo>
                    <a:pt x="621983" y="845820"/>
                  </a:lnTo>
                  <a:lnTo>
                    <a:pt x="627698" y="844868"/>
                  </a:lnTo>
                  <a:lnTo>
                    <a:pt x="621983" y="826770"/>
                  </a:lnTo>
                  <a:lnTo>
                    <a:pt x="621983" y="826770"/>
                  </a:lnTo>
                  <a:lnTo>
                    <a:pt x="621983" y="826770"/>
                  </a:lnTo>
                  <a:lnTo>
                    <a:pt x="618173" y="807720"/>
                  </a:lnTo>
                  <a:lnTo>
                    <a:pt x="618173" y="806768"/>
                  </a:lnTo>
                  <a:lnTo>
                    <a:pt x="618173" y="804863"/>
                  </a:lnTo>
                  <a:lnTo>
                    <a:pt x="619125" y="803910"/>
                  </a:lnTo>
                  <a:lnTo>
                    <a:pt x="619125" y="802958"/>
                  </a:lnTo>
                  <a:lnTo>
                    <a:pt x="624840" y="796290"/>
                  </a:lnTo>
                  <a:lnTo>
                    <a:pt x="626745" y="794385"/>
                  </a:lnTo>
                  <a:lnTo>
                    <a:pt x="626745" y="794385"/>
                  </a:lnTo>
                  <a:lnTo>
                    <a:pt x="627698" y="793433"/>
                  </a:lnTo>
                  <a:lnTo>
                    <a:pt x="638175" y="779145"/>
                  </a:lnTo>
                  <a:lnTo>
                    <a:pt x="639128" y="778193"/>
                  </a:lnTo>
                  <a:lnTo>
                    <a:pt x="656273" y="764858"/>
                  </a:lnTo>
                  <a:lnTo>
                    <a:pt x="657225" y="764858"/>
                  </a:lnTo>
                  <a:lnTo>
                    <a:pt x="657225" y="763905"/>
                  </a:lnTo>
                  <a:lnTo>
                    <a:pt x="658178" y="763905"/>
                  </a:lnTo>
                  <a:lnTo>
                    <a:pt x="658178" y="763905"/>
                  </a:lnTo>
                  <a:lnTo>
                    <a:pt x="679133" y="761047"/>
                  </a:lnTo>
                  <a:lnTo>
                    <a:pt x="679133" y="766763"/>
                  </a:lnTo>
                  <a:cubicBezTo>
                    <a:pt x="679133" y="773430"/>
                    <a:pt x="680085" y="778193"/>
                    <a:pt x="681038" y="781050"/>
                  </a:cubicBezTo>
                  <a:lnTo>
                    <a:pt x="684848" y="789622"/>
                  </a:lnTo>
                  <a:lnTo>
                    <a:pt x="690563" y="802005"/>
                  </a:lnTo>
                  <a:lnTo>
                    <a:pt x="709613" y="812483"/>
                  </a:lnTo>
                  <a:lnTo>
                    <a:pt x="762000" y="817245"/>
                  </a:lnTo>
                  <a:lnTo>
                    <a:pt x="763905" y="817245"/>
                  </a:lnTo>
                  <a:lnTo>
                    <a:pt x="766763" y="817245"/>
                  </a:lnTo>
                  <a:lnTo>
                    <a:pt x="766763" y="820103"/>
                  </a:lnTo>
                  <a:lnTo>
                    <a:pt x="766763" y="822008"/>
                  </a:lnTo>
                  <a:lnTo>
                    <a:pt x="764858" y="839153"/>
                  </a:lnTo>
                  <a:lnTo>
                    <a:pt x="780098" y="855345"/>
                  </a:lnTo>
                  <a:lnTo>
                    <a:pt x="791528" y="860108"/>
                  </a:lnTo>
                  <a:lnTo>
                    <a:pt x="793433" y="861060"/>
                  </a:lnTo>
                  <a:lnTo>
                    <a:pt x="793433" y="862013"/>
                  </a:lnTo>
                  <a:lnTo>
                    <a:pt x="794385" y="863918"/>
                  </a:lnTo>
                  <a:lnTo>
                    <a:pt x="794385" y="870585"/>
                  </a:lnTo>
                  <a:lnTo>
                    <a:pt x="794385" y="880110"/>
                  </a:lnTo>
                  <a:lnTo>
                    <a:pt x="789623" y="899160"/>
                  </a:lnTo>
                  <a:lnTo>
                    <a:pt x="796290" y="903922"/>
                  </a:lnTo>
                  <a:cubicBezTo>
                    <a:pt x="803910" y="902970"/>
                    <a:pt x="810578" y="902970"/>
                    <a:pt x="817245" y="907733"/>
                  </a:cubicBezTo>
                  <a:lnTo>
                    <a:pt x="839153" y="918210"/>
                  </a:lnTo>
                  <a:lnTo>
                    <a:pt x="852488" y="907733"/>
                  </a:lnTo>
                  <a:lnTo>
                    <a:pt x="866775" y="892493"/>
                  </a:lnTo>
                  <a:lnTo>
                    <a:pt x="867728" y="885825"/>
                  </a:lnTo>
                  <a:lnTo>
                    <a:pt x="868680" y="883920"/>
                  </a:lnTo>
                  <a:lnTo>
                    <a:pt x="870585" y="882968"/>
                  </a:lnTo>
                  <a:lnTo>
                    <a:pt x="872490" y="881063"/>
                  </a:lnTo>
                  <a:lnTo>
                    <a:pt x="872490" y="879158"/>
                  </a:lnTo>
                  <a:lnTo>
                    <a:pt x="867728" y="859155"/>
                  </a:lnTo>
                  <a:lnTo>
                    <a:pt x="866775" y="848678"/>
                  </a:lnTo>
                  <a:lnTo>
                    <a:pt x="865823" y="847725"/>
                  </a:lnTo>
                  <a:lnTo>
                    <a:pt x="865823" y="846772"/>
                  </a:lnTo>
                  <a:lnTo>
                    <a:pt x="866775" y="845820"/>
                  </a:lnTo>
                  <a:lnTo>
                    <a:pt x="866775" y="844868"/>
                  </a:lnTo>
                  <a:lnTo>
                    <a:pt x="874395" y="832485"/>
                  </a:lnTo>
                  <a:lnTo>
                    <a:pt x="875348" y="831533"/>
                  </a:lnTo>
                  <a:lnTo>
                    <a:pt x="875348" y="831533"/>
                  </a:lnTo>
                  <a:lnTo>
                    <a:pt x="890588" y="821055"/>
                  </a:lnTo>
                  <a:lnTo>
                    <a:pt x="891540" y="821055"/>
                  </a:lnTo>
                  <a:lnTo>
                    <a:pt x="922973" y="821055"/>
                  </a:lnTo>
                  <a:lnTo>
                    <a:pt x="927735" y="819150"/>
                  </a:lnTo>
                  <a:lnTo>
                    <a:pt x="926783" y="802958"/>
                  </a:lnTo>
                  <a:lnTo>
                    <a:pt x="922020" y="788670"/>
                  </a:lnTo>
                  <a:lnTo>
                    <a:pt x="911543" y="771525"/>
                  </a:lnTo>
                  <a:lnTo>
                    <a:pt x="910590" y="770572"/>
                  </a:lnTo>
                  <a:lnTo>
                    <a:pt x="910590" y="769620"/>
                  </a:lnTo>
                  <a:lnTo>
                    <a:pt x="910590" y="745808"/>
                  </a:lnTo>
                  <a:lnTo>
                    <a:pt x="910590" y="744855"/>
                  </a:lnTo>
                  <a:lnTo>
                    <a:pt x="910590" y="744855"/>
                  </a:lnTo>
                  <a:lnTo>
                    <a:pt x="916305" y="730568"/>
                  </a:lnTo>
                  <a:lnTo>
                    <a:pt x="916305" y="730568"/>
                  </a:lnTo>
                  <a:lnTo>
                    <a:pt x="917258" y="729615"/>
                  </a:lnTo>
                  <a:lnTo>
                    <a:pt x="917258" y="729615"/>
                  </a:lnTo>
                  <a:lnTo>
                    <a:pt x="942975" y="692468"/>
                  </a:lnTo>
                  <a:lnTo>
                    <a:pt x="943928" y="691515"/>
                  </a:lnTo>
                  <a:lnTo>
                    <a:pt x="944880" y="691515"/>
                  </a:lnTo>
                  <a:lnTo>
                    <a:pt x="946785" y="690563"/>
                  </a:lnTo>
                  <a:lnTo>
                    <a:pt x="952500" y="690563"/>
                  </a:lnTo>
                  <a:lnTo>
                    <a:pt x="962025" y="691515"/>
                  </a:lnTo>
                  <a:lnTo>
                    <a:pt x="983933" y="703897"/>
                  </a:lnTo>
                  <a:lnTo>
                    <a:pt x="998220" y="707708"/>
                  </a:lnTo>
                  <a:lnTo>
                    <a:pt x="1000125" y="701040"/>
                  </a:lnTo>
                  <a:lnTo>
                    <a:pt x="997268" y="699135"/>
                  </a:lnTo>
                  <a:lnTo>
                    <a:pt x="997268" y="696278"/>
                  </a:lnTo>
                  <a:cubicBezTo>
                    <a:pt x="997268" y="690563"/>
                    <a:pt x="1000125" y="685800"/>
                    <a:pt x="1005840" y="681038"/>
                  </a:cubicBezTo>
                  <a:lnTo>
                    <a:pt x="1022985" y="668655"/>
                  </a:lnTo>
                  <a:lnTo>
                    <a:pt x="1023938" y="667703"/>
                  </a:lnTo>
                  <a:lnTo>
                    <a:pt x="1023938" y="667703"/>
                  </a:lnTo>
                  <a:lnTo>
                    <a:pt x="1023938" y="666750"/>
                  </a:lnTo>
                  <a:cubicBezTo>
                    <a:pt x="1033463" y="663893"/>
                    <a:pt x="1039178" y="661988"/>
                    <a:pt x="1042988" y="661988"/>
                  </a:cubicBezTo>
                  <a:lnTo>
                    <a:pt x="1058228" y="660083"/>
                  </a:lnTo>
                  <a:lnTo>
                    <a:pt x="1060133" y="660083"/>
                  </a:lnTo>
                  <a:lnTo>
                    <a:pt x="1060133" y="660083"/>
                  </a:lnTo>
                  <a:lnTo>
                    <a:pt x="1069658" y="661988"/>
                  </a:lnTo>
                  <a:lnTo>
                    <a:pt x="1076325" y="638175"/>
                  </a:lnTo>
                  <a:lnTo>
                    <a:pt x="1076325" y="621983"/>
                  </a:lnTo>
                  <a:cubicBezTo>
                    <a:pt x="1076325" y="611505"/>
                    <a:pt x="1076325" y="604838"/>
                    <a:pt x="1079183" y="602933"/>
                  </a:cubicBezTo>
                  <a:lnTo>
                    <a:pt x="1085850" y="590550"/>
                  </a:lnTo>
                  <a:lnTo>
                    <a:pt x="1077278" y="579120"/>
                  </a:lnTo>
                  <a:lnTo>
                    <a:pt x="1065848" y="571500"/>
                  </a:lnTo>
                  <a:lnTo>
                    <a:pt x="1042035" y="564833"/>
                  </a:lnTo>
                  <a:cubicBezTo>
                    <a:pt x="1037273" y="564833"/>
                    <a:pt x="1028700" y="560070"/>
                    <a:pt x="1014413" y="547688"/>
                  </a:cubicBezTo>
                  <a:lnTo>
                    <a:pt x="1000125" y="541020"/>
                  </a:lnTo>
                  <a:lnTo>
                    <a:pt x="999173" y="541020"/>
                  </a:lnTo>
                  <a:lnTo>
                    <a:pt x="998220" y="540068"/>
                  </a:lnTo>
                  <a:lnTo>
                    <a:pt x="981075" y="519113"/>
                  </a:lnTo>
                  <a:lnTo>
                    <a:pt x="964883" y="519113"/>
                  </a:lnTo>
                  <a:lnTo>
                    <a:pt x="963930" y="518160"/>
                  </a:lnTo>
                  <a:lnTo>
                    <a:pt x="962978" y="518160"/>
                  </a:lnTo>
                  <a:lnTo>
                    <a:pt x="948690" y="510540"/>
                  </a:lnTo>
                  <a:lnTo>
                    <a:pt x="940118" y="521970"/>
                  </a:lnTo>
                  <a:lnTo>
                    <a:pt x="938213" y="566738"/>
                  </a:lnTo>
                  <a:lnTo>
                    <a:pt x="941070" y="583883"/>
                  </a:lnTo>
                  <a:lnTo>
                    <a:pt x="947738" y="583883"/>
                  </a:lnTo>
                  <a:lnTo>
                    <a:pt x="948690" y="584835"/>
                  </a:lnTo>
                  <a:lnTo>
                    <a:pt x="962025" y="588645"/>
                  </a:lnTo>
                  <a:lnTo>
                    <a:pt x="962025" y="589597"/>
                  </a:lnTo>
                  <a:lnTo>
                    <a:pt x="962025" y="590550"/>
                  </a:lnTo>
                  <a:lnTo>
                    <a:pt x="968693" y="606743"/>
                  </a:lnTo>
                  <a:lnTo>
                    <a:pt x="969645" y="606743"/>
                  </a:lnTo>
                  <a:lnTo>
                    <a:pt x="969645" y="607695"/>
                  </a:lnTo>
                  <a:lnTo>
                    <a:pt x="969645" y="607695"/>
                  </a:lnTo>
                  <a:lnTo>
                    <a:pt x="969645" y="608647"/>
                  </a:lnTo>
                  <a:lnTo>
                    <a:pt x="965835" y="638175"/>
                  </a:lnTo>
                  <a:lnTo>
                    <a:pt x="965835" y="640080"/>
                  </a:lnTo>
                  <a:lnTo>
                    <a:pt x="965835" y="641033"/>
                  </a:lnTo>
                  <a:lnTo>
                    <a:pt x="964883" y="641985"/>
                  </a:lnTo>
                  <a:cubicBezTo>
                    <a:pt x="960120" y="644843"/>
                    <a:pt x="956310" y="646747"/>
                    <a:pt x="951548" y="649605"/>
                  </a:cubicBezTo>
                  <a:lnTo>
                    <a:pt x="949643" y="650558"/>
                  </a:lnTo>
                  <a:lnTo>
                    <a:pt x="948690" y="649605"/>
                  </a:lnTo>
                  <a:lnTo>
                    <a:pt x="947738" y="649605"/>
                  </a:lnTo>
                  <a:lnTo>
                    <a:pt x="941070" y="647700"/>
                  </a:lnTo>
                  <a:lnTo>
                    <a:pt x="925830" y="653415"/>
                  </a:lnTo>
                  <a:lnTo>
                    <a:pt x="924878" y="653415"/>
                  </a:lnTo>
                  <a:lnTo>
                    <a:pt x="925830" y="656272"/>
                  </a:lnTo>
                  <a:lnTo>
                    <a:pt x="926783" y="657225"/>
                  </a:lnTo>
                  <a:lnTo>
                    <a:pt x="929640" y="682943"/>
                  </a:lnTo>
                  <a:cubicBezTo>
                    <a:pt x="929640" y="686753"/>
                    <a:pt x="927735" y="688658"/>
                    <a:pt x="923925" y="689610"/>
                  </a:cubicBezTo>
                  <a:lnTo>
                    <a:pt x="912495" y="689610"/>
                  </a:lnTo>
                  <a:cubicBezTo>
                    <a:pt x="906780" y="688658"/>
                    <a:pt x="903923" y="686753"/>
                    <a:pt x="901065" y="683895"/>
                  </a:cubicBezTo>
                  <a:lnTo>
                    <a:pt x="889635" y="675322"/>
                  </a:lnTo>
                  <a:lnTo>
                    <a:pt x="888683" y="674370"/>
                  </a:lnTo>
                  <a:lnTo>
                    <a:pt x="887730" y="674370"/>
                  </a:lnTo>
                  <a:lnTo>
                    <a:pt x="887730" y="673418"/>
                  </a:lnTo>
                  <a:lnTo>
                    <a:pt x="881063" y="657225"/>
                  </a:lnTo>
                  <a:cubicBezTo>
                    <a:pt x="879158" y="655320"/>
                    <a:pt x="874395" y="652463"/>
                    <a:pt x="864870" y="649605"/>
                  </a:cubicBezTo>
                  <a:lnTo>
                    <a:pt x="863918" y="649605"/>
                  </a:lnTo>
                  <a:lnTo>
                    <a:pt x="862965" y="649605"/>
                  </a:lnTo>
                  <a:lnTo>
                    <a:pt x="849630" y="640080"/>
                  </a:lnTo>
                  <a:lnTo>
                    <a:pt x="847725" y="640080"/>
                  </a:lnTo>
                  <a:lnTo>
                    <a:pt x="847725" y="638175"/>
                  </a:lnTo>
                  <a:lnTo>
                    <a:pt x="847725" y="638175"/>
                  </a:lnTo>
                  <a:lnTo>
                    <a:pt x="843915" y="621983"/>
                  </a:lnTo>
                  <a:lnTo>
                    <a:pt x="845820" y="609600"/>
                  </a:lnTo>
                  <a:lnTo>
                    <a:pt x="846773" y="609600"/>
                  </a:lnTo>
                  <a:lnTo>
                    <a:pt x="846773" y="608647"/>
                  </a:lnTo>
                  <a:lnTo>
                    <a:pt x="846773" y="608647"/>
                  </a:lnTo>
                  <a:lnTo>
                    <a:pt x="852488" y="601980"/>
                  </a:lnTo>
                  <a:lnTo>
                    <a:pt x="852488" y="597218"/>
                  </a:lnTo>
                  <a:lnTo>
                    <a:pt x="846773" y="580072"/>
                  </a:lnTo>
                  <a:lnTo>
                    <a:pt x="833438" y="567690"/>
                  </a:lnTo>
                  <a:lnTo>
                    <a:pt x="833438" y="565785"/>
                  </a:lnTo>
                  <a:lnTo>
                    <a:pt x="829628" y="526733"/>
                  </a:lnTo>
                  <a:lnTo>
                    <a:pt x="820103" y="517208"/>
                  </a:lnTo>
                  <a:lnTo>
                    <a:pt x="819150" y="517208"/>
                  </a:lnTo>
                  <a:lnTo>
                    <a:pt x="818198" y="516255"/>
                  </a:lnTo>
                  <a:lnTo>
                    <a:pt x="818198" y="516255"/>
                  </a:lnTo>
                  <a:lnTo>
                    <a:pt x="810578" y="498158"/>
                  </a:lnTo>
                  <a:lnTo>
                    <a:pt x="776288" y="494347"/>
                  </a:lnTo>
                  <a:cubicBezTo>
                    <a:pt x="767715" y="491490"/>
                    <a:pt x="762000" y="485775"/>
                    <a:pt x="758190" y="478155"/>
                  </a:cubicBezTo>
                  <a:lnTo>
                    <a:pt x="742950" y="478155"/>
                  </a:lnTo>
                  <a:cubicBezTo>
                    <a:pt x="737235" y="476250"/>
                    <a:pt x="731520" y="472440"/>
                    <a:pt x="724853" y="465772"/>
                  </a:cubicBezTo>
                  <a:lnTo>
                    <a:pt x="722948" y="463867"/>
                  </a:lnTo>
                  <a:cubicBezTo>
                    <a:pt x="719138" y="460058"/>
                    <a:pt x="715328" y="454342"/>
                    <a:pt x="711518" y="446722"/>
                  </a:cubicBezTo>
                  <a:lnTo>
                    <a:pt x="711518" y="446722"/>
                  </a:lnTo>
                  <a:lnTo>
                    <a:pt x="710565" y="445770"/>
                  </a:lnTo>
                  <a:lnTo>
                    <a:pt x="707708" y="430530"/>
                  </a:lnTo>
                  <a:lnTo>
                    <a:pt x="707708" y="430530"/>
                  </a:lnTo>
                  <a:lnTo>
                    <a:pt x="707708" y="429578"/>
                  </a:lnTo>
                  <a:lnTo>
                    <a:pt x="707708" y="428625"/>
                  </a:lnTo>
                  <a:lnTo>
                    <a:pt x="707708" y="428625"/>
                  </a:lnTo>
                  <a:lnTo>
                    <a:pt x="713423" y="399097"/>
                  </a:lnTo>
                  <a:lnTo>
                    <a:pt x="713423" y="398145"/>
                  </a:lnTo>
                  <a:lnTo>
                    <a:pt x="719138" y="385763"/>
                  </a:lnTo>
                  <a:lnTo>
                    <a:pt x="719138" y="384810"/>
                  </a:lnTo>
                  <a:lnTo>
                    <a:pt x="719138" y="383858"/>
                  </a:lnTo>
                  <a:lnTo>
                    <a:pt x="720090" y="383858"/>
                  </a:lnTo>
                  <a:lnTo>
                    <a:pt x="756285" y="368617"/>
                  </a:lnTo>
                  <a:lnTo>
                    <a:pt x="770573" y="351472"/>
                  </a:lnTo>
                  <a:lnTo>
                    <a:pt x="773430" y="337185"/>
                  </a:lnTo>
                  <a:lnTo>
                    <a:pt x="771525" y="326708"/>
                  </a:lnTo>
                  <a:cubicBezTo>
                    <a:pt x="765810" y="314325"/>
                    <a:pt x="762000" y="306705"/>
                    <a:pt x="762000" y="301942"/>
                  </a:cubicBezTo>
                  <a:lnTo>
                    <a:pt x="754380" y="302895"/>
                  </a:lnTo>
                  <a:lnTo>
                    <a:pt x="741045" y="301942"/>
                  </a:lnTo>
                  <a:cubicBezTo>
                    <a:pt x="738188" y="302895"/>
                    <a:pt x="730568" y="311467"/>
                    <a:pt x="720090" y="323850"/>
                  </a:cubicBezTo>
                  <a:lnTo>
                    <a:pt x="703898" y="339090"/>
                  </a:lnTo>
                  <a:lnTo>
                    <a:pt x="702945" y="339090"/>
                  </a:lnTo>
                  <a:lnTo>
                    <a:pt x="701993" y="340042"/>
                  </a:lnTo>
                  <a:cubicBezTo>
                    <a:pt x="689610" y="342900"/>
                    <a:pt x="681038" y="344805"/>
                    <a:pt x="676275" y="342900"/>
                  </a:cubicBezTo>
                  <a:lnTo>
                    <a:pt x="644843" y="332422"/>
                  </a:lnTo>
                  <a:close/>
                </a:path>
              </a:pathLst>
            </a:custGeom>
            <a:solidFill>
              <a:srgbClr val="7E7E7F"/>
            </a:solidFill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915280D2-7141-4A4A-9816-635D92BE0BE2}"/>
                </a:ext>
              </a:extLst>
            </p:cNvPr>
            <p:cNvSpPr/>
            <p:nvPr/>
          </p:nvSpPr>
          <p:spPr>
            <a:xfrm>
              <a:off x="3431693" y="3162300"/>
              <a:ext cx="209550" cy="361950"/>
            </a:xfrm>
            <a:custGeom>
              <a:avLst/>
              <a:gdLst>
                <a:gd name="connsiteX0" fmla="*/ 127635 w 209550"/>
                <a:gd name="connsiteY0" fmla="*/ 21908 h 361950"/>
                <a:gd name="connsiteX1" fmla="*/ 110490 w 209550"/>
                <a:gd name="connsiteY1" fmla="*/ 69533 h 361950"/>
                <a:gd name="connsiteX2" fmla="*/ 110490 w 209550"/>
                <a:gd name="connsiteY2" fmla="*/ 100965 h 361950"/>
                <a:gd name="connsiteX3" fmla="*/ 110490 w 209550"/>
                <a:gd name="connsiteY3" fmla="*/ 101917 h 361950"/>
                <a:gd name="connsiteX4" fmla="*/ 100965 w 209550"/>
                <a:gd name="connsiteY4" fmla="*/ 118110 h 361950"/>
                <a:gd name="connsiteX5" fmla="*/ 99060 w 209550"/>
                <a:gd name="connsiteY5" fmla="*/ 129540 h 361950"/>
                <a:gd name="connsiteX6" fmla="*/ 91440 w 209550"/>
                <a:gd name="connsiteY6" fmla="*/ 145733 h 361950"/>
                <a:gd name="connsiteX7" fmla="*/ 89535 w 209550"/>
                <a:gd name="connsiteY7" fmla="*/ 146685 h 361950"/>
                <a:gd name="connsiteX8" fmla="*/ 88583 w 209550"/>
                <a:gd name="connsiteY8" fmla="*/ 146685 h 361950"/>
                <a:gd name="connsiteX9" fmla="*/ 87630 w 209550"/>
                <a:gd name="connsiteY9" fmla="*/ 145733 h 361950"/>
                <a:gd name="connsiteX10" fmla="*/ 63817 w 209550"/>
                <a:gd name="connsiteY10" fmla="*/ 142875 h 361950"/>
                <a:gd name="connsiteX11" fmla="*/ 51435 w 209550"/>
                <a:gd name="connsiteY11" fmla="*/ 154305 h 361950"/>
                <a:gd name="connsiteX12" fmla="*/ 15240 w 209550"/>
                <a:gd name="connsiteY12" fmla="*/ 160020 h 361950"/>
                <a:gd name="connsiteX13" fmla="*/ 15240 w 209550"/>
                <a:gd name="connsiteY13" fmla="*/ 160020 h 361950"/>
                <a:gd name="connsiteX14" fmla="*/ 0 w 209550"/>
                <a:gd name="connsiteY14" fmla="*/ 160020 h 361950"/>
                <a:gd name="connsiteX15" fmla="*/ 9525 w 209550"/>
                <a:gd name="connsiteY15" fmla="*/ 166688 h 361950"/>
                <a:gd name="connsiteX16" fmla="*/ 43815 w 209550"/>
                <a:gd name="connsiteY16" fmla="*/ 170497 h 361950"/>
                <a:gd name="connsiteX17" fmla="*/ 45720 w 209550"/>
                <a:gd name="connsiteY17" fmla="*/ 170497 h 361950"/>
                <a:gd name="connsiteX18" fmla="*/ 47625 w 209550"/>
                <a:gd name="connsiteY18" fmla="*/ 170497 h 361950"/>
                <a:gd name="connsiteX19" fmla="*/ 48577 w 209550"/>
                <a:gd name="connsiteY19" fmla="*/ 171450 h 361950"/>
                <a:gd name="connsiteX20" fmla="*/ 48577 w 209550"/>
                <a:gd name="connsiteY20" fmla="*/ 172403 h 361950"/>
                <a:gd name="connsiteX21" fmla="*/ 57150 w 209550"/>
                <a:gd name="connsiteY21" fmla="*/ 193358 h 361950"/>
                <a:gd name="connsiteX22" fmla="*/ 66675 w 209550"/>
                <a:gd name="connsiteY22" fmla="*/ 200025 h 361950"/>
                <a:gd name="connsiteX23" fmla="*/ 71438 w 209550"/>
                <a:gd name="connsiteY23" fmla="*/ 220028 h 361950"/>
                <a:gd name="connsiteX24" fmla="*/ 72390 w 209550"/>
                <a:gd name="connsiteY24" fmla="*/ 245745 h 361950"/>
                <a:gd name="connsiteX25" fmla="*/ 83820 w 209550"/>
                <a:gd name="connsiteY25" fmla="*/ 256222 h 361950"/>
                <a:gd name="connsiteX26" fmla="*/ 84772 w 209550"/>
                <a:gd name="connsiteY26" fmla="*/ 256222 h 361950"/>
                <a:gd name="connsiteX27" fmla="*/ 84772 w 209550"/>
                <a:gd name="connsiteY27" fmla="*/ 257175 h 361950"/>
                <a:gd name="connsiteX28" fmla="*/ 85725 w 209550"/>
                <a:gd name="connsiteY28" fmla="*/ 257175 h 361950"/>
                <a:gd name="connsiteX29" fmla="*/ 91440 w 209550"/>
                <a:gd name="connsiteY29" fmla="*/ 276225 h 361950"/>
                <a:gd name="connsiteX30" fmla="*/ 91440 w 209550"/>
                <a:gd name="connsiteY30" fmla="*/ 286703 h 361950"/>
                <a:gd name="connsiteX31" fmla="*/ 84772 w 209550"/>
                <a:gd name="connsiteY31" fmla="*/ 296228 h 361950"/>
                <a:gd name="connsiteX32" fmla="*/ 82867 w 209550"/>
                <a:gd name="connsiteY32" fmla="*/ 304800 h 361950"/>
                <a:gd name="connsiteX33" fmla="*/ 85725 w 209550"/>
                <a:gd name="connsiteY33" fmla="*/ 314325 h 361950"/>
                <a:gd name="connsiteX34" fmla="*/ 97155 w 209550"/>
                <a:gd name="connsiteY34" fmla="*/ 321945 h 361950"/>
                <a:gd name="connsiteX35" fmla="*/ 119063 w 209550"/>
                <a:gd name="connsiteY35" fmla="*/ 334328 h 361950"/>
                <a:gd name="connsiteX36" fmla="*/ 125730 w 209550"/>
                <a:gd name="connsiteY36" fmla="*/ 348615 h 361950"/>
                <a:gd name="connsiteX37" fmla="*/ 139065 w 209550"/>
                <a:gd name="connsiteY37" fmla="*/ 360045 h 361950"/>
                <a:gd name="connsiteX38" fmla="*/ 147638 w 209550"/>
                <a:gd name="connsiteY38" fmla="*/ 362903 h 361950"/>
                <a:gd name="connsiteX39" fmla="*/ 148590 w 209550"/>
                <a:gd name="connsiteY39" fmla="*/ 362903 h 361950"/>
                <a:gd name="connsiteX40" fmla="*/ 144780 w 209550"/>
                <a:gd name="connsiteY40" fmla="*/ 341947 h 361950"/>
                <a:gd name="connsiteX41" fmla="*/ 145733 w 209550"/>
                <a:gd name="connsiteY41" fmla="*/ 330517 h 361950"/>
                <a:gd name="connsiteX42" fmla="*/ 153352 w 209550"/>
                <a:gd name="connsiteY42" fmla="*/ 324803 h 361950"/>
                <a:gd name="connsiteX43" fmla="*/ 167640 w 209550"/>
                <a:gd name="connsiteY43" fmla="*/ 320040 h 361950"/>
                <a:gd name="connsiteX44" fmla="*/ 167640 w 209550"/>
                <a:gd name="connsiteY44" fmla="*/ 320040 h 361950"/>
                <a:gd name="connsiteX45" fmla="*/ 168592 w 209550"/>
                <a:gd name="connsiteY45" fmla="*/ 319088 h 361950"/>
                <a:gd name="connsiteX46" fmla="*/ 169545 w 209550"/>
                <a:gd name="connsiteY46" fmla="*/ 319088 h 361950"/>
                <a:gd name="connsiteX47" fmla="*/ 170497 w 209550"/>
                <a:gd name="connsiteY47" fmla="*/ 320040 h 361950"/>
                <a:gd name="connsiteX48" fmla="*/ 177165 w 209550"/>
                <a:gd name="connsiteY48" fmla="*/ 321945 h 361950"/>
                <a:gd name="connsiteX49" fmla="*/ 185738 w 209550"/>
                <a:gd name="connsiteY49" fmla="*/ 317183 h 361950"/>
                <a:gd name="connsiteX50" fmla="*/ 185738 w 209550"/>
                <a:gd name="connsiteY50" fmla="*/ 315278 h 361950"/>
                <a:gd name="connsiteX51" fmla="*/ 188595 w 209550"/>
                <a:gd name="connsiteY51" fmla="*/ 291465 h 361950"/>
                <a:gd name="connsiteX52" fmla="*/ 182880 w 209550"/>
                <a:gd name="connsiteY52" fmla="*/ 280035 h 361950"/>
                <a:gd name="connsiteX53" fmla="*/ 175260 w 209550"/>
                <a:gd name="connsiteY53" fmla="*/ 276225 h 361950"/>
                <a:gd name="connsiteX54" fmla="*/ 165735 w 209550"/>
                <a:gd name="connsiteY54" fmla="*/ 275272 h 361950"/>
                <a:gd name="connsiteX55" fmla="*/ 163830 w 209550"/>
                <a:gd name="connsiteY55" fmla="*/ 275272 h 361950"/>
                <a:gd name="connsiteX56" fmla="*/ 161925 w 209550"/>
                <a:gd name="connsiteY56" fmla="*/ 274320 h 361950"/>
                <a:gd name="connsiteX57" fmla="*/ 158115 w 209550"/>
                <a:gd name="connsiteY57" fmla="*/ 249555 h 361950"/>
                <a:gd name="connsiteX58" fmla="*/ 159067 w 209550"/>
                <a:gd name="connsiteY58" fmla="*/ 200978 h 361950"/>
                <a:gd name="connsiteX59" fmla="*/ 160972 w 209550"/>
                <a:gd name="connsiteY59" fmla="*/ 199072 h 361950"/>
                <a:gd name="connsiteX60" fmla="*/ 175260 w 209550"/>
                <a:gd name="connsiteY60" fmla="*/ 179070 h 361950"/>
                <a:gd name="connsiteX61" fmla="*/ 196215 w 209550"/>
                <a:gd name="connsiteY61" fmla="*/ 190500 h 361950"/>
                <a:gd name="connsiteX62" fmla="*/ 208597 w 209550"/>
                <a:gd name="connsiteY62" fmla="*/ 190500 h 361950"/>
                <a:gd name="connsiteX63" fmla="*/ 218122 w 209550"/>
                <a:gd name="connsiteY63" fmla="*/ 128588 h 361950"/>
                <a:gd name="connsiteX64" fmla="*/ 206692 w 209550"/>
                <a:gd name="connsiteY64" fmla="*/ 114300 h 361950"/>
                <a:gd name="connsiteX65" fmla="*/ 200977 w 209550"/>
                <a:gd name="connsiteY65" fmla="*/ 113347 h 361950"/>
                <a:gd name="connsiteX66" fmla="*/ 200977 w 209550"/>
                <a:gd name="connsiteY66" fmla="*/ 114300 h 361950"/>
                <a:gd name="connsiteX67" fmla="*/ 198120 w 209550"/>
                <a:gd name="connsiteY67" fmla="*/ 114300 h 361950"/>
                <a:gd name="connsiteX68" fmla="*/ 182880 w 209550"/>
                <a:gd name="connsiteY68" fmla="*/ 117158 h 361950"/>
                <a:gd name="connsiteX69" fmla="*/ 181927 w 209550"/>
                <a:gd name="connsiteY69" fmla="*/ 115253 h 361950"/>
                <a:gd name="connsiteX70" fmla="*/ 180975 w 209550"/>
                <a:gd name="connsiteY70" fmla="*/ 114300 h 361950"/>
                <a:gd name="connsiteX71" fmla="*/ 170497 w 209550"/>
                <a:gd name="connsiteY71" fmla="*/ 100965 h 361950"/>
                <a:gd name="connsiteX72" fmla="*/ 170497 w 209550"/>
                <a:gd name="connsiteY72" fmla="*/ 100013 h 361950"/>
                <a:gd name="connsiteX73" fmla="*/ 169545 w 209550"/>
                <a:gd name="connsiteY73" fmla="*/ 99060 h 361950"/>
                <a:gd name="connsiteX74" fmla="*/ 169545 w 209550"/>
                <a:gd name="connsiteY74" fmla="*/ 75247 h 361950"/>
                <a:gd name="connsiteX75" fmla="*/ 173355 w 209550"/>
                <a:gd name="connsiteY75" fmla="*/ 61913 h 361950"/>
                <a:gd name="connsiteX76" fmla="*/ 177165 w 209550"/>
                <a:gd name="connsiteY76" fmla="*/ 56197 h 361950"/>
                <a:gd name="connsiteX77" fmla="*/ 181927 w 209550"/>
                <a:gd name="connsiteY77" fmla="*/ 43815 h 361950"/>
                <a:gd name="connsiteX78" fmla="*/ 185738 w 209550"/>
                <a:gd name="connsiteY78" fmla="*/ 39053 h 361950"/>
                <a:gd name="connsiteX79" fmla="*/ 186690 w 209550"/>
                <a:gd name="connsiteY79" fmla="*/ 22860 h 361950"/>
                <a:gd name="connsiteX80" fmla="*/ 172402 w 209550"/>
                <a:gd name="connsiteY80" fmla="*/ 9525 h 361950"/>
                <a:gd name="connsiteX81" fmla="*/ 153352 w 209550"/>
                <a:gd name="connsiteY81" fmla="*/ 0 h 361950"/>
                <a:gd name="connsiteX82" fmla="*/ 127635 w 209550"/>
                <a:gd name="connsiteY82" fmla="*/ 21908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209550" h="361950">
                  <a:moveTo>
                    <a:pt x="127635" y="21908"/>
                  </a:moveTo>
                  <a:lnTo>
                    <a:pt x="110490" y="69533"/>
                  </a:lnTo>
                  <a:lnTo>
                    <a:pt x="110490" y="100965"/>
                  </a:lnTo>
                  <a:lnTo>
                    <a:pt x="110490" y="101917"/>
                  </a:lnTo>
                  <a:lnTo>
                    <a:pt x="100965" y="118110"/>
                  </a:lnTo>
                  <a:lnTo>
                    <a:pt x="99060" y="129540"/>
                  </a:lnTo>
                  <a:cubicBezTo>
                    <a:pt x="100965" y="136208"/>
                    <a:pt x="98108" y="141922"/>
                    <a:pt x="91440" y="145733"/>
                  </a:cubicBezTo>
                  <a:lnTo>
                    <a:pt x="89535" y="146685"/>
                  </a:lnTo>
                  <a:lnTo>
                    <a:pt x="88583" y="146685"/>
                  </a:lnTo>
                  <a:lnTo>
                    <a:pt x="87630" y="145733"/>
                  </a:lnTo>
                  <a:lnTo>
                    <a:pt x="63817" y="142875"/>
                  </a:lnTo>
                  <a:lnTo>
                    <a:pt x="51435" y="154305"/>
                  </a:lnTo>
                  <a:lnTo>
                    <a:pt x="15240" y="160020"/>
                  </a:lnTo>
                  <a:lnTo>
                    <a:pt x="15240" y="160020"/>
                  </a:lnTo>
                  <a:lnTo>
                    <a:pt x="0" y="160020"/>
                  </a:lnTo>
                  <a:lnTo>
                    <a:pt x="9525" y="166688"/>
                  </a:lnTo>
                  <a:lnTo>
                    <a:pt x="43815" y="170497"/>
                  </a:lnTo>
                  <a:lnTo>
                    <a:pt x="45720" y="170497"/>
                  </a:lnTo>
                  <a:lnTo>
                    <a:pt x="47625" y="170497"/>
                  </a:lnTo>
                  <a:lnTo>
                    <a:pt x="48577" y="171450"/>
                  </a:lnTo>
                  <a:lnTo>
                    <a:pt x="48577" y="172403"/>
                  </a:lnTo>
                  <a:lnTo>
                    <a:pt x="57150" y="193358"/>
                  </a:lnTo>
                  <a:lnTo>
                    <a:pt x="66675" y="200025"/>
                  </a:lnTo>
                  <a:cubicBezTo>
                    <a:pt x="69533" y="203835"/>
                    <a:pt x="71438" y="209550"/>
                    <a:pt x="71438" y="220028"/>
                  </a:cubicBezTo>
                  <a:lnTo>
                    <a:pt x="72390" y="245745"/>
                  </a:lnTo>
                  <a:lnTo>
                    <a:pt x="83820" y="256222"/>
                  </a:lnTo>
                  <a:lnTo>
                    <a:pt x="84772" y="256222"/>
                  </a:lnTo>
                  <a:lnTo>
                    <a:pt x="84772" y="257175"/>
                  </a:lnTo>
                  <a:lnTo>
                    <a:pt x="85725" y="257175"/>
                  </a:lnTo>
                  <a:lnTo>
                    <a:pt x="91440" y="276225"/>
                  </a:lnTo>
                  <a:lnTo>
                    <a:pt x="91440" y="286703"/>
                  </a:lnTo>
                  <a:lnTo>
                    <a:pt x="84772" y="296228"/>
                  </a:lnTo>
                  <a:lnTo>
                    <a:pt x="82867" y="304800"/>
                  </a:lnTo>
                  <a:lnTo>
                    <a:pt x="85725" y="314325"/>
                  </a:lnTo>
                  <a:lnTo>
                    <a:pt x="97155" y="321945"/>
                  </a:lnTo>
                  <a:cubicBezTo>
                    <a:pt x="109538" y="326708"/>
                    <a:pt x="116205" y="329565"/>
                    <a:pt x="119063" y="334328"/>
                  </a:cubicBezTo>
                  <a:lnTo>
                    <a:pt x="125730" y="348615"/>
                  </a:lnTo>
                  <a:cubicBezTo>
                    <a:pt x="133350" y="352425"/>
                    <a:pt x="137160" y="356235"/>
                    <a:pt x="139065" y="360045"/>
                  </a:cubicBezTo>
                  <a:lnTo>
                    <a:pt x="147638" y="362903"/>
                  </a:lnTo>
                  <a:lnTo>
                    <a:pt x="148590" y="362903"/>
                  </a:lnTo>
                  <a:lnTo>
                    <a:pt x="144780" y="341947"/>
                  </a:lnTo>
                  <a:cubicBezTo>
                    <a:pt x="143827" y="337185"/>
                    <a:pt x="143827" y="332422"/>
                    <a:pt x="145733" y="330517"/>
                  </a:cubicBezTo>
                  <a:cubicBezTo>
                    <a:pt x="147638" y="327660"/>
                    <a:pt x="149542" y="325755"/>
                    <a:pt x="153352" y="324803"/>
                  </a:cubicBezTo>
                  <a:lnTo>
                    <a:pt x="167640" y="320040"/>
                  </a:lnTo>
                  <a:lnTo>
                    <a:pt x="167640" y="320040"/>
                  </a:lnTo>
                  <a:lnTo>
                    <a:pt x="168592" y="319088"/>
                  </a:lnTo>
                  <a:lnTo>
                    <a:pt x="169545" y="319088"/>
                  </a:lnTo>
                  <a:lnTo>
                    <a:pt x="170497" y="320040"/>
                  </a:lnTo>
                  <a:lnTo>
                    <a:pt x="177165" y="321945"/>
                  </a:lnTo>
                  <a:lnTo>
                    <a:pt x="185738" y="317183"/>
                  </a:lnTo>
                  <a:lnTo>
                    <a:pt x="185738" y="315278"/>
                  </a:lnTo>
                  <a:lnTo>
                    <a:pt x="188595" y="291465"/>
                  </a:lnTo>
                  <a:lnTo>
                    <a:pt x="182880" y="280035"/>
                  </a:lnTo>
                  <a:lnTo>
                    <a:pt x="175260" y="276225"/>
                  </a:lnTo>
                  <a:lnTo>
                    <a:pt x="165735" y="275272"/>
                  </a:lnTo>
                  <a:lnTo>
                    <a:pt x="163830" y="275272"/>
                  </a:lnTo>
                  <a:lnTo>
                    <a:pt x="161925" y="274320"/>
                  </a:lnTo>
                  <a:lnTo>
                    <a:pt x="158115" y="249555"/>
                  </a:lnTo>
                  <a:lnTo>
                    <a:pt x="159067" y="200978"/>
                  </a:lnTo>
                  <a:lnTo>
                    <a:pt x="160972" y="199072"/>
                  </a:lnTo>
                  <a:lnTo>
                    <a:pt x="175260" y="179070"/>
                  </a:lnTo>
                  <a:lnTo>
                    <a:pt x="196215" y="190500"/>
                  </a:lnTo>
                  <a:lnTo>
                    <a:pt x="208597" y="190500"/>
                  </a:lnTo>
                  <a:lnTo>
                    <a:pt x="218122" y="128588"/>
                  </a:lnTo>
                  <a:cubicBezTo>
                    <a:pt x="215265" y="121920"/>
                    <a:pt x="212408" y="117158"/>
                    <a:pt x="206692" y="114300"/>
                  </a:cubicBezTo>
                  <a:lnTo>
                    <a:pt x="200977" y="113347"/>
                  </a:lnTo>
                  <a:lnTo>
                    <a:pt x="200977" y="114300"/>
                  </a:lnTo>
                  <a:lnTo>
                    <a:pt x="198120" y="114300"/>
                  </a:lnTo>
                  <a:lnTo>
                    <a:pt x="182880" y="117158"/>
                  </a:lnTo>
                  <a:lnTo>
                    <a:pt x="181927" y="115253"/>
                  </a:lnTo>
                  <a:lnTo>
                    <a:pt x="180975" y="114300"/>
                  </a:lnTo>
                  <a:lnTo>
                    <a:pt x="170497" y="100965"/>
                  </a:lnTo>
                  <a:lnTo>
                    <a:pt x="170497" y="100013"/>
                  </a:lnTo>
                  <a:lnTo>
                    <a:pt x="169545" y="99060"/>
                  </a:lnTo>
                  <a:lnTo>
                    <a:pt x="169545" y="75247"/>
                  </a:lnTo>
                  <a:lnTo>
                    <a:pt x="173355" y="61913"/>
                  </a:lnTo>
                  <a:lnTo>
                    <a:pt x="177165" y="56197"/>
                  </a:lnTo>
                  <a:cubicBezTo>
                    <a:pt x="177165" y="52388"/>
                    <a:pt x="178117" y="48578"/>
                    <a:pt x="181927" y="43815"/>
                  </a:cubicBezTo>
                  <a:lnTo>
                    <a:pt x="185738" y="39053"/>
                  </a:lnTo>
                  <a:lnTo>
                    <a:pt x="186690" y="22860"/>
                  </a:lnTo>
                  <a:lnTo>
                    <a:pt x="172402" y="9525"/>
                  </a:lnTo>
                  <a:lnTo>
                    <a:pt x="153352" y="0"/>
                  </a:lnTo>
                  <a:lnTo>
                    <a:pt x="127635" y="21908"/>
                  </a:lnTo>
                  <a:close/>
                </a:path>
              </a:pathLst>
            </a:custGeom>
            <a:solidFill>
              <a:srgbClr val="7E7E7F"/>
            </a:solidFill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E00E7A70-BF83-4DB1-AD77-20B1801FEE70}"/>
                </a:ext>
              </a:extLst>
            </p:cNvPr>
            <p:cNvSpPr/>
            <p:nvPr/>
          </p:nvSpPr>
          <p:spPr>
            <a:xfrm>
              <a:off x="1358101" y="2208847"/>
              <a:ext cx="1552575" cy="1171575"/>
            </a:xfrm>
            <a:custGeom>
              <a:avLst/>
              <a:gdLst>
                <a:gd name="connsiteX0" fmla="*/ 1550670 w 1552575"/>
                <a:gd name="connsiteY0" fmla="*/ 632460 h 1171575"/>
                <a:gd name="connsiteX1" fmla="*/ 1551623 w 1552575"/>
                <a:gd name="connsiteY1" fmla="*/ 631507 h 1171575"/>
                <a:gd name="connsiteX2" fmla="*/ 1552575 w 1552575"/>
                <a:gd name="connsiteY2" fmla="*/ 631507 h 1171575"/>
                <a:gd name="connsiteX3" fmla="*/ 1552575 w 1552575"/>
                <a:gd name="connsiteY3" fmla="*/ 630555 h 1171575"/>
                <a:gd name="connsiteX4" fmla="*/ 1522095 w 1552575"/>
                <a:gd name="connsiteY4" fmla="*/ 543878 h 1171575"/>
                <a:gd name="connsiteX5" fmla="*/ 1503045 w 1552575"/>
                <a:gd name="connsiteY5" fmla="*/ 528638 h 1171575"/>
                <a:gd name="connsiteX6" fmla="*/ 1503045 w 1552575"/>
                <a:gd name="connsiteY6" fmla="*/ 526732 h 1171575"/>
                <a:gd name="connsiteX7" fmla="*/ 1498283 w 1552575"/>
                <a:gd name="connsiteY7" fmla="*/ 491490 h 1171575"/>
                <a:gd name="connsiteX8" fmla="*/ 1458278 w 1552575"/>
                <a:gd name="connsiteY8" fmla="*/ 485775 h 1171575"/>
                <a:gd name="connsiteX9" fmla="*/ 1457325 w 1552575"/>
                <a:gd name="connsiteY9" fmla="*/ 485775 h 1171575"/>
                <a:gd name="connsiteX10" fmla="*/ 1455420 w 1552575"/>
                <a:gd name="connsiteY10" fmla="*/ 485775 h 1171575"/>
                <a:gd name="connsiteX11" fmla="*/ 1455420 w 1552575"/>
                <a:gd name="connsiteY11" fmla="*/ 484823 h 1171575"/>
                <a:gd name="connsiteX12" fmla="*/ 1454468 w 1552575"/>
                <a:gd name="connsiteY12" fmla="*/ 482917 h 1171575"/>
                <a:gd name="connsiteX13" fmla="*/ 1454468 w 1552575"/>
                <a:gd name="connsiteY13" fmla="*/ 481965 h 1171575"/>
                <a:gd name="connsiteX14" fmla="*/ 1418273 w 1552575"/>
                <a:gd name="connsiteY14" fmla="*/ 439103 h 1171575"/>
                <a:gd name="connsiteX15" fmla="*/ 1388745 w 1552575"/>
                <a:gd name="connsiteY15" fmla="*/ 422910 h 1171575"/>
                <a:gd name="connsiteX16" fmla="*/ 1370648 w 1552575"/>
                <a:gd name="connsiteY16" fmla="*/ 412432 h 1171575"/>
                <a:gd name="connsiteX17" fmla="*/ 1240155 w 1552575"/>
                <a:gd name="connsiteY17" fmla="*/ 395288 h 1171575"/>
                <a:gd name="connsiteX18" fmla="*/ 1237298 w 1552575"/>
                <a:gd name="connsiteY18" fmla="*/ 395288 h 1171575"/>
                <a:gd name="connsiteX19" fmla="*/ 1237298 w 1552575"/>
                <a:gd name="connsiteY19" fmla="*/ 395288 h 1171575"/>
                <a:gd name="connsiteX20" fmla="*/ 1228725 w 1552575"/>
                <a:gd name="connsiteY20" fmla="*/ 381953 h 1171575"/>
                <a:gd name="connsiteX21" fmla="*/ 1221105 w 1552575"/>
                <a:gd name="connsiteY21" fmla="*/ 357188 h 1171575"/>
                <a:gd name="connsiteX22" fmla="*/ 1260158 w 1552575"/>
                <a:gd name="connsiteY22" fmla="*/ 256223 h 1171575"/>
                <a:gd name="connsiteX23" fmla="*/ 1246823 w 1552575"/>
                <a:gd name="connsiteY23" fmla="*/ 214313 h 1171575"/>
                <a:gd name="connsiteX24" fmla="*/ 1246823 w 1552575"/>
                <a:gd name="connsiteY24" fmla="*/ 214313 h 1171575"/>
                <a:gd name="connsiteX25" fmla="*/ 1232535 w 1552575"/>
                <a:gd name="connsiteY25" fmla="*/ 147638 h 1171575"/>
                <a:gd name="connsiteX26" fmla="*/ 1185863 w 1552575"/>
                <a:gd name="connsiteY26" fmla="*/ 120967 h 1171575"/>
                <a:gd name="connsiteX27" fmla="*/ 1168718 w 1552575"/>
                <a:gd name="connsiteY27" fmla="*/ 113347 h 1171575"/>
                <a:gd name="connsiteX28" fmla="*/ 1146810 w 1552575"/>
                <a:gd name="connsiteY28" fmla="*/ 89535 h 1171575"/>
                <a:gd name="connsiteX29" fmla="*/ 1118235 w 1552575"/>
                <a:gd name="connsiteY29" fmla="*/ 60960 h 1171575"/>
                <a:gd name="connsiteX30" fmla="*/ 1117283 w 1552575"/>
                <a:gd name="connsiteY30" fmla="*/ 60007 h 1171575"/>
                <a:gd name="connsiteX31" fmla="*/ 1116330 w 1552575"/>
                <a:gd name="connsiteY31" fmla="*/ 59055 h 1171575"/>
                <a:gd name="connsiteX32" fmla="*/ 1104900 w 1552575"/>
                <a:gd name="connsiteY32" fmla="*/ 0 h 1171575"/>
                <a:gd name="connsiteX33" fmla="*/ 1059180 w 1552575"/>
                <a:gd name="connsiteY33" fmla="*/ 4763 h 1171575"/>
                <a:gd name="connsiteX34" fmla="*/ 1054418 w 1552575"/>
                <a:gd name="connsiteY34" fmla="*/ 17145 h 1171575"/>
                <a:gd name="connsiteX35" fmla="*/ 1036320 w 1552575"/>
                <a:gd name="connsiteY35" fmla="*/ 46672 h 1171575"/>
                <a:gd name="connsiteX36" fmla="*/ 1006793 w 1552575"/>
                <a:gd name="connsiteY36" fmla="*/ 56197 h 1171575"/>
                <a:gd name="connsiteX37" fmla="*/ 971550 w 1552575"/>
                <a:gd name="connsiteY37" fmla="*/ 79057 h 1171575"/>
                <a:gd name="connsiteX38" fmla="*/ 963930 w 1552575"/>
                <a:gd name="connsiteY38" fmla="*/ 109538 h 1171575"/>
                <a:gd name="connsiteX39" fmla="*/ 954405 w 1552575"/>
                <a:gd name="connsiteY39" fmla="*/ 146685 h 1171575"/>
                <a:gd name="connsiteX40" fmla="*/ 926783 w 1552575"/>
                <a:gd name="connsiteY40" fmla="*/ 173355 h 1171575"/>
                <a:gd name="connsiteX41" fmla="*/ 802005 w 1552575"/>
                <a:gd name="connsiteY41" fmla="*/ 125730 h 1171575"/>
                <a:gd name="connsiteX42" fmla="*/ 723900 w 1552575"/>
                <a:gd name="connsiteY42" fmla="*/ 224790 h 1171575"/>
                <a:gd name="connsiteX43" fmla="*/ 733425 w 1552575"/>
                <a:gd name="connsiteY43" fmla="*/ 265748 h 1171575"/>
                <a:gd name="connsiteX44" fmla="*/ 734378 w 1552575"/>
                <a:gd name="connsiteY44" fmla="*/ 265748 h 1171575"/>
                <a:gd name="connsiteX45" fmla="*/ 735330 w 1552575"/>
                <a:gd name="connsiteY45" fmla="*/ 267653 h 1171575"/>
                <a:gd name="connsiteX46" fmla="*/ 733425 w 1552575"/>
                <a:gd name="connsiteY46" fmla="*/ 268605 h 1171575"/>
                <a:gd name="connsiteX47" fmla="*/ 733425 w 1552575"/>
                <a:gd name="connsiteY47" fmla="*/ 269557 h 1171575"/>
                <a:gd name="connsiteX48" fmla="*/ 717233 w 1552575"/>
                <a:gd name="connsiteY48" fmla="*/ 280035 h 1171575"/>
                <a:gd name="connsiteX49" fmla="*/ 693420 w 1552575"/>
                <a:gd name="connsiteY49" fmla="*/ 273367 h 1171575"/>
                <a:gd name="connsiteX50" fmla="*/ 628650 w 1552575"/>
                <a:gd name="connsiteY50" fmla="*/ 260985 h 1171575"/>
                <a:gd name="connsiteX51" fmla="*/ 612458 w 1552575"/>
                <a:gd name="connsiteY51" fmla="*/ 260032 h 1171575"/>
                <a:gd name="connsiteX52" fmla="*/ 612458 w 1552575"/>
                <a:gd name="connsiteY52" fmla="*/ 260032 h 1171575"/>
                <a:gd name="connsiteX53" fmla="*/ 588645 w 1552575"/>
                <a:gd name="connsiteY53" fmla="*/ 258127 h 1171575"/>
                <a:gd name="connsiteX54" fmla="*/ 562928 w 1552575"/>
                <a:gd name="connsiteY54" fmla="*/ 262890 h 1171575"/>
                <a:gd name="connsiteX55" fmla="*/ 574358 w 1552575"/>
                <a:gd name="connsiteY55" fmla="*/ 279082 h 1171575"/>
                <a:gd name="connsiteX56" fmla="*/ 586740 w 1552575"/>
                <a:gd name="connsiteY56" fmla="*/ 303848 h 1171575"/>
                <a:gd name="connsiteX57" fmla="*/ 576263 w 1552575"/>
                <a:gd name="connsiteY57" fmla="*/ 365760 h 1171575"/>
                <a:gd name="connsiteX58" fmla="*/ 581025 w 1552575"/>
                <a:gd name="connsiteY58" fmla="*/ 399098 h 1171575"/>
                <a:gd name="connsiteX59" fmla="*/ 581978 w 1552575"/>
                <a:gd name="connsiteY59" fmla="*/ 399098 h 1171575"/>
                <a:gd name="connsiteX60" fmla="*/ 581978 w 1552575"/>
                <a:gd name="connsiteY60" fmla="*/ 400050 h 1171575"/>
                <a:gd name="connsiteX61" fmla="*/ 581025 w 1552575"/>
                <a:gd name="connsiteY61" fmla="*/ 401003 h 1171575"/>
                <a:gd name="connsiteX62" fmla="*/ 581025 w 1552575"/>
                <a:gd name="connsiteY62" fmla="*/ 401003 h 1171575"/>
                <a:gd name="connsiteX63" fmla="*/ 561975 w 1552575"/>
                <a:gd name="connsiteY63" fmla="*/ 462915 h 1171575"/>
                <a:gd name="connsiteX64" fmla="*/ 557213 w 1552575"/>
                <a:gd name="connsiteY64" fmla="*/ 470535 h 1171575"/>
                <a:gd name="connsiteX65" fmla="*/ 555308 w 1552575"/>
                <a:gd name="connsiteY65" fmla="*/ 470535 h 1171575"/>
                <a:gd name="connsiteX66" fmla="*/ 555308 w 1552575"/>
                <a:gd name="connsiteY66" fmla="*/ 469582 h 1171575"/>
                <a:gd name="connsiteX67" fmla="*/ 552450 w 1552575"/>
                <a:gd name="connsiteY67" fmla="*/ 463867 h 1171575"/>
                <a:gd name="connsiteX68" fmla="*/ 543878 w 1552575"/>
                <a:gd name="connsiteY68" fmla="*/ 454342 h 1171575"/>
                <a:gd name="connsiteX69" fmla="*/ 538163 w 1552575"/>
                <a:gd name="connsiteY69" fmla="*/ 467678 h 1171575"/>
                <a:gd name="connsiteX70" fmla="*/ 507683 w 1552575"/>
                <a:gd name="connsiteY70" fmla="*/ 514350 h 1171575"/>
                <a:gd name="connsiteX71" fmla="*/ 490538 w 1552575"/>
                <a:gd name="connsiteY71" fmla="*/ 527685 h 1171575"/>
                <a:gd name="connsiteX72" fmla="*/ 481965 w 1552575"/>
                <a:gd name="connsiteY72" fmla="*/ 532448 h 1171575"/>
                <a:gd name="connsiteX73" fmla="*/ 481965 w 1552575"/>
                <a:gd name="connsiteY73" fmla="*/ 532448 h 1171575"/>
                <a:gd name="connsiteX74" fmla="*/ 481013 w 1552575"/>
                <a:gd name="connsiteY74" fmla="*/ 532448 h 1171575"/>
                <a:gd name="connsiteX75" fmla="*/ 419100 w 1552575"/>
                <a:gd name="connsiteY75" fmla="*/ 533400 h 1171575"/>
                <a:gd name="connsiteX76" fmla="*/ 395288 w 1552575"/>
                <a:gd name="connsiteY76" fmla="*/ 556260 h 1171575"/>
                <a:gd name="connsiteX77" fmla="*/ 394335 w 1552575"/>
                <a:gd name="connsiteY77" fmla="*/ 556260 h 1171575"/>
                <a:gd name="connsiteX78" fmla="*/ 392430 w 1552575"/>
                <a:gd name="connsiteY78" fmla="*/ 556260 h 1171575"/>
                <a:gd name="connsiteX79" fmla="*/ 391478 w 1552575"/>
                <a:gd name="connsiteY79" fmla="*/ 556260 h 1171575"/>
                <a:gd name="connsiteX80" fmla="*/ 325755 w 1552575"/>
                <a:gd name="connsiteY80" fmla="*/ 546735 h 1171575"/>
                <a:gd name="connsiteX81" fmla="*/ 294323 w 1552575"/>
                <a:gd name="connsiteY81" fmla="*/ 560070 h 1171575"/>
                <a:gd name="connsiteX82" fmla="*/ 245745 w 1552575"/>
                <a:gd name="connsiteY82" fmla="*/ 569595 h 1171575"/>
                <a:gd name="connsiteX83" fmla="*/ 219075 w 1552575"/>
                <a:gd name="connsiteY83" fmla="*/ 601028 h 1171575"/>
                <a:gd name="connsiteX84" fmla="*/ 218123 w 1552575"/>
                <a:gd name="connsiteY84" fmla="*/ 602932 h 1171575"/>
                <a:gd name="connsiteX85" fmla="*/ 176213 w 1552575"/>
                <a:gd name="connsiteY85" fmla="*/ 603885 h 1171575"/>
                <a:gd name="connsiteX86" fmla="*/ 176213 w 1552575"/>
                <a:gd name="connsiteY86" fmla="*/ 568643 h 1171575"/>
                <a:gd name="connsiteX87" fmla="*/ 149543 w 1552575"/>
                <a:gd name="connsiteY87" fmla="*/ 568643 h 1171575"/>
                <a:gd name="connsiteX88" fmla="*/ 144780 w 1552575"/>
                <a:gd name="connsiteY88" fmla="*/ 583882 h 1171575"/>
                <a:gd name="connsiteX89" fmla="*/ 124778 w 1552575"/>
                <a:gd name="connsiteY89" fmla="*/ 588645 h 1171575"/>
                <a:gd name="connsiteX90" fmla="*/ 122873 w 1552575"/>
                <a:gd name="connsiteY90" fmla="*/ 588645 h 1171575"/>
                <a:gd name="connsiteX91" fmla="*/ 122873 w 1552575"/>
                <a:gd name="connsiteY91" fmla="*/ 588645 h 1171575"/>
                <a:gd name="connsiteX92" fmla="*/ 121920 w 1552575"/>
                <a:gd name="connsiteY92" fmla="*/ 587693 h 1171575"/>
                <a:gd name="connsiteX93" fmla="*/ 120968 w 1552575"/>
                <a:gd name="connsiteY93" fmla="*/ 587693 h 1171575"/>
                <a:gd name="connsiteX94" fmla="*/ 78105 w 1552575"/>
                <a:gd name="connsiteY94" fmla="*/ 572453 h 1171575"/>
                <a:gd name="connsiteX95" fmla="*/ 43815 w 1552575"/>
                <a:gd name="connsiteY95" fmla="*/ 590550 h 1171575"/>
                <a:gd name="connsiteX96" fmla="*/ 10478 w 1552575"/>
                <a:gd name="connsiteY96" fmla="*/ 627698 h 1171575"/>
                <a:gd name="connsiteX97" fmla="*/ 15240 w 1552575"/>
                <a:gd name="connsiteY97" fmla="*/ 639128 h 1171575"/>
                <a:gd name="connsiteX98" fmla="*/ 18098 w 1552575"/>
                <a:gd name="connsiteY98" fmla="*/ 659130 h 1171575"/>
                <a:gd name="connsiteX99" fmla="*/ 10478 w 1552575"/>
                <a:gd name="connsiteY99" fmla="*/ 675323 h 1171575"/>
                <a:gd name="connsiteX100" fmla="*/ 0 w 1552575"/>
                <a:gd name="connsiteY100" fmla="*/ 701993 h 1171575"/>
                <a:gd name="connsiteX101" fmla="*/ 15240 w 1552575"/>
                <a:gd name="connsiteY101" fmla="*/ 712470 h 1171575"/>
                <a:gd name="connsiteX102" fmla="*/ 36195 w 1552575"/>
                <a:gd name="connsiteY102" fmla="*/ 690563 h 1171575"/>
                <a:gd name="connsiteX103" fmla="*/ 62865 w 1552575"/>
                <a:gd name="connsiteY103" fmla="*/ 720090 h 1171575"/>
                <a:gd name="connsiteX104" fmla="*/ 62865 w 1552575"/>
                <a:gd name="connsiteY104" fmla="*/ 721995 h 1171575"/>
                <a:gd name="connsiteX105" fmla="*/ 68580 w 1552575"/>
                <a:gd name="connsiteY105" fmla="*/ 774382 h 1171575"/>
                <a:gd name="connsiteX106" fmla="*/ 68580 w 1552575"/>
                <a:gd name="connsiteY106" fmla="*/ 775335 h 1171575"/>
                <a:gd name="connsiteX107" fmla="*/ 67628 w 1552575"/>
                <a:gd name="connsiteY107" fmla="*/ 775335 h 1171575"/>
                <a:gd name="connsiteX108" fmla="*/ 52388 w 1552575"/>
                <a:gd name="connsiteY108" fmla="*/ 847725 h 1171575"/>
                <a:gd name="connsiteX109" fmla="*/ 48578 w 1552575"/>
                <a:gd name="connsiteY109" fmla="*/ 847725 h 1171575"/>
                <a:gd name="connsiteX110" fmla="*/ 6668 w 1552575"/>
                <a:gd name="connsiteY110" fmla="*/ 852487 h 1171575"/>
                <a:gd name="connsiteX111" fmla="*/ 33338 w 1552575"/>
                <a:gd name="connsiteY111" fmla="*/ 875348 h 1171575"/>
                <a:gd name="connsiteX112" fmla="*/ 46673 w 1552575"/>
                <a:gd name="connsiteY112" fmla="*/ 873443 h 1171575"/>
                <a:gd name="connsiteX113" fmla="*/ 49530 w 1552575"/>
                <a:gd name="connsiteY113" fmla="*/ 873443 h 1171575"/>
                <a:gd name="connsiteX114" fmla="*/ 50483 w 1552575"/>
                <a:gd name="connsiteY114" fmla="*/ 874395 h 1171575"/>
                <a:gd name="connsiteX115" fmla="*/ 81915 w 1552575"/>
                <a:gd name="connsiteY115" fmla="*/ 904875 h 1171575"/>
                <a:gd name="connsiteX116" fmla="*/ 77153 w 1552575"/>
                <a:gd name="connsiteY116" fmla="*/ 960120 h 1171575"/>
                <a:gd name="connsiteX117" fmla="*/ 81915 w 1552575"/>
                <a:gd name="connsiteY117" fmla="*/ 989648 h 1171575"/>
                <a:gd name="connsiteX118" fmla="*/ 94298 w 1552575"/>
                <a:gd name="connsiteY118" fmla="*/ 992505 h 1171575"/>
                <a:gd name="connsiteX119" fmla="*/ 142875 w 1552575"/>
                <a:gd name="connsiteY119" fmla="*/ 992505 h 1171575"/>
                <a:gd name="connsiteX120" fmla="*/ 118110 w 1552575"/>
                <a:gd name="connsiteY120" fmla="*/ 1015365 h 1171575"/>
                <a:gd name="connsiteX121" fmla="*/ 132398 w 1552575"/>
                <a:gd name="connsiteY121" fmla="*/ 1022985 h 1171575"/>
                <a:gd name="connsiteX122" fmla="*/ 132398 w 1552575"/>
                <a:gd name="connsiteY122" fmla="*/ 1022985 h 1171575"/>
                <a:gd name="connsiteX123" fmla="*/ 151448 w 1552575"/>
                <a:gd name="connsiteY123" fmla="*/ 1033462 h 1171575"/>
                <a:gd name="connsiteX124" fmla="*/ 202883 w 1552575"/>
                <a:gd name="connsiteY124" fmla="*/ 1055370 h 1171575"/>
                <a:gd name="connsiteX125" fmla="*/ 203835 w 1552575"/>
                <a:gd name="connsiteY125" fmla="*/ 1056323 h 1171575"/>
                <a:gd name="connsiteX126" fmla="*/ 205740 w 1552575"/>
                <a:gd name="connsiteY126" fmla="*/ 1056323 h 1171575"/>
                <a:gd name="connsiteX127" fmla="*/ 210503 w 1552575"/>
                <a:gd name="connsiteY127" fmla="*/ 1134428 h 1171575"/>
                <a:gd name="connsiteX128" fmla="*/ 245745 w 1552575"/>
                <a:gd name="connsiteY128" fmla="*/ 1168718 h 1171575"/>
                <a:gd name="connsiteX129" fmla="*/ 249555 w 1552575"/>
                <a:gd name="connsiteY129" fmla="*/ 1166812 h 1171575"/>
                <a:gd name="connsiteX130" fmla="*/ 250508 w 1552575"/>
                <a:gd name="connsiteY130" fmla="*/ 1166812 h 1171575"/>
                <a:gd name="connsiteX131" fmla="*/ 251460 w 1552575"/>
                <a:gd name="connsiteY131" fmla="*/ 1166812 h 1171575"/>
                <a:gd name="connsiteX132" fmla="*/ 304800 w 1552575"/>
                <a:gd name="connsiteY132" fmla="*/ 1174433 h 1171575"/>
                <a:gd name="connsiteX133" fmla="*/ 308610 w 1552575"/>
                <a:gd name="connsiteY133" fmla="*/ 1174433 h 1171575"/>
                <a:gd name="connsiteX134" fmla="*/ 308610 w 1552575"/>
                <a:gd name="connsiteY134" fmla="*/ 1173480 h 1171575"/>
                <a:gd name="connsiteX135" fmla="*/ 309563 w 1552575"/>
                <a:gd name="connsiteY135" fmla="*/ 1171575 h 1171575"/>
                <a:gd name="connsiteX136" fmla="*/ 319088 w 1552575"/>
                <a:gd name="connsiteY136" fmla="*/ 1151573 h 1171575"/>
                <a:gd name="connsiteX137" fmla="*/ 319088 w 1552575"/>
                <a:gd name="connsiteY137" fmla="*/ 1149668 h 1171575"/>
                <a:gd name="connsiteX138" fmla="*/ 329565 w 1552575"/>
                <a:gd name="connsiteY138" fmla="*/ 1127760 h 1171575"/>
                <a:gd name="connsiteX139" fmla="*/ 344805 w 1552575"/>
                <a:gd name="connsiteY139" fmla="*/ 1109662 h 1171575"/>
                <a:gd name="connsiteX140" fmla="*/ 345758 w 1552575"/>
                <a:gd name="connsiteY140" fmla="*/ 1108710 h 1171575"/>
                <a:gd name="connsiteX141" fmla="*/ 374333 w 1552575"/>
                <a:gd name="connsiteY141" fmla="*/ 1103948 h 1171575"/>
                <a:gd name="connsiteX142" fmla="*/ 375285 w 1552575"/>
                <a:gd name="connsiteY142" fmla="*/ 1103948 h 1171575"/>
                <a:gd name="connsiteX143" fmla="*/ 375285 w 1552575"/>
                <a:gd name="connsiteY143" fmla="*/ 1103948 h 1171575"/>
                <a:gd name="connsiteX144" fmla="*/ 393383 w 1552575"/>
                <a:gd name="connsiteY144" fmla="*/ 1114425 h 1171575"/>
                <a:gd name="connsiteX145" fmla="*/ 453390 w 1552575"/>
                <a:gd name="connsiteY145" fmla="*/ 1125855 h 1171575"/>
                <a:gd name="connsiteX146" fmla="*/ 490538 w 1552575"/>
                <a:gd name="connsiteY146" fmla="*/ 1122998 h 1171575"/>
                <a:gd name="connsiteX147" fmla="*/ 517208 w 1552575"/>
                <a:gd name="connsiteY147" fmla="*/ 1111568 h 1171575"/>
                <a:gd name="connsiteX148" fmla="*/ 528638 w 1552575"/>
                <a:gd name="connsiteY148" fmla="*/ 1100137 h 1171575"/>
                <a:gd name="connsiteX149" fmla="*/ 547688 w 1552575"/>
                <a:gd name="connsiteY149" fmla="*/ 1107758 h 1171575"/>
                <a:gd name="connsiteX150" fmla="*/ 551498 w 1552575"/>
                <a:gd name="connsiteY150" fmla="*/ 1109662 h 1171575"/>
                <a:gd name="connsiteX151" fmla="*/ 561975 w 1552575"/>
                <a:gd name="connsiteY151" fmla="*/ 1128712 h 1171575"/>
                <a:gd name="connsiteX152" fmla="*/ 581025 w 1552575"/>
                <a:gd name="connsiteY152" fmla="*/ 1143000 h 1171575"/>
                <a:gd name="connsiteX153" fmla="*/ 595313 w 1552575"/>
                <a:gd name="connsiteY153" fmla="*/ 1143000 h 1171575"/>
                <a:gd name="connsiteX154" fmla="*/ 596265 w 1552575"/>
                <a:gd name="connsiteY154" fmla="*/ 1143000 h 1171575"/>
                <a:gd name="connsiteX155" fmla="*/ 598170 w 1552575"/>
                <a:gd name="connsiteY155" fmla="*/ 1143000 h 1171575"/>
                <a:gd name="connsiteX156" fmla="*/ 599123 w 1552575"/>
                <a:gd name="connsiteY156" fmla="*/ 1143000 h 1171575"/>
                <a:gd name="connsiteX157" fmla="*/ 619125 w 1552575"/>
                <a:gd name="connsiteY157" fmla="*/ 1151573 h 1171575"/>
                <a:gd name="connsiteX158" fmla="*/ 656273 w 1552575"/>
                <a:gd name="connsiteY158" fmla="*/ 1148715 h 1171575"/>
                <a:gd name="connsiteX159" fmla="*/ 677228 w 1552575"/>
                <a:gd name="connsiteY159" fmla="*/ 1142048 h 1171575"/>
                <a:gd name="connsiteX160" fmla="*/ 731520 w 1552575"/>
                <a:gd name="connsiteY160" fmla="*/ 1146810 h 1171575"/>
                <a:gd name="connsiteX161" fmla="*/ 755333 w 1552575"/>
                <a:gd name="connsiteY161" fmla="*/ 1140143 h 1171575"/>
                <a:gd name="connsiteX162" fmla="*/ 782955 w 1552575"/>
                <a:gd name="connsiteY162" fmla="*/ 1128712 h 1171575"/>
                <a:gd name="connsiteX163" fmla="*/ 804863 w 1552575"/>
                <a:gd name="connsiteY163" fmla="*/ 1119187 h 1171575"/>
                <a:gd name="connsiteX164" fmla="*/ 857250 w 1552575"/>
                <a:gd name="connsiteY164" fmla="*/ 1119187 h 1171575"/>
                <a:gd name="connsiteX165" fmla="*/ 876300 w 1552575"/>
                <a:gd name="connsiteY165" fmla="*/ 1112520 h 1171575"/>
                <a:gd name="connsiteX166" fmla="*/ 896303 w 1552575"/>
                <a:gd name="connsiteY166" fmla="*/ 1104900 h 1171575"/>
                <a:gd name="connsiteX167" fmla="*/ 926783 w 1552575"/>
                <a:gd name="connsiteY167" fmla="*/ 1104900 h 1171575"/>
                <a:gd name="connsiteX168" fmla="*/ 941070 w 1552575"/>
                <a:gd name="connsiteY168" fmla="*/ 1115378 h 1171575"/>
                <a:gd name="connsiteX169" fmla="*/ 982028 w 1552575"/>
                <a:gd name="connsiteY169" fmla="*/ 1123950 h 1171575"/>
                <a:gd name="connsiteX170" fmla="*/ 1002983 w 1552575"/>
                <a:gd name="connsiteY170" fmla="*/ 1137285 h 1171575"/>
                <a:gd name="connsiteX171" fmla="*/ 1020128 w 1552575"/>
                <a:gd name="connsiteY171" fmla="*/ 1148715 h 1171575"/>
                <a:gd name="connsiteX172" fmla="*/ 1022033 w 1552575"/>
                <a:gd name="connsiteY172" fmla="*/ 1150620 h 1171575"/>
                <a:gd name="connsiteX173" fmla="*/ 1061085 w 1552575"/>
                <a:gd name="connsiteY173" fmla="*/ 1151573 h 1171575"/>
                <a:gd name="connsiteX174" fmla="*/ 1061085 w 1552575"/>
                <a:gd name="connsiteY174" fmla="*/ 1151573 h 1171575"/>
                <a:gd name="connsiteX175" fmla="*/ 1062038 w 1552575"/>
                <a:gd name="connsiteY175" fmla="*/ 1151573 h 1171575"/>
                <a:gd name="connsiteX176" fmla="*/ 1080135 w 1552575"/>
                <a:gd name="connsiteY176" fmla="*/ 1161098 h 1171575"/>
                <a:gd name="connsiteX177" fmla="*/ 1103948 w 1552575"/>
                <a:gd name="connsiteY177" fmla="*/ 1165860 h 1171575"/>
                <a:gd name="connsiteX178" fmla="*/ 1104900 w 1552575"/>
                <a:gd name="connsiteY178" fmla="*/ 1165860 h 1171575"/>
                <a:gd name="connsiteX179" fmla="*/ 1124903 w 1552575"/>
                <a:gd name="connsiteY179" fmla="*/ 1168718 h 1171575"/>
                <a:gd name="connsiteX180" fmla="*/ 1130618 w 1552575"/>
                <a:gd name="connsiteY180" fmla="*/ 1157287 h 1171575"/>
                <a:gd name="connsiteX181" fmla="*/ 1122045 w 1552575"/>
                <a:gd name="connsiteY181" fmla="*/ 1138237 h 1171575"/>
                <a:gd name="connsiteX182" fmla="*/ 1118235 w 1552575"/>
                <a:gd name="connsiteY182" fmla="*/ 1119187 h 1171575"/>
                <a:gd name="connsiteX183" fmla="*/ 1118235 w 1552575"/>
                <a:gd name="connsiteY183" fmla="*/ 1118235 h 1171575"/>
                <a:gd name="connsiteX184" fmla="*/ 1117283 w 1552575"/>
                <a:gd name="connsiteY184" fmla="*/ 1118235 h 1171575"/>
                <a:gd name="connsiteX185" fmla="*/ 1120140 w 1552575"/>
                <a:gd name="connsiteY185" fmla="*/ 1115378 h 1171575"/>
                <a:gd name="connsiteX186" fmla="*/ 1133475 w 1552575"/>
                <a:gd name="connsiteY186" fmla="*/ 1097280 h 1171575"/>
                <a:gd name="connsiteX187" fmla="*/ 1133475 w 1552575"/>
                <a:gd name="connsiteY187" fmla="*/ 1096328 h 1171575"/>
                <a:gd name="connsiteX188" fmla="*/ 1133475 w 1552575"/>
                <a:gd name="connsiteY188" fmla="*/ 1096328 h 1171575"/>
                <a:gd name="connsiteX189" fmla="*/ 1134428 w 1552575"/>
                <a:gd name="connsiteY189" fmla="*/ 1096328 h 1171575"/>
                <a:gd name="connsiteX190" fmla="*/ 1134428 w 1552575"/>
                <a:gd name="connsiteY190" fmla="*/ 1095375 h 1171575"/>
                <a:gd name="connsiteX191" fmla="*/ 1147763 w 1552575"/>
                <a:gd name="connsiteY191" fmla="*/ 1085850 h 1171575"/>
                <a:gd name="connsiteX192" fmla="*/ 1147763 w 1552575"/>
                <a:gd name="connsiteY192" fmla="*/ 1085850 h 1171575"/>
                <a:gd name="connsiteX193" fmla="*/ 1144905 w 1552575"/>
                <a:gd name="connsiteY193" fmla="*/ 1080135 h 1171575"/>
                <a:gd name="connsiteX194" fmla="*/ 1139190 w 1552575"/>
                <a:gd name="connsiteY194" fmla="*/ 1061085 h 1171575"/>
                <a:gd name="connsiteX195" fmla="*/ 1130618 w 1552575"/>
                <a:gd name="connsiteY195" fmla="*/ 1052512 h 1171575"/>
                <a:gd name="connsiteX196" fmla="*/ 1130618 w 1552575"/>
                <a:gd name="connsiteY196" fmla="*/ 1052512 h 1171575"/>
                <a:gd name="connsiteX197" fmla="*/ 1116330 w 1552575"/>
                <a:gd name="connsiteY197" fmla="*/ 1037273 h 1171575"/>
                <a:gd name="connsiteX198" fmla="*/ 1098233 w 1552575"/>
                <a:gd name="connsiteY198" fmla="*/ 1022032 h 1171575"/>
                <a:gd name="connsiteX199" fmla="*/ 1097280 w 1552575"/>
                <a:gd name="connsiteY199" fmla="*/ 1020128 h 1171575"/>
                <a:gd name="connsiteX200" fmla="*/ 1095375 w 1552575"/>
                <a:gd name="connsiteY200" fmla="*/ 1019175 h 1171575"/>
                <a:gd name="connsiteX201" fmla="*/ 1096328 w 1552575"/>
                <a:gd name="connsiteY201" fmla="*/ 1018223 h 1171575"/>
                <a:gd name="connsiteX202" fmla="*/ 1096328 w 1552575"/>
                <a:gd name="connsiteY202" fmla="*/ 1016318 h 1171575"/>
                <a:gd name="connsiteX203" fmla="*/ 1099185 w 1552575"/>
                <a:gd name="connsiteY203" fmla="*/ 998220 h 1171575"/>
                <a:gd name="connsiteX204" fmla="*/ 1099185 w 1552575"/>
                <a:gd name="connsiteY204" fmla="*/ 984885 h 1171575"/>
                <a:gd name="connsiteX205" fmla="*/ 1090613 w 1552575"/>
                <a:gd name="connsiteY205" fmla="*/ 962025 h 1171575"/>
                <a:gd name="connsiteX206" fmla="*/ 1112520 w 1552575"/>
                <a:gd name="connsiteY206" fmla="*/ 957262 h 1171575"/>
                <a:gd name="connsiteX207" fmla="*/ 1122998 w 1552575"/>
                <a:gd name="connsiteY207" fmla="*/ 946785 h 1171575"/>
                <a:gd name="connsiteX208" fmla="*/ 1149668 w 1552575"/>
                <a:gd name="connsiteY208" fmla="*/ 946785 h 1171575"/>
                <a:gd name="connsiteX209" fmla="*/ 1176338 w 1552575"/>
                <a:gd name="connsiteY209" fmla="*/ 942975 h 1171575"/>
                <a:gd name="connsiteX210" fmla="*/ 1177290 w 1552575"/>
                <a:gd name="connsiteY210" fmla="*/ 942975 h 1171575"/>
                <a:gd name="connsiteX211" fmla="*/ 1195388 w 1552575"/>
                <a:gd name="connsiteY211" fmla="*/ 944880 h 1171575"/>
                <a:gd name="connsiteX212" fmla="*/ 1216343 w 1552575"/>
                <a:gd name="connsiteY212" fmla="*/ 937260 h 1171575"/>
                <a:gd name="connsiteX213" fmla="*/ 1240155 w 1552575"/>
                <a:gd name="connsiteY213" fmla="*/ 934403 h 1171575"/>
                <a:gd name="connsiteX214" fmla="*/ 1255395 w 1552575"/>
                <a:gd name="connsiteY214" fmla="*/ 927735 h 1171575"/>
                <a:gd name="connsiteX215" fmla="*/ 1256348 w 1552575"/>
                <a:gd name="connsiteY215" fmla="*/ 927735 h 1171575"/>
                <a:gd name="connsiteX216" fmla="*/ 1297305 w 1552575"/>
                <a:gd name="connsiteY216" fmla="*/ 920115 h 1171575"/>
                <a:gd name="connsiteX217" fmla="*/ 1303973 w 1552575"/>
                <a:gd name="connsiteY217" fmla="*/ 913448 h 1171575"/>
                <a:gd name="connsiteX218" fmla="*/ 1302068 w 1552575"/>
                <a:gd name="connsiteY218" fmla="*/ 905828 h 1171575"/>
                <a:gd name="connsiteX219" fmla="*/ 1294448 w 1552575"/>
                <a:gd name="connsiteY219" fmla="*/ 892493 h 1171575"/>
                <a:gd name="connsiteX220" fmla="*/ 1294448 w 1552575"/>
                <a:gd name="connsiteY220" fmla="*/ 891540 h 1171575"/>
                <a:gd name="connsiteX221" fmla="*/ 1293495 w 1552575"/>
                <a:gd name="connsiteY221" fmla="*/ 890587 h 1171575"/>
                <a:gd name="connsiteX222" fmla="*/ 1293495 w 1552575"/>
                <a:gd name="connsiteY222" fmla="*/ 889635 h 1171575"/>
                <a:gd name="connsiteX223" fmla="*/ 1295400 w 1552575"/>
                <a:gd name="connsiteY223" fmla="*/ 875348 h 1171575"/>
                <a:gd name="connsiteX224" fmla="*/ 1296353 w 1552575"/>
                <a:gd name="connsiteY224" fmla="*/ 874395 h 1171575"/>
                <a:gd name="connsiteX225" fmla="*/ 1296353 w 1552575"/>
                <a:gd name="connsiteY225" fmla="*/ 854393 h 1171575"/>
                <a:gd name="connsiteX226" fmla="*/ 1292543 w 1552575"/>
                <a:gd name="connsiteY226" fmla="*/ 837248 h 1171575"/>
                <a:gd name="connsiteX227" fmla="*/ 1292543 w 1552575"/>
                <a:gd name="connsiteY227" fmla="*/ 837248 h 1171575"/>
                <a:gd name="connsiteX228" fmla="*/ 1292543 w 1552575"/>
                <a:gd name="connsiteY228" fmla="*/ 836295 h 1171575"/>
                <a:gd name="connsiteX229" fmla="*/ 1302068 w 1552575"/>
                <a:gd name="connsiteY229" fmla="*/ 817245 h 1171575"/>
                <a:gd name="connsiteX230" fmla="*/ 1316355 w 1552575"/>
                <a:gd name="connsiteY230" fmla="*/ 803910 h 1171575"/>
                <a:gd name="connsiteX231" fmla="*/ 1341120 w 1552575"/>
                <a:gd name="connsiteY231" fmla="*/ 805815 h 1171575"/>
                <a:gd name="connsiteX232" fmla="*/ 1354455 w 1552575"/>
                <a:gd name="connsiteY232" fmla="*/ 800100 h 1171575"/>
                <a:gd name="connsiteX233" fmla="*/ 1391603 w 1552575"/>
                <a:gd name="connsiteY233" fmla="*/ 749618 h 1171575"/>
                <a:gd name="connsiteX234" fmla="*/ 1391603 w 1552575"/>
                <a:gd name="connsiteY234" fmla="*/ 748665 h 1171575"/>
                <a:gd name="connsiteX235" fmla="*/ 1392555 w 1552575"/>
                <a:gd name="connsiteY235" fmla="*/ 747713 h 1171575"/>
                <a:gd name="connsiteX236" fmla="*/ 1412558 w 1552575"/>
                <a:gd name="connsiteY236" fmla="*/ 731520 h 1171575"/>
                <a:gd name="connsiteX237" fmla="*/ 1414463 w 1552575"/>
                <a:gd name="connsiteY237" fmla="*/ 729615 h 1171575"/>
                <a:gd name="connsiteX238" fmla="*/ 1429703 w 1552575"/>
                <a:gd name="connsiteY238" fmla="*/ 722948 h 1171575"/>
                <a:gd name="connsiteX239" fmla="*/ 1434465 w 1552575"/>
                <a:gd name="connsiteY239" fmla="*/ 718185 h 1171575"/>
                <a:gd name="connsiteX240" fmla="*/ 1450658 w 1552575"/>
                <a:gd name="connsiteY240" fmla="*/ 705803 h 1171575"/>
                <a:gd name="connsiteX241" fmla="*/ 1483043 w 1552575"/>
                <a:gd name="connsiteY241" fmla="*/ 712470 h 1171575"/>
                <a:gd name="connsiteX242" fmla="*/ 1510665 w 1552575"/>
                <a:gd name="connsiteY242" fmla="*/ 699135 h 1171575"/>
                <a:gd name="connsiteX243" fmla="*/ 1510665 w 1552575"/>
                <a:gd name="connsiteY243" fmla="*/ 699135 h 1171575"/>
                <a:gd name="connsiteX244" fmla="*/ 1511618 w 1552575"/>
                <a:gd name="connsiteY244" fmla="*/ 699135 h 1171575"/>
                <a:gd name="connsiteX245" fmla="*/ 1511618 w 1552575"/>
                <a:gd name="connsiteY245" fmla="*/ 699135 h 1171575"/>
                <a:gd name="connsiteX246" fmla="*/ 1512570 w 1552575"/>
                <a:gd name="connsiteY246" fmla="*/ 699135 h 1171575"/>
                <a:gd name="connsiteX247" fmla="*/ 1528763 w 1552575"/>
                <a:gd name="connsiteY247" fmla="*/ 697230 h 1171575"/>
                <a:gd name="connsiteX248" fmla="*/ 1542098 w 1552575"/>
                <a:gd name="connsiteY248" fmla="*/ 691515 h 1171575"/>
                <a:gd name="connsiteX249" fmla="*/ 1542098 w 1552575"/>
                <a:gd name="connsiteY249" fmla="*/ 669607 h 1171575"/>
                <a:gd name="connsiteX250" fmla="*/ 1545908 w 1552575"/>
                <a:gd name="connsiteY250" fmla="*/ 641985 h 1171575"/>
                <a:gd name="connsiteX251" fmla="*/ 1545908 w 1552575"/>
                <a:gd name="connsiteY251" fmla="*/ 641032 h 1171575"/>
                <a:gd name="connsiteX252" fmla="*/ 1545908 w 1552575"/>
                <a:gd name="connsiteY252" fmla="*/ 641032 h 1171575"/>
                <a:gd name="connsiteX253" fmla="*/ 1545908 w 1552575"/>
                <a:gd name="connsiteY253" fmla="*/ 640080 h 1171575"/>
                <a:gd name="connsiteX254" fmla="*/ 1550670 w 1552575"/>
                <a:gd name="connsiteY254" fmla="*/ 632460 h 1171575"/>
                <a:gd name="connsiteX255" fmla="*/ 1550670 w 1552575"/>
                <a:gd name="connsiteY255" fmla="*/ 632460 h 1171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</a:cxnLst>
              <a:rect l="l" t="t" r="r" b="b"/>
              <a:pathLst>
                <a:path w="1552575" h="1171575">
                  <a:moveTo>
                    <a:pt x="1550670" y="632460"/>
                  </a:moveTo>
                  <a:lnTo>
                    <a:pt x="1551623" y="631507"/>
                  </a:lnTo>
                  <a:lnTo>
                    <a:pt x="1552575" y="631507"/>
                  </a:lnTo>
                  <a:lnTo>
                    <a:pt x="1552575" y="630555"/>
                  </a:lnTo>
                  <a:lnTo>
                    <a:pt x="1522095" y="543878"/>
                  </a:lnTo>
                  <a:lnTo>
                    <a:pt x="1503045" y="528638"/>
                  </a:lnTo>
                  <a:lnTo>
                    <a:pt x="1503045" y="526732"/>
                  </a:lnTo>
                  <a:lnTo>
                    <a:pt x="1498283" y="491490"/>
                  </a:lnTo>
                  <a:lnTo>
                    <a:pt x="1458278" y="485775"/>
                  </a:lnTo>
                  <a:lnTo>
                    <a:pt x="1457325" y="485775"/>
                  </a:lnTo>
                  <a:lnTo>
                    <a:pt x="1455420" y="485775"/>
                  </a:lnTo>
                  <a:lnTo>
                    <a:pt x="1455420" y="484823"/>
                  </a:lnTo>
                  <a:lnTo>
                    <a:pt x="1454468" y="482917"/>
                  </a:lnTo>
                  <a:lnTo>
                    <a:pt x="1454468" y="481965"/>
                  </a:lnTo>
                  <a:cubicBezTo>
                    <a:pt x="1449705" y="468630"/>
                    <a:pt x="1437323" y="454342"/>
                    <a:pt x="1418273" y="439103"/>
                  </a:cubicBezTo>
                  <a:cubicBezTo>
                    <a:pt x="1407795" y="430530"/>
                    <a:pt x="1397318" y="424815"/>
                    <a:pt x="1388745" y="422910"/>
                  </a:cubicBezTo>
                  <a:cubicBezTo>
                    <a:pt x="1382078" y="419100"/>
                    <a:pt x="1375410" y="416242"/>
                    <a:pt x="1370648" y="412432"/>
                  </a:cubicBezTo>
                  <a:cubicBezTo>
                    <a:pt x="1358265" y="403860"/>
                    <a:pt x="1315403" y="397192"/>
                    <a:pt x="1240155" y="395288"/>
                  </a:cubicBezTo>
                  <a:lnTo>
                    <a:pt x="1237298" y="395288"/>
                  </a:lnTo>
                  <a:lnTo>
                    <a:pt x="1237298" y="395288"/>
                  </a:lnTo>
                  <a:lnTo>
                    <a:pt x="1228725" y="381953"/>
                  </a:lnTo>
                  <a:cubicBezTo>
                    <a:pt x="1224915" y="373380"/>
                    <a:pt x="1222058" y="365760"/>
                    <a:pt x="1221105" y="357188"/>
                  </a:cubicBezTo>
                  <a:cubicBezTo>
                    <a:pt x="1221105" y="346710"/>
                    <a:pt x="1233488" y="312420"/>
                    <a:pt x="1260158" y="256223"/>
                  </a:cubicBezTo>
                  <a:lnTo>
                    <a:pt x="1246823" y="214313"/>
                  </a:lnTo>
                  <a:lnTo>
                    <a:pt x="1246823" y="214313"/>
                  </a:lnTo>
                  <a:lnTo>
                    <a:pt x="1232535" y="147638"/>
                  </a:lnTo>
                  <a:cubicBezTo>
                    <a:pt x="1230630" y="138113"/>
                    <a:pt x="1214438" y="129540"/>
                    <a:pt x="1185863" y="120967"/>
                  </a:cubicBezTo>
                  <a:cubicBezTo>
                    <a:pt x="1180148" y="119063"/>
                    <a:pt x="1174433" y="117157"/>
                    <a:pt x="1168718" y="113347"/>
                  </a:cubicBezTo>
                  <a:cubicBezTo>
                    <a:pt x="1158240" y="108585"/>
                    <a:pt x="1150620" y="100013"/>
                    <a:pt x="1146810" y="89535"/>
                  </a:cubicBezTo>
                  <a:cubicBezTo>
                    <a:pt x="1141095" y="77152"/>
                    <a:pt x="1131570" y="66675"/>
                    <a:pt x="1118235" y="60960"/>
                  </a:cubicBezTo>
                  <a:lnTo>
                    <a:pt x="1117283" y="60007"/>
                  </a:lnTo>
                  <a:lnTo>
                    <a:pt x="1116330" y="59055"/>
                  </a:lnTo>
                  <a:lnTo>
                    <a:pt x="1104900" y="0"/>
                  </a:lnTo>
                  <a:lnTo>
                    <a:pt x="1059180" y="4763"/>
                  </a:lnTo>
                  <a:lnTo>
                    <a:pt x="1054418" y="17145"/>
                  </a:lnTo>
                  <a:cubicBezTo>
                    <a:pt x="1048703" y="37147"/>
                    <a:pt x="1042988" y="46672"/>
                    <a:pt x="1036320" y="46672"/>
                  </a:cubicBezTo>
                  <a:lnTo>
                    <a:pt x="1006793" y="56197"/>
                  </a:lnTo>
                  <a:cubicBezTo>
                    <a:pt x="988695" y="62865"/>
                    <a:pt x="977265" y="70485"/>
                    <a:pt x="971550" y="79057"/>
                  </a:cubicBezTo>
                  <a:cubicBezTo>
                    <a:pt x="968693" y="82867"/>
                    <a:pt x="965835" y="94297"/>
                    <a:pt x="963930" y="109538"/>
                  </a:cubicBezTo>
                  <a:cubicBezTo>
                    <a:pt x="961073" y="126682"/>
                    <a:pt x="958215" y="139065"/>
                    <a:pt x="954405" y="146685"/>
                  </a:cubicBezTo>
                  <a:cubicBezTo>
                    <a:pt x="948690" y="159067"/>
                    <a:pt x="940118" y="168592"/>
                    <a:pt x="926783" y="173355"/>
                  </a:cubicBezTo>
                  <a:cubicBezTo>
                    <a:pt x="902018" y="182880"/>
                    <a:pt x="860108" y="166688"/>
                    <a:pt x="802005" y="125730"/>
                  </a:cubicBezTo>
                  <a:lnTo>
                    <a:pt x="723900" y="224790"/>
                  </a:lnTo>
                  <a:lnTo>
                    <a:pt x="733425" y="265748"/>
                  </a:lnTo>
                  <a:lnTo>
                    <a:pt x="734378" y="265748"/>
                  </a:lnTo>
                  <a:lnTo>
                    <a:pt x="735330" y="267653"/>
                  </a:lnTo>
                  <a:lnTo>
                    <a:pt x="733425" y="268605"/>
                  </a:lnTo>
                  <a:lnTo>
                    <a:pt x="733425" y="269557"/>
                  </a:lnTo>
                  <a:cubicBezTo>
                    <a:pt x="729615" y="275273"/>
                    <a:pt x="723900" y="279082"/>
                    <a:pt x="717233" y="280035"/>
                  </a:cubicBezTo>
                  <a:cubicBezTo>
                    <a:pt x="709613" y="281940"/>
                    <a:pt x="701993" y="279082"/>
                    <a:pt x="693420" y="273367"/>
                  </a:cubicBezTo>
                  <a:cubicBezTo>
                    <a:pt x="685800" y="267653"/>
                    <a:pt x="663893" y="262890"/>
                    <a:pt x="628650" y="260985"/>
                  </a:cubicBezTo>
                  <a:lnTo>
                    <a:pt x="612458" y="260032"/>
                  </a:lnTo>
                  <a:lnTo>
                    <a:pt x="612458" y="260032"/>
                  </a:lnTo>
                  <a:lnTo>
                    <a:pt x="588645" y="258127"/>
                  </a:lnTo>
                  <a:lnTo>
                    <a:pt x="562928" y="262890"/>
                  </a:lnTo>
                  <a:lnTo>
                    <a:pt x="574358" y="279082"/>
                  </a:lnTo>
                  <a:cubicBezTo>
                    <a:pt x="583883" y="291465"/>
                    <a:pt x="587693" y="299085"/>
                    <a:pt x="586740" y="303848"/>
                  </a:cubicBezTo>
                  <a:lnTo>
                    <a:pt x="576263" y="365760"/>
                  </a:lnTo>
                  <a:lnTo>
                    <a:pt x="581025" y="399098"/>
                  </a:lnTo>
                  <a:lnTo>
                    <a:pt x="581978" y="399098"/>
                  </a:lnTo>
                  <a:lnTo>
                    <a:pt x="581978" y="400050"/>
                  </a:lnTo>
                  <a:lnTo>
                    <a:pt x="581025" y="401003"/>
                  </a:lnTo>
                  <a:lnTo>
                    <a:pt x="581025" y="401003"/>
                  </a:lnTo>
                  <a:lnTo>
                    <a:pt x="561975" y="462915"/>
                  </a:lnTo>
                  <a:cubicBezTo>
                    <a:pt x="561023" y="468630"/>
                    <a:pt x="559118" y="471488"/>
                    <a:pt x="557213" y="470535"/>
                  </a:cubicBezTo>
                  <a:lnTo>
                    <a:pt x="555308" y="470535"/>
                  </a:lnTo>
                  <a:lnTo>
                    <a:pt x="555308" y="469582"/>
                  </a:lnTo>
                  <a:lnTo>
                    <a:pt x="552450" y="463867"/>
                  </a:lnTo>
                  <a:cubicBezTo>
                    <a:pt x="548640" y="456248"/>
                    <a:pt x="546735" y="453390"/>
                    <a:pt x="543878" y="454342"/>
                  </a:cubicBezTo>
                  <a:cubicBezTo>
                    <a:pt x="541973" y="455295"/>
                    <a:pt x="539115" y="459105"/>
                    <a:pt x="538163" y="467678"/>
                  </a:cubicBezTo>
                  <a:cubicBezTo>
                    <a:pt x="534353" y="484823"/>
                    <a:pt x="523875" y="499110"/>
                    <a:pt x="507683" y="514350"/>
                  </a:cubicBezTo>
                  <a:lnTo>
                    <a:pt x="490538" y="527685"/>
                  </a:lnTo>
                  <a:lnTo>
                    <a:pt x="481965" y="532448"/>
                  </a:lnTo>
                  <a:lnTo>
                    <a:pt x="481965" y="532448"/>
                  </a:lnTo>
                  <a:lnTo>
                    <a:pt x="481013" y="532448"/>
                  </a:lnTo>
                  <a:lnTo>
                    <a:pt x="419100" y="533400"/>
                  </a:lnTo>
                  <a:lnTo>
                    <a:pt x="395288" y="556260"/>
                  </a:lnTo>
                  <a:lnTo>
                    <a:pt x="394335" y="556260"/>
                  </a:lnTo>
                  <a:lnTo>
                    <a:pt x="392430" y="556260"/>
                  </a:lnTo>
                  <a:lnTo>
                    <a:pt x="391478" y="556260"/>
                  </a:lnTo>
                  <a:lnTo>
                    <a:pt x="325755" y="546735"/>
                  </a:lnTo>
                  <a:cubicBezTo>
                    <a:pt x="315278" y="558165"/>
                    <a:pt x="304800" y="561975"/>
                    <a:pt x="294323" y="560070"/>
                  </a:cubicBezTo>
                  <a:cubicBezTo>
                    <a:pt x="284798" y="557213"/>
                    <a:pt x="268605" y="561023"/>
                    <a:pt x="245745" y="569595"/>
                  </a:cubicBezTo>
                  <a:lnTo>
                    <a:pt x="219075" y="601028"/>
                  </a:lnTo>
                  <a:lnTo>
                    <a:pt x="218123" y="602932"/>
                  </a:lnTo>
                  <a:lnTo>
                    <a:pt x="176213" y="603885"/>
                  </a:lnTo>
                  <a:lnTo>
                    <a:pt x="176213" y="568643"/>
                  </a:lnTo>
                  <a:lnTo>
                    <a:pt x="149543" y="568643"/>
                  </a:lnTo>
                  <a:lnTo>
                    <a:pt x="144780" y="583882"/>
                  </a:lnTo>
                  <a:lnTo>
                    <a:pt x="124778" y="588645"/>
                  </a:lnTo>
                  <a:lnTo>
                    <a:pt x="122873" y="588645"/>
                  </a:lnTo>
                  <a:lnTo>
                    <a:pt x="122873" y="588645"/>
                  </a:lnTo>
                  <a:lnTo>
                    <a:pt x="121920" y="587693"/>
                  </a:lnTo>
                  <a:lnTo>
                    <a:pt x="120968" y="587693"/>
                  </a:lnTo>
                  <a:cubicBezTo>
                    <a:pt x="108585" y="580073"/>
                    <a:pt x="93345" y="574357"/>
                    <a:pt x="78105" y="572453"/>
                  </a:cubicBezTo>
                  <a:cubicBezTo>
                    <a:pt x="69533" y="571500"/>
                    <a:pt x="59055" y="577215"/>
                    <a:pt x="43815" y="590550"/>
                  </a:cubicBezTo>
                  <a:cubicBezTo>
                    <a:pt x="27623" y="603885"/>
                    <a:pt x="16193" y="616268"/>
                    <a:pt x="10478" y="627698"/>
                  </a:cubicBezTo>
                  <a:cubicBezTo>
                    <a:pt x="13335" y="629603"/>
                    <a:pt x="15240" y="633413"/>
                    <a:pt x="15240" y="639128"/>
                  </a:cubicBezTo>
                  <a:cubicBezTo>
                    <a:pt x="17145" y="645795"/>
                    <a:pt x="18098" y="651510"/>
                    <a:pt x="18098" y="659130"/>
                  </a:cubicBezTo>
                  <a:cubicBezTo>
                    <a:pt x="17145" y="666750"/>
                    <a:pt x="14288" y="671513"/>
                    <a:pt x="10478" y="675323"/>
                  </a:cubicBezTo>
                  <a:cubicBezTo>
                    <a:pt x="5715" y="678180"/>
                    <a:pt x="2858" y="686753"/>
                    <a:pt x="0" y="701993"/>
                  </a:cubicBezTo>
                  <a:lnTo>
                    <a:pt x="15240" y="712470"/>
                  </a:lnTo>
                  <a:lnTo>
                    <a:pt x="36195" y="690563"/>
                  </a:lnTo>
                  <a:lnTo>
                    <a:pt x="62865" y="720090"/>
                  </a:lnTo>
                  <a:lnTo>
                    <a:pt x="62865" y="721995"/>
                  </a:lnTo>
                  <a:lnTo>
                    <a:pt x="68580" y="774382"/>
                  </a:lnTo>
                  <a:lnTo>
                    <a:pt x="68580" y="775335"/>
                  </a:lnTo>
                  <a:lnTo>
                    <a:pt x="67628" y="775335"/>
                  </a:lnTo>
                  <a:lnTo>
                    <a:pt x="52388" y="847725"/>
                  </a:lnTo>
                  <a:lnTo>
                    <a:pt x="48578" y="847725"/>
                  </a:lnTo>
                  <a:cubicBezTo>
                    <a:pt x="26670" y="847725"/>
                    <a:pt x="12383" y="848678"/>
                    <a:pt x="6668" y="852487"/>
                  </a:cubicBezTo>
                  <a:cubicBezTo>
                    <a:pt x="7620" y="857250"/>
                    <a:pt x="17145" y="864870"/>
                    <a:pt x="33338" y="875348"/>
                  </a:cubicBezTo>
                  <a:lnTo>
                    <a:pt x="46673" y="873443"/>
                  </a:lnTo>
                  <a:lnTo>
                    <a:pt x="49530" y="873443"/>
                  </a:lnTo>
                  <a:lnTo>
                    <a:pt x="50483" y="874395"/>
                  </a:lnTo>
                  <a:lnTo>
                    <a:pt x="81915" y="904875"/>
                  </a:lnTo>
                  <a:cubicBezTo>
                    <a:pt x="94298" y="915353"/>
                    <a:pt x="93345" y="933450"/>
                    <a:pt x="77153" y="960120"/>
                  </a:cubicBezTo>
                  <a:lnTo>
                    <a:pt x="81915" y="989648"/>
                  </a:lnTo>
                  <a:lnTo>
                    <a:pt x="94298" y="992505"/>
                  </a:lnTo>
                  <a:lnTo>
                    <a:pt x="142875" y="992505"/>
                  </a:lnTo>
                  <a:lnTo>
                    <a:pt x="118110" y="1015365"/>
                  </a:lnTo>
                  <a:lnTo>
                    <a:pt x="132398" y="1022985"/>
                  </a:lnTo>
                  <a:lnTo>
                    <a:pt x="132398" y="1022985"/>
                  </a:lnTo>
                  <a:lnTo>
                    <a:pt x="151448" y="1033462"/>
                  </a:lnTo>
                  <a:lnTo>
                    <a:pt x="202883" y="1055370"/>
                  </a:lnTo>
                  <a:lnTo>
                    <a:pt x="203835" y="1056323"/>
                  </a:lnTo>
                  <a:lnTo>
                    <a:pt x="205740" y="1056323"/>
                  </a:lnTo>
                  <a:lnTo>
                    <a:pt x="210503" y="1134428"/>
                  </a:lnTo>
                  <a:cubicBezTo>
                    <a:pt x="211455" y="1149668"/>
                    <a:pt x="222885" y="1161098"/>
                    <a:pt x="245745" y="1168718"/>
                  </a:cubicBezTo>
                  <a:lnTo>
                    <a:pt x="249555" y="1166812"/>
                  </a:lnTo>
                  <a:lnTo>
                    <a:pt x="250508" y="1166812"/>
                  </a:lnTo>
                  <a:lnTo>
                    <a:pt x="251460" y="1166812"/>
                  </a:lnTo>
                  <a:lnTo>
                    <a:pt x="304800" y="1174433"/>
                  </a:lnTo>
                  <a:lnTo>
                    <a:pt x="308610" y="1174433"/>
                  </a:lnTo>
                  <a:lnTo>
                    <a:pt x="308610" y="1173480"/>
                  </a:lnTo>
                  <a:lnTo>
                    <a:pt x="309563" y="1171575"/>
                  </a:lnTo>
                  <a:cubicBezTo>
                    <a:pt x="315278" y="1161098"/>
                    <a:pt x="319088" y="1153478"/>
                    <a:pt x="319088" y="1151573"/>
                  </a:cubicBezTo>
                  <a:lnTo>
                    <a:pt x="319088" y="1149668"/>
                  </a:lnTo>
                  <a:cubicBezTo>
                    <a:pt x="318135" y="1141095"/>
                    <a:pt x="321945" y="1133475"/>
                    <a:pt x="329565" y="1127760"/>
                  </a:cubicBezTo>
                  <a:cubicBezTo>
                    <a:pt x="337185" y="1122045"/>
                    <a:pt x="341948" y="1116330"/>
                    <a:pt x="344805" y="1109662"/>
                  </a:cubicBezTo>
                  <a:lnTo>
                    <a:pt x="345758" y="1108710"/>
                  </a:lnTo>
                  <a:cubicBezTo>
                    <a:pt x="348615" y="1101090"/>
                    <a:pt x="358140" y="1099185"/>
                    <a:pt x="374333" y="1103948"/>
                  </a:cubicBezTo>
                  <a:lnTo>
                    <a:pt x="375285" y="1103948"/>
                  </a:lnTo>
                  <a:lnTo>
                    <a:pt x="375285" y="1103948"/>
                  </a:lnTo>
                  <a:lnTo>
                    <a:pt x="393383" y="1114425"/>
                  </a:lnTo>
                  <a:lnTo>
                    <a:pt x="453390" y="1125855"/>
                  </a:lnTo>
                  <a:lnTo>
                    <a:pt x="490538" y="1122998"/>
                  </a:lnTo>
                  <a:lnTo>
                    <a:pt x="517208" y="1111568"/>
                  </a:lnTo>
                  <a:cubicBezTo>
                    <a:pt x="521970" y="1104900"/>
                    <a:pt x="525780" y="1102043"/>
                    <a:pt x="528638" y="1100137"/>
                  </a:cubicBezTo>
                  <a:cubicBezTo>
                    <a:pt x="533400" y="1099185"/>
                    <a:pt x="540068" y="1101090"/>
                    <a:pt x="547688" y="1107758"/>
                  </a:cubicBezTo>
                  <a:lnTo>
                    <a:pt x="551498" y="1109662"/>
                  </a:lnTo>
                  <a:cubicBezTo>
                    <a:pt x="555308" y="1112520"/>
                    <a:pt x="558165" y="1118235"/>
                    <a:pt x="561975" y="1128712"/>
                  </a:cubicBezTo>
                  <a:lnTo>
                    <a:pt x="581025" y="1143000"/>
                  </a:lnTo>
                  <a:lnTo>
                    <a:pt x="595313" y="1143000"/>
                  </a:lnTo>
                  <a:lnTo>
                    <a:pt x="596265" y="1143000"/>
                  </a:lnTo>
                  <a:lnTo>
                    <a:pt x="598170" y="1143000"/>
                  </a:lnTo>
                  <a:lnTo>
                    <a:pt x="599123" y="1143000"/>
                  </a:lnTo>
                  <a:lnTo>
                    <a:pt x="619125" y="1151573"/>
                  </a:lnTo>
                  <a:lnTo>
                    <a:pt x="656273" y="1148715"/>
                  </a:lnTo>
                  <a:lnTo>
                    <a:pt x="677228" y="1142048"/>
                  </a:lnTo>
                  <a:lnTo>
                    <a:pt x="731520" y="1146810"/>
                  </a:lnTo>
                  <a:lnTo>
                    <a:pt x="755333" y="1140143"/>
                  </a:lnTo>
                  <a:lnTo>
                    <a:pt x="782955" y="1128712"/>
                  </a:lnTo>
                  <a:cubicBezTo>
                    <a:pt x="788670" y="1124903"/>
                    <a:pt x="795338" y="1122045"/>
                    <a:pt x="804863" y="1119187"/>
                  </a:cubicBezTo>
                  <a:lnTo>
                    <a:pt x="857250" y="1119187"/>
                  </a:lnTo>
                  <a:lnTo>
                    <a:pt x="876300" y="1112520"/>
                  </a:lnTo>
                  <a:cubicBezTo>
                    <a:pt x="883920" y="1107758"/>
                    <a:pt x="890588" y="1104900"/>
                    <a:pt x="896303" y="1104900"/>
                  </a:cubicBezTo>
                  <a:lnTo>
                    <a:pt x="926783" y="1104900"/>
                  </a:lnTo>
                  <a:lnTo>
                    <a:pt x="941070" y="1115378"/>
                  </a:lnTo>
                  <a:lnTo>
                    <a:pt x="982028" y="1123950"/>
                  </a:lnTo>
                  <a:cubicBezTo>
                    <a:pt x="987743" y="1123950"/>
                    <a:pt x="993458" y="1128712"/>
                    <a:pt x="1002983" y="1137285"/>
                  </a:cubicBezTo>
                  <a:lnTo>
                    <a:pt x="1020128" y="1148715"/>
                  </a:lnTo>
                  <a:lnTo>
                    <a:pt x="1022033" y="1150620"/>
                  </a:lnTo>
                  <a:lnTo>
                    <a:pt x="1061085" y="1151573"/>
                  </a:lnTo>
                  <a:lnTo>
                    <a:pt x="1061085" y="1151573"/>
                  </a:lnTo>
                  <a:lnTo>
                    <a:pt x="1062038" y="1151573"/>
                  </a:lnTo>
                  <a:lnTo>
                    <a:pt x="1080135" y="1161098"/>
                  </a:lnTo>
                  <a:lnTo>
                    <a:pt x="1103948" y="1165860"/>
                  </a:lnTo>
                  <a:lnTo>
                    <a:pt x="1104900" y="1165860"/>
                  </a:lnTo>
                  <a:lnTo>
                    <a:pt x="1124903" y="1168718"/>
                  </a:lnTo>
                  <a:lnTo>
                    <a:pt x="1130618" y="1157287"/>
                  </a:lnTo>
                  <a:lnTo>
                    <a:pt x="1122045" y="1138237"/>
                  </a:lnTo>
                  <a:lnTo>
                    <a:pt x="1118235" y="1119187"/>
                  </a:lnTo>
                  <a:lnTo>
                    <a:pt x="1118235" y="1118235"/>
                  </a:lnTo>
                  <a:lnTo>
                    <a:pt x="1117283" y="1118235"/>
                  </a:lnTo>
                  <a:lnTo>
                    <a:pt x="1120140" y="1115378"/>
                  </a:lnTo>
                  <a:lnTo>
                    <a:pt x="1133475" y="1097280"/>
                  </a:lnTo>
                  <a:lnTo>
                    <a:pt x="1133475" y="1096328"/>
                  </a:lnTo>
                  <a:lnTo>
                    <a:pt x="1133475" y="1096328"/>
                  </a:lnTo>
                  <a:lnTo>
                    <a:pt x="1134428" y="1096328"/>
                  </a:lnTo>
                  <a:lnTo>
                    <a:pt x="1134428" y="1095375"/>
                  </a:lnTo>
                  <a:lnTo>
                    <a:pt x="1147763" y="1085850"/>
                  </a:lnTo>
                  <a:lnTo>
                    <a:pt x="1147763" y="1085850"/>
                  </a:lnTo>
                  <a:lnTo>
                    <a:pt x="1144905" y="1080135"/>
                  </a:lnTo>
                  <a:lnTo>
                    <a:pt x="1139190" y="1061085"/>
                  </a:lnTo>
                  <a:cubicBezTo>
                    <a:pt x="1139190" y="1058228"/>
                    <a:pt x="1136333" y="1056323"/>
                    <a:pt x="1130618" y="1052512"/>
                  </a:cubicBezTo>
                  <a:lnTo>
                    <a:pt x="1130618" y="1052512"/>
                  </a:lnTo>
                  <a:lnTo>
                    <a:pt x="1116330" y="1037273"/>
                  </a:lnTo>
                  <a:lnTo>
                    <a:pt x="1098233" y="1022032"/>
                  </a:lnTo>
                  <a:lnTo>
                    <a:pt x="1097280" y="1020128"/>
                  </a:lnTo>
                  <a:lnTo>
                    <a:pt x="1095375" y="1019175"/>
                  </a:lnTo>
                  <a:lnTo>
                    <a:pt x="1096328" y="1018223"/>
                  </a:lnTo>
                  <a:lnTo>
                    <a:pt x="1096328" y="1016318"/>
                  </a:lnTo>
                  <a:lnTo>
                    <a:pt x="1099185" y="998220"/>
                  </a:lnTo>
                  <a:lnTo>
                    <a:pt x="1099185" y="984885"/>
                  </a:lnTo>
                  <a:lnTo>
                    <a:pt x="1090613" y="962025"/>
                  </a:lnTo>
                  <a:lnTo>
                    <a:pt x="1112520" y="957262"/>
                  </a:lnTo>
                  <a:lnTo>
                    <a:pt x="1122998" y="946785"/>
                  </a:lnTo>
                  <a:lnTo>
                    <a:pt x="1149668" y="946785"/>
                  </a:lnTo>
                  <a:lnTo>
                    <a:pt x="1176338" y="942975"/>
                  </a:lnTo>
                  <a:lnTo>
                    <a:pt x="1177290" y="942975"/>
                  </a:lnTo>
                  <a:lnTo>
                    <a:pt x="1195388" y="944880"/>
                  </a:lnTo>
                  <a:lnTo>
                    <a:pt x="1216343" y="937260"/>
                  </a:lnTo>
                  <a:lnTo>
                    <a:pt x="1240155" y="934403"/>
                  </a:lnTo>
                  <a:lnTo>
                    <a:pt x="1255395" y="927735"/>
                  </a:lnTo>
                  <a:lnTo>
                    <a:pt x="1256348" y="927735"/>
                  </a:lnTo>
                  <a:lnTo>
                    <a:pt x="1297305" y="920115"/>
                  </a:lnTo>
                  <a:lnTo>
                    <a:pt x="1303973" y="913448"/>
                  </a:lnTo>
                  <a:lnTo>
                    <a:pt x="1302068" y="905828"/>
                  </a:lnTo>
                  <a:lnTo>
                    <a:pt x="1294448" y="892493"/>
                  </a:lnTo>
                  <a:lnTo>
                    <a:pt x="1294448" y="891540"/>
                  </a:lnTo>
                  <a:lnTo>
                    <a:pt x="1293495" y="890587"/>
                  </a:lnTo>
                  <a:lnTo>
                    <a:pt x="1293495" y="889635"/>
                  </a:lnTo>
                  <a:lnTo>
                    <a:pt x="1295400" y="875348"/>
                  </a:lnTo>
                  <a:lnTo>
                    <a:pt x="1296353" y="874395"/>
                  </a:lnTo>
                  <a:lnTo>
                    <a:pt x="1296353" y="854393"/>
                  </a:lnTo>
                  <a:lnTo>
                    <a:pt x="1292543" y="837248"/>
                  </a:lnTo>
                  <a:lnTo>
                    <a:pt x="1292543" y="837248"/>
                  </a:lnTo>
                  <a:lnTo>
                    <a:pt x="1292543" y="836295"/>
                  </a:lnTo>
                  <a:lnTo>
                    <a:pt x="1302068" y="817245"/>
                  </a:lnTo>
                  <a:cubicBezTo>
                    <a:pt x="1305878" y="808673"/>
                    <a:pt x="1310640" y="803910"/>
                    <a:pt x="1316355" y="803910"/>
                  </a:cubicBezTo>
                  <a:lnTo>
                    <a:pt x="1341120" y="805815"/>
                  </a:lnTo>
                  <a:cubicBezTo>
                    <a:pt x="1344930" y="805815"/>
                    <a:pt x="1349693" y="803910"/>
                    <a:pt x="1354455" y="800100"/>
                  </a:cubicBezTo>
                  <a:lnTo>
                    <a:pt x="1391603" y="749618"/>
                  </a:lnTo>
                  <a:lnTo>
                    <a:pt x="1391603" y="748665"/>
                  </a:lnTo>
                  <a:lnTo>
                    <a:pt x="1392555" y="747713"/>
                  </a:lnTo>
                  <a:lnTo>
                    <a:pt x="1412558" y="731520"/>
                  </a:lnTo>
                  <a:lnTo>
                    <a:pt x="1414463" y="729615"/>
                  </a:lnTo>
                  <a:cubicBezTo>
                    <a:pt x="1422083" y="727710"/>
                    <a:pt x="1426845" y="724853"/>
                    <a:pt x="1429703" y="722948"/>
                  </a:cubicBezTo>
                  <a:lnTo>
                    <a:pt x="1434465" y="718185"/>
                  </a:lnTo>
                  <a:cubicBezTo>
                    <a:pt x="1441133" y="709613"/>
                    <a:pt x="1446848" y="705803"/>
                    <a:pt x="1450658" y="705803"/>
                  </a:cubicBezTo>
                  <a:lnTo>
                    <a:pt x="1483043" y="712470"/>
                  </a:lnTo>
                  <a:lnTo>
                    <a:pt x="1510665" y="699135"/>
                  </a:lnTo>
                  <a:lnTo>
                    <a:pt x="1510665" y="699135"/>
                  </a:lnTo>
                  <a:lnTo>
                    <a:pt x="1511618" y="699135"/>
                  </a:lnTo>
                  <a:lnTo>
                    <a:pt x="1511618" y="699135"/>
                  </a:lnTo>
                  <a:lnTo>
                    <a:pt x="1512570" y="699135"/>
                  </a:lnTo>
                  <a:lnTo>
                    <a:pt x="1528763" y="697230"/>
                  </a:lnTo>
                  <a:lnTo>
                    <a:pt x="1542098" y="691515"/>
                  </a:lnTo>
                  <a:lnTo>
                    <a:pt x="1542098" y="669607"/>
                  </a:lnTo>
                  <a:lnTo>
                    <a:pt x="1545908" y="641985"/>
                  </a:lnTo>
                  <a:lnTo>
                    <a:pt x="1545908" y="641032"/>
                  </a:lnTo>
                  <a:lnTo>
                    <a:pt x="1545908" y="641032"/>
                  </a:lnTo>
                  <a:lnTo>
                    <a:pt x="1545908" y="640080"/>
                  </a:lnTo>
                  <a:lnTo>
                    <a:pt x="1550670" y="632460"/>
                  </a:lnTo>
                  <a:lnTo>
                    <a:pt x="1550670" y="632460"/>
                  </a:lnTo>
                  <a:close/>
                </a:path>
              </a:pathLst>
            </a:custGeom>
            <a:solidFill>
              <a:srgbClr val="7E7E7F"/>
            </a:solidFill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276CCD1F-86E2-4F7B-B683-9D743757A5DD}"/>
                </a:ext>
              </a:extLst>
            </p:cNvPr>
            <p:cNvSpPr/>
            <p:nvPr/>
          </p:nvSpPr>
          <p:spPr>
            <a:xfrm>
              <a:off x="2363940" y="3129915"/>
              <a:ext cx="962025" cy="685800"/>
            </a:xfrm>
            <a:custGeom>
              <a:avLst/>
              <a:gdLst>
                <a:gd name="connsiteX0" fmla="*/ 577215 w 962025"/>
                <a:gd name="connsiteY0" fmla="*/ 36195 h 685800"/>
                <a:gd name="connsiteX1" fmla="*/ 568643 w 962025"/>
                <a:gd name="connsiteY1" fmla="*/ 42863 h 685800"/>
                <a:gd name="connsiteX2" fmla="*/ 573405 w 962025"/>
                <a:gd name="connsiteY2" fmla="*/ 67627 h 685800"/>
                <a:gd name="connsiteX3" fmla="*/ 573405 w 962025"/>
                <a:gd name="connsiteY3" fmla="*/ 68580 h 685800"/>
                <a:gd name="connsiteX4" fmla="*/ 574358 w 962025"/>
                <a:gd name="connsiteY4" fmla="*/ 69532 h 685800"/>
                <a:gd name="connsiteX5" fmla="*/ 573405 w 962025"/>
                <a:gd name="connsiteY5" fmla="*/ 69532 h 685800"/>
                <a:gd name="connsiteX6" fmla="*/ 562928 w 962025"/>
                <a:gd name="connsiteY6" fmla="*/ 93345 h 685800"/>
                <a:gd name="connsiteX7" fmla="*/ 548640 w 962025"/>
                <a:gd name="connsiteY7" fmla="*/ 99060 h 685800"/>
                <a:gd name="connsiteX8" fmla="*/ 545783 w 962025"/>
                <a:gd name="connsiteY8" fmla="*/ 100013 h 685800"/>
                <a:gd name="connsiteX9" fmla="*/ 544830 w 962025"/>
                <a:gd name="connsiteY9" fmla="*/ 100013 h 685800"/>
                <a:gd name="connsiteX10" fmla="*/ 520065 w 962025"/>
                <a:gd name="connsiteY10" fmla="*/ 88582 h 685800"/>
                <a:gd name="connsiteX11" fmla="*/ 519113 w 962025"/>
                <a:gd name="connsiteY11" fmla="*/ 88582 h 685800"/>
                <a:gd name="connsiteX12" fmla="*/ 519113 w 962025"/>
                <a:gd name="connsiteY12" fmla="*/ 87630 h 685800"/>
                <a:gd name="connsiteX13" fmla="*/ 472440 w 962025"/>
                <a:gd name="connsiteY13" fmla="*/ 44767 h 685800"/>
                <a:gd name="connsiteX14" fmla="*/ 454342 w 962025"/>
                <a:gd name="connsiteY14" fmla="*/ 34290 h 685800"/>
                <a:gd name="connsiteX15" fmla="*/ 425767 w 962025"/>
                <a:gd name="connsiteY15" fmla="*/ 23813 h 685800"/>
                <a:gd name="connsiteX16" fmla="*/ 425767 w 962025"/>
                <a:gd name="connsiteY16" fmla="*/ 22860 h 685800"/>
                <a:gd name="connsiteX17" fmla="*/ 425767 w 962025"/>
                <a:gd name="connsiteY17" fmla="*/ 22860 h 685800"/>
                <a:gd name="connsiteX18" fmla="*/ 424815 w 962025"/>
                <a:gd name="connsiteY18" fmla="*/ 22860 h 685800"/>
                <a:gd name="connsiteX19" fmla="*/ 424815 w 962025"/>
                <a:gd name="connsiteY19" fmla="*/ 22860 h 685800"/>
                <a:gd name="connsiteX20" fmla="*/ 411480 w 962025"/>
                <a:gd name="connsiteY20" fmla="*/ 13335 h 685800"/>
                <a:gd name="connsiteX21" fmla="*/ 387667 w 962025"/>
                <a:gd name="connsiteY21" fmla="*/ 5715 h 685800"/>
                <a:gd name="connsiteX22" fmla="*/ 374333 w 962025"/>
                <a:gd name="connsiteY22" fmla="*/ 6667 h 685800"/>
                <a:gd name="connsiteX23" fmla="*/ 373380 w 962025"/>
                <a:gd name="connsiteY23" fmla="*/ 6667 h 685800"/>
                <a:gd name="connsiteX24" fmla="*/ 342900 w 962025"/>
                <a:gd name="connsiteY24" fmla="*/ 4763 h 685800"/>
                <a:gd name="connsiteX25" fmla="*/ 341948 w 962025"/>
                <a:gd name="connsiteY25" fmla="*/ 4763 h 685800"/>
                <a:gd name="connsiteX26" fmla="*/ 320040 w 962025"/>
                <a:gd name="connsiteY26" fmla="*/ 0 h 685800"/>
                <a:gd name="connsiteX27" fmla="*/ 306705 w 962025"/>
                <a:gd name="connsiteY27" fmla="*/ 0 h 685800"/>
                <a:gd name="connsiteX28" fmla="*/ 296228 w 962025"/>
                <a:gd name="connsiteY28" fmla="*/ 7620 h 685800"/>
                <a:gd name="connsiteX29" fmla="*/ 273367 w 962025"/>
                <a:gd name="connsiteY29" fmla="*/ 13335 h 685800"/>
                <a:gd name="connsiteX30" fmla="*/ 253365 w 962025"/>
                <a:gd name="connsiteY30" fmla="*/ 17145 h 685800"/>
                <a:gd name="connsiteX31" fmla="*/ 236220 w 962025"/>
                <a:gd name="connsiteY31" fmla="*/ 22860 h 685800"/>
                <a:gd name="connsiteX32" fmla="*/ 235267 w 962025"/>
                <a:gd name="connsiteY32" fmla="*/ 23813 h 685800"/>
                <a:gd name="connsiteX33" fmla="*/ 235267 w 962025"/>
                <a:gd name="connsiteY33" fmla="*/ 24765 h 685800"/>
                <a:gd name="connsiteX34" fmla="*/ 235267 w 962025"/>
                <a:gd name="connsiteY34" fmla="*/ 23813 h 685800"/>
                <a:gd name="connsiteX35" fmla="*/ 214313 w 962025"/>
                <a:gd name="connsiteY35" fmla="*/ 25717 h 685800"/>
                <a:gd name="connsiteX36" fmla="*/ 192405 w 962025"/>
                <a:gd name="connsiteY36" fmla="*/ 34290 h 685800"/>
                <a:gd name="connsiteX37" fmla="*/ 192405 w 962025"/>
                <a:gd name="connsiteY37" fmla="*/ 34290 h 685800"/>
                <a:gd name="connsiteX38" fmla="*/ 189548 w 962025"/>
                <a:gd name="connsiteY38" fmla="*/ 34290 h 685800"/>
                <a:gd name="connsiteX39" fmla="*/ 171450 w 962025"/>
                <a:gd name="connsiteY39" fmla="*/ 32385 h 685800"/>
                <a:gd name="connsiteX40" fmla="*/ 143828 w 962025"/>
                <a:gd name="connsiteY40" fmla="*/ 36195 h 685800"/>
                <a:gd name="connsiteX41" fmla="*/ 120968 w 962025"/>
                <a:gd name="connsiteY41" fmla="*/ 36195 h 685800"/>
                <a:gd name="connsiteX42" fmla="*/ 111443 w 962025"/>
                <a:gd name="connsiteY42" fmla="*/ 45720 h 685800"/>
                <a:gd name="connsiteX43" fmla="*/ 110490 w 962025"/>
                <a:gd name="connsiteY43" fmla="*/ 45720 h 685800"/>
                <a:gd name="connsiteX44" fmla="*/ 99060 w 962025"/>
                <a:gd name="connsiteY44" fmla="*/ 48577 h 685800"/>
                <a:gd name="connsiteX45" fmla="*/ 103823 w 962025"/>
                <a:gd name="connsiteY45" fmla="*/ 60007 h 685800"/>
                <a:gd name="connsiteX46" fmla="*/ 103823 w 962025"/>
                <a:gd name="connsiteY46" fmla="*/ 78105 h 685800"/>
                <a:gd name="connsiteX47" fmla="*/ 100965 w 962025"/>
                <a:gd name="connsiteY47" fmla="*/ 94297 h 685800"/>
                <a:gd name="connsiteX48" fmla="*/ 117158 w 962025"/>
                <a:gd name="connsiteY48" fmla="*/ 107632 h 685800"/>
                <a:gd name="connsiteX49" fmla="*/ 118110 w 962025"/>
                <a:gd name="connsiteY49" fmla="*/ 107632 h 685800"/>
                <a:gd name="connsiteX50" fmla="*/ 118110 w 962025"/>
                <a:gd name="connsiteY50" fmla="*/ 107632 h 685800"/>
                <a:gd name="connsiteX51" fmla="*/ 118110 w 962025"/>
                <a:gd name="connsiteY51" fmla="*/ 107632 h 685800"/>
                <a:gd name="connsiteX52" fmla="*/ 131445 w 962025"/>
                <a:gd name="connsiteY52" fmla="*/ 122872 h 685800"/>
                <a:gd name="connsiteX53" fmla="*/ 143828 w 962025"/>
                <a:gd name="connsiteY53" fmla="*/ 140017 h 685800"/>
                <a:gd name="connsiteX54" fmla="*/ 148590 w 962025"/>
                <a:gd name="connsiteY54" fmla="*/ 154305 h 685800"/>
                <a:gd name="connsiteX55" fmla="*/ 155258 w 962025"/>
                <a:gd name="connsiteY55" fmla="*/ 168592 h 685800"/>
                <a:gd name="connsiteX56" fmla="*/ 153353 w 962025"/>
                <a:gd name="connsiteY56" fmla="*/ 169545 h 685800"/>
                <a:gd name="connsiteX57" fmla="*/ 135255 w 962025"/>
                <a:gd name="connsiteY57" fmla="*/ 182880 h 685800"/>
                <a:gd name="connsiteX58" fmla="*/ 122873 w 962025"/>
                <a:gd name="connsiteY58" fmla="*/ 199072 h 685800"/>
                <a:gd name="connsiteX59" fmla="*/ 125730 w 962025"/>
                <a:gd name="connsiteY59" fmla="*/ 213360 h 685800"/>
                <a:gd name="connsiteX60" fmla="*/ 134303 w 962025"/>
                <a:gd name="connsiteY60" fmla="*/ 233363 h 685800"/>
                <a:gd name="connsiteX61" fmla="*/ 135255 w 962025"/>
                <a:gd name="connsiteY61" fmla="*/ 235267 h 685800"/>
                <a:gd name="connsiteX62" fmla="*/ 135255 w 962025"/>
                <a:gd name="connsiteY62" fmla="*/ 235267 h 685800"/>
                <a:gd name="connsiteX63" fmla="*/ 135255 w 962025"/>
                <a:gd name="connsiteY63" fmla="*/ 236220 h 685800"/>
                <a:gd name="connsiteX64" fmla="*/ 133350 w 962025"/>
                <a:gd name="connsiteY64" fmla="*/ 243840 h 685800"/>
                <a:gd name="connsiteX65" fmla="*/ 126683 w 962025"/>
                <a:gd name="connsiteY65" fmla="*/ 254317 h 685800"/>
                <a:gd name="connsiteX66" fmla="*/ 96203 w 962025"/>
                <a:gd name="connsiteY66" fmla="*/ 254317 h 685800"/>
                <a:gd name="connsiteX67" fmla="*/ 72390 w 962025"/>
                <a:gd name="connsiteY67" fmla="*/ 249555 h 685800"/>
                <a:gd name="connsiteX68" fmla="*/ 71438 w 962025"/>
                <a:gd name="connsiteY68" fmla="*/ 249555 h 685800"/>
                <a:gd name="connsiteX69" fmla="*/ 71438 w 962025"/>
                <a:gd name="connsiteY69" fmla="*/ 249555 h 685800"/>
                <a:gd name="connsiteX70" fmla="*/ 70485 w 962025"/>
                <a:gd name="connsiteY70" fmla="*/ 249555 h 685800"/>
                <a:gd name="connsiteX71" fmla="*/ 53340 w 962025"/>
                <a:gd name="connsiteY71" fmla="*/ 240982 h 685800"/>
                <a:gd name="connsiteX72" fmla="*/ 25718 w 962025"/>
                <a:gd name="connsiteY72" fmla="*/ 240030 h 685800"/>
                <a:gd name="connsiteX73" fmla="*/ 26670 w 962025"/>
                <a:gd name="connsiteY73" fmla="*/ 240982 h 685800"/>
                <a:gd name="connsiteX74" fmla="*/ 23813 w 962025"/>
                <a:gd name="connsiteY74" fmla="*/ 288607 h 685800"/>
                <a:gd name="connsiteX75" fmla="*/ 11430 w 962025"/>
                <a:gd name="connsiteY75" fmla="*/ 299085 h 685800"/>
                <a:gd name="connsiteX76" fmla="*/ 7620 w 962025"/>
                <a:gd name="connsiteY76" fmla="*/ 311467 h 685800"/>
                <a:gd name="connsiteX77" fmla="*/ 7620 w 962025"/>
                <a:gd name="connsiteY77" fmla="*/ 312420 h 685800"/>
                <a:gd name="connsiteX78" fmla="*/ 6668 w 962025"/>
                <a:gd name="connsiteY78" fmla="*/ 312420 h 685800"/>
                <a:gd name="connsiteX79" fmla="*/ 4763 w 962025"/>
                <a:gd name="connsiteY79" fmla="*/ 324802 h 685800"/>
                <a:gd name="connsiteX80" fmla="*/ 18098 w 962025"/>
                <a:gd name="connsiteY80" fmla="*/ 339090 h 685800"/>
                <a:gd name="connsiteX81" fmla="*/ 22860 w 962025"/>
                <a:gd name="connsiteY81" fmla="*/ 361950 h 685800"/>
                <a:gd name="connsiteX82" fmla="*/ 22860 w 962025"/>
                <a:gd name="connsiteY82" fmla="*/ 370522 h 685800"/>
                <a:gd name="connsiteX83" fmla="*/ 19050 w 962025"/>
                <a:gd name="connsiteY83" fmla="*/ 382905 h 685800"/>
                <a:gd name="connsiteX84" fmla="*/ 12383 w 962025"/>
                <a:gd name="connsiteY84" fmla="*/ 401955 h 685800"/>
                <a:gd name="connsiteX85" fmla="*/ 0 w 962025"/>
                <a:gd name="connsiteY85" fmla="*/ 425767 h 685800"/>
                <a:gd name="connsiteX86" fmla="*/ 0 w 962025"/>
                <a:gd name="connsiteY86" fmla="*/ 430530 h 685800"/>
                <a:gd name="connsiteX87" fmla="*/ 1905 w 962025"/>
                <a:gd name="connsiteY87" fmla="*/ 441960 h 685800"/>
                <a:gd name="connsiteX88" fmla="*/ 14288 w 962025"/>
                <a:gd name="connsiteY88" fmla="*/ 458152 h 685800"/>
                <a:gd name="connsiteX89" fmla="*/ 20955 w 962025"/>
                <a:gd name="connsiteY89" fmla="*/ 468630 h 685800"/>
                <a:gd name="connsiteX90" fmla="*/ 32385 w 962025"/>
                <a:gd name="connsiteY90" fmla="*/ 484822 h 685800"/>
                <a:gd name="connsiteX91" fmla="*/ 49530 w 962025"/>
                <a:gd name="connsiteY91" fmla="*/ 503872 h 685800"/>
                <a:gd name="connsiteX92" fmla="*/ 62865 w 962025"/>
                <a:gd name="connsiteY92" fmla="*/ 513397 h 685800"/>
                <a:gd name="connsiteX93" fmla="*/ 80963 w 962025"/>
                <a:gd name="connsiteY93" fmla="*/ 501967 h 685800"/>
                <a:gd name="connsiteX94" fmla="*/ 92393 w 962025"/>
                <a:gd name="connsiteY94" fmla="*/ 497205 h 685800"/>
                <a:gd name="connsiteX95" fmla="*/ 110490 w 962025"/>
                <a:gd name="connsiteY95" fmla="*/ 505777 h 685800"/>
                <a:gd name="connsiteX96" fmla="*/ 110490 w 962025"/>
                <a:gd name="connsiteY96" fmla="*/ 505777 h 685800"/>
                <a:gd name="connsiteX97" fmla="*/ 111443 w 962025"/>
                <a:gd name="connsiteY97" fmla="*/ 505777 h 685800"/>
                <a:gd name="connsiteX98" fmla="*/ 111443 w 962025"/>
                <a:gd name="connsiteY98" fmla="*/ 506730 h 685800"/>
                <a:gd name="connsiteX99" fmla="*/ 120968 w 962025"/>
                <a:gd name="connsiteY99" fmla="*/ 518160 h 685800"/>
                <a:gd name="connsiteX100" fmla="*/ 125730 w 962025"/>
                <a:gd name="connsiteY100" fmla="*/ 529590 h 685800"/>
                <a:gd name="connsiteX101" fmla="*/ 129540 w 962025"/>
                <a:gd name="connsiteY101" fmla="*/ 534352 h 685800"/>
                <a:gd name="connsiteX102" fmla="*/ 132398 w 962025"/>
                <a:gd name="connsiteY102" fmla="*/ 536257 h 685800"/>
                <a:gd name="connsiteX103" fmla="*/ 144780 w 962025"/>
                <a:gd name="connsiteY103" fmla="*/ 544830 h 685800"/>
                <a:gd name="connsiteX104" fmla="*/ 151448 w 962025"/>
                <a:gd name="connsiteY104" fmla="*/ 545782 h 685800"/>
                <a:gd name="connsiteX105" fmla="*/ 161925 w 962025"/>
                <a:gd name="connsiteY105" fmla="*/ 553402 h 685800"/>
                <a:gd name="connsiteX106" fmla="*/ 192405 w 962025"/>
                <a:gd name="connsiteY106" fmla="*/ 564832 h 685800"/>
                <a:gd name="connsiteX107" fmla="*/ 193358 w 962025"/>
                <a:gd name="connsiteY107" fmla="*/ 564832 h 685800"/>
                <a:gd name="connsiteX108" fmla="*/ 221933 w 962025"/>
                <a:gd name="connsiteY108" fmla="*/ 575310 h 685800"/>
                <a:gd name="connsiteX109" fmla="*/ 222885 w 962025"/>
                <a:gd name="connsiteY109" fmla="*/ 575310 h 685800"/>
                <a:gd name="connsiteX110" fmla="*/ 223838 w 962025"/>
                <a:gd name="connsiteY110" fmla="*/ 575310 h 685800"/>
                <a:gd name="connsiteX111" fmla="*/ 243840 w 962025"/>
                <a:gd name="connsiteY111" fmla="*/ 584835 h 685800"/>
                <a:gd name="connsiteX112" fmla="*/ 278130 w 962025"/>
                <a:gd name="connsiteY112" fmla="*/ 593407 h 685800"/>
                <a:gd name="connsiteX113" fmla="*/ 279083 w 962025"/>
                <a:gd name="connsiteY113" fmla="*/ 594360 h 685800"/>
                <a:gd name="connsiteX114" fmla="*/ 323850 w 962025"/>
                <a:gd name="connsiteY114" fmla="*/ 596265 h 685800"/>
                <a:gd name="connsiteX115" fmla="*/ 343853 w 962025"/>
                <a:gd name="connsiteY115" fmla="*/ 588645 h 685800"/>
                <a:gd name="connsiteX116" fmla="*/ 361950 w 962025"/>
                <a:gd name="connsiteY116" fmla="*/ 588645 h 685800"/>
                <a:gd name="connsiteX117" fmla="*/ 361950 w 962025"/>
                <a:gd name="connsiteY117" fmla="*/ 589597 h 685800"/>
                <a:gd name="connsiteX118" fmla="*/ 362903 w 962025"/>
                <a:gd name="connsiteY118" fmla="*/ 590550 h 685800"/>
                <a:gd name="connsiteX119" fmla="*/ 378142 w 962025"/>
                <a:gd name="connsiteY119" fmla="*/ 609600 h 685800"/>
                <a:gd name="connsiteX120" fmla="*/ 378142 w 962025"/>
                <a:gd name="connsiteY120" fmla="*/ 609600 h 685800"/>
                <a:gd name="connsiteX121" fmla="*/ 378142 w 962025"/>
                <a:gd name="connsiteY121" fmla="*/ 610552 h 685800"/>
                <a:gd name="connsiteX122" fmla="*/ 387667 w 962025"/>
                <a:gd name="connsiteY122" fmla="*/ 625793 h 685800"/>
                <a:gd name="connsiteX123" fmla="*/ 395288 w 962025"/>
                <a:gd name="connsiteY123" fmla="*/ 634365 h 685800"/>
                <a:gd name="connsiteX124" fmla="*/ 405765 w 962025"/>
                <a:gd name="connsiteY124" fmla="*/ 639127 h 685800"/>
                <a:gd name="connsiteX125" fmla="*/ 406717 w 962025"/>
                <a:gd name="connsiteY125" fmla="*/ 640080 h 685800"/>
                <a:gd name="connsiteX126" fmla="*/ 406717 w 962025"/>
                <a:gd name="connsiteY126" fmla="*/ 640080 h 685800"/>
                <a:gd name="connsiteX127" fmla="*/ 407670 w 962025"/>
                <a:gd name="connsiteY127" fmla="*/ 641032 h 685800"/>
                <a:gd name="connsiteX128" fmla="*/ 416242 w 962025"/>
                <a:gd name="connsiteY128" fmla="*/ 660082 h 685800"/>
                <a:gd name="connsiteX129" fmla="*/ 416242 w 962025"/>
                <a:gd name="connsiteY129" fmla="*/ 661035 h 685800"/>
                <a:gd name="connsiteX130" fmla="*/ 417195 w 962025"/>
                <a:gd name="connsiteY130" fmla="*/ 661035 h 685800"/>
                <a:gd name="connsiteX131" fmla="*/ 417195 w 962025"/>
                <a:gd name="connsiteY131" fmla="*/ 661988 h 685800"/>
                <a:gd name="connsiteX132" fmla="*/ 421958 w 962025"/>
                <a:gd name="connsiteY132" fmla="*/ 682943 h 685800"/>
                <a:gd name="connsiteX133" fmla="*/ 435292 w 962025"/>
                <a:gd name="connsiteY133" fmla="*/ 687705 h 685800"/>
                <a:gd name="connsiteX134" fmla="*/ 436245 w 962025"/>
                <a:gd name="connsiteY134" fmla="*/ 687705 h 685800"/>
                <a:gd name="connsiteX135" fmla="*/ 437198 w 962025"/>
                <a:gd name="connsiteY135" fmla="*/ 687705 h 685800"/>
                <a:gd name="connsiteX136" fmla="*/ 437198 w 962025"/>
                <a:gd name="connsiteY136" fmla="*/ 687705 h 685800"/>
                <a:gd name="connsiteX137" fmla="*/ 447675 w 962025"/>
                <a:gd name="connsiteY137" fmla="*/ 694372 h 685800"/>
                <a:gd name="connsiteX138" fmla="*/ 461963 w 962025"/>
                <a:gd name="connsiteY138" fmla="*/ 691515 h 685800"/>
                <a:gd name="connsiteX139" fmla="*/ 465773 w 962025"/>
                <a:gd name="connsiteY139" fmla="*/ 677227 h 685800"/>
                <a:gd name="connsiteX140" fmla="*/ 465773 w 962025"/>
                <a:gd name="connsiteY140" fmla="*/ 676275 h 685800"/>
                <a:gd name="connsiteX141" fmla="*/ 466725 w 962025"/>
                <a:gd name="connsiteY141" fmla="*/ 675322 h 685800"/>
                <a:gd name="connsiteX142" fmla="*/ 482917 w 962025"/>
                <a:gd name="connsiteY142" fmla="*/ 659130 h 685800"/>
                <a:gd name="connsiteX143" fmla="*/ 501015 w 962025"/>
                <a:gd name="connsiteY143" fmla="*/ 663893 h 685800"/>
                <a:gd name="connsiteX144" fmla="*/ 501015 w 962025"/>
                <a:gd name="connsiteY144" fmla="*/ 665797 h 685800"/>
                <a:gd name="connsiteX145" fmla="*/ 509588 w 962025"/>
                <a:gd name="connsiteY145" fmla="*/ 684847 h 685800"/>
                <a:gd name="connsiteX146" fmla="*/ 527685 w 962025"/>
                <a:gd name="connsiteY146" fmla="*/ 678180 h 685800"/>
                <a:gd name="connsiteX147" fmla="*/ 529590 w 962025"/>
                <a:gd name="connsiteY147" fmla="*/ 660082 h 685800"/>
                <a:gd name="connsiteX148" fmla="*/ 529590 w 962025"/>
                <a:gd name="connsiteY148" fmla="*/ 659130 h 685800"/>
                <a:gd name="connsiteX149" fmla="*/ 529590 w 962025"/>
                <a:gd name="connsiteY149" fmla="*/ 658177 h 685800"/>
                <a:gd name="connsiteX150" fmla="*/ 530543 w 962025"/>
                <a:gd name="connsiteY150" fmla="*/ 657225 h 685800"/>
                <a:gd name="connsiteX151" fmla="*/ 542925 w 962025"/>
                <a:gd name="connsiteY151" fmla="*/ 650557 h 685800"/>
                <a:gd name="connsiteX152" fmla="*/ 540068 w 962025"/>
                <a:gd name="connsiteY152" fmla="*/ 623888 h 685800"/>
                <a:gd name="connsiteX153" fmla="*/ 540068 w 962025"/>
                <a:gd name="connsiteY153" fmla="*/ 621982 h 685800"/>
                <a:gd name="connsiteX154" fmla="*/ 540068 w 962025"/>
                <a:gd name="connsiteY154" fmla="*/ 621030 h 685800"/>
                <a:gd name="connsiteX155" fmla="*/ 540068 w 962025"/>
                <a:gd name="connsiteY155" fmla="*/ 621030 h 685800"/>
                <a:gd name="connsiteX156" fmla="*/ 554355 w 962025"/>
                <a:gd name="connsiteY156" fmla="*/ 591502 h 685800"/>
                <a:gd name="connsiteX157" fmla="*/ 568643 w 962025"/>
                <a:gd name="connsiteY157" fmla="*/ 585788 h 685800"/>
                <a:gd name="connsiteX158" fmla="*/ 562928 w 962025"/>
                <a:gd name="connsiteY158" fmla="*/ 559118 h 685800"/>
                <a:gd name="connsiteX159" fmla="*/ 577215 w 962025"/>
                <a:gd name="connsiteY159" fmla="*/ 559118 h 685800"/>
                <a:gd name="connsiteX160" fmla="*/ 576263 w 962025"/>
                <a:gd name="connsiteY160" fmla="*/ 546735 h 685800"/>
                <a:gd name="connsiteX161" fmla="*/ 568643 w 962025"/>
                <a:gd name="connsiteY161" fmla="*/ 521017 h 685800"/>
                <a:gd name="connsiteX162" fmla="*/ 568643 w 962025"/>
                <a:gd name="connsiteY162" fmla="*/ 521017 h 685800"/>
                <a:gd name="connsiteX163" fmla="*/ 568643 w 962025"/>
                <a:gd name="connsiteY163" fmla="*/ 519113 h 685800"/>
                <a:gd name="connsiteX164" fmla="*/ 570548 w 962025"/>
                <a:gd name="connsiteY164" fmla="*/ 501015 h 685800"/>
                <a:gd name="connsiteX165" fmla="*/ 570548 w 962025"/>
                <a:gd name="connsiteY165" fmla="*/ 498157 h 685800"/>
                <a:gd name="connsiteX166" fmla="*/ 572453 w 962025"/>
                <a:gd name="connsiteY166" fmla="*/ 497205 h 685800"/>
                <a:gd name="connsiteX167" fmla="*/ 581978 w 962025"/>
                <a:gd name="connsiteY167" fmla="*/ 484822 h 685800"/>
                <a:gd name="connsiteX168" fmla="*/ 583883 w 962025"/>
                <a:gd name="connsiteY168" fmla="*/ 482917 h 685800"/>
                <a:gd name="connsiteX169" fmla="*/ 586740 w 962025"/>
                <a:gd name="connsiteY169" fmla="*/ 482917 h 685800"/>
                <a:gd name="connsiteX170" fmla="*/ 612458 w 962025"/>
                <a:gd name="connsiteY170" fmla="*/ 487680 h 685800"/>
                <a:gd name="connsiteX171" fmla="*/ 613410 w 962025"/>
                <a:gd name="connsiteY171" fmla="*/ 487680 h 685800"/>
                <a:gd name="connsiteX172" fmla="*/ 634365 w 962025"/>
                <a:gd name="connsiteY172" fmla="*/ 493395 h 685800"/>
                <a:gd name="connsiteX173" fmla="*/ 652463 w 962025"/>
                <a:gd name="connsiteY173" fmla="*/ 487680 h 685800"/>
                <a:gd name="connsiteX174" fmla="*/ 662940 w 962025"/>
                <a:gd name="connsiteY174" fmla="*/ 508635 h 685800"/>
                <a:gd name="connsiteX175" fmla="*/ 663893 w 962025"/>
                <a:gd name="connsiteY175" fmla="*/ 509588 h 685800"/>
                <a:gd name="connsiteX176" fmla="*/ 663893 w 962025"/>
                <a:gd name="connsiteY176" fmla="*/ 524827 h 685800"/>
                <a:gd name="connsiteX177" fmla="*/ 666750 w 962025"/>
                <a:gd name="connsiteY177" fmla="*/ 539115 h 685800"/>
                <a:gd name="connsiteX178" fmla="*/ 676275 w 962025"/>
                <a:gd name="connsiteY178" fmla="*/ 549593 h 685800"/>
                <a:gd name="connsiteX179" fmla="*/ 678180 w 962025"/>
                <a:gd name="connsiteY179" fmla="*/ 549593 h 685800"/>
                <a:gd name="connsiteX180" fmla="*/ 692468 w 962025"/>
                <a:gd name="connsiteY180" fmla="*/ 561022 h 685800"/>
                <a:gd name="connsiteX181" fmla="*/ 703898 w 962025"/>
                <a:gd name="connsiteY181" fmla="*/ 580072 h 685800"/>
                <a:gd name="connsiteX182" fmla="*/ 712470 w 962025"/>
                <a:gd name="connsiteY182" fmla="*/ 592455 h 685800"/>
                <a:gd name="connsiteX183" fmla="*/ 712470 w 962025"/>
                <a:gd name="connsiteY183" fmla="*/ 592455 h 685800"/>
                <a:gd name="connsiteX184" fmla="*/ 712470 w 962025"/>
                <a:gd name="connsiteY184" fmla="*/ 593407 h 685800"/>
                <a:gd name="connsiteX185" fmla="*/ 718185 w 962025"/>
                <a:gd name="connsiteY185" fmla="*/ 603885 h 685800"/>
                <a:gd name="connsiteX186" fmla="*/ 726758 w 962025"/>
                <a:gd name="connsiteY186" fmla="*/ 602932 h 685800"/>
                <a:gd name="connsiteX187" fmla="*/ 742950 w 962025"/>
                <a:gd name="connsiteY187" fmla="*/ 588645 h 685800"/>
                <a:gd name="connsiteX188" fmla="*/ 753428 w 962025"/>
                <a:gd name="connsiteY188" fmla="*/ 610552 h 685800"/>
                <a:gd name="connsiteX189" fmla="*/ 774383 w 962025"/>
                <a:gd name="connsiteY189" fmla="*/ 617220 h 685800"/>
                <a:gd name="connsiteX190" fmla="*/ 775335 w 962025"/>
                <a:gd name="connsiteY190" fmla="*/ 617220 h 685800"/>
                <a:gd name="connsiteX191" fmla="*/ 776288 w 962025"/>
                <a:gd name="connsiteY191" fmla="*/ 618172 h 685800"/>
                <a:gd name="connsiteX192" fmla="*/ 786765 w 962025"/>
                <a:gd name="connsiteY192" fmla="*/ 637222 h 685800"/>
                <a:gd name="connsiteX193" fmla="*/ 791528 w 962025"/>
                <a:gd name="connsiteY193" fmla="*/ 640080 h 685800"/>
                <a:gd name="connsiteX194" fmla="*/ 792480 w 962025"/>
                <a:gd name="connsiteY194" fmla="*/ 621982 h 685800"/>
                <a:gd name="connsiteX195" fmla="*/ 792480 w 962025"/>
                <a:gd name="connsiteY195" fmla="*/ 621030 h 685800"/>
                <a:gd name="connsiteX196" fmla="*/ 792480 w 962025"/>
                <a:gd name="connsiteY196" fmla="*/ 618172 h 685800"/>
                <a:gd name="connsiteX197" fmla="*/ 834390 w 962025"/>
                <a:gd name="connsiteY197" fmla="*/ 617220 h 685800"/>
                <a:gd name="connsiteX198" fmla="*/ 835343 w 962025"/>
                <a:gd name="connsiteY198" fmla="*/ 613410 h 685800"/>
                <a:gd name="connsiteX199" fmla="*/ 834390 w 962025"/>
                <a:gd name="connsiteY199" fmla="*/ 604838 h 685800"/>
                <a:gd name="connsiteX200" fmla="*/ 829628 w 962025"/>
                <a:gd name="connsiteY200" fmla="*/ 587693 h 685800"/>
                <a:gd name="connsiteX201" fmla="*/ 831533 w 962025"/>
                <a:gd name="connsiteY201" fmla="*/ 572452 h 685800"/>
                <a:gd name="connsiteX202" fmla="*/ 841058 w 962025"/>
                <a:gd name="connsiteY202" fmla="*/ 569595 h 685800"/>
                <a:gd name="connsiteX203" fmla="*/ 858203 w 962025"/>
                <a:gd name="connsiteY203" fmla="*/ 575310 h 685800"/>
                <a:gd name="connsiteX204" fmla="*/ 860108 w 962025"/>
                <a:gd name="connsiteY204" fmla="*/ 562927 h 685800"/>
                <a:gd name="connsiteX205" fmla="*/ 828675 w 962025"/>
                <a:gd name="connsiteY205" fmla="*/ 548640 h 685800"/>
                <a:gd name="connsiteX206" fmla="*/ 826770 w 962025"/>
                <a:gd name="connsiteY206" fmla="*/ 548640 h 685800"/>
                <a:gd name="connsiteX207" fmla="*/ 825818 w 962025"/>
                <a:gd name="connsiteY207" fmla="*/ 546735 h 685800"/>
                <a:gd name="connsiteX208" fmla="*/ 825818 w 962025"/>
                <a:gd name="connsiteY208" fmla="*/ 545782 h 685800"/>
                <a:gd name="connsiteX209" fmla="*/ 825818 w 962025"/>
                <a:gd name="connsiteY209" fmla="*/ 544830 h 685800"/>
                <a:gd name="connsiteX210" fmla="*/ 821055 w 962025"/>
                <a:gd name="connsiteY210" fmla="*/ 506730 h 685800"/>
                <a:gd name="connsiteX211" fmla="*/ 822008 w 962025"/>
                <a:gd name="connsiteY211" fmla="*/ 482917 h 685800"/>
                <a:gd name="connsiteX212" fmla="*/ 822008 w 962025"/>
                <a:gd name="connsiteY212" fmla="*/ 480060 h 685800"/>
                <a:gd name="connsiteX213" fmla="*/ 822008 w 962025"/>
                <a:gd name="connsiteY213" fmla="*/ 478155 h 685800"/>
                <a:gd name="connsiteX214" fmla="*/ 874395 w 962025"/>
                <a:gd name="connsiteY214" fmla="*/ 484822 h 685800"/>
                <a:gd name="connsiteX215" fmla="*/ 887730 w 962025"/>
                <a:gd name="connsiteY215" fmla="*/ 472440 h 685800"/>
                <a:gd name="connsiteX216" fmla="*/ 887730 w 962025"/>
                <a:gd name="connsiteY216" fmla="*/ 462915 h 685800"/>
                <a:gd name="connsiteX217" fmla="*/ 867728 w 962025"/>
                <a:gd name="connsiteY217" fmla="*/ 446722 h 685800"/>
                <a:gd name="connsiteX218" fmla="*/ 873443 w 962025"/>
                <a:gd name="connsiteY218" fmla="*/ 438150 h 685800"/>
                <a:gd name="connsiteX219" fmla="*/ 895350 w 962025"/>
                <a:gd name="connsiteY219" fmla="*/ 416242 h 685800"/>
                <a:gd name="connsiteX220" fmla="*/ 919163 w 962025"/>
                <a:gd name="connsiteY220" fmla="*/ 415290 h 685800"/>
                <a:gd name="connsiteX221" fmla="*/ 931545 w 962025"/>
                <a:gd name="connsiteY221" fmla="*/ 394335 h 685800"/>
                <a:gd name="connsiteX222" fmla="*/ 931545 w 962025"/>
                <a:gd name="connsiteY222" fmla="*/ 374332 h 685800"/>
                <a:gd name="connsiteX223" fmla="*/ 949643 w 962025"/>
                <a:gd name="connsiteY223" fmla="*/ 370522 h 685800"/>
                <a:gd name="connsiteX224" fmla="*/ 959168 w 962025"/>
                <a:gd name="connsiteY224" fmla="*/ 345757 h 685800"/>
                <a:gd name="connsiteX225" fmla="*/ 966788 w 962025"/>
                <a:gd name="connsiteY225" fmla="*/ 329565 h 685800"/>
                <a:gd name="connsiteX226" fmla="*/ 953453 w 962025"/>
                <a:gd name="connsiteY226" fmla="*/ 305752 h 685800"/>
                <a:gd name="connsiteX227" fmla="*/ 953453 w 962025"/>
                <a:gd name="connsiteY227" fmla="*/ 304800 h 685800"/>
                <a:gd name="connsiteX228" fmla="*/ 953453 w 962025"/>
                <a:gd name="connsiteY228" fmla="*/ 304800 h 685800"/>
                <a:gd name="connsiteX229" fmla="*/ 953453 w 962025"/>
                <a:gd name="connsiteY229" fmla="*/ 303847 h 685800"/>
                <a:gd name="connsiteX230" fmla="*/ 944880 w 962025"/>
                <a:gd name="connsiteY230" fmla="*/ 271463 h 685800"/>
                <a:gd name="connsiteX231" fmla="*/ 944880 w 962025"/>
                <a:gd name="connsiteY231" fmla="*/ 270510 h 685800"/>
                <a:gd name="connsiteX232" fmla="*/ 939165 w 962025"/>
                <a:gd name="connsiteY232" fmla="*/ 237172 h 685800"/>
                <a:gd name="connsiteX233" fmla="*/ 927735 w 962025"/>
                <a:gd name="connsiteY233" fmla="*/ 218122 h 685800"/>
                <a:gd name="connsiteX234" fmla="*/ 910590 w 962025"/>
                <a:gd name="connsiteY234" fmla="*/ 200977 h 685800"/>
                <a:gd name="connsiteX235" fmla="*/ 910590 w 962025"/>
                <a:gd name="connsiteY235" fmla="*/ 200025 h 685800"/>
                <a:gd name="connsiteX236" fmla="*/ 910590 w 962025"/>
                <a:gd name="connsiteY236" fmla="*/ 199072 h 685800"/>
                <a:gd name="connsiteX237" fmla="*/ 909638 w 962025"/>
                <a:gd name="connsiteY237" fmla="*/ 198120 h 685800"/>
                <a:gd name="connsiteX238" fmla="*/ 908685 w 962025"/>
                <a:gd name="connsiteY238" fmla="*/ 180022 h 685800"/>
                <a:gd name="connsiteX239" fmla="*/ 877253 w 962025"/>
                <a:gd name="connsiteY239" fmla="*/ 189547 h 685800"/>
                <a:gd name="connsiteX240" fmla="*/ 876300 w 962025"/>
                <a:gd name="connsiteY240" fmla="*/ 188595 h 685800"/>
                <a:gd name="connsiteX241" fmla="*/ 862013 w 962025"/>
                <a:gd name="connsiteY241" fmla="*/ 172402 h 685800"/>
                <a:gd name="connsiteX242" fmla="*/ 819150 w 962025"/>
                <a:gd name="connsiteY242" fmla="*/ 140017 h 685800"/>
                <a:gd name="connsiteX243" fmla="*/ 818198 w 962025"/>
                <a:gd name="connsiteY243" fmla="*/ 140017 h 685800"/>
                <a:gd name="connsiteX244" fmla="*/ 802005 w 962025"/>
                <a:gd name="connsiteY244" fmla="*/ 119063 h 685800"/>
                <a:gd name="connsiteX245" fmla="*/ 791528 w 962025"/>
                <a:gd name="connsiteY245" fmla="*/ 112395 h 685800"/>
                <a:gd name="connsiteX246" fmla="*/ 784860 w 962025"/>
                <a:gd name="connsiteY246" fmla="*/ 122872 h 685800"/>
                <a:gd name="connsiteX247" fmla="*/ 784860 w 962025"/>
                <a:gd name="connsiteY247" fmla="*/ 124777 h 685800"/>
                <a:gd name="connsiteX248" fmla="*/ 783908 w 962025"/>
                <a:gd name="connsiteY248" fmla="*/ 125730 h 685800"/>
                <a:gd name="connsiteX249" fmla="*/ 782955 w 962025"/>
                <a:gd name="connsiteY249" fmla="*/ 125730 h 685800"/>
                <a:gd name="connsiteX250" fmla="*/ 781050 w 962025"/>
                <a:gd name="connsiteY250" fmla="*/ 125730 h 685800"/>
                <a:gd name="connsiteX251" fmla="*/ 767715 w 962025"/>
                <a:gd name="connsiteY251" fmla="*/ 126682 h 685800"/>
                <a:gd name="connsiteX252" fmla="*/ 765810 w 962025"/>
                <a:gd name="connsiteY252" fmla="*/ 127635 h 685800"/>
                <a:gd name="connsiteX253" fmla="*/ 764858 w 962025"/>
                <a:gd name="connsiteY253" fmla="*/ 127635 h 685800"/>
                <a:gd name="connsiteX254" fmla="*/ 733425 w 962025"/>
                <a:gd name="connsiteY254" fmla="*/ 93345 h 685800"/>
                <a:gd name="connsiteX255" fmla="*/ 710565 w 962025"/>
                <a:gd name="connsiteY255" fmla="*/ 74295 h 685800"/>
                <a:gd name="connsiteX256" fmla="*/ 696278 w 962025"/>
                <a:gd name="connsiteY256" fmla="*/ 63817 h 685800"/>
                <a:gd name="connsiteX257" fmla="*/ 695325 w 962025"/>
                <a:gd name="connsiteY257" fmla="*/ 62865 h 685800"/>
                <a:gd name="connsiteX258" fmla="*/ 679133 w 962025"/>
                <a:gd name="connsiteY258" fmla="*/ 53340 h 685800"/>
                <a:gd name="connsiteX259" fmla="*/ 669608 w 962025"/>
                <a:gd name="connsiteY259" fmla="*/ 60960 h 685800"/>
                <a:gd name="connsiteX260" fmla="*/ 668655 w 962025"/>
                <a:gd name="connsiteY260" fmla="*/ 62865 h 685800"/>
                <a:gd name="connsiteX261" fmla="*/ 667703 w 962025"/>
                <a:gd name="connsiteY261" fmla="*/ 61913 h 685800"/>
                <a:gd name="connsiteX262" fmla="*/ 666750 w 962025"/>
                <a:gd name="connsiteY262" fmla="*/ 61913 h 685800"/>
                <a:gd name="connsiteX263" fmla="*/ 658178 w 962025"/>
                <a:gd name="connsiteY263" fmla="*/ 60007 h 685800"/>
                <a:gd name="connsiteX264" fmla="*/ 648653 w 962025"/>
                <a:gd name="connsiteY264" fmla="*/ 64770 h 685800"/>
                <a:gd name="connsiteX265" fmla="*/ 647700 w 962025"/>
                <a:gd name="connsiteY265" fmla="*/ 65722 h 685800"/>
                <a:gd name="connsiteX266" fmla="*/ 646748 w 962025"/>
                <a:gd name="connsiteY266" fmla="*/ 66675 h 685800"/>
                <a:gd name="connsiteX267" fmla="*/ 645795 w 962025"/>
                <a:gd name="connsiteY267" fmla="*/ 66675 h 685800"/>
                <a:gd name="connsiteX268" fmla="*/ 632460 w 962025"/>
                <a:gd name="connsiteY268" fmla="*/ 68580 h 685800"/>
                <a:gd name="connsiteX269" fmla="*/ 577215 w 962025"/>
                <a:gd name="connsiteY269" fmla="*/ 36195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</a:cxnLst>
              <a:rect l="l" t="t" r="r" b="b"/>
              <a:pathLst>
                <a:path w="962025" h="685800">
                  <a:moveTo>
                    <a:pt x="577215" y="36195"/>
                  </a:moveTo>
                  <a:lnTo>
                    <a:pt x="568643" y="42863"/>
                  </a:lnTo>
                  <a:cubicBezTo>
                    <a:pt x="568643" y="46672"/>
                    <a:pt x="570548" y="55245"/>
                    <a:pt x="573405" y="67627"/>
                  </a:cubicBezTo>
                  <a:lnTo>
                    <a:pt x="573405" y="68580"/>
                  </a:lnTo>
                  <a:lnTo>
                    <a:pt x="574358" y="69532"/>
                  </a:lnTo>
                  <a:lnTo>
                    <a:pt x="573405" y="69532"/>
                  </a:lnTo>
                  <a:lnTo>
                    <a:pt x="562928" y="93345"/>
                  </a:lnTo>
                  <a:lnTo>
                    <a:pt x="548640" y="99060"/>
                  </a:lnTo>
                  <a:lnTo>
                    <a:pt x="545783" y="100013"/>
                  </a:lnTo>
                  <a:lnTo>
                    <a:pt x="544830" y="100013"/>
                  </a:lnTo>
                  <a:lnTo>
                    <a:pt x="520065" y="88582"/>
                  </a:lnTo>
                  <a:lnTo>
                    <a:pt x="519113" y="88582"/>
                  </a:lnTo>
                  <a:lnTo>
                    <a:pt x="519113" y="87630"/>
                  </a:lnTo>
                  <a:lnTo>
                    <a:pt x="472440" y="44767"/>
                  </a:lnTo>
                  <a:lnTo>
                    <a:pt x="454342" y="34290"/>
                  </a:lnTo>
                  <a:lnTo>
                    <a:pt x="425767" y="23813"/>
                  </a:lnTo>
                  <a:lnTo>
                    <a:pt x="425767" y="22860"/>
                  </a:lnTo>
                  <a:lnTo>
                    <a:pt x="425767" y="22860"/>
                  </a:lnTo>
                  <a:lnTo>
                    <a:pt x="424815" y="22860"/>
                  </a:lnTo>
                  <a:lnTo>
                    <a:pt x="424815" y="22860"/>
                  </a:lnTo>
                  <a:lnTo>
                    <a:pt x="411480" y="13335"/>
                  </a:lnTo>
                  <a:lnTo>
                    <a:pt x="387667" y="5715"/>
                  </a:lnTo>
                  <a:lnTo>
                    <a:pt x="374333" y="6667"/>
                  </a:lnTo>
                  <a:lnTo>
                    <a:pt x="373380" y="6667"/>
                  </a:lnTo>
                  <a:lnTo>
                    <a:pt x="342900" y="4763"/>
                  </a:lnTo>
                  <a:lnTo>
                    <a:pt x="341948" y="4763"/>
                  </a:lnTo>
                  <a:lnTo>
                    <a:pt x="320040" y="0"/>
                  </a:lnTo>
                  <a:lnTo>
                    <a:pt x="306705" y="0"/>
                  </a:lnTo>
                  <a:lnTo>
                    <a:pt x="296228" y="7620"/>
                  </a:lnTo>
                  <a:cubicBezTo>
                    <a:pt x="290513" y="10477"/>
                    <a:pt x="282892" y="11430"/>
                    <a:pt x="273367" y="13335"/>
                  </a:cubicBezTo>
                  <a:lnTo>
                    <a:pt x="253365" y="17145"/>
                  </a:lnTo>
                  <a:lnTo>
                    <a:pt x="236220" y="22860"/>
                  </a:lnTo>
                  <a:lnTo>
                    <a:pt x="235267" y="23813"/>
                  </a:lnTo>
                  <a:lnTo>
                    <a:pt x="235267" y="24765"/>
                  </a:lnTo>
                  <a:lnTo>
                    <a:pt x="235267" y="23813"/>
                  </a:lnTo>
                  <a:lnTo>
                    <a:pt x="214313" y="25717"/>
                  </a:lnTo>
                  <a:lnTo>
                    <a:pt x="192405" y="34290"/>
                  </a:lnTo>
                  <a:lnTo>
                    <a:pt x="192405" y="34290"/>
                  </a:lnTo>
                  <a:lnTo>
                    <a:pt x="189548" y="34290"/>
                  </a:lnTo>
                  <a:lnTo>
                    <a:pt x="171450" y="32385"/>
                  </a:lnTo>
                  <a:lnTo>
                    <a:pt x="143828" y="36195"/>
                  </a:lnTo>
                  <a:lnTo>
                    <a:pt x="120968" y="36195"/>
                  </a:lnTo>
                  <a:lnTo>
                    <a:pt x="111443" y="45720"/>
                  </a:lnTo>
                  <a:lnTo>
                    <a:pt x="110490" y="45720"/>
                  </a:lnTo>
                  <a:lnTo>
                    <a:pt x="99060" y="48577"/>
                  </a:lnTo>
                  <a:lnTo>
                    <a:pt x="103823" y="60007"/>
                  </a:lnTo>
                  <a:lnTo>
                    <a:pt x="103823" y="78105"/>
                  </a:lnTo>
                  <a:lnTo>
                    <a:pt x="100965" y="94297"/>
                  </a:lnTo>
                  <a:lnTo>
                    <a:pt x="117158" y="107632"/>
                  </a:lnTo>
                  <a:lnTo>
                    <a:pt x="118110" y="107632"/>
                  </a:lnTo>
                  <a:lnTo>
                    <a:pt x="118110" y="107632"/>
                  </a:lnTo>
                  <a:lnTo>
                    <a:pt x="118110" y="107632"/>
                  </a:lnTo>
                  <a:lnTo>
                    <a:pt x="131445" y="122872"/>
                  </a:lnTo>
                  <a:cubicBezTo>
                    <a:pt x="140018" y="129540"/>
                    <a:pt x="143828" y="134302"/>
                    <a:pt x="143828" y="140017"/>
                  </a:cubicBezTo>
                  <a:lnTo>
                    <a:pt x="148590" y="154305"/>
                  </a:lnTo>
                  <a:lnTo>
                    <a:pt x="155258" y="168592"/>
                  </a:lnTo>
                  <a:cubicBezTo>
                    <a:pt x="154305" y="168592"/>
                    <a:pt x="154305" y="169545"/>
                    <a:pt x="153353" y="169545"/>
                  </a:cubicBezTo>
                  <a:lnTo>
                    <a:pt x="135255" y="182880"/>
                  </a:lnTo>
                  <a:lnTo>
                    <a:pt x="122873" y="199072"/>
                  </a:lnTo>
                  <a:lnTo>
                    <a:pt x="125730" y="213360"/>
                  </a:lnTo>
                  <a:lnTo>
                    <a:pt x="134303" y="233363"/>
                  </a:lnTo>
                  <a:lnTo>
                    <a:pt x="135255" y="235267"/>
                  </a:lnTo>
                  <a:lnTo>
                    <a:pt x="135255" y="235267"/>
                  </a:lnTo>
                  <a:lnTo>
                    <a:pt x="135255" y="236220"/>
                  </a:lnTo>
                  <a:lnTo>
                    <a:pt x="133350" y="243840"/>
                  </a:lnTo>
                  <a:cubicBezTo>
                    <a:pt x="131445" y="248602"/>
                    <a:pt x="129540" y="252413"/>
                    <a:pt x="126683" y="254317"/>
                  </a:cubicBezTo>
                  <a:cubicBezTo>
                    <a:pt x="120968" y="259080"/>
                    <a:pt x="111443" y="259080"/>
                    <a:pt x="96203" y="254317"/>
                  </a:cubicBezTo>
                  <a:lnTo>
                    <a:pt x="72390" y="249555"/>
                  </a:lnTo>
                  <a:lnTo>
                    <a:pt x="71438" y="249555"/>
                  </a:lnTo>
                  <a:lnTo>
                    <a:pt x="71438" y="249555"/>
                  </a:lnTo>
                  <a:lnTo>
                    <a:pt x="70485" y="249555"/>
                  </a:lnTo>
                  <a:lnTo>
                    <a:pt x="53340" y="240982"/>
                  </a:lnTo>
                  <a:lnTo>
                    <a:pt x="25718" y="240030"/>
                  </a:lnTo>
                  <a:lnTo>
                    <a:pt x="26670" y="240982"/>
                  </a:lnTo>
                  <a:lnTo>
                    <a:pt x="23813" y="288607"/>
                  </a:lnTo>
                  <a:cubicBezTo>
                    <a:pt x="22860" y="295275"/>
                    <a:pt x="18098" y="298132"/>
                    <a:pt x="11430" y="299085"/>
                  </a:cubicBezTo>
                  <a:cubicBezTo>
                    <a:pt x="8573" y="300038"/>
                    <a:pt x="6668" y="303847"/>
                    <a:pt x="7620" y="311467"/>
                  </a:cubicBezTo>
                  <a:lnTo>
                    <a:pt x="7620" y="312420"/>
                  </a:lnTo>
                  <a:lnTo>
                    <a:pt x="6668" y="312420"/>
                  </a:lnTo>
                  <a:lnTo>
                    <a:pt x="4763" y="324802"/>
                  </a:lnTo>
                  <a:cubicBezTo>
                    <a:pt x="11430" y="330517"/>
                    <a:pt x="16193" y="335280"/>
                    <a:pt x="18098" y="339090"/>
                  </a:cubicBezTo>
                  <a:lnTo>
                    <a:pt x="22860" y="361950"/>
                  </a:lnTo>
                  <a:lnTo>
                    <a:pt x="22860" y="370522"/>
                  </a:lnTo>
                  <a:cubicBezTo>
                    <a:pt x="21908" y="375285"/>
                    <a:pt x="20955" y="379095"/>
                    <a:pt x="19050" y="382905"/>
                  </a:cubicBezTo>
                  <a:lnTo>
                    <a:pt x="12383" y="401955"/>
                  </a:lnTo>
                  <a:lnTo>
                    <a:pt x="0" y="425767"/>
                  </a:lnTo>
                  <a:lnTo>
                    <a:pt x="0" y="430530"/>
                  </a:lnTo>
                  <a:lnTo>
                    <a:pt x="1905" y="441960"/>
                  </a:lnTo>
                  <a:lnTo>
                    <a:pt x="14288" y="458152"/>
                  </a:lnTo>
                  <a:cubicBezTo>
                    <a:pt x="18098" y="462915"/>
                    <a:pt x="20003" y="465772"/>
                    <a:pt x="20955" y="468630"/>
                  </a:cubicBezTo>
                  <a:lnTo>
                    <a:pt x="32385" y="484822"/>
                  </a:lnTo>
                  <a:lnTo>
                    <a:pt x="49530" y="503872"/>
                  </a:lnTo>
                  <a:cubicBezTo>
                    <a:pt x="56198" y="510540"/>
                    <a:pt x="60960" y="513397"/>
                    <a:pt x="62865" y="513397"/>
                  </a:cubicBezTo>
                  <a:lnTo>
                    <a:pt x="80963" y="501967"/>
                  </a:lnTo>
                  <a:cubicBezTo>
                    <a:pt x="84773" y="499110"/>
                    <a:pt x="87630" y="497205"/>
                    <a:pt x="92393" y="497205"/>
                  </a:cubicBezTo>
                  <a:cubicBezTo>
                    <a:pt x="96203" y="497205"/>
                    <a:pt x="101918" y="500063"/>
                    <a:pt x="110490" y="505777"/>
                  </a:cubicBezTo>
                  <a:lnTo>
                    <a:pt x="110490" y="505777"/>
                  </a:lnTo>
                  <a:lnTo>
                    <a:pt x="111443" y="505777"/>
                  </a:lnTo>
                  <a:lnTo>
                    <a:pt x="111443" y="506730"/>
                  </a:lnTo>
                  <a:lnTo>
                    <a:pt x="120968" y="518160"/>
                  </a:lnTo>
                  <a:lnTo>
                    <a:pt x="125730" y="529590"/>
                  </a:lnTo>
                  <a:lnTo>
                    <a:pt x="129540" y="534352"/>
                  </a:lnTo>
                  <a:lnTo>
                    <a:pt x="132398" y="536257"/>
                  </a:lnTo>
                  <a:lnTo>
                    <a:pt x="144780" y="544830"/>
                  </a:lnTo>
                  <a:lnTo>
                    <a:pt x="151448" y="545782"/>
                  </a:lnTo>
                  <a:cubicBezTo>
                    <a:pt x="155258" y="546735"/>
                    <a:pt x="159068" y="549593"/>
                    <a:pt x="161925" y="553402"/>
                  </a:cubicBezTo>
                  <a:cubicBezTo>
                    <a:pt x="163830" y="556260"/>
                    <a:pt x="174308" y="560070"/>
                    <a:pt x="192405" y="564832"/>
                  </a:cubicBezTo>
                  <a:lnTo>
                    <a:pt x="193358" y="564832"/>
                  </a:lnTo>
                  <a:lnTo>
                    <a:pt x="221933" y="575310"/>
                  </a:lnTo>
                  <a:lnTo>
                    <a:pt x="222885" y="575310"/>
                  </a:lnTo>
                  <a:lnTo>
                    <a:pt x="223838" y="575310"/>
                  </a:lnTo>
                  <a:lnTo>
                    <a:pt x="243840" y="584835"/>
                  </a:lnTo>
                  <a:lnTo>
                    <a:pt x="278130" y="593407"/>
                  </a:lnTo>
                  <a:lnTo>
                    <a:pt x="279083" y="594360"/>
                  </a:lnTo>
                  <a:lnTo>
                    <a:pt x="323850" y="596265"/>
                  </a:lnTo>
                  <a:lnTo>
                    <a:pt x="343853" y="588645"/>
                  </a:lnTo>
                  <a:lnTo>
                    <a:pt x="361950" y="588645"/>
                  </a:lnTo>
                  <a:lnTo>
                    <a:pt x="361950" y="589597"/>
                  </a:lnTo>
                  <a:lnTo>
                    <a:pt x="362903" y="590550"/>
                  </a:lnTo>
                  <a:lnTo>
                    <a:pt x="378142" y="609600"/>
                  </a:lnTo>
                  <a:lnTo>
                    <a:pt x="378142" y="609600"/>
                  </a:lnTo>
                  <a:lnTo>
                    <a:pt x="378142" y="610552"/>
                  </a:lnTo>
                  <a:lnTo>
                    <a:pt x="387667" y="625793"/>
                  </a:lnTo>
                  <a:lnTo>
                    <a:pt x="395288" y="634365"/>
                  </a:lnTo>
                  <a:lnTo>
                    <a:pt x="405765" y="639127"/>
                  </a:lnTo>
                  <a:lnTo>
                    <a:pt x="406717" y="640080"/>
                  </a:lnTo>
                  <a:lnTo>
                    <a:pt x="406717" y="640080"/>
                  </a:lnTo>
                  <a:lnTo>
                    <a:pt x="407670" y="641032"/>
                  </a:lnTo>
                  <a:lnTo>
                    <a:pt x="416242" y="660082"/>
                  </a:lnTo>
                  <a:lnTo>
                    <a:pt x="416242" y="661035"/>
                  </a:lnTo>
                  <a:lnTo>
                    <a:pt x="417195" y="661035"/>
                  </a:lnTo>
                  <a:lnTo>
                    <a:pt x="417195" y="661988"/>
                  </a:lnTo>
                  <a:lnTo>
                    <a:pt x="421958" y="682943"/>
                  </a:lnTo>
                  <a:lnTo>
                    <a:pt x="435292" y="687705"/>
                  </a:lnTo>
                  <a:lnTo>
                    <a:pt x="436245" y="687705"/>
                  </a:lnTo>
                  <a:lnTo>
                    <a:pt x="437198" y="687705"/>
                  </a:lnTo>
                  <a:lnTo>
                    <a:pt x="437198" y="687705"/>
                  </a:lnTo>
                  <a:lnTo>
                    <a:pt x="447675" y="694372"/>
                  </a:lnTo>
                  <a:lnTo>
                    <a:pt x="461963" y="691515"/>
                  </a:lnTo>
                  <a:lnTo>
                    <a:pt x="465773" y="677227"/>
                  </a:lnTo>
                  <a:lnTo>
                    <a:pt x="465773" y="676275"/>
                  </a:lnTo>
                  <a:lnTo>
                    <a:pt x="466725" y="675322"/>
                  </a:lnTo>
                  <a:lnTo>
                    <a:pt x="482917" y="659130"/>
                  </a:lnTo>
                  <a:lnTo>
                    <a:pt x="501015" y="663893"/>
                  </a:lnTo>
                  <a:lnTo>
                    <a:pt x="501015" y="665797"/>
                  </a:lnTo>
                  <a:lnTo>
                    <a:pt x="509588" y="684847"/>
                  </a:lnTo>
                  <a:lnTo>
                    <a:pt x="527685" y="678180"/>
                  </a:lnTo>
                  <a:lnTo>
                    <a:pt x="529590" y="660082"/>
                  </a:lnTo>
                  <a:lnTo>
                    <a:pt x="529590" y="659130"/>
                  </a:lnTo>
                  <a:lnTo>
                    <a:pt x="529590" y="658177"/>
                  </a:lnTo>
                  <a:lnTo>
                    <a:pt x="530543" y="657225"/>
                  </a:lnTo>
                  <a:lnTo>
                    <a:pt x="542925" y="650557"/>
                  </a:lnTo>
                  <a:lnTo>
                    <a:pt x="540068" y="623888"/>
                  </a:lnTo>
                  <a:lnTo>
                    <a:pt x="540068" y="621982"/>
                  </a:lnTo>
                  <a:lnTo>
                    <a:pt x="540068" y="621030"/>
                  </a:lnTo>
                  <a:lnTo>
                    <a:pt x="540068" y="621030"/>
                  </a:lnTo>
                  <a:lnTo>
                    <a:pt x="554355" y="591502"/>
                  </a:lnTo>
                  <a:lnTo>
                    <a:pt x="568643" y="585788"/>
                  </a:lnTo>
                  <a:lnTo>
                    <a:pt x="562928" y="559118"/>
                  </a:lnTo>
                  <a:lnTo>
                    <a:pt x="577215" y="559118"/>
                  </a:lnTo>
                  <a:lnTo>
                    <a:pt x="576263" y="546735"/>
                  </a:lnTo>
                  <a:lnTo>
                    <a:pt x="568643" y="521017"/>
                  </a:lnTo>
                  <a:lnTo>
                    <a:pt x="568643" y="521017"/>
                  </a:lnTo>
                  <a:lnTo>
                    <a:pt x="568643" y="519113"/>
                  </a:lnTo>
                  <a:lnTo>
                    <a:pt x="570548" y="501015"/>
                  </a:lnTo>
                  <a:lnTo>
                    <a:pt x="570548" y="498157"/>
                  </a:lnTo>
                  <a:lnTo>
                    <a:pt x="572453" y="497205"/>
                  </a:lnTo>
                  <a:lnTo>
                    <a:pt x="581978" y="484822"/>
                  </a:lnTo>
                  <a:lnTo>
                    <a:pt x="583883" y="482917"/>
                  </a:lnTo>
                  <a:lnTo>
                    <a:pt x="586740" y="482917"/>
                  </a:lnTo>
                  <a:lnTo>
                    <a:pt x="612458" y="487680"/>
                  </a:lnTo>
                  <a:lnTo>
                    <a:pt x="613410" y="487680"/>
                  </a:lnTo>
                  <a:lnTo>
                    <a:pt x="634365" y="493395"/>
                  </a:lnTo>
                  <a:lnTo>
                    <a:pt x="652463" y="487680"/>
                  </a:lnTo>
                  <a:lnTo>
                    <a:pt x="662940" y="508635"/>
                  </a:lnTo>
                  <a:lnTo>
                    <a:pt x="663893" y="509588"/>
                  </a:lnTo>
                  <a:lnTo>
                    <a:pt x="663893" y="524827"/>
                  </a:lnTo>
                  <a:lnTo>
                    <a:pt x="666750" y="539115"/>
                  </a:lnTo>
                  <a:cubicBezTo>
                    <a:pt x="668655" y="544830"/>
                    <a:pt x="672465" y="548640"/>
                    <a:pt x="676275" y="549593"/>
                  </a:cubicBezTo>
                  <a:lnTo>
                    <a:pt x="678180" y="549593"/>
                  </a:lnTo>
                  <a:cubicBezTo>
                    <a:pt x="686753" y="551497"/>
                    <a:pt x="691515" y="555307"/>
                    <a:pt x="692468" y="561022"/>
                  </a:cubicBezTo>
                  <a:cubicBezTo>
                    <a:pt x="693420" y="565785"/>
                    <a:pt x="697230" y="572452"/>
                    <a:pt x="703898" y="580072"/>
                  </a:cubicBezTo>
                  <a:lnTo>
                    <a:pt x="712470" y="592455"/>
                  </a:lnTo>
                  <a:lnTo>
                    <a:pt x="712470" y="592455"/>
                  </a:lnTo>
                  <a:lnTo>
                    <a:pt x="712470" y="593407"/>
                  </a:lnTo>
                  <a:lnTo>
                    <a:pt x="718185" y="603885"/>
                  </a:lnTo>
                  <a:lnTo>
                    <a:pt x="726758" y="602932"/>
                  </a:lnTo>
                  <a:lnTo>
                    <a:pt x="742950" y="588645"/>
                  </a:lnTo>
                  <a:lnTo>
                    <a:pt x="753428" y="610552"/>
                  </a:lnTo>
                  <a:lnTo>
                    <a:pt x="774383" y="617220"/>
                  </a:lnTo>
                  <a:lnTo>
                    <a:pt x="775335" y="617220"/>
                  </a:lnTo>
                  <a:lnTo>
                    <a:pt x="776288" y="618172"/>
                  </a:lnTo>
                  <a:lnTo>
                    <a:pt x="786765" y="637222"/>
                  </a:lnTo>
                  <a:lnTo>
                    <a:pt x="791528" y="640080"/>
                  </a:lnTo>
                  <a:lnTo>
                    <a:pt x="792480" y="621982"/>
                  </a:lnTo>
                  <a:lnTo>
                    <a:pt x="792480" y="621030"/>
                  </a:lnTo>
                  <a:lnTo>
                    <a:pt x="792480" y="618172"/>
                  </a:lnTo>
                  <a:lnTo>
                    <a:pt x="834390" y="617220"/>
                  </a:lnTo>
                  <a:lnTo>
                    <a:pt x="835343" y="613410"/>
                  </a:lnTo>
                  <a:cubicBezTo>
                    <a:pt x="836295" y="611505"/>
                    <a:pt x="836295" y="607695"/>
                    <a:pt x="834390" y="604838"/>
                  </a:cubicBezTo>
                  <a:cubicBezTo>
                    <a:pt x="831533" y="599122"/>
                    <a:pt x="830580" y="594360"/>
                    <a:pt x="829628" y="587693"/>
                  </a:cubicBezTo>
                  <a:cubicBezTo>
                    <a:pt x="828675" y="580072"/>
                    <a:pt x="829628" y="574357"/>
                    <a:pt x="831533" y="572452"/>
                  </a:cubicBezTo>
                  <a:cubicBezTo>
                    <a:pt x="834390" y="568643"/>
                    <a:pt x="836295" y="568643"/>
                    <a:pt x="841058" y="569595"/>
                  </a:cubicBezTo>
                  <a:lnTo>
                    <a:pt x="858203" y="575310"/>
                  </a:lnTo>
                  <a:lnTo>
                    <a:pt x="860108" y="562927"/>
                  </a:lnTo>
                  <a:lnTo>
                    <a:pt x="828675" y="548640"/>
                  </a:lnTo>
                  <a:lnTo>
                    <a:pt x="826770" y="548640"/>
                  </a:lnTo>
                  <a:lnTo>
                    <a:pt x="825818" y="546735"/>
                  </a:lnTo>
                  <a:lnTo>
                    <a:pt x="825818" y="545782"/>
                  </a:lnTo>
                  <a:lnTo>
                    <a:pt x="825818" y="544830"/>
                  </a:lnTo>
                  <a:lnTo>
                    <a:pt x="821055" y="506730"/>
                  </a:lnTo>
                  <a:lnTo>
                    <a:pt x="822008" y="482917"/>
                  </a:lnTo>
                  <a:lnTo>
                    <a:pt x="822008" y="480060"/>
                  </a:lnTo>
                  <a:lnTo>
                    <a:pt x="822008" y="478155"/>
                  </a:lnTo>
                  <a:lnTo>
                    <a:pt x="874395" y="484822"/>
                  </a:lnTo>
                  <a:lnTo>
                    <a:pt x="887730" y="472440"/>
                  </a:lnTo>
                  <a:cubicBezTo>
                    <a:pt x="890588" y="467677"/>
                    <a:pt x="889635" y="463867"/>
                    <a:pt x="887730" y="462915"/>
                  </a:cubicBezTo>
                  <a:cubicBezTo>
                    <a:pt x="874395" y="458152"/>
                    <a:pt x="867728" y="452438"/>
                    <a:pt x="867728" y="446722"/>
                  </a:cubicBezTo>
                  <a:cubicBezTo>
                    <a:pt x="867728" y="443865"/>
                    <a:pt x="868680" y="440055"/>
                    <a:pt x="873443" y="438150"/>
                  </a:cubicBezTo>
                  <a:lnTo>
                    <a:pt x="895350" y="416242"/>
                  </a:lnTo>
                  <a:lnTo>
                    <a:pt x="919163" y="415290"/>
                  </a:lnTo>
                  <a:lnTo>
                    <a:pt x="931545" y="394335"/>
                  </a:lnTo>
                  <a:lnTo>
                    <a:pt x="931545" y="374332"/>
                  </a:lnTo>
                  <a:lnTo>
                    <a:pt x="949643" y="370522"/>
                  </a:lnTo>
                  <a:cubicBezTo>
                    <a:pt x="954405" y="356235"/>
                    <a:pt x="957263" y="348615"/>
                    <a:pt x="959168" y="345757"/>
                  </a:cubicBezTo>
                  <a:lnTo>
                    <a:pt x="966788" y="329565"/>
                  </a:lnTo>
                  <a:lnTo>
                    <a:pt x="953453" y="305752"/>
                  </a:lnTo>
                  <a:lnTo>
                    <a:pt x="953453" y="304800"/>
                  </a:lnTo>
                  <a:lnTo>
                    <a:pt x="953453" y="304800"/>
                  </a:lnTo>
                  <a:lnTo>
                    <a:pt x="953453" y="303847"/>
                  </a:lnTo>
                  <a:lnTo>
                    <a:pt x="944880" y="271463"/>
                  </a:lnTo>
                  <a:lnTo>
                    <a:pt x="944880" y="270510"/>
                  </a:lnTo>
                  <a:lnTo>
                    <a:pt x="939165" y="237172"/>
                  </a:lnTo>
                  <a:lnTo>
                    <a:pt x="927735" y="218122"/>
                  </a:lnTo>
                  <a:lnTo>
                    <a:pt x="910590" y="200977"/>
                  </a:lnTo>
                  <a:lnTo>
                    <a:pt x="910590" y="200025"/>
                  </a:lnTo>
                  <a:lnTo>
                    <a:pt x="910590" y="199072"/>
                  </a:lnTo>
                  <a:lnTo>
                    <a:pt x="909638" y="198120"/>
                  </a:lnTo>
                  <a:lnTo>
                    <a:pt x="908685" y="180022"/>
                  </a:lnTo>
                  <a:lnTo>
                    <a:pt x="877253" y="189547"/>
                  </a:lnTo>
                  <a:lnTo>
                    <a:pt x="876300" y="188595"/>
                  </a:lnTo>
                  <a:lnTo>
                    <a:pt x="862013" y="172402"/>
                  </a:lnTo>
                  <a:lnTo>
                    <a:pt x="819150" y="140017"/>
                  </a:lnTo>
                  <a:lnTo>
                    <a:pt x="818198" y="140017"/>
                  </a:lnTo>
                  <a:lnTo>
                    <a:pt x="802005" y="119063"/>
                  </a:lnTo>
                  <a:lnTo>
                    <a:pt x="791528" y="112395"/>
                  </a:lnTo>
                  <a:lnTo>
                    <a:pt x="784860" y="122872"/>
                  </a:lnTo>
                  <a:lnTo>
                    <a:pt x="784860" y="124777"/>
                  </a:lnTo>
                  <a:lnTo>
                    <a:pt x="783908" y="125730"/>
                  </a:lnTo>
                  <a:lnTo>
                    <a:pt x="782955" y="125730"/>
                  </a:lnTo>
                  <a:lnTo>
                    <a:pt x="781050" y="125730"/>
                  </a:lnTo>
                  <a:lnTo>
                    <a:pt x="767715" y="126682"/>
                  </a:lnTo>
                  <a:lnTo>
                    <a:pt x="765810" y="127635"/>
                  </a:lnTo>
                  <a:lnTo>
                    <a:pt x="764858" y="127635"/>
                  </a:lnTo>
                  <a:lnTo>
                    <a:pt x="733425" y="93345"/>
                  </a:lnTo>
                  <a:cubicBezTo>
                    <a:pt x="726758" y="90488"/>
                    <a:pt x="720090" y="83820"/>
                    <a:pt x="710565" y="74295"/>
                  </a:cubicBezTo>
                  <a:lnTo>
                    <a:pt x="696278" y="63817"/>
                  </a:lnTo>
                  <a:lnTo>
                    <a:pt x="695325" y="62865"/>
                  </a:lnTo>
                  <a:lnTo>
                    <a:pt x="679133" y="53340"/>
                  </a:lnTo>
                  <a:lnTo>
                    <a:pt x="669608" y="60960"/>
                  </a:lnTo>
                  <a:lnTo>
                    <a:pt x="668655" y="62865"/>
                  </a:lnTo>
                  <a:lnTo>
                    <a:pt x="667703" y="61913"/>
                  </a:lnTo>
                  <a:lnTo>
                    <a:pt x="666750" y="61913"/>
                  </a:lnTo>
                  <a:lnTo>
                    <a:pt x="658178" y="60007"/>
                  </a:lnTo>
                  <a:lnTo>
                    <a:pt x="648653" y="64770"/>
                  </a:lnTo>
                  <a:lnTo>
                    <a:pt x="647700" y="65722"/>
                  </a:lnTo>
                  <a:lnTo>
                    <a:pt x="646748" y="66675"/>
                  </a:lnTo>
                  <a:lnTo>
                    <a:pt x="645795" y="66675"/>
                  </a:lnTo>
                  <a:lnTo>
                    <a:pt x="632460" y="68580"/>
                  </a:lnTo>
                  <a:cubicBezTo>
                    <a:pt x="614363" y="59055"/>
                    <a:pt x="596265" y="47625"/>
                    <a:pt x="577215" y="36195"/>
                  </a:cubicBezTo>
                  <a:close/>
                </a:path>
              </a:pathLst>
            </a:custGeom>
            <a:solidFill>
              <a:srgbClr val="7E7E7F"/>
            </a:solidFill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8EA0EB71-E1F8-41A8-9692-11638AE26CE3}"/>
                </a:ext>
              </a:extLst>
            </p:cNvPr>
            <p:cNvSpPr/>
            <p:nvPr/>
          </p:nvSpPr>
          <p:spPr>
            <a:xfrm>
              <a:off x="2919248" y="3615690"/>
              <a:ext cx="828675" cy="733425"/>
            </a:xfrm>
            <a:custGeom>
              <a:avLst/>
              <a:gdLst>
                <a:gd name="connsiteX0" fmla="*/ 78105 w 828675"/>
                <a:gd name="connsiteY0" fmla="*/ 18097 h 733425"/>
                <a:gd name="connsiteX1" fmla="*/ 56197 w 828675"/>
                <a:gd name="connsiteY1" fmla="*/ 11430 h 733425"/>
                <a:gd name="connsiteX2" fmla="*/ 33338 w 828675"/>
                <a:gd name="connsiteY2" fmla="*/ 8572 h 733425"/>
                <a:gd name="connsiteX3" fmla="*/ 25717 w 828675"/>
                <a:gd name="connsiteY3" fmla="*/ 17145 h 733425"/>
                <a:gd name="connsiteX4" fmla="*/ 23813 w 828675"/>
                <a:gd name="connsiteY4" fmla="*/ 33338 h 733425"/>
                <a:gd name="connsiteX5" fmla="*/ 24765 w 828675"/>
                <a:gd name="connsiteY5" fmla="*/ 34290 h 733425"/>
                <a:gd name="connsiteX6" fmla="*/ 31433 w 828675"/>
                <a:gd name="connsiteY6" fmla="*/ 59055 h 733425"/>
                <a:gd name="connsiteX7" fmla="*/ 32385 w 828675"/>
                <a:gd name="connsiteY7" fmla="*/ 78105 h 733425"/>
                <a:gd name="connsiteX8" fmla="*/ 32385 w 828675"/>
                <a:gd name="connsiteY8" fmla="*/ 83820 h 733425"/>
                <a:gd name="connsiteX9" fmla="*/ 20955 w 828675"/>
                <a:gd name="connsiteY9" fmla="*/ 83820 h 733425"/>
                <a:gd name="connsiteX10" fmla="*/ 25717 w 828675"/>
                <a:gd name="connsiteY10" fmla="*/ 106680 h 733425"/>
                <a:gd name="connsiteX11" fmla="*/ 7620 w 828675"/>
                <a:gd name="connsiteY11" fmla="*/ 113347 h 733425"/>
                <a:gd name="connsiteX12" fmla="*/ 0 w 828675"/>
                <a:gd name="connsiteY12" fmla="*/ 127635 h 733425"/>
                <a:gd name="connsiteX13" fmla="*/ 9525 w 828675"/>
                <a:gd name="connsiteY13" fmla="*/ 135255 h 733425"/>
                <a:gd name="connsiteX14" fmla="*/ 11430 w 828675"/>
                <a:gd name="connsiteY14" fmla="*/ 136207 h 733425"/>
                <a:gd name="connsiteX15" fmla="*/ 11430 w 828675"/>
                <a:gd name="connsiteY15" fmla="*/ 136207 h 733425"/>
                <a:gd name="connsiteX16" fmla="*/ 44767 w 828675"/>
                <a:gd name="connsiteY16" fmla="*/ 162877 h 733425"/>
                <a:gd name="connsiteX17" fmla="*/ 45720 w 828675"/>
                <a:gd name="connsiteY17" fmla="*/ 163830 h 733425"/>
                <a:gd name="connsiteX18" fmla="*/ 46672 w 828675"/>
                <a:gd name="connsiteY18" fmla="*/ 163830 h 733425"/>
                <a:gd name="connsiteX19" fmla="*/ 46672 w 828675"/>
                <a:gd name="connsiteY19" fmla="*/ 164782 h 733425"/>
                <a:gd name="connsiteX20" fmla="*/ 46672 w 828675"/>
                <a:gd name="connsiteY20" fmla="*/ 165735 h 733425"/>
                <a:gd name="connsiteX21" fmla="*/ 51435 w 828675"/>
                <a:gd name="connsiteY21" fmla="*/ 189547 h 733425"/>
                <a:gd name="connsiteX22" fmla="*/ 66675 w 828675"/>
                <a:gd name="connsiteY22" fmla="*/ 211455 h 733425"/>
                <a:gd name="connsiteX23" fmla="*/ 83820 w 828675"/>
                <a:gd name="connsiteY23" fmla="*/ 230505 h 733425"/>
                <a:gd name="connsiteX24" fmla="*/ 84772 w 828675"/>
                <a:gd name="connsiteY24" fmla="*/ 230505 h 733425"/>
                <a:gd name="connsiteX25" fmla="*/ 85725 w 828675"/>
                <a:gd name="connsiteY25" fmla="*/ 231457 h 733425"/>
                <a:gd name="connsiteX26" fmla="*/ 85725 w 828675"/>
                <a:gd name="connsiteY26" fmla="*/ 232410 h 733425"/>
                <a:gd name="connsiteX27" fmla="*/ 84772 w 828675"/>
                <a:gd name="connsiteY27" fmla="*/ 234315 h 733425"/>
                <a:gd name="connsiteX28" fmla="*/ 84772 w 828675"/>
                <a:gd name="connsiteY28" fmla="*/ 255270 h 733425"/>
                <a:gd name="connsiteX29" fmla="*/ 88583 w 828675"/>
                <a:gd name="connsiteY29" fmla="*/ 291465 h 733425"/>
                <a:gd name="connsiteX30" fmla="*/ 100965 w 828675"/>
                <a:gd name="connsiteY30" fmla="*/ 318135 h 733425"/>
                <a:gd name="connsiteX31" fmla="*/ 108585 w 828675"/>
                <a:gd name="connsiteY31" fmla="*/ 340042 h 733425"/>
                <a:gd name="connsiteX32" fmla="*/ 108585 w 828675"/>
                <a:gd name="connsiteY32" fmla="*/ 340042 h 733425"/>
                <a:gd name="connsiteX33" fmla="*/ 108585 w 828675"/>
                <a:gd name="connsiteY33" fmla="*/ 340995 h 733425"/>
                <a:gd name="connsiteX34" fmla="*/ 108585 w 828675"/>
                <a:gd name="connsiteY34" fmla="*/ 340995 h 733425"/>
                <a:gd name="connsiteX35" fmla="*/ 106680 w 828675"/>
                <a:gd name="connsiteY35" fmla="*/ 375285 h 733425"/>
                <a:gd name="connsiteX36" fmla="*/ 118110 w 828675"/>
                <a:gd name="connsiteY36" fmla="*/ 411480 h 733425"/>
                <a:gd name="connsiteX37" fmla="*/ 119063 w 828675"/>
                <a:gd name="connsiteY37" fmla="*/ 412432 h 733425"/>
                <a:gd name="connsiteX38" fmla="*/ 120015 w 828675"/>
                <a:gd name="connsiteY38" fmla="*/ 414338 h 733425"/>
                <a:gd name="connsiteX39" fmla="*/ 119063 w 828675"/>
                <a:gd name="connsiteY39" fmla="*/ 416242 h 733425"/>
                <a:gd name="connsiteX40" fmla="*/ 103822 w 828675"/>
                <a:gd name="connsiteY40" fmla="*/ 449580 h 733425"/>
                <a:gd name="connsiteX41" fmla="*/ 107633 w 828675"/>
                <a:gd name="connsiteY41" fmla="*/ 466725 h 733425"/>
                <a:gd name="connsiteX42" fmla="*/ 103822 w 828675"/>
                <a:gd name="connsiteY42" fmla="*/ 498157 h 733425"/>
                <a:gd name="connsiteX43" fmla="*/ 106680 w 828675"/>
                <a:gd name="connsiteY43" fmla="*/ 516255 h 733425"/>
                <a:gd name="connsiteX44" fmla="*/ 112395 w 828675"/>
                <a:gd name="connsiteY44" fmla="*/ 520065 h 733425"/>
                <a:gd name="connsiteX45" fmla="*/ 123825 w 828675"/>
                <a:gd name="connsiteY45" fmla="*/ 533400 h 733425"/>
                <a:gd name="connsiteX46" fmla="*/ 122872 w 828675"/>
                <a:gd name="connsiteY46" fmla="*/ 549593 h 733425"/>
                <a:gd name="connsiteX47" fmla="*/ 127635 w 828675"/>
                <a:gd name="connsiteY47" fmla="*/ 551497 h 733425"/>
                <a:gd name="connsiteX48" fmla="*/ 128588 w 828675"/>
                <a:gd name="connsiteY48" fmla="*/ 552450 h 733425"/>
                <a:gd name="connsiteX49" fmla="*/ 131445 w 828675"/>
                <a:gd name="connsiteY49" fmla="*/ 549593 h 733425"/>
                <a:gd name="connsiteX50" fmla="*/ 138113 w 828675"/>
                <a:gd name="connsiteY50" fmla="*/ 538163 h 733425"/>
                <a:gd name="connsiteX51" fmla="*/ 140017 w 828675"/>
                <a:gd name="connsiteY51" fmla="*/ 535305 h 733425"/>
                <a:gd name="connsiteX52" fmla="*/ 140970 w 828675"/>
                <a:gd name="connsiteY52" fmla="*/ 533400 h 733425"/>
                <a:gd name="connsiteX53" fmla="*/ 149542 w 828675"/>
                <a:gd name="connsiteY53" fmla="*/ 524827 h 733425"/>
                <a:gd name="connsiteX54" fmla="*/ 148590 w 828675"/>
                <a:gd name="connsiteY54" fmla="*/ 506730 h 733425"/>
                <a:gd name="connsiteX55" fmla="*/ 146685 w 828675"/>
                <a:gd name="connsiteY55" fmla="*/ 501967 h 733425"/>
                <a:gd name="connsiteX56" fmla="*/ 151447 w 828675"/>
                <a:gd name="connsiteY56" fmla="*/ 501015 h 733425"/>
                <a:gd name="connsiteX57" fmla="*/ 178117 w 828675"/>
                <a:gd name="connsiteY57" fmla="*/ 504825 h 733425"/>
                <a:gd name="connsiteX58" fmla="*/ 185738 w 828675"/>
                <a:gd name="connsiteY58" fmla="*/ 523875 h 733425"/>
                <a:gd name="connsiteX59" fmla="*/ 185738 w 828675"/>
                <a:gd name="connsiteY59" fmla="*/ 524827 h 733425"/>
                <a:gd name="connsiteX60" fmla="*/ 185738 w 828675"/>
                <a:gd name="connsiteY60" fmla="*/ 525780 h 733425"/>
                <a:gd name="connsiteX61" fmla="*/ 189547 w 828675"/>
                <a:gd name="connsiteY61" fmla="*/ 557213 h 733425"/>
                <a:gd name="connsiteX62" fmla="*/ 201930 w 828675"/>
                <a:gd name="connsiteY62" fmla="*/ 563880 h 733425"/>
                <a:gd name="connsiteX63" fmla="*/ 202883 w 828675"/>
                <a:gd name="connsiteY63" fmla="*/ 563880 h 733425"/>
                <a:gd name="connsiteX64" fmla="*/ 203835 w 828675"/>
                <a:gd name="connsiteY64" fmla="*/ 563880 h 733425"/>
                <a:gd name="connsiteX65" fmla="*/ 211455 w 828675"/>
                <a:gd name="connsiteY65" fmla="*/ 570547 h 733425"/>
                <a:gd name="connsiteX66" fmla="*/ 219075 w 828675"/>
                <a:gd name="connsiteY66" fmla="*/ 561975 h 733425"/>
                <a:gd name="connsiteX67" fmla="*/ 227647 w 828675"/>
                <a:gd name="connsiteY67" fmla="*/ 555307 h 733425"/>
                <a:gd name="connsiteX68" fmla="*/ 230505 w 828675"/>
                <a:gd name="connsiteY68" fmla="*/ 555307 h 733425"/>
                <a:gd name="connsiteX69" fmla="*/ 242888 w 828675"/>
                <a:gd name="connsiteY69" fmla="*/ 568643 h 733425"/>
                <a:gd name="connsiteX70" fmla="*/ 246697 w 828675"/>
                <a:gd name="connsiteY70" fmla="*/ 593407 h 733425"/>
                <a:gd name="connsiteX71" fmla="*/ 247650 w 828675"/>
                <a:gd name="connsiteY71" fmla="*/ 597218 h 733425"/>
                <a:gd name="connsiteX72" fmla="*/ 273367 w 828675"/>
                <a:gd name="connsiteY72" fmla="*/ 652463 h 733425"/>
                <a:gd name="connsiteX73" fmla="*/ 283845 w 828675"/>
                <a:gd name="connsiteY73" fmla="*/ 662940 h 733425"/>
                <a:gd name="connsiteX74" fmla="*/ 284797 w 828675"/>
                <a:gd name="connsiteY74" fmla="*/ 663892 h 733425"/>
                <a:gd name="connsiteX75" fmla="*/ 284797 w 828675"/>
                <a:gd name="connsiteY75" fmla="*/ 664845 h 733425"/>
                <a:gd name="connsiteX76" fmla="*/ 289560 w 828675"/>
                <a:gd name="connsiteY76" fmla="*/ 687705 h 733425"/>
                <a:gd name="connsiteX77" fmla="*/ 289560 w 828675"/>
                <a:gd name="connsiteY77" fmla="*/ 687705 h 733425"/>
                <a:gd name="connsiteX78" fmla="*/ 291465 w 828675"/>
                <a:gd name="connsiteY78" fmla="*/ 709613 h 733425"/>
                <a:gd name="connsiteX79" fmla="*/ 292417 w 828675"/>
                <a:gd name="connsiteY79" fmla="*/ 711517 h 733425"/>
                <a:gd name="connsiteX80" fmla="*/ 308610 w 828675"/>
                <a:gd name="connsiteY80" fmla="*/ 699135 h 733425"/>
                <a:gd name="connsiteX81" fmla="*/ 313372 w 828675"/>
                <a:gd name="connsiteY81" fmla="*/ 705803 h 733425"/>
                <a:gd name="connsiteX82" fmla="*/ 313372 w 828675"/>
                <a:gd name="connsiteY82" fmla="*/ 711517 h 733425"/>
                <a:gd name="connsiteX83" fmla="*/ 313372 w 828675"/>
                <a:gd name="connsiteY83" fmla="*/ 728663 h 733425"/>
                <a:gd name="connsiteX84" fmla="*/ 313372 w 828675"/>
                <a:gd name="connsiteY84" fmla="*/ 733425 h 733425"/>
                <a:gd name="connsiteX85" fmla="*/ 322897 w 828675"/>
                <a:gd name="connsiteY85" fmla="*/ 730567 h 733425"/>
                <a:gd name="connsiteX86" fmla="*/ 332422 w 828675"/>
                <a:gd name="connsiteY86" fmla="*/ 717232 h 733425"/>
                <a:gd name="connsiteX87" fmla="*/ 342900 w 828675"/>
                <a:gd name="connsiteY87" fmla="*/ 706755 h 733425"/>
                <a:gd name="connsiteX88" fmla="*/ 363855 w 828675"/>
                <a:gd name="connsiteY88" fmla="*/ 698182 h 733425"/>
                <a:gd name="connsiteX89" fmla="*/ 364808 w 828675"/>
                <a:gd name="connsiteY89" fmla="*/ 698182 h 733425"/>
                <a:gd name="connsiteX90" fmla="*/ 384810 w 828675"/>
                <a:gd name="connsiteY90" fmla="*/ 702945 h 733425"/>
                <a:gd name="connsiteX91" fmla="*/ 390525 w 828675"/>
                <a:gd name="connsiteY91" fmla="*/ 700088 h 733425"/>
                <a:gd name="connsiteX92" fmla="*/ 401003 w 828675"/>
                <a:gd name="connsiteY92" fmla="*/ 686753 h 733425"/>
                <a:gd name="connsiteX93" fmla="*/ 399097 w 828675"/>
                <a:gd name="connsiteY93" fmla="*/ 665797 h 733425"/>
                <a:gd name="connsiteX94" fmla="*/ 391478 w 828675"/>
                <a:gd name="connsiteY94" fmla="*/ 638175 h 733425"/>
                <a:gd name="connsiteX95" fmla="*/ 394335 w 828675"/>
                <a:gd name="connsiteY95" fmla="*/ 621030 h 733425"/>
                <a:gd name="connsiteX96" fmla="*/ 394335 w 828675"/>
                <a:gd name="connsiteY96" fmla="*/ 619125 h 733425"/>
                <a:gd name="connsiteX97" fmla="*/ 395288 w 828675"/>
                <a:gd name="connsiteY97" fmla="*/ 617220 h 733425"/>
                <a:gd name="connsiteX98" fmla="*/ 395288 w 828675"/>
                <a:gd name="connsiteY98" fmla="*/ 617220 h 733425"/>
                <a:gd name="connsiteX99" fmla="*/ 413385 w 828675"/>
                <a:gd name="connsiteY99" fmla="*/ 606743 h 733425"/>
                <a:gd name="connsiteX100" fmla="*/ 414338 w 828675"/>
                <a:gd name="connsiteY100" fmla="*/ 606743 h 733425"/>
                <a:gd name="connsiteX101" fmla="*/ 414338 w 828675"/>
                <a:gd name="connsiteY101" fmla="*/ 606743 h 733425"/>
                <a:gd name="connsiteX102" fmla="*/ 427672 w 828675"/>
                <a:gd name="connsiteY102" fmla="*/ 598170 h 733425"/>
                <a:gd name="connsiteX103" fmla="*/ 442913 w 828675"/>
                <a:gd name="connsiteY103" fmla="*/ 576263 h 733425"/>
                <a:gd name="connsiteX104" fmla="*/ 444817 w 828675"/>
                <a:gd name="connsiteY104" fmla="*/ 560070 h 733425"/>
                <a:gd name="connsiteX105" fmla="*/ 427672 w 828675"/>
                <a:gd name="connsiteY105" fmla="*/ 520065 h 733425"/>
                <a:gd name="connsiteX106" fmla="*/ 465772 w 828675"/>
                <a:gd name="connsiteY106" fmla="*/ 537210 h 733425"/>
                <a:gd name="connsiteX107" fmla="*/ 465772 w 828675"/>
                <a:gd name="connsiteY107" fmla="*/ 521017 h 733425"/>
                <a:gd name="connsiteX108" fmla="*/ 465772 w 828675"/>
                <a:gd name="connsiteY108" fmla="*/ 521017 h 733425"/>
                <a:gd name="connsiteX109" fmla="*/ 465772 w 828675"/>
                <a:gd name="connsiteY109" fmla="*/ 520065 h 733425"/>
                <a:gd name="connsiteX110" fmla="*/ 480060 w 828675"/>
                <a:gd name="connsiteY110" fmla="*/ 507682 h 733425"/>
                <a:gd name="connsiteX111" fmla="*/ 507683 w 828675"/>
                <a:gd name="connsiteY111" fmla="*/ 500063 h 733425"/>
                <a:gd name="connsiteX112" fmla="*/ 509588 w 828675"/>
                <a:gd name="connsiteY112" fmla="*/ 500063 h 733425"/>
                <a:gd name="connsiteX113" fmla="*/ 525780 w 828675"/>
                <a:gd name="connsiteY113" fmla="*/ 535305 h 733425"/>
                <a:gd name="connsiteX114" fmla="*/ 525780 w 828675"/>
                <a:gd name="connsiteY114" fmla="*/ 537210 h 733425"/>
                <a:gd name="connsiteX115" fmla="*/ 523875 w 828675"/>
                <a:gd name="connsiteY115" fmla="*/ 550545 h 733425"/>
                <a:gd name="connsiteX116" fmla="*/ 525780 w 828675"/>
                <a:gd name="connsiteY116" fmla="*/ 562927 h 733425"/>
                <a:gd name="connsiteX117" fmla="*/ 534353 w 828675"/>
                <a:gd name="connsiteY117" fmla="*/ 571500 h 733425"/>
                <a:gd name="connsiteX118" fmla="*/ 545783 w 828675"/>
                <a:gd name="connsiteY118" fmla="*/ 563880 h 733425"/>
                <a:gd name="connsiteX119" fmla="*/ 546735 w 828675"/>
                <a:gd name="connsiteY119" fmla="*/ 561975 h 733425"/>
                <a:gd name="connsiteX120" fmla="*/ 546735 w 828675"/>
                <a:gd name="connsiteY120" fmla="*/ 561975 h 733425"/>
                <a:gd name="connsiteX121" fmla="*/ 547688 w 828675"/>
                <a:gd name="connsiteY121" fmla="*/ 561975 h 733425"/>
                <a:gd name="connsiteX122" fmla="*/ 570547 w 828675"/>
                <a:gd name="connsiteY122" fmla="*/ 554355 h 733425"/>
                <a:gd name="connsiteX123" fmla="*/ 570547 w 828675"/>
                <a:gd name="connsiteY123" fmla="*/ 554355 h 733425"/>
                <a:gd name="connsiteX124" fmla="*/ 571500 w 828675"/>
                <a:gd name="connsiteY124" fmla="*/ 554355 h 733425"/>
                <a:gd name="connsiteX125" fmla="*/ 592455 w 828675"/>
                <a:gd name="connsiteY125" fmla="*/ 562927 h 733425"/>
                <a:gd name="connsiteX126" fmla="*/ 594360 w 828675"/>
                <a:gd name="connsiteY126" fmla="*/ 588645 h 733425"/>
                <a:gd name="connsiteX127" fmla="*/ 594360 w 828675"/>
                <a:gd name="connsiteY127" fmla="*/ 589597 h 733425"/>
                <a:gd name="connsiteX128" fmla="*/ 599122 w 828675"/>
                <a:gd name="connsiteY128" fmla="*/ 590550 h 733425"/>
                <a:gd name="connsiteX129" fmla="*/ 608647 w 828675"/>
                <a:gd name="connsiteY129" fmla="*/ 593407 h 733425"/>
                <a:gd name="connsiteX130" fmla="*/ 622935 w 828675"/>
                <a:gd name="connsiteY130" fmla="*/ 592455 h 733425"/>
                <a:gd name="connsiteX131" fmla="*/ 646747 w 828675"/>
                <a:gd name="connsiteY131" fmla="*/ 585788 h 733425"/>
                <a:gd name="connsiteX132" fmla="*/ 661035 w 828675"/>
                <a:gd name="connsiteY132" fmla="*/ 573405 h 733425"/>
                <a:gd name="connsiteX133" fmla="*/ 661988 w 828675"/>
                <a:gd name="connsiteY133" fmla="*/ 562927 h 733425"/>
                <a:gd name="connsiteX134" fmla="*/ 655320 w 828675"/>
                <a:gd name="connsiteY134" fmla="*/ 555307 h 733425"/>
                <a:gd name="connsiteX135" fmla="*/ 630555 w 828675"/>
                <a:gd name="connsiteY135" fmla="*/ 546735 h 733425"/>
                <a:gd name="connsiteX136" fmla="*/ 630555 w 828675"/>
                <a:gd name="connsiteY136" fmla="*/ 546735 h 733425"/>
                <a:gd name="connsiteX137" fmla="*/ 628650 w 828675"/>
                <a:gd name="connsiteY137" fmla="*/ 545782 h 733425"/>
                <a:gd name="connsiteX138" fmla="*/ 628650 w 828675"/>
                <a:gd name="connsiteY138" fmla="*/ 545782 h 733425"/>
                <a:gd name="connsiteX139" fmla="*/ 628650 w 828675"/>
                <a:gd name="connsiteY139" fmla="*/ 544830 h 733425"/>
                <a:gd name="connsiteX140" fmla="*/ 600075 w 828675"/>
                <a:gd name="connsiteY140" fmla="*/ 516255 h 733425"/>
                <a:gd name="connsiteX141" fmla="*/ 602933 w 828675"/>
                <a:gd name="connsiteY141" fmla="*/ 514350 h 733425"/>
                <a:gd name="connsiteX142" fmla="*/ 617220 w 828675"/>
                <a:gd name="connsiteY142" fmla="*/ 501967 h 733425"/>
                <a:gd name="connsiteX143" fmla="*/ 618172 w 828675"/>
                <a:gd name="connsiteY143" fmla="*/ 501015 h 733425"/>
                <a:gd name="connsiteX144" fmla="*/ 618172 w 828675"/>
                <a:gd name="connsiteY144" fmla="*/ 501015 h 733425"/>
                <a:gd name="connsiteX145" fmla="*/ 632460 w 828675"/>
                <a:gd name="connsiteY145" fmla="*/ 495300 h 733425"/>
                <a:gd name="connsiteX146" fmla="*/ 632460 w 828675"/>
                <a:gd name="connsiteY146" fmla="*/ 495300 h 733425"/>
                <a:gd name="connsiteX147" fmla="*/ 635318 w 828675"/>
                <a:gd name="connsiteY147" fmla="*/ 495300 h 733425"/>
                <a:gd name="connsiteX148" fmla="*/ 654368 w 828675"/>
                <a:gd name="connsiteY148" fmla="*/ 499110 h 733425"/>
                <a:gd name="connsiteX149" fmla="*/ 655320 w 828675"/>
                <a:gd name="connsiteY149" fmla="*/ 499110 h 733425"/>
                <a:gd name="connsiteX150" fmla="*/ 656272 w 828675"/>
                <a:gd name="connsiteY150" fmla="*/ 500063 h 733425"/>
                <a:gd name="connsiteX151" fmla="*/ 656272 w 828675"/>
                <a:gd name="connsiteY151" fmla="*/ 492442 h 733425"/>
                <a:gd name="connsiteX152" fmla="*/ 647700 w 828675"/>
                <a:gd name="connsiteY152" fmla="*/ 478155 h 733425"/>
                <a:gd name="connsiteX153" fmla="*/ 634365 w 828675"/>
                <a:gd name="connsiteY153" fmla="*/ 471488 h 733425"/>
                <a:gd name="connsiteX154" fmla="*/ 616268 w 828675"/>
                <a:gd name="connsiteY154" fmla="*/ 444817 h 733425"/>
                <a:gd name="connsiteX155" fmla="*/ 616268 w 828675"/>
                <a:gd name="connsiteY155" fmla="*/ 444817 h 733425"/>
                <a:gd name="connsiteX156" fmla="*/ 615315 w 828675"/>
                <a:gd name="connsiteY156" fmla="*/ 443865 h 733425"/>
                <a:gd name="connsiteX157" fmla="*/ 615315 w 828675"/>
                <a:gd name="connsiteY157" fmla="*/ 442913 h 733425"/>
                <a:gd name="connsiteX158" fmla="*/ 606743 w 828675"/>
                <a:gd name="connsiteY158" fmla="*/ 411480 h 733425"/>
                <a:gd name="connsiteX159" fmla="*/ 606743 w 828675"/>
                <a:gd name="connsiteY159" fmla="*/ 387667 h 733425"/>
                <a:gd name="connsiteX160" fmla="*/ 621983 w 828675"/>
                <a:gd name="connsiteY160" fmla="*/ 373380 h 733425"/>
                <a:gd name="connsiteX161" fmla="*/ 644843 w 828675"/>
                <a:gd name="connsiteY161" fmla="*/ 373380 h 733425"/>
                <a:gd name="connsiteX162" fmla="*/ 698183 w 828675"/>
                <a:gd name="connsiteY162" fmla="*/ 378142 h 733425"/>
                <a:gd name="connsiteX163" fmla="*/ 722947 w 828675"/>
                <a:gd name="connsiteY163" fmla="*/ 342900 h 733425"/>
                <a:gd name="connsiteX164" fmla="*/ 722947 w 828675"/>
                <a:gd name="connsiteY164" fmla="*/ 340995 h 733425"/>
                <a:gd name="connsiteX165" fmla="*/ 724853 w 828675"/>
                <a:gd name="connsiteY165" fmla="*/ 340995 h 733425"/>
                <a:gd name="connsiteX166" fmla="*/ 744855 w 828675"/>
                <a:gd name="connsiteY166" fmla="*/ 330517 h 733425"/>
                <a:gd name="connsiteX167" fmla="*/ 755333 w 828675"/>
                <a:gd name="connsiteY167" fmla="*/ 309563 h 733425"/>
                <a:gd name="connsiteX168" fmla="*/ 756285 w 828675"/>
                <a:gd name="connsiteY168" fmla="*/ 308610 h 733425"/>
                <a:gd name="connsiteX169" fmla="*/ 780097 w 828675"/>
                <a:gd name="connsiteY169" fmla="*/ 288607 h 733425"/>
                <a:gd name="connsiteX170" fmla="*/ 791528 w 828675"/>
                <a:gd name="connsiteY170" fmla="*/ 267652 h 733425"/>
                <a:gd name="connsiteX171" fmla="*/ 791528 w 828675"/>
                <a:gd name="connsiteY171" fmla="*/ 266700 h 733425"/>
                <a:gd name="connsiteX172" fmla="*/ 792480 w 828675"/>
                <a:gd name="connsiteY172" fmla="*/ 266700 h 733425"/>
                <a:gd name="connsiteX173" fmla="*/ 792480 w 828675"/>
                <a:gd name="connsiteY173" fmla="*/ 265747 h 733425"/>
                <a:gd name="connsiteX174" fmla="*/ 792480 w 828675"/>
                <a:gd name="connsiteY174" fmla="*/ 265747 h 733425"/>
                <a:gd name="connsiteX175" fmla="*/ 802005 w 828675"/>
                <a:gd name="connsiteY175" fmla="*/ 256222 h 733425"/>
                <a:gd name="connsiteX176" fmla="*/ 813435 w 828675"/>
                <a:gd name="connsiteY176" fmla="*/ 237172 h 733425"/>
                <a:gd name="connsiteX177" fmla="*/ 817245 w 828675"/>
                <a:gd name="connsiteY177" fmla="*/ 207645 h 733425"/>
                <a:gd name="connsiteX178" fmla="*/ 817245 w 828675"/>
                <a:gd name="connsiteY178" fmla="*/ 204788 h 733425"/>
                <a:gd name="connsiteX179" fmla="*/ 818197 w 828675"/>
                <a:gd name="connsiteY179" fmla="*/ 203835 h 733425"/>
                <a:gd name="connsiteX180" fmla="*/ 833438 w 828675"/>
                <a:gd name="connsiteY180" fmla="*/ 193357 h 733425"/>
                <a:gd name="connsiteX181" fmla="*/ 837247 w 828675"/>
                <a:gd name="connsiteY181" fmla="*/ 189547 h 733425"/>
                <a:gd name="connsiteX182" fmla="*/ 814388 w 828675"/>
                <a:gd name="connsiteY182" fmla="*/ 185738 h 733425"/>
                <a:gd name="connsiteX183" fmla="*/ 776288 w 828675"/>
                <a:gd name="connsiteY183" fmla="*/ 187642 h 733425"/>
                <a:gd name="connsiteX184" fmla="*/ 775335 w 828675"/>
                <a:gd name="connsiteY184" fmla="*/ 186690 h 733425"/>
                <a:gd name="connsiteX185" fmla="*/ 761047 w 828675"/>
                <a:gd name="connsiteY185" fmla="*/ 175260 h 733425"/>
                <a:gd name="connsiteX186" fmla="*/ 759143 w 828675"/>
                <a:gd name="connsiteY186" fmla="*/ 175260 h 733425"/>
                <a:gd name="connsiteX187" fmla="*/ 759143 w 828675"/>
                <a:gd name="connsiteY187" fmla="*/ 174307 h 733425"/>
                <a:gd name="connsiteX188" fmla="*/ 759143 w 828675"/>
                <a:gd name="connsiteY188" fmla="*/ 174307 h 733425"/>
                <a:gd name="connsiteX189" fmla="*/ 751522 w 828675"/>
                <a:gd name="connsiteY189" fmla="*/ 162877 h 733425"/>
                <a:gd name="connsiteX190" fmla="*/ 749618 w 828675"/>
                <a:gd name="connsiteY190" fmla="*/ 163830 h 733425"/>
                <a:gd name="connsiteX191" fmla="*/ 748665 w 828675"/>
                <a:gd name="connsiteY191" fmla="*/ 165735 h 733425"/>
                <a:gd name="connsiteX192" fmla="*/ 736283 w 828675"/>
                <a:gd name="connsiteY192" fmla="*/ 169545 h 733425"/>
                <a:gd name="connsiteX193" fmla="*/ 730568 w 828675"/>
                <a:gd name="connsiteY193" fmla="*/ 172402 h 733425"/>
                <a:gd name="connsiteX194" fmla="*/ 724853 w 828675"/>
                <a:gd name="connsiteY194" fmla="*/ 173355 h 733425"/>
                <a:gd name="connsiteX195" fmla="*/ 720090 w 828675"/>
                <a:gd name="connsiteY195" fmla="*/ 165735 h 733425"/>
                <a:gd name="connsiteX196" fmla="*/ 711518 w 828675"/>
                <a:gd name="connsiteY196" fmla="*/ 151447 h 733425"/>
                <a:gd name="connsiteX197" fmla="*/ 710565 w 828675"/>
                <a:gd name="connsiteY197" fmla="*/ 150495 h 733425"/>
                <a:gd name="connsiteX198" fmla="*/ 710565 w 828675"/>
                <a:gd name="connsiteY198" fmla="*/ 149542 h 733425"/>
                <a:gd name="connsiteX199" fmla="*/ 709613 w 828675"/>
                <a:gd name="connsiteY199" fmla="*/ 149542 h 733425"/>
                <a:gd name="connsiteX200" fmla="*/ 704850 w 828675"/>
                <a:gd name="connsiteY200" fmla="*/ 137160 h 733425"/>
                <a:gd name="connsiteX201" fmla="*/ 701040 w 828675"/>
                <a:gd name="connsiteY201" fmla="*/ 137160 h 733425"/>
                <a:gd name="connsiteX202" fmla="*/ 686753 w 828675"/>
                <a:gd name="connsiteY202" fmla="*/ 146685 h 733425"/>
                <a:gd name="connsiteX203" fmla="*/ 685800 w 828675"/>
                <a:gd name="connsiteY203" fmla="*/ 147638 h 733425"/>
                <a:gd name="connsiteX204" fmla="*/ 684847 w 828675"/>
                <a:gd name="connsiteY204" fmla="*/ 147638 h 733425"/>
                <a:gd name="connsiteX205" fmla="*/ 651510 w 828675"/>
                <a:gd name="connsiteY205" fmla="*/ 154305 h 733425"/>
                <a:gd name="connsiteX206" fmla="*/ 649605 w 828675"/>
                <a:gd name="connsiteY206" fmla="*/ 154305 h 733425"/>
                <a:gd name="connsiteX207" fmla="*/ 647700 w 828675"/>
                <a:gd name="connsiteY207" fmla="*/ 153352 h 733425"/>
                <a:gd name="connsiteX208" fmla="*/ 625793 w 828675"/>
                <a:gd name="connsiteY208" fmla="*/ 138113 h 733425"/>
                <a:gd name="connsiteX209" fmla="*/ 625793 w 828675"/>
                <a:gd name="connsiteY209" fmla="*/ 138113 h 733425"/>
                <a:gd name="connsiteX210" fmla="*/ 624840 w 828675"/>
                <a:gd name="connsiteY210" fmla="*/ 137160 h 733425"/>
                <a:gd name="connsiteX211" fmla="*/ 624840 w 828675"/>
                <a:gd name="connsiteY211" fmla="*/ 136207 h 733425"/>
                <a:gd name="connsiteX212" fmla="*/ 623888 w 828675"/>
                <a:gd name="connsiteY212" fmla="*/ 136207 h 733425"/>
                <a:gd name="connsiteX213" fmla="*/ 618172 w 828675"/>
                <a:gd name="connsiteY213" fmla="*/ 124777 h 733425"/>
                <a:gd name="connsiteX214" fmla="*/ 601980 w 828675"/>
                <a:gd name="connsiteY214" fmla="*/ 141922 h 733425"/>
                <a:gd name="connsiteX215" fmla="*/ 576263 w 828675"/>
                <a:gd name="connsiteY215" fmla="*/ 155257 h 733425"/>
                <a:gd name="connsiteX216" fmla="*/ 554355 w 828675"/>
                <a:gd name="connsiteY216" fmla="*/ 143827 h 733425"/>
                <a:gd name="connsiteX217" fmla="*/ 539115 w 828675"/>
                <a:gd name="connsiteY217" fmla="*/ 141922 h 733425"/>
                <a:gd name="connsiteX218" fmla="*/ 537210 w 828675"/>
                <a:gd name="connsiteY218" fmla="*/ 142875 h 733425"/>
                <a:gd name="connsiteX219" fmla="*/ 522922 w 828675"/>
                <a:gd name="connsiteY219" fmla="*/ 132397 h 733425"/>
                <a:gd name="connsiteX220" fmla="*/ 521970 w 828675"/>
                <a:gd name="connsiteY220" fmla="*/ 131445 h 733425"/>
                <a:gd name="connsiteX221" fmla="*/ 519113 w 828675"/>
                <a:gd name="connsiteY221" fmla="*/ 130492 h 733425"/>
                <a:gd name="connsiteX222" fmla="*/ 525780 w 828675"/>
                <a:gd name="connsiteY222" fmla="*/ 104775 h 733425"/>
                <a:gd name="connsiteX223" fmla="*/ 525780 w 828675"/>
                <a:gd name="connsiteY223" fmla="*/ 96202 h 733425"/>
                <a:gd name="connsiteX224" fmla="*/ 517208 w 828675"/>
                <a:gd name="connsiteY224" fmla="*/ 92392 h 733425"/>
                <a:gd name="connsiteX225" fmla="*/ 516255 w 828675"/>
                <a:gd name="connsiteY225" fmla="*/ 92392 h 733425"/>
                <a:gd name="connsiteX226" fmla="*/ 496253 w 828675"/>
                <a:gd name="connsiteY226" fmla="*/ 70485 h 733425"/>
                <a:gd name="connsiteX227" fmla="*/ 497205 w 828675"/>
                <a:gd name="connsiteY227" fmla="*/ 54292 h 733425"/>
                <a:gd name="connsiteX228" fmla="*/ 447675 w 828675"/>
                <a:gd name="connsiteY228" fmla="*/ 49530 h 733425"/>
                <a:gd name="connsiteX229" fmla="*/ 428625 w 828675"/>
                <a:gd name="connsiteY229" fmla="*/ 39052 h 733425"/>
                <a:gd name="connsiteX230" fmla="*/ 417195 w 828675"/>
                <a:gd name="connsiteY230" fmla="*/ 20955 h 733425"/>
                <a:gd name="connsiteX231" fmla="*/ 414338 w 828675"/>
                <a:gd name="connsiteY231" fmla="*/ 14288 h 733425"/>
                <a:gd name="connsiteX232" fmla="*/ 410528 w 828675"/>
                <a:gd name="connsiteY232" fmla="*/ 0 h 733425"/>
                <a:gd name="connsiteX233" fmla="*/ 403860 w 828675"/>
                <a:gd name="connsiteY233" fmla="*/ 952 h 733425"/>
                <a:gd name="connsiteX234" fmla="*/ 388620 w 828675"/>
                <a:gd name="connsiteY234" fmla="*/ 13335 h 733425"/>
                <a:gd name="connsiteX235" fmla="*/ 370522 w 828675"/>
                <a:gd name="connsiteY235" fmla="*/ 35242 h 733425"/>
                <a:gd name="connsiteX236" fmla="*/ 374333 w 828675"/>
                <a:gd name="connsiteY236" fmla="*/ 51435 h 733425"/>
                <a:gd name="connsiteX237" fmla="*/ 380047 w 828675"/>
                <a:gd name="connsiteY237" fmla="*/ 72390 h 733425"/>
                <a:gd name="connsiteX238" fmla="*/ 380047 w 828675"/>
                <a:gd name="connsiteY238" fmla="*/ 73342 h 733425"/>
                <a:gd name="connsiteX239" fmla="*/ 381000 w 828675"/>
                <a:gd name="connsiteY239" fmla="*/ 73342 h 733425"/>
                <a:gd name="connsiteX240" fmla="*/ 380047 w 828675"/>
                <a:gd name="connsiteY240" fmla="*/ 74295 h 733425"/>
                <a:gd name="connsiteX241" fmla="*/ 380047 w 828675"/>
                <a:gd name="connsiteY241" fmla="*/ 75247 h 733425"/>
                <a:gd name="connsiteX242" fmla="*/ 363855 w 828675"/>
                <a:gd name="connsiteY242" fmla="*/ 83820 h 733425"/>
                <a:gd name="connsiteX243" fmla="*/ 344805 w 828675"/>
                <a:gd name="connsiteY243" fmla="*/ 83820 h 733425"/>
                <a:gd name="connsiteX244" fmla="*/ 333375 w 828675"/>
                <a:gd name="connsiteY244" fmla="*/ 78105 h 733425"/>
                <a:gd name="connsiteX245" fmla="*/ 319088 w 828675"/>
                <a:gd name="connsiteY245" fmla="*/ 83820 h 733425"/>
                <a:gd name="connsiteX246" fmla="*/ 316230 w 828675"/>
                <a:gd name="connsiteY246" fmla="*/ 84772 h 733425"/>
                <a:gd name="connsiteX247" fmla="*/ 314325 w 828675"/>
                <a:gd name="connsiteY247" fmla="*/ 83820 h 733425"/>
                <a:gd name="connsiteX248" fmla="*/ 312420 w 828675"/>
                <a:gd name="connsiteY248" fmla="*/ 97155 h 733425"/>
                <a:gd name="connsiteX249" fmla="*/ 311467 w 828675"/>
                <a:gd name="connsiteY249" fmla="*/ 99060 h 733425"/>
                <a:gd name="connsiteX250" fmla="*/ 311467 w 828675"/>
                <a:gd name="connsiteY250" fmla="*/ 101917 h 733425"/>
                <a:gd name="connsiteX251" fmla="*/ 308610 w 828675"/>
                <a:gd name="connsiteY251" fmla="*/ 101917 h 733425"/>
                <a:gd name="connsiteX252" fmla="*/ 284797 w 828675"/>
                <a:gd name="connsiteY252" fmla="*/ 94297 h 733425"/>
                <a:gd name="connsiteX253" fmla="*/ 289560 w 828675"/>
                <a:gd name="connsiteY253" fmla="*/ 114300 h 733425"/>
                <a:gd name="connsiteX254" fmla="*/ 290513 w 828675"/>
                <a:gd name="connsiteY254" fmla="*/ 131445 h 733425"/>
                <a:gd name="connsiteX255" fmla="*/ 287655 w 828675"/>
                <a:gd name="connsiteY255" fmla="*/ 139065 h 733425"/>
                <a:gd name="connsiteX256" fmla="*/ 263842 w 828675"/>
                <a:gd name="connsiteY256" fmla="*/ 141922 h 733425"/>
                <a:gd name="connsiteX257" fmla="*/ 247650 w 828675"/>
                <a:gd name="connsiteY257" fmla="*/ 141922 h 733425"/>
                <a:gd name="connsiteX258" fmla="*/ 246697 w 828675"/>
                <a:gd name="connsiteY258" fmla="*/ 168592 h 733425"/>
                <a:gd name="connsiteX259" fmla="*/ 225742 w 828675"/>
                <a:gd name="connsiteY259" fmla="*/ 160972 h 733425"/>
                <a:gd name="connsiteX260" fmla="*/ 224790 w 828675"/>
                <a:gd name="connsiteY260" fmla="*/ 160972 h 733425"/>
                <a:gd name="connsiteX261" fmla="*/ 223838 w 828675"/>
                <a:gd name="connsiteY261" fmla="*/ 160020 h 733425"/>
                <a:gd name="connsiteX262" fmla="*/ 213360 w 828675"/>
                <a:gd name="connsiteY262" fmla="*/ 140017 h 733425"/>
                <a:gd name="connsiteX263" fmla="*/ 190500 w 828675"/>
                <a:gd name="connsiteY263" fmla="*/ 132397 h 733425"/>
                <a:gd name="connsiteX264" fmla="*/ 184785 w 828675"/>
                <a:gd name="connsiteY264" fmla="*/ 120015 h 733425"/>
                <a:gd name="connsiteX265" fmla="*/ 176213 w 828675"/>
                <a:gd name="connsiteY265" fmla="*/ 126682 h 733425"/>
                <a:gd name="connsiteX266" fmla="*/ 175260 w 828675"/>
                <a:gd name="connsiteY266" fmla="*/ 126682 h 733425"/>
                <a:gd name="connsiteX267" fmla="*/ 160972 w 828675"/>
                <a:gd name="connsiteY267" fmla="*/ 129540 h 733425"/>
                <a:gd name="connsiteX268" fmla="*/ 157163 w 828675"/>
                <a:gd name="connsiteY268" fmla="*/ 129540 h 733425"/>
                <a:gd name="connsiteX269" fmla="*/ 149542 w 828675"/>
                <a:gd name="connsiteY269" fmla="*/ 112395 h 733425"/>
                <a:gd name="connsiteX270" fmla="*/ 141922 w 828675"/>
                <a:gd name="connsiteY270" fmla="*/ 101917 h 733425"/>
                <a:gd name="connsiteX271" fmla="*/ 140970 w 828675"/>
                <a:gd name="connsiteY271" fmla="*/ 100965 h 733425"/>
                <a:gd name="connsiteX272" fmla="*/ 127635 w 828675"/>
                <a:gd name="connsiteY272" fmla="*/ 78105 h 733425"/>
                <a:gd name="connsiteX273" fmla="*/ 120967 w 828675"/>
                <a:gd name="connsiteY273" fmla="*/ 74295 h 733425"/>
                <a:gd name="connsiteX274" fmla="*/ 117158 w 828675"/>
                <a:gd name="connsiteY274" fmla="*/ 73342 h 733425"/>
                <a:gd name="connsiteX275" fmla="*/ 102870 w 828675"/>
                <a:gd name="connsiteY275" fmla="*/ 56197 h 733425"/>
                <a:gd name="connsiteX276" fmla="*/ 99060 w 828675"/>
                <a:gd name="connsiteY276" fmla="*/ 40005 h 733425"/>
                <a:gd name="connsiteX277" fmla="*/ 99060 w 828675"/>
                <a:gd name="connsiteY277" fmla="*/ 26670 h 733425"/>
                <a:gd name="connsiteX278" fmla="*/ 92392 w 828675"/>
                <a:gd name="connsiteY278" fmla="*/ 14288 h 733425"/>
                <a:gd name="connsiteX279" fmla="*/ 80963 w 828675"/>
                <a:gd name="connsiteY279" fmla="*/ 18097 h 733425"/>
                <a:gd name="connsiteX280" fmla="*/ 80010 w 828675"/>
                <a:gd name="connsiteY280" fmla="*/ 18097 h 733425"/>
                <a:gd name="connsiteX281" fmla="*/ 79058 w 828675"/>
                <a:gd name="connsiteY281" fmla="*/ 18097 h 733425"/>
                <a:gd name="connsiteX282" fmla="*/ 78105 w 828675"/>
                <a:gd name="connsiteY282" fmla="*/ 18097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</a:cxnLst>
              <a:rect l="l" t="t" r="r" b="b"/>
              <a:pathLst>
                <a:path w="828675" h="733425">
                  <a:moveTo>
                    <a:pt x="78105" y="18097"/>
                  </a:moveTo>
                  <a:lnTo>
                    <a:pt x="56197" y="11430"/>
                  </a:lnTo>
                  <a:lnTo>
                    <a:pt x="33338" y="8572"/>
                  </a:lnTo>
                  <a:lnTo>
                    <a:pt x="25717" y="17145"/>
                  </a:lnTo>
                  <a:lnTo>
                    <a:pt x="23813" y="33338"/>
                  </a:lnTo>
                  <a:lnTo>
                    <a:pt x="24765" y="34290"/>
                  </a:lnTo>
                  <a:lnTo>
                    <a:pt x="31433" y="59055"/>
                  </a:lnTo>
                  <a:lnTo>
                    <a:pt x="32385" y="78105"/>
                  </a:lnTo>
                  <a:lnTo>
                    <a:pt x="32385" y="83820"/>
                  </a:lnTo>
                  <a:lnTo>
                    <a:pt x="20955" y="83820"/>
                  </a:lnTo>
                  <a:lnTo>
                    <a:pt x="25717" y="106680"/>
                  </a:lnTo>
                  <a:lnTo>
                    <a:pt x="7620" y="113347"/>
                  </a:lnTo>
                  <a:lnTo>
                    <a:pt x="0" y="127635"/>
                  </a:lnTo>
                  <a:lnTo>
                    <a:pt x="9525" y="135255"/>
                  </a:lnTo>
                  <a:lnTo>
                    <a:pt x="11430" y="136207"/>
                  </a:lnTo>
                  <a:lnTo>
                    <a:pt x="11430" y="136207"/>
                  </a:lnTo>
                  <a:lnTo>
                    <a:pt x="44767" y="162877"/>
                  </a:lnTo>
                  <a:lnTo>
                    <a:pt x="45720" y="163830"/>
                  </a:lnTo>
                  <a:lnTo>
                    <a:pt x="46672" y="163830"/>
                  </a:lnTo>
                  <a:lnTo>
                    <a:pt x="46672" y="164782"/>
                  </a:lnTo>
                  <a:lnTo>
                    <a:pt x="46672" y="165735"/>
                  </a:lnTo>
                  <a:lnTo>
                    <a:pt x="51435" y="189547"/>
                  </a:lnTo>
                  <a:lnTo>
                    <a:pt x="66675" y="211455"/>
                  </a:lnTo>
                  <a:cubicBezTo>
                    <a:pt x="70485" y="217170"/>
                    <a:pt x="75247" y="222885"/>
                    <a:pt x="83820" y="230505"/>
                  </a:cubicBezTo>
                  <a:lnTo>
                    <a:pt x="84772" y="230505"/>
                  </a:lnTo>
                  <a:lnTo>
                    <a:pt x="85725" y="231457"/>
                  </a:lnTo>
                  <a:lnTo>
                    <a:pt x="85725" y="232410"/>
                  </a:lnTo>
                  <a:lnTo>
                    <a:pt x="84772" y="234315"/>
                  </a:lnTo>
                  <a:lnTo>
                    <a:pt x="84772" y="255270"/>
                  </a:lnTo>
                  <a:cubicBezTo>
                    <a:pt x="87630" y="260985"/>
                    <a:pt x="88583" y="273367"/>
                    <a:pt x="88583" y="291465"/>
                  </a:cubicBezTo>
                  <a:cubicBezTo>
                    <a:pt x="97155" y="303847"/>
                    <a:pt x="100965" y="312420"/>
                    <a:pt x="100965" y="318135"/>
                  </a:cubicBezTo>
                  <a:cubicBezTo>
                    <a:pt x="100965" y="321945"/>
                    <a:pt x="103822" y="329565"/>
                    <a:pt x="108585" y="340042"/>
                  </a:cubicBezTo>
                  <a:lnTo>
                    <a:pt x="108585" y="340042"/>
                  </a:lnTo>
                  <a:lnTo>
                    <a:pt x="108585" y="340995"/>
                  </a:lnTo>
                  <a:lnTo>
                    <a:pt x="108585" y="340995"/>
                  </a:lnTo>
                  <a:cubicBezTo>
                    <a:pt x="110490" y="354330"/>
                    <a:pt x="109538" y="365760"/>
                    <a:pt x="106680" y="375285"/>
                  </a:cubicBezTo>
                  <a:cubicBezTo>
                    <a:pt x="103822" y="381952"/>
                    <a:pt x="107633" y="394335"/>
                    <a:pt x="118110" y="411480"/>
                  </a:cubicBezTo>
                  <a:lnTo>
                    <a:pt x="119063" y="412432"/>
                  </a:lnTo>
                  <a:lnTo>
                    <a:pt x="120015" y="414338"/>
                  </a:lnTo>
                  <a:lnTo>
                    <a:pt x="119063" y="416242"/>
                  </a:lnTo>
                  <a:lnTo>
                    <a:pt x="103822" y="449580"/>
                  </a:lnTo>
                  <a:cubicBezTo>
                    <a:pt x="106680" y="457200"/>
                    <a:pt x="107633" y="462915"/>
                    <a:pt x="107633" y="466725"/>
                  </a:cubicBezTo>
                  <a:lnTo>
                    <a:pt x="103822" y="498157"/>
                  </a:lnTo>
                  <a:cubicBezTo>
                    <a:pt x="101917" y="508635"/>
                    <a:pt x="101917" y="514350"/>
                    <a:pt x="106680" y="516255"/>
                  </a:cubicBezTo>
                  <a:lnTo>
                    <a:pt x="112395" y="520065"/>
                  </a:lnTo>
                  <a:cubicBezTo>
                    <a:pt x="120967" y="523875"/>
                    <a:pt x="123825" y="528638"/>
                    <a:pt x="123825" y="533400"/>
                  </a:cubicBezTo>
                  <a:lnTo>
                    <a:pt x="122872" y="549593"/>
                  </a:lnTo>
                  <a:lnTo>
                    <a:pt x="127635" y="551497"/>
                  </a:lnTo>
                  <a:lnTo>
                    <a:pt x="128588" y="552450"/>
                  </a:lnTo>
                  <a:lnTo>
                    <a:pt x="131445" y="549593"/>
                  </a:lnTo>
                  <a:cubicBezTo>
                    <a:pt x="134303" y="546735"/>
                    <a:pt x="137160" y="542925"/>
                    <a:pt x="138113" y="538163"/>
                  </a:cubicBezTo>
                  <a:lnTo>
                    <a:pt x="140017" y="535305"/>
                  </a:lnTo>
                  <a:lnTo>
                    <a:pt x="140970" y="533400"/>
                  </a:lnTo>
                  <a:cubicBezTo>
                    <a:pt x="144780" y="531495"/>
                    <a:pt x="146685" y="528638"/>
                    <a:pt x="149542" y="524827"/>
                  </a:cubicBezTo>
                  <a:cubicBezTo>
                    <a:pt x="150495" y="519113"/>
                    <a:pt x="150495" y="513397"/>
                    <a:pt x="148590" y="506730"/>
                  </a:cubicBezTo>
                  <a:lnTo>
                    <a:pt x="146685" y="501967"/>
                  </a:lnTo>
                  <a:lnTo>
                    <a:pt x="151447" y="501015"/>
                  </a:lnTo>
                  <a:cubicBezTo>
                    <a:pt x="166688" y="497205"/>
                    <a:pt x="175260" y="498157"/>
                    <a:pt x="178117" y="504825"/>
                  </a:cubicBezTo>
                  <a:lnTo>
                    <a:pt x="185738" y="523875"/>
                  </a:lnTo>
                  <a:lnTo>
                    <a:pt x="185738" y="524827"/>
                  </a:lnTo>
                  <a:lnTo>
                    <a:pt x="185738" y="525780"/>
                  </a:lnTo>
                  <a:lnTo>
                    <a:pt x="189547" y="557213"/>
                  </a:lnTo>
                  <a:lnTo>
                    <a:pt x="201930" y="563880"/>
                  </a:lnTo>
                  <a:lnTo>
                    <a:pt x="202883" y="563880"/>
                  </a:lnTo>
                  <a:lnTo>
                    <a:pt x="203835" y="563880"/>
                  </a:lnTo>
                  <a:lnTo>
                    <a:pt x="211455" y="570547"/>
                  </a:lnTo>
                  <a:lnTo>
                    <a:pt x="219075" y="561975"/>
                  </a:lnTo>
                  <a:lnTo>
                    <a:pt x="227647" y="555307"/>
                  </a:lnTo>
                  <a:lnTo>
                    <a:pt x="230505" y="555307"/>
                  </a:lnTo>
                  <a:cubicBezTo>
                    <a:pt x="237172" y="557213"/>
                    <a:pt x="240983" y="561975"/>
                    <a:pt x="242888" y="568643"/>
                  </a:cubicBezTo>
                  <a:lnTo>
                    <a:pt x="246697" y="593407"/>
                  </a:lnTo>
                  <a:lnTo>
                    <a:pt x="247650" y="597218"/>
                  </a:lnTo>
                  <a:lnTo>
                    <a:pt x="273367" y="652463"/>
                  </a:lnTo>
                  <a:lnTo>
                    <a:pt x="283845" y="662940"/>
                  </a:lnTo>
                  <a:lnTo>
                    <a:pt x="284797" y="663892"/>
                  </a:lnTo>
                  <a:lnTo>
                    <a:pt x="284797" y="664845"/>
                  </a:lnTo>
                  <a:lnTo>
                    <a:pt x="289560" y="687705"/>
                  </a:lnTo>
                  <a:lnTo>
                    <a:pt x="289560" y="687705"/>
                  </a:lnTo>
                  <a:lnTo>
                    <a:pt x="291465" y="709613"/>
                  </a:lnTo>
                  <a:lnTo>
                    <a:pt x="292417" y="711517"/>
                  </a:lnTo>
                  <a:cubicBezTo>
                    <a:pt x="299085" y="701992"/>
                    <a:pt x="304800" y="697230"/>
                    <a:pt x="308610" y="699135"/>
                  </a:cubicBezTo>
                  <a:cubicBezTo>
                    <a:pt x="312420" y="700088"/>
                    <a:pt x="313372" y="701992"/>
                    <a:pt x="313372" y="705803"/>
                  </a:cubicBezTo>
                  <a:lnTo>
                    <a:pt x="313372" y="711517"/>
                  </a:lnTo>
                  <a:lnTo>
                    <a:pt x="313372" y="728663"/>
                  </a:lnTo>
                  <a:lnTo>
                    <a:pt x="313372" y="733425"/>
                  </a:lnTo>
                  <a:cubicBezTo>
                    <a:pt x="318135" y="734378"/>
                    <a:pt x="321945" y="733425"/>
                    <a:pt x="322897" y="730567"/>
                  </a:cubicBezTo>
                  <a:lnTo>
                    <a:pt x="332422" y="717232"/>
                  </a:lnTo>
                  <a:lnTo>
                    <a:pt x="342900" y="706755"/>
                  </a:lnTo>
                  <a:cubicBezTo>
                    <a:pt x="349567" y="701992"/>
                    <a:pt x="356235" y="698182"/>
                    <a:pt x="363855" y="698182"/>
                  </a:cubicBezTo>
                  <a:lnTo>
                    <a:pt x="364808" y="698182"/>
                  </a:lnTo>
                  <a:lnTo>
                    <a:pt x="384810" y="702945"/>
                  </a:lnTo>
                  <a:lnTo>
                    <a:pt x="390525" y="700088"/>
                  </a:lnTo>
                  <a:lnTo>
                    <a:pt x="401003" y="686753"/>
                  </a:lnTo>
                  <a:lnTo>
                    <a:pt x="399097" y="665797"/>
                  </a:lnTo>
                  <a:cubicBezTo>
                    <a:pt x="392430" y="654367"/>
                    <a:pt x="389572" y="644843"/>
                    <a:pt x="391478" y="638175"/>
                  </a:cubicBezTo>
                  <a:lnTo>
                    <a:pt x="394335" y="621030"/>
                  </a:lnTo>
                  <a:lnTo>
                    <a:pt x="394335" y="619125"/>
                  </a:lnTo>
                  <a:lnTo>
                    <a:pt x="395288" y="617220"/>
                  </a:lnTo>
                  <a:lnTo>
                    <a:pt x="395288" y="617220"/>
                  </a:lnTo>
                  <a:lnTo>
                    <a:pt x="413385" y="606743"/>
                  </a:lnTo>
                  <a:lnTo>
                    <a:pt x="414338" y="606743"/>
                  </a:lnTo>
                  <a:lnTo>
                    <a:pt x="414338" y="606743"/>
                  </a:lnTo>
                  <a:lnTo>
                    <a:pt x="427672" y="598170"/>
                  </a:lnTo>
                  <a:lnTo>
                    <a:pt x="442913" y="576263"/>
                  </a:lnTo>
                  <a:lnTo>
                    <a:pt x="444817" y="560070"/>
                  </a:lnTo>
                  <a:lnTo>
                    <a:pt x="427672" y="520065"/>
                  </a:lnTo>
                  <a:lnTo>
                    <a:pt x="465772" y="537210"/>
                  </a:lnTo>
                  <a:lnTo>
                    <a:pt x="465772" y="521017"/>
                  </a:lnTo>
                  <a:lnTo>
                    <a:pt x="465772" y="521017"/>
                  </a:lnTo>
                  <a:lnTo>
                    <a:pt x="465772" y="520065"/>
                  </a:lnTo>
                  <a:lnTo>
                    <a:pt x="480060" y="507682"/>
                  </a:lnTo>
                  <a:lnTo>
                    <a:pt x="507683" y="500063"/>
                  </a:lnTo>
                  <a:lnTo>
                    <a:pt x="509588" y="500063"/>
                  </a:lnTo>
                  <a:lnTo>
                    <a:pt x="525780" y="535305"/>
                  </a:lnTo>
                  <a:lnTo>
                    <a:pt x="525780" y="537210"/>
                  </a:lnTo>
                  <a:lnTo>
                    <a:pt x="523875" y="550545"/>
                  </a:lnTo>
                  <a:lnTo>
                    <a:pt x="525780" y="562927"/>
                  </a:lnTo>
                  <a:cubicBezTo>
                    <a:pt x="527685" y="568643"/>
                    <a:pt x="531495" y="571500"/>
                    <a:pt x="534353" y="571500"/>
                  </a:cubicBezTo>
                  <a:cubicBezTo>
                    <a:pt x="538163" y="571500"/>
                    <a:pt x="541972" y="568643"/>
                    <a:pt x="545783" y="563880"/>
                  </a:cubicBezTo>
                  <a:lnTo>
                    <a:pt x="546735" y="561975"/>
                  </a:lnTo>
                  <a:lnTo>
                    <a:pt x="546735" y="561975"/>
                  </a:lnTo>
                  <a:lnTo>
                    <a:pt x="547688" y="561975"/>
                  </a:lnTo>
                  <a:lnTo>
                    <a:pt x="570547" y="554355"/>
                  </a:lnTo>
                  <a:lnTo>
                    <a:pt x="570547" y="554355"/>
                  </a:lnTo>
                  <a:lnTo>
                    <a:pt x="571500" y="554355"/>
                  </a:lnTo>
                  <a:cubicBezTo>
                    <a:pt x="583883" y="554355"/>
                    <a:pt x="589597" y="557213"/>
                    <a:pt x="592455" y="562927"/>
                  </a:cubicBezTo>
                  <a:lnTo>
                    <a:pt x="594360" y="588645"/>
                  </a:lnTo>
                  <a:lnTo>
                    <a:pt x="594360" y="589597"/>
                  </a:lnTo>
                  <a:lnTo>
                    <a:pt x="599122" y="590550"/>
                  </a:lnTo>
                  <a:lnTo>
                    <a:pt x="608647" y="593407"/>
                  </a:lnTo>
                  <a:lnTo>
                    <a:pt x="622935" y="592455"/>
                  </a:lnTo>
                  <a:lnTo>
                    <a:pt x="646747" y="585788"/>
                  </a:lnTo>
                  <a:lnTo>
                    <a:pt x="661035" y="573405"/>
                  </a:lnTo>
                  <a:lnTo>
                    <a:pt x="661988" y="562927"/>
                  </a:lnTo>
                  <a:lnTo>
                    <a:pt x="655320" y="555307"/>
                  </a:lnTo>
                  <a:lnTo>
                    <a:pt x="630555" y="546735"/>
                  </a:lnTo>
                  <a:lnTo>
                    <a:pt x="630555" y="546735"/>
                  </a:lnTo>
                  <a:lnTo>
                    <a:pt x="628650" y="545782"/>
                  </a:lnTo>
                  <a:lnTo>
                    <a:pt x="628650" y="545782"/>
                  </a:lnTo>
                  <a:lnTo>
                    <a:pt x="628650" y="544830"/>
                  </a:lnTo>
                  <a:lnTo>
                    <a:pt x="600075" y="516255"/>
                  </a:lnTo>
                  <a:lnTo>
                    <a:pt x="602933" y="514350"/>
                  </a:lnTo>
                  <a:lnTo>
                    <a:pt x="617220" y="501967"/>
                  </a:lnTo>
                  <a:lnTo>
                    <a:pt x="618172" y="501015"/>
                  </a:lnTo>
                  <a:lnTo>
                    <a:pt x="618172" y="501015"/>
                  </a:lnTo>
                  <a:lnTo>
                    <a:pt x="632460" y="495300"/>
                  </a:lnTo>
                  <a:lnTo>
                    <a:pt x="632460" y="495300"/>
                  </a:lnTo>
                  <a:lnTo>
                    <a:pt x="635318" y="495300"/>
                  </a:lnTo>
                  <a:lnTo>
                    <a:pt x="654368" y="499110"/>
                  </a:lnTo>
                  <a:lnTo>
                    <a:pt x="655320" y="499110"/>
                  </a:lnTo>
                  <a:lnTo>
                    <a:pt x="656272" y="500063"/>
                  </a:lnTo>
                  <a:lnTo>
                    <a:pt x="656272" y="492442"/>
                  </a:lnTo>
                  <a:lnTo>
                    <a:pt x="647700" y="478155"/>
                  </a:lnTo>
                  <a:lnTo>
                    <a:pt x="634365" y="471488"/>
                  </a:lnTo>
                  <a:lnTo>
                    <a:pt x="616268" y="444817"/>
                  </a:lnTo>
                  <a:lnTo>
                    <a:pt x="616268" y="444817"/>
                  </a:lnTo>
                  <a:lnTo>
                    <a:pt x="615315" y="443865"/>
                  </a:lnTo>
                  <a:lnTo>
                    <a:pt x="615315" y="442913"/>
                  </a:lnTo>
                  <a:lnTo>
                    <a:pt x="606743" y="411480"/>
                  </a:lnTo>
                  <a:lnTo>
                    <a:pt x="606743" y="387667"/>
                  </a:lnTo>
                  <a:lnTo>
                    <a:pt x="621983" y="373380"/>
                  </a:lnTo>
                  <a:lnTo>
                    <a:pt x="644843" y="373380"/>
                  </a:lnTo>
                  <a:lnTo>
                    <a:pt x="698183" y="378142"/>
                  </a:lnTo>
                  <a:lnTo>
                    <a:pt x="722947" y="342900"/>
                  </a:lnTo>
                  <a:lnTo>
                    <a:pt x="722947" y="340995"/>
                  </a:lnTo>
                  <a:lnTo>
                    <a:pt x="724853" y="340995"/>
                  </a:lnTo>
                  <a:lnTo>
                    <a:pt x="744855" y="330517"/>
                  </a:lnTo>
                  <a:lnTo>
                    <a:pt x="755333" y="309563"/>
                  </a:lnTo>
                  <a:lnTo>
                    <a:pt x="756285" y="308610"/>
                  </a:lnTo>
                  <a:lnTo>
                    <a:pt x="780097" y="288607"/>
                  </a:lnTo>
                  <a:lnTo>
                    <a:pt x="791528" y="267652"/>
                  </a:lnTo>
                  <a:lnTo>
                    <a:pt x="791528" y="266700"/>
                  </a:lnTo>
                  <a:lnTo>
                    <a:pt x="792480" y="266700"/>
                  </a:lnTo>
                  <a:lnTo>
                    <a:pt x="792480" y="265747"/>
                  </a:lnTo>
                  <a:lnTo>
                    <a:pt x="792480" y="265747"/>
                  </a:lnTo>
                  <a:lnTo>
                    <a:pt x="802005" y="256222"/>
                  </a:lnTo>
                  <a:lnTo>
                    <a:pt x="813435" y="237172"/>
                  </a:lnTo>
                  <a:lnTo>
                    <a:pt x="817245" y="207645"/>
                  </a:lnTo>
                  <a:lnTo>
                    <a:pt x="817245" y="204788"/>
                  </a:lnTo>
                  <a:lnTo>
                    <a:pt x="818197" y="203835"/>
                  </a:lnTo>
                  <a:lnTo>
                    <a:pt x="833438" y="193357"/>
                  </a:lnTo>
                  <a:lnTo>
                    <a:pt x="837247" y="189547"/>
                  </a:lnTo>
                  <a:lnTo>
                    <a:pt x="814388" y="185738"/>
                  </a:lnTo>
                  <a:lnTo>
                    <a:pt x="776288" y="187642"/>
                  </a:lnTo>
                  <a:lnTo>
                    <a:pt x="775335" y="186690"/>
                  </a:lnTo>
                  <a:lnTo>
                    <a:pt x="761047" y="175260"/>
                  </a:lnTo>
                  <a:lnTo>
                    <a:pt x="759143" y="175260"/>
                  </a:lnTo>
                  <a:lnTo>
                    <a:pt x="759143" y="174307"/>
                  </a:lnTo>
                  <a:lnTo>
                    <a:pt x="759143" y="174307"/>
                  </a:lnTo>
                  <a:lnTo>
                    <a:pt x="751522" y="162877"/>
                  </a:lnTo>
                  <a:lnTo>
                    <a:pt x="749618" y="163830"/>
                  </a:lnTo>
                  <a:lnTo>
                    <a:pt x="748665" y="165735"/>
                  </a:lnTo>
                  <a:cubicBezTo>
                    <a:pt x="746760" y="168592"/>
                    <a:pt x="741997" y="169545"/>
                    <a:pt x="736283" y="169545"/>
                  </a:cubicBezTo>
                  <a:lnTo>
                    <a:pt x="730568" y="172402"/>
                  </a:lnTo>
                  <a:cubicBezTo>
                    <a:pt x="728663" y="173355"/>
                    <a:pt x="727710" y="174307"/>
                    <a:pt x="724853" y="173355"/>
                  </a:cubicBezTo>
                  <a:cubicBezTo>
                    <a:pt x="722947" y="173355"/>
                    <a:pt x="721995" y="170497"/>
                    <a:pt x="720090" y="165735"/>
                  </a:cubicBezTo>
                  <a:cubicBezTo>
                    <a:pt x="719138" y="160972"/>
                    <a:pt x="717233" y="156210"/>
                    <a:pt x="711518" y="151447"/>
                  </a:cubicBezTo>
                  <a:lnTo>
                    <a:pt x="710565" y="150495"/>
                  </a:lnTo>
                  <a:lnTo>
                    <a:pt x="710565" y="149542"/>
                  </a:lnTo>
                  <a:lnTo>
                    <a:pt x="709613" y="149542"/>
                  </a:lnTo>
                  <a:lnTo>
                    <a:pt x="704850" y="137160"/>
                  </a:lnTo>
                  <a:lnTo>
                    <a:pt x="701040" y="137160"/>
                  </a:lnTo>
                  <a:lnTo>
                    <a:pt x="686753" y="146685"/>
                  </a:lnTo>
                  <a:lnTo>
                    <a:pt x="685800" y="147638"/>
                  </a:lnTo>
                  <a:lnTo>
                    <a:pt x="684847" y="147638"/>
                  </a:lnTo>
                  <a:lnTo>
                    <a:pt x="651510" y="154305"/>
                  </a:lnTo>
                  <a:lnTo>
                    <a:pt x="649605" y="154305"/>
                  </a:lnTo>
                  <a:lnTo>
                    <a:pt x="647700" y="153352"/>
                  </a:lnTo>
                  <a:lnTo>
                    <a:pt x="625793" y="138113"/>
                  </a:lnTo>
                  <a:lnTo>
                    <a:pt x="625793" y="138113"/>
                  </a:lnTo>
                  <a:lnTo>
                    <a:pt x="624840" y="137160"/>
                  </a:lnTo>
                  <a:lnTo>
                    <a:pt x="624840" y="136207"/>
                  </a:lnTo>
                  <a:lnTo>
                    <a:pt x="623888" y="136207"/>
                  </a:lnTo>
                  <a:lnTo>
                    <a:pt x="618172" y="124777"/>
                  </a:lnTo>
                  <a:lnTo>
                    <a:pt x="601980" y="141922"/>
                  </a:lnTo>
                  <a:cubicBezTo>
                    <a:pt x="590550" y="155257"/>
                    <a:pt x="581978" y="159067"/>
                    <a:pt x="576263" y="155257"/>
                  </a:cubicBezTo>
                  <a:lnTo>
                    <a:pt x="554355" y="143827"/>
                  </a:lnTo>
                  <a:lnTo>
                    <a:pt x="539115" y="141922"/>
                  </a:lnTo>
                  <a:lnTo>
                    <a:pt x="537210" y="142875"/>
                  </a:lnTo>
                  <a:lnTo>
                    <a:pt x="522922" y="132397"/>
                  </a:lnTo>
                  <a:lnTo>
                    <a:pt x="521970" y="131445"/>
                  </a:lnTo>
                  <a:lnTo>
                    <a:pt x="519113" y="130492"/>
                  </a:lnTo>
                  <a:lnTo>
                    <a:pt x="525780" y="104775"/>
                  </a:lnTo>
                  <a:lnTo>
                    <a:pt x="525780" y="96202"/>
                  </a:lnTo>
                  <a:lnTo>
                    <a:pt x="517208" y="92392"/>
                  </a:lnTo>
                  <a:lnTo>
                    <a:pt x="516255" y="92392"/>
                  </a:lnTo>
                  <a:lnTo>
                    <a:pt x="496253" y="70485"/>
                  </a:lnTo>
                  <a:lnTo>
                    <a:pt x="497205" y="54292"/>
                  </a:lnTo>
                  <a:lnTo>
                    <a:pt x="447675" y="49530"/>
                  </a:lnTo>
                  <a:lnTo>
                    <a:pt x="428625" y="39052"/>
                  </a:lnTo>
                  <a:cubicBezTo>
                    <a:pt x="423863" y="36195"/>
                    <a:pt x="420053" y="30480"/>
                    <a:pt x="417195" y="20955"/>
                  </a:cubicBezTo>
                  <a:lnTo>
                    <a:pt x="414338" y="14288"/>
                  </a:lnTo>
                  <a:lnTo>
                    <a:pt x="410528" y="0"/>
                  </a:lnTo>
                  <a:lnTo>
                    <a:pt x="403860" y="952"/>
                  </a:lnTo>
                  <a:lnTo>
                    <a:pt x="388620" y="13335"/>
                  </a:lnTo>
                  <a:lnTo>
                    <a:pt x="370522" y="35242"/>
                  </a:lnTo>
                  <a:lnTo>
                    <a:pt x="374333" y="51435"/>
                  </a:lnTo>
                  <a:lnTo>
                    <a:pt x="380047" y="72390"/>
                  </a:lnTo>
                  <a:lnTo>
                    <a:pt x="380047" y="73342"/>
                  </a:lnTo>
                  <a:lnTo>
                    <a:pt x="381000" y="73342"/>
                  </a:lnTo>
                  <a:lnTo>
                    <a:pt x="380047" y="74295"/>
                  </a:lnTo>
                  <a:lnTo>
                    <a:pt x="380047" y="75247"/>
                  </a:lnTo>
                  <a:cubicBezTo>
                    <a:pt x="378142" y="80963"/>
                    <a:pt x="372428" y="83820"/>
                    <a:pt x="363855" y="83820"/>
                  </a:cubicBezTo>
                  <a:lnTo>
                    <a:pt x="344805" y="83820"/>
                  </a:lnTo>
                  <a:lnTo>
                    <a:pt x="333375" y="78105"/>
                  </a:lnTo>
                  <a:lnTo>
                    <a:pt x="319088" y="83820"/>
                  </a:lnTo>
                  <a:lnTo>
                    <a:pt x="316230" y="84772"/>
                  </a:lnTo>
                  <a:lnTo>
                    <a:pt x="314325" y="83820"/>
                  </a:lnTo>
                  <a:lnTo>
                    <a:pt x="312420" y="97155"/>
                  </a:lnTo>
                  <a:lnTo>
                    <a:pt x="311467" y="99060"/>
                  </a:lnTo>
                  <a:lnTo>
                    <a:pt x="311467" y="101917"/>
                  </a:lnTo>
                  <a:lnTo>
                    <a:pt x="308610" y="101917"/>
                  </a:lnTo>
                  <a:lnTo>
                    <a:pt x="284797" y="94297"/>
                  </a:lnTo>
                  <a:cubicBezTo>
                    <a:pt x="284797" y="101917"/>
                    <a:pt x="285750" y="107632"/>
                    <a:pt x="289560" y="114300"/>
                  </a:cubicBezTo>
                  <a:cubicBezTo>
                    <a:pt x="292417" y="120967"/>
                    <a:pt x="293370" y="125730"/>
                    <a:pt x="290513" y="131445"/>
                  </a:cubicBezTo>
                  <a:lnTo>
                    <a:pt x="287655" y="139065"/>
                  </a:lnTo>
                  <a:cubicBezTo>
                    <a:pt x="284797" y="141922"/>
                    <a:pt x="276225" y="142875"/>
                    <a:pt x="263842" y="141922"/>
                  </a:cubicBezTo>
                  <a:lnTo>
                    <a:pt x="247650" y="141922"/>
                  </a:lnTo>
                  <a:lnTo>
                    <a:pt x="246697" y="168592"/>
                  </a:lnTo>
                  <a:lnTo>
                    <a:pt x="225742" y="160972"/>
                  </a:lnTo>
                  <a:lnTo>
                    <a:pt x="224790" y="160972"/>
                  </a:lnTo>
                  <a:lnTo>
                    <a:pt x="223838" y="160020"/>
                  </a:lnTo>
                  <a:lnTo>
                    <a:pt x="213360" y="140017"/>
                  </a:lnTo>
                  <a:lnTo>
                    <a:pt x="190500" y="132397"/>
                  </a:lnTo>
                  <a:lnTo>
                    <a:pt x="184785" y="120015"/>
                  </a:lnTo>
                  <a:lnTo>
                    <a:pt x="176213" y="126682"/>
                  </a:lnTo>
                  <a:lnTo>
                    <a:pt x="175260" y="126682"/>
                  </a:lnTo>
                  <a:lnTo>
                    <a:pt x="160972" y="129540"/>
                  </a:lnTo>
                  <a:lnTo>
                    <a:pt x="157163" y="129540"/>
                  </a:lnTo>
                  <a:lnTo>
                    <a:pt x="149542" y="112395"/>
                  </a:lnTo>
                  <a:lnTo>
                    <a:pt x="141922" y="101917"/>
                  </a:lnTo>
                  <a:lnTo>
                    <a:pt x="140970" y="100965"/>
                  </a:lnTo>
                  <a:cubicBezTo>
                    <a:pt x="133350" y="91440"/>
                    <a:pt x="129540" y="82867"/>
                    <a:pt x="127635" y="78105"/>
                  </a:cubicBezTo>
                  <a:cubicBezTo>
                    <a:pt x="127635" y="77152"/>
                    <a:pt x="125730" y="75247"/>
                    <a:pt x="120967" y="74295"/>
                  </a:cubicBezTo>
                  <a:lnTo>
                    <a:pt x="117158" y="73342"/>
                  </a:lnTo>
                  <a:cubicBezTo>
                    <a:pt x="110490" y="70485"/>
                    <a:pt x="105728" y="64770"/>
                    <a:pt x="102870" y="56197"/>
                  </a:cubicBezTo>
                  <a:lnTo>
                    <a:pt x="99060" y="40005"/>
                  </a:lnTo>
                  <a:lnTo>
                    <a:pt x="99060" y="26670"/>
                  </a:lnTo>
                  <a:lnTo>
                    <a:pt x="92392" y="14288"/>
                  </a:lnTo>
                  <a:lnTo>
                    <a:pt x="80963" y="18097"/>
                  </a:lnTo>
                  <a:lnTo>
                    <a:pt x="80010" y="18097"/>
                  </a:lnTo>
                  <a:lnTo>
                    <a:pt x="79058" y="18097"/>
                  </a:lnTo>
                  <a:lnTo>
                    <a:pt x="78105" y="18097"/>
                  </a:lnTo>
                  <a:close/>
                </a:path>
              </a:pathLst>
            </a:custGeom>
            <a:solidFill>
              <a:srgbClr val="940A40"/>
            </a:solidFill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EEAA24FB-EC39-429E-8A59-048B93A695E9}"/>
                </a:ext>
              </a:extLst>
            </p:cNvPr>
            <p:cNvSpPr/>
            <p:nvPr/>
          </p:nvSpPr>
          <p:spPr>
            <a:xfrm>
              <a:off x="1531455" y="3319462"/>
              <a:ext cx="1495425" cy="904875"/>
            </a:xfrm>
            <a:custGeom>
              <a:avLst/>
              <a:gdLst>
                <a:gd name="connsiteX0" fmla="*/ 181928 w 1495425"/>
                <a:gd name="connsiteY0" fmla="*/ 3810 h 904875"/>
                <a:gd name="connsiteX1" fmla="*/ 181928 w 1495425"/>
                <a:gd name="connsiteY1" fmla="*/ 3810 h 904875"/>
                <a:gd name="connsiteX2" fmla="*/ 163830 w 1495425"/>
                <a:gd name="connsiteY2" fmla="*/ 25717 h 904875"/>
                <a:gd name="connsiteX3" fmla="*/ 156210 w 1495425"/>
                <a:gd name="connsiteY3" fmla="*/ 39053 h 904875"/>
                <a:gd name="connsiteX4" fmla="*/ 156210 w 1495425"/>
                <a:gd name="connsiteY4" fmla="*/ 41910 h 904875"/>
                <a:gd name="connsiteX5" fmla="*/ 145732 w 1495425"/>
                <a:gd name="connsiteY5" fmla="*/ 65722 h 904875"/>
                <a:gd name="connsiteX6" fmla="*/ 144780 w 1495425"/>
                <a:gd name="connsiteY6" fmla="*/ 70485 h 904875"/>
                <a:gd name="connsiteX7" fmla="*/ 132398 w 1495425"/>
                <a:gd name="connsiteY7" fmla="*/ 75247 h 904875"/>
                <a:gd name="connsiteX8" fmla="*/ 78105 w 1495425"/>
                <a:gd name="connsiteY8" fmla="*/ 68580 h 904875"/>
                <a:gd name="connsiteX9" fmla="*/ 78105 w 1495425"/>
                <a:gd name="connsiteY9" fmla="*/ 69533 h 904875"/>
                <a:gd name="connsiteX10" fmla="*/ 74295 w 1495425"/>
                <a:gd name="connsiteY10" fmla="*/ 81915 h 904875"/>
                <a:gd name="connsiteX11" fmla="*/ 74295 w 1495425"/>
                <a:gd name="connsiteY11" fmla="*/ 82867 h 904875"/>
                <a:gd name="connsiteX12" fmla="*/ 73343 w 1495425"/>
                <a:gd name="connsiteY12" fmla="*/ 83820 h 904875"/>
                <a:gd name="connsiteX13" fmla="*/ 73343 w 1495425"/>
                <a:gd name="connsiteY13" fmla="*/ 83820 h 904875"/>
                <a:gd name="connsiteX14" fmla="*/ 48577 w 1495425"/>
                <a:gd name="connsiteY14" fmla="*/ 127635 h 904875"/>
                <a:gd name="connsiteX15" fmla="*/ 65723 w 1495425"/>
                <a:gd name="connsiteY15" fmla="*/ 179070 h 904875"/>
                <a:gd name="connsiteX16" fmla="*/ 74295 w 1495425"/>
                <a:gd name="connsiteY16" fmla="*/ 199072 h 904875"/>
                <a:gd name="connsiteX17" fmla="*/ 66675 w 1495425"/>
                <a:gd name="connsiteY17" fmla="*/ 232410 h 904875"/>
                <a:gd name="connsiteX18" fmla="*/ 49530 w 1495425"/>
                <a:gd name="connsiteY18" fmla="*/ 249555 h 904875"/>
                <a:gd name="connsiteX19" fmla="*/ 20955 w 1495425"/>
                <a:gd name="connsiteY19" fmla="*/ 249555 h 904875"/>
                <a:gd name="connsiteX20" fmla="*/ 15240 w 1495425"/>
                <a:gd name="connsiteY20" fmla="*/ 218122 h 904875"/>
                <a:gd name="connsiteX21" fmla="*/ 7620 w 1495425"/>
                <a:gd name="connsiteY21" fmla="*/ 257175 h 904875"/>
                <a:gd name="connsiteX22" fmla="*/ 20002 w 1495425"/>
                <a:gd name="connsiteY22" fmla="*/ 276225 h 904875"/>
                <a:gd name="connsiteX23" fmla="*/ 20002 w 1495425"/>
                <a:gd name="connsiteY23" fmla="*/ 281940 h 904875"/>
                <a:gd name="connsiteX24" fmla="*/ 18098 w 1495425"/>
                <a:gd name="connsiteY24" fmla="*/ 283845 h 904875"/>
                <a:gd name="connsiteX25" fmla="*/ 2858 w 1495425"/>
                <a:gd name="connsiteY25" fmla="*/ 312420 h 904875"/>
                <a:gd name="connsiteX26" fmla="*/ 11430 w 1495425"/>
                <a:gd name="connsiteY26" fmla="*/ 356235 h 904875"/>
                <a:gd name="connsiteX27" fmla="*/ 34290 w 1495425"/>
                <a:gd name="connsiteY27" fmla="*/ 356235 h 904875"/>
                <a:gd name="connsiteX28" fmla="*/ 69533 w 1495425"/>
                <a:gd name="connsiteY28" fmla="*/ 392430 h 904875"/>
                <a:gd name="connsiteX29" fmla="*/ 70485 w 1495425"/>
                <a:gd name="connsiteY29" fmla="*/ 394335 h 904875"/>
                <a:gd name="connsiteX30" fmla="*/ 70485 w 1495425"/>
                <a:gd name="connsiteY30" fmla="*/ 394335 h 904875"/>
                <a:gd name="connsiteX31" fmla="*/ 78105 w 1495425"/>
                <a:gd name="connsiteY31" fmla="*/ 409575 h 904875"/>
                <a:gd name="connsiteX32" fmla="*/ 128587 w 1495425"/>
                <a:gd name="connsiteY32" fmla="*/ 456247 h 904875"/>
                <a:gd name="connsiteX33" fmla="*/ 128587 w 1495425"/>
                <a:gd name="connsiteY33" fmla="*/ 457200 h 904875"/>
                <a:gd name="connsiteX34" fmla="*/ 151448 w 1495425"/>
                <a:gd name="connsiteY34" fmla="*/ 485775 h 904875"/>
                <a:gd name="connsiteX35" fmla="*/ 164782 w 1495425"/>
                <a:gd name="connsiteY35" fmla="*/ 485775 h 904875"/>
                <a:gd name="connsiteX36" fmla="*/ 179070 w 1495425"/>
                <a:gd name="connsiteY36" fmla="*/ 460058 h 904875"/>
                <a:gd name="connsiteX37" fmla="*/ 180975 w 1495425"/>
                <a:gd name="connsiteY37" fmla="*/ 458153 h 904875"/>
                <a:gd name="connsiteX38" fmla="*/ 181928 w 1495425"/>
                <a:gd name="connsiteY38" fmla="*/ 457200 h 904875"/>
                <a:gd name="connsiteX39" fmla="*/ 217170 w 1495425"/>
                <a:gd name="connsiteY39" fmla="*/ 465772 h 904875"/>
                <a:gd name="connsiteX40" fmla="*/ 217170 w 1495425"/>
                <a:gd name="connsiteY40" fmla="*/ 466725 h 904875"/>
                <a:gd name="connsiteX41" fmla="*/ 217170 w 1495425"/>
                <a:gd name="connsiteY41" fmla="*/ 468630 h 904875"/>
                <a:gd name="connsiteX42" fmla="*/ 221932 w 1495425"/>
                <a:gd name="connsiteY42" fmla="*/ 492442 h 904875"/>
                <a:gd name="connsiteX43" fmla="*/ 263843 w 1495425"/>
                <a:gd name="connsiteY43" fmla="*/ 541020 h 904875"/>
                <a:gd name="connsiteX44" fmla="*/ 278130 w 1495425"/>
                <a:gd name="connsiteY44" fmla="*/ 546735 h 904875"/>
                <a:gd name="connsiteX45" fmla="*/ 279083 w 1495425"/>
                <a:gd name="connsiteY45" fmla="*/ 547688 h 904875"/>
                <a:gd name="connsiteX46" fmla="*/ 285750 w 1495425"/>
                <a:gd name="connsiteY46" fmla="*/ 551497 h 904875"/>
                <a:gd name="connsiteX47" fmla="*/ 286703 w 1495425"/>
                <a:gd name="connsiteY47" fmla="*/ 552450 h 904875"/>
                <a:gd name="connsiteX48" fmla="*/ 318135 w 1495425"/>
                <a:gd name="connsiteY48" fmla="*/ 599122 h 904875"/>
                <a:gd name="connsiteX49" fmla="*/ 343853 w 1495425"/>
                <a:gd name="connsiteY49" fmla="*/ 595313 h 904875"/>
                <a:gd name="connsiteX50" fmla="*/ 345758 w 1495425"/>
                <a:gd name="connsiteY50" fmla="*/ 595313 h 904875"/>
                <a:gd name="connsiteX51" fmla="*/ 346710 w 1495425"/>
                <a:gd name="connsiteY51" fmla="*/ 595313 h 904875"/>
                <a:gd name="connsiteX52" fmla="*/ 348615 w 1495425"/>
                <a:gd name="connsiteY52" fmla="*/ 597218 h 904875"/>
                <a:gd name="connsiteX53" fmla="*/ 349568 w 1495425"/>
                <a:gd name="connsiteY53" fmla="*/ 599122 h 904875"/>
                <a:gd name="connsiteX54" fmla="*/ 371475 w 1495425"/>
                <a:gd name="connsiteY54" fmla="*/ 644843 h 904875"/>
                <a:gd name="connsiteX55" fmla="*/ 398145 w 1495425"/>
                <a:gd name="connsiteY55" fmla="*/ 661035 h 904875"/>
                <a:gd name="connsiteX56" fmla="*/ 420053 w 1495425"/>
                <a:gd name="connsiteY56" fmla="*/ 666750 h 904875"/>
                <a:gd name="connsiteX57" fmla="*/ 430530 w 1495425"/>
                <a:gd name="connsiteY57" fmla="*/ 696278 h 904875"/>
                <a:gd name="connsiteX58" fmla="*/ 446722 w 1495425"/>
                <a:gd name="connsiteY58" fmla="*/ 696278 h 904875"/>
                <a:gd name="connsiteX59" fmla="*/ 447675 w 1495425"/>
                <a:gd name="connsiteY59" fmla="*/ 697230 h 904875"/>
                <a:gd name="connsiteX60" fmla="*/ 447675 w 1495425"/>
                <a:gd name="connsiteY60" fmla="*/ 697230 h 904875"/>
                <a:gd name="connsiteX61" fmla="*/ 481965 w 1495425"/>
                <a:gd name="connsiteY61" fmla="*/ 716280 h 904875"/>
                <a:gd name="connsiteX62" fmla="*/ 481965 w 1495425"/>
                <a:gd name="connsiteY62" fmla="*/ 717233 h 904875"/>
                <a:gd name="connsiteX63" fmla="*/ 481965 w 1495425"/>
                <a:gd name="connsiteY63" fmla="*/ 717233 h 904875"/>
                <a:gd name="connsiteX64" fmla="*/ 482918 w 1495425"/>
                <a:gd name="connsiteY64" fmla="*/ 718185 h 904875"/>
                <a:gd name="connsiteX65" fmla="*/ 507683 w 1495425"/>
                <a:gd name="connsiteY65" fmla="*/ 748665 h 904875"/>
                <a:gd name="connsiteX66" fmla="*/ 543878 w 1495425"/>
                <a:gd name="connsiteY66" fmla="*/ 741997 h 904875"/>
                <a:gd name="connsiteX67" fmla="*/ 545783 w 1495425"/>
                <a:gd name="connsiteY67" fmla="*/ 741997 h 904875"/>
                <a:gd name="connsiteX68" fmla="*/ 559118 w 1495425"/>
                <a:gd name="connsiteY68" fmla="*/ 747713 h 904875"/>
                <a:gd name="connsiteX69" fmla="*/ 560070 w 1495425"/>
                <a:gd name="connsiteY69" fmla="*/ 747713 h 904875"/>
                <a:gd name="connsiteX70" fmla="*/ 582930 w 1495425"/>
                <a:gd name="connsiteY70" fmla="*/ 767715 h 904875"/>
                <a:gd name="connsiteX71" fmla="*/ 623888 w 1495425"/>
                <a:gd name="connsiteY71" fmla="*/ 770572 h 904875"/>
                <a:gd name="connsiteX72" fmla="*/ 648653 w 1495425"/>
                <a:gd name="connsiteY72" fmla="*/ 766763 h 904875"/>
                <a:gd name="connsiteX73" fmla="*/ 648653 w 1495425"/>
                <a:gd name="connsiteY73" fmla="*/ 766763 h 904875"/>
                <a:gd name="connsiteX74" fmla="*/ 710565 w 1495425"/>
                <a:gd name="connsiteY74" fmla="*/ 772478 h 904875"/>
                <a:gd name="connsiteX75" fmla="*/ 701040 w 1495425"/>
                <a:gd name="connsiteY75" fmla="*/ 797243 h 904875"/>
                <a:gd name="connsiteX76" fmla="*/ 691515 w 1495425"/>
                <a:gd name="connsiteY76" fmla="*/ 806768 h 904875"/>
                <a:gd name="connsiteX77" fmla="*/ 704850 w 1495425"/>
                <a:gd name="connsiteY77" fmla="*/ 830580 h 904875"/>
                <a:gd name="connsiteX78" fmla="*/ 705803 w 1495425"/>
                <a:gd name="connsiteY78" fmla="*/ 832485 h 904875"/>
                <a:gd name="connsiteX79" fmla="*/ 704850 w 1495425"/>
                <a:gd name="connsiteY79" fmla="*/ 832485 h 904875"/>
                <a:gd name="connsiteX80" fmla="*/ 712470 w 1495425"/>
                <a:gd name="connsiteY80" fmla="*/ 838200 h 904875"/>
                <a:gd name="connsiteX81" fmla="*/ 715328 w 1495425"/>
                <a:gd name="connsiteY81" fmla="*/ 835343 h 904875"/>
                <a:gd name="connsiteX82" fmla="*/ 771525 w 1495425"/>
                <a:gd name="connsiteY82" fmla="*/ 761047 h 904875"/>
                <a:gd name="connsiteX83" fmla="*/ 862013 w 1495425"/>
                <a:gd name="connsiteY83" fmla="*/ 797243 h 904875"/>
                <a:gd name="connsiteX84" fmla="*/ 919163 w 1495425"/>
                <a:gd name="connsiteY84" fmla="*/ 807720 h 904875"/>
                <a:gd name="connsiteX85" fmla="*/ 918210 w 1495425"/>
                <a:gd name="connsiteY85" fmla="*/ 809625 h 904875"/>
                <a:gd name="connsiteX86" fmla="*/ 918210 w 1495425"/>
                <a:gd name="connsiteY86" fmla="*/ 811530 h 904875"/>
                <a:gd name="connsiteX87" fmla="*/ 915353 w 1495425"/>
                <a:gd name="connsiteY87" fmla="*/ 838200 h 904875"/>
                <a:gd name="connsiteX88" fmla="*/ 943928 w 1495425"/>
                <a:gd name="connsiteY88" fmla="*/ 842010 h 904875"/>
                <a:gd name="connsiteX89" fmla="*/ 942975 w 1495425"/>
                <a:gd name="connsiteY89" fmla="*/ 878205 h 904875"/>
                <a:gd name="connsiteX90" fmla="*/ 962025 w 1495425"/>
                <a:gd name="connsiteY90" fmla="*/ 906780 h 904875"/>
                <a:gd name="connsiteX91" fmla="*/ 1046798 w 1495425"/>
                <a:gd name="connsiteY91" fmla="*/ 906780 h 904875"/>
                <a:gd name="connsiteX92" fmla="*/ 1076325 w 1495425"/>
                <a:gd name="connsiteY92" fmla="*/ 891540 h 904875"/>
                <a:gd name="connsiteX93" fmla="*/ 1104900 w 1495425"/>
                <a:gd name="connsiteY93" fmla="*/ 851535 h 904875"/>
                <a:gd name="connsiteX94" fmla="*/ 1138238 w 1495425"/>
                <a:gd name="connsiteY94" fmla="*/ 850583 h 904875"/>
                <a:gd name="connsiteX95" fmla="*/ 1154430 w 1495425"/>
                <a:gd name="connsiteY95" fmla="*/ 845820 h 904875"/>
                <a:gd name="connsiteX96" fmla="*/ 1217295 w 1495425"/>
                <a:gd name="connsiteY96" fmla="*/ 809625 h 904875"/>
                <a:gd name="connsiteX97" fmla="*/ 1218248 w 1495425"/>
                <a:gd name="connsiteY97" fmla="*/ 809625 h 904875"/>
                <a:gd name="connsiteX98" fmla="*/ 1219200 w 1495425"/>
                <a:gd name="connsiteY98" fmla="*/ 808672 h 904875"/>
                <a:gd name="connsiteX99" fmla="*/ 1219200 w 1495425"/>
                <a:gd name="connsiteY99" fmla="*/ 808672 h 904875"/>
                <a:gd name="connsiteX100" fmla="*/ 1282065 w 1495425"/>
                <a:gd name="connsiteY100" fmla="*/ 808672 h 904875"/>
                <a:gd name="connsiteX101" fmla="*/ 1323023 w 1495425"/>
                <a:gd name="connsiteY101" fmla="*/ 842963 h 904875"/>
                <a:gd name="connsiteX102" fmla="*/ 1335405 w 1495425"/>
                <a:gd name="connsiteY102" fmla="*/ 847725 h 904875"/>
                <a:gd name="connsiteX103" fmla="*/ 1337310 w 1495425"/>
                <a:gd name="connsiteY103" fmla="*/ 849630 h 904875"/>
                <a:gd name="connsiteX104" fmla="*/ 1353503 w 1495425"/>
                <a:gd name="connsiteY104" fmla="*/ 856297 h 904875"/>
                <a:gd name="connsiteX105" fmla="*/ 1354455 w 1495425"/>
                <a:gd name="connsiteY105" fmla="*/ 857250 h 904875"/>
                <a:gd name="connsiteX106" fmla="*/ 1354455 w 1495425"/>
                <a:gd name="connsiteY106" fmla="*/ 854393 h 904875"/>
                <a:gd name="connsiteX107" fmla="*/ 1354455 w 1495425"/>
                <a:gd name="connsiteY107" fmla="*/ 853440 h 904875"/>
                <a:gd name="connsiteX108" fmla="*/ 1354455 w 1495425"/>
                <a:gd name="connsiteY108" fmla="*/ 852488 h 904875"/>
                <a:gd name="connsiteX109" fmla="*/ 1354455 w 1495425"/>
                <a:gd name="connsiteY109" fmla="*/ 851535 h 904875"/>
                <a:gd name="connsiteX110" fmla="*/ 1361123 w 1495425"/>
                <a:gd name="connsiteY110" fmla="*/ 822960 h 904875"/>
                <a:gd name="connsiteX111" fmla="*/ 1361123 w 1495425"/>
                <a:gd name="connsiteY111" fmla="*/ 802005 h 904875"/>
                <a:gd name="connsiteX112" fmla="*/ 1375410 w 1495425"/>
                <a:gd name="connsiteY112" fmla="*/ 792480 h 904875"/>
                <a:gd name="connsiteX113" fmla="*/ 1416368 w 1495425"/>
                <a:gd name="connsiteY113" fmla="*/ 828675 h 904875"/>
                <a:gd name="connsiteX114" fmla="*/ 1418273 w 1495425"/>
                <a:gd name="connsiteY114" fmla="*/ 829628 h 904875"/>
                <a:gd name="connsiteX115" fmla="*/ 1419225 w 1495425"/>
                <a:gd name="connsiteY115" fmla="*/ 829628 h 904875"/>
                <a:gd name="connsiteX116" fmla="*/ 1443038 w 1495425"/>
                <a:gd name="connsiteY116" fmla="*/ 819150 h 904875"/>
                <a:gd name="connsiteX117" fmla="*/ 1449705 w 1495425"/>
                <a:gd name="connsiteY117" fmla="*/ 808672 h 904875"/>
                <a:gd name="connsiteX118" fmla="*/ 1444943 w 1495425"/>
                <a:gd name="connsiteY118" fmla="*/ 790575 h 904875"/>
                <a:gd name="connsiteX119" fmla="*/ 1444943 w 1495425"/>
                <a:gd name="connsiteY119" fmla="*/ 789622 h 904875"/>
                <a:gd name="connsiteX120" fmla="*/ 1452563 w 1495425"/>
                <a:gd name="connsiteY120" fmla="*/ 772478 h 904875"/>
                <a:gd name="connsiteX121" fmla="*/ 1461135 w 1495425"/>
                <a:gd name="connsiteY121" fmla="*/ 765810 h 904875"/>
                <a:gd name="connsiteX122" fmla="*/ 1482090 w 1495425"/>
                <a:gd name="connsiteY122" fmla="*/ 742950 h 904875"/>
                <a:gd name="connsiteX123" fmla="*/ 1496378 w 1495425"/>
                <a:gd name="connsiteY123" fmla="*/ 711518 h 904875"/>
                <a:gd name="connsiteX124" fmla="*/ 1483995 w 1495425"/>
                <a:gd name="connsiteY124" fmla="*/ 667703 h 904875"/>
                <a:gd name="connsiteX125" fmla="*/ 1486853 w 1495425"/>
                <a:gd name="connsiteY125" fmla="*/ 641033 h 904875"/>
                <a:gd name="connsiteX126" fmla="*/ 1478280 w 1495425"/>
                <a:gd name="connsiteY126" fmla="*/ 615315 h 904875"/>
                <a:gd name="connsiteX127" fmla="*/ 1466850 w 1495425"/>
                <a:gd name="connsiteY127" fmla="*/ 592455 h 904875"/>
                <a:gd name="connsiteX128" fmla="*/ 1465898 w 1495425"/>
                <a:gd name="connsiteY128" fmla="*/ 592455 h 904875"/>
                <a:gd name="connsiteX129" fmla="*/ 1465898 w 1495425"/>
                <a:gd name="connsiteY129" fmla="*/ 589597 h 904875"/>
                <a:gd name="connsiteX130" fmla="*/ 1463040 w 1495425"/>
                <a:gd name="connsiteY130" fmla="*/ 555308 h 904875"/>
                <a:gd name="connsiteX131" fmla="*/ 1463040 w 1495425"/>
                <a:gd name="connsiteY131" fmla="*/ 532447 h 904875"/>
                <a:gd name="connsiteX132" fmla="*/ 1444943 w 1495425"/>
                <a:gd name="connsiteY132" fmla="*/ 512445 h 904875"/>
                <a:gd name="connsiteX133" fmla="*/ 1430655 w 1495425"/>
                <a:gd name="connsiteY133" fmla="*/ 493395 h 904875"/>
                <a:gd name="connsiteX134" fmla="*/ 1429703 w 1495425"/>
                <a:gd name="connsiteY134" fmla="*/ 492442 h 904875"/>
                <a:gd name="connsiteX135" fmla="*/ 1429703 w 1495425"/>
                <a:gd name="connsiteY135" fmla="*/ 490538 h 904875"/>
                <a:gd name="connsiteX136" fmla="*/ 1429703 w 1495425"/>
                <a:gd name="connsiteY136" fmla="*/ 489585 h 904875"/>
                <a:gd name="connsiteX137" fmla="*/ 1424940 w 1495425"/>
                <a:gd name="connsiteY137" fmla="*/ 465772 h 904875"/>
                <a:gd name="connsiteX138" fmla="*/ 1410653 w 1495425"/>
                <a:gd name="connsiteY138" fmla="*/ 454342 h 904875"/>
                <a:gd name="connsiteX139" fmla="*/ 1410653 w 1495425"/>
                <a:gd name="connsiteY139" fmla="*/ 455295 h 904875"/>
                <a:gd name="connsiteX140" fmla="*/ 1383030 w 1495425"/>
                <a:gd name="connsiteY140" fmla="*/ 433388 h 904875"/>
                <a:gd name="connsiteX141" fmla="*/ 1383030 w 1495425"/>
                <a:gd name="connsiteY141" fmla="*/ 435292 h 904875"/>
                <a:gd name="connsiteX142" fmla="*/ 1386840 w 1495425"/>
                <a:gd name="connsiteY142" fmla="*/ 464820 h 904875"/>
                <a:gd name="connsiteX143" fmla="*/ 1386840 w 1495425"/>
                <a:gd name="connsiteY143" fmla="*/ 465772 h 904875"/>
                <a:gd name="connsiteX144" fmla="*/ 1386840 w 1495425"/>
                <a:gd name="connsiteY144" fmla="*/ 468630 h 904875"/>
                <a:gd name="connsiteX145" fmla="*/ 1372553 w 1495425"/>
                <a:gd name="connsiteY145" fmla="*/ 475297 h 904875"/>
                <a:gd name="connsiteX146" fmla="*/ 1370648 w 1495425"/>
                <a:gd name="connsiteY146" fmla="*/ 493395 h 904875"/>
                <a:gd name="connsiteX147" fmla="*/ 1370648 w 1495425"/>
                <a:gd name="connsiteY147" fmla="*/ 496253 h 904875"/>
                <a:gd name="connsiteX148" fmla="*/ 1337310 w 1495425"/>
                <a:gd name="connsiteY148" fmla="*/ 509588 h 904875"/>
                <a:gd name="connsiteX149" fmla="*/ 1325880 w 1495425"/>
                <a:gd name="connsiteY149" fmla="*/ 482917 h 904875"/>
                <a:gd name="connsiteX150" fmla="*/ 1319213 w 1495425"/>
                <a:gd name="connsiteY150" fmla="*/ 481013 h 904875"/>
                <a:gd name="connsiteX151" fmla="*/ 1308735 w 1495425"/>
                <a:gd name="connsiteY151" fmla="*/ 491490 h 904875"/>
                <a:gd name="connsiteX152" fmla="*/ 1302068 w 1495425"/>
                <a:gd name="connsiteY152" fmla="*/ 510540 h 904875"/>
                <a:gd name="connsiteX153" fmla="*/ 1278255 w 1495425"/>
                <a:gd name="connsiteY153" fmla="*/ 517208 h 904875"/>
                <a:gd name="connsiteX154" fmla="*/ 1264920 w 1495425"/>
                <a:gd name="connsiteY154" fmla="*/ 507683 h 904875"/>
                <a:gd name="connsiteX155" fmla="*/ 1245870 w 1495425"/>
                <a:gd name="connsiteY155" fmla="*/ 501967 h 904875"/>
                <a:gd name="connsiteX156" fmla="*/ 1240155 w 1495425"/>
                <a:gd name="connsiteY156" fmla="*/ 475297 h 904875"/>
                <a:gd name="connsiteX157" fmla="*/ 1232535 w 1495425"/>
                <a:gd name="connsiteY157" fmla="*/ 459105 h 904875"/>
                <a:gd name="connsiteX158" fmla="*/ 1221105 w 1495425"/>
                <a:gd name="connsiteY158" fmla="*/ 454342 h 904875"/>
                <a:gd name="connsiteX159" fmla="*/ 1220153 w 1495425"/>
                <a:gd name="connsiteY159" fmla="*/ 452438 h 904875"/>
                <a:gd name="connsiteX160" fmla="*/ 1211580 w 1495425"/>
                <a:gd name="connsiteY160" fmla="*/ 441960 h 904875"/>
                <a:gd name="connsiteX161" fmla="*/ 1211580 w 1495425"/>
                <a:gd name="connsiteY161" fmla="*/ 441960 h 904875"/>
                <a:gd name="connsiteX162" fmla="*/ 1203008 w 1495425"/>
                <a:gd name="connsiteY162" fmla="*/ 426720 h 904875"/>
                <a:gd name="connsiteX163" fmla="*/ 1189673 w 1495425"/>
                <a:gd name="connsiteY163" fmla="*/ 409575 h 904875"/>
                <a:gd name="connsiteX164" fmla="*/ 1178243 w 1495425"/>
                <a:gd name="connsiteY164" fmla="*/ 409575 h 904875"/>
                <a:gd name="connsiteX165" fmla="*/ 1159193 w 1495425"/>
                <a:gd name="connsiteY165" fmla="*/ 416242 h 904875"/>
                <a:gd name="connsiteX166" fmla="*/ 1158240 w 1495425"/>
                <a:gd name="connsiteY166" fmla="*/ 417195 h 904875"/>
                <a:gd name="connsiteX167" fmla="*/ 1109663 w 1495425"/>
                <a:gd name="connsiteY167" fmla="*/ 414338 h 904875"/>
                <a:gd name="connsiteX168" fmla="*/ 1072515 w 1495425"/>
                <a:gd name="connsiteY168" fmla="*/ 406717 h 904875"/>
                <a:gd name="connsiteX169" fmla="*/ 1052513 w 1495425"/>
                <a:gd name="connsiteY169" fmla="*/ 395288 h 904875"/>
                <a:gd name="connsiteX170" fmla="*/ 1023938 w 1495425"/>
                <a:gd name="connsiteY170" fmla="*/ 385763 h 904875"/>
                <a:gd name="connsiteX171" fmla="*/ 986790 w 1495425"/>
                <a:gd name="connsiteY171" fmla="*/ 369570 h 904875"/>
                <a:gd name="connsiteX172" fmla="*/ 982028 w 1495425"/>
                <a:gd name="connsiteY172" fmla="*/ 366713 h 904875"/>
                <a:gd name="connsiteX173" fmla="*/ 975360 w 1495425"/>
                <a:gd name="connsiteY173" fmla="*/ 364808 h 904875"/>
                <a:gd name="connsiteX174" fmla="*/ 958215 w 1495425"/>
                <a:gd name="connsiteY174" fmla="*/ 355283 h 904875"/>
                <a:gd name="connsiteX175" fmla="*/ 956310 w 1495425"/>
                <a:gd name="connsiteY175" fmla="*/ 354330 h 904875"/>
                <a:gd name="connsiteX176" fmla="*/ 948690 w 1495425"/>
                <a:gd name="connsiteY176" fmla="*/ 343853 h 904875"/>
                <a:gd name="connsiteX177" fmla="*/ 944880 w 1495425"/>
                <a:gd name="connsiteY177" fmla="*/ 335280 h 904875"/>
                <a:gd name="connsiteX178" fmla="*/ 937260 w 1495425"/>
                <a:gd name="connsiteY178" fmla="*/ 323850 h 904875"/>
                <a:gd name="connsiteX179" fmla="*/ 924878 w 1495425"/>
                <a:gd name="connsiteY179" fmla="*/ 318135 h 904875"/>
                <a:gd name="connsiteX180" fmla="*/ 920115 w 1495425"/>
                <a:gd name="connsiteY180" fmla="*/ 320992 h 904875"/>
                <a:gd name="connsiteX181" fmla="*/ 915353 w 1495425"/>
                <a:gd name="connsiteY181" fmla="*/ 324803 h 904875"/>
                <a:gd name="connsiteX182" fmla="*/ 912495 w 1495425"/>
                <a:gd name="connsiteY182" fmla="*/ 326708 h 904875"/>
                <a:gd name="connsiteX183" fmla="*/ 899160 w 1495425"/>
                <a:gd name="connsiteY183" fmla="*/ 333375 h 904875"/>
                <a:gd name="connsiteX184" fmla="*/ 875348 w 1495425"/>
                <a:gd name="connsiteY184" fmla="*/ 321945 h 904875"/>
                <a:gd name="connsiteX185" fmla="*/ 857250 w 1495425"/>
                <a:gd name="connsiteY185" fmla="*/ 302895 h 904875"/>
                <a:gd name="connsiteX186" fmla="*/ 843915 w 1495425"/>
                <a:gd name="connsiteY186" fmla="*/ 282892 h 904875"/>
                <a:gd name="connsiteX187" fmla="*/ 839153 w 1495425"/>
                <a:gd name="connsiteY187" fmla="*/ 275272 h 904875"/>
                <a:gd name="connsiteX188" fmla="*/ 824865 w 1495425"/>
                <a:gd name="connsiteY188" fmla="*/ 256222 h 904875"/>
                <a:gd name="connsiteX189" fmla="*/ 823913 w 1495425"/>
                <a:gd name="connsiteY189" fmla="*/ 232410 h 904875"/>
                <a:gd name="connsiteX190" fmla="*/ 823913 w 1495425"/>
                <a:gd name="connsiteY190" fmla="*/ 231458 h 904875"/>
                <a:gd name="connsiteX191" fmla="*/ 823913 w 1495425"/>
                <a:gd name="connsiteY191" fmla="*/ 231458 h 904875"/>
                <a:gd name="connsiteX192" fmla="*/ 836295 w 1495425"/>
                <a:gd name="connsiteY192" fmla="*/ 210503 h 904875"/>
                <a:gd name="connsiteX193" fmla="*/ 842963 w 1495425"/>
                <a:gd name="connsiteY193" fmla="*/ 188595 h 904875"/>
                <a:gd name="connsiteX194" fmla="*/ 845820 w 1495425"/>
                <a:gd name="connsiteY194" fmla="*/ 174308 h 904875"/>
                <a:gd name="connsiteX195" fmla="*/ 841058 w 1495425"/>
                <a:gd name="connsiteY195" fmla="*/ 152400 h 904875"/>
                <a:gd name="connsiteX196" fmla="*/ 826770 w 1495425"/>
                <a:gd name="connsiteY196" fmla="*/ 140017 h 904875"/>
                <a:gd name="connsiteX197" fmla="*/ 829628 w 1495425"/>
                <a:gd name="connsiteY197" fmla="*/ 121920 h 904875"/>
                <a:gd name="connsiteX198" fmla="*/ 843915 w 1495425"/>
                <a:gd name="connsiteY198" fmla="*/ 100013 h 904875"/>
                <a:gd name="connsiteX199" fmla="*/ 847725 w 1495425"/>
                <a:gd name="connsiteY199" fmla="*/ 93345 h 904875"/>
                <a:gd name="connsiteX200" fmla="*/ 847725 w 1495425"/>
                <a:gd name="connsiteY200" fmla="*/ 92392 h 904875"/>
                <a:gd name="connsiteX201" fmla="*/ 848678 w 1495425"/>
                <a:gd name="connsiteY201" fmla="*/ 73342 h 904875"/>
                <a:gd name="connsiteX202" fmla="*/ 848678 w 1495425"/>
                <a:gd name="connsiteY202" fmla="*/ 72390 h 904875"/>
                <a:gd name="connsiteX203" fmla="*/ 848678 w 1495425"/>
                <a:gd name="connsiteY203" fmla="*/ 72390 h 904875"/>
                <a:gd name="connsiteX204" fmla="*/ 848678 w 1495425"/>
                <a:gd name="connsiteY204" fmla="*/ 50483 h 904875"/>
                <a:gd name="connsiteX205" fmla="*/ 846773 w 1495425"/>
                <a:gd name="connsiteY205" fmla="*/ 50483 h 904875"/>
                <a:gd name="connsiteX206" fmla="*/ 845820 w 1495425"/>
                <a:gd name="connsiteY206" fmla="*/ 49530 h 904875"/>
                <a:gd name="connsiteX207" fmla="*/ 845820 w 1495425"/>
                <a:gd name="connsiteY207" fmla="*/ 49530 h 904875"/>
                <a:gd name="connsiteX208" fmla="*/ 845820 w 1495425"/>
                <a:gd name="connsiteY208" fmla="*/ 49530 h 904875"/>
                <a:gd name="connsiteX209" fmla="*/ 842010 w 1495425"/>
                <a:gd name="connsiteY209" fmla="*/ 47625 h 904875"/>
                <a:gd name="connsiteX210" fmla="*/ 842010 w 1495425"/>
                <a:gd name="connsiteY210" fmla="*/ 46672 h 904875"/>
                <a:gd name="connsiteX211" fmla="*/ 841058 w 1495425"/>
                <a:gd name="connsiteY211" fmla="*/ 46672 h 904875"/>
                <a:gd name="connsiteX212" fmla="*/ 823913 w 1495425"/>
                <a:gd name="connsiteY212" fmla="*/ 35242 h 904875"/>
                <a:gd name="connsiteX213" fmla="*/ 823913 w 1495425"/>
                <a:gd name="connsiteY213" fmla="*/ 35242 h 904875"/>
                <a:gd name="connsiteX214" fmla="*/ 822960 w 1495425"/>
                <a:gd name="connsiteY214" fmla="*/ 35242 h 904875"/>
                <a:gd name="connsiteX215" fmla="*/ 809625 w 1495425"/>
                <a:gd name="connsiteY215" fmla="*/ 23813 h 904875"/>
                <a:gd name="connsiteX216" fmla="*/ 764858 w 1495425"/>
                <a:gd name="connsiteY216" fmla="*/ 15240 h 904875"/>
                <a:gd name="connsiteX217" fmla="*/ 764858 w 1495425"/>
                <a:gd name="connsiteY217" fmla="*/ 15240 h 904875"/>
                <a:gd name="connsiteX218" fmla="*/ 750570 w 1495425"/>
                <a:gd name="connsiteY218" fmla="*/ 4763 h 904875"/>
                <a:gd name="connsiteX219" fmla="*/ 723900 w 1495425"/>
                <a:gd name="connsiteY219" fmla="*/ 4763 h 904875"/>
                <a:gd name="connsiteX220" fmla="*/ 708660 w 1495425"/>
                <a:gd name="connsiteY220" fmla="*/ 11430 h 904875"/>
                <a:gd name="connsiteX221" fmla="*/ 707708 w 1495425"/>
                <a:gd name="connsiteY221" fmla="*/ 11430 h 904875"/>
                <a:gd name="connsiteX222" fmla="*/ 686753 w 1495425"/>
                <a:gd name="connsiteY222" fmla="*/ 19050 h 904875"/>
                <a:gd name="connsiteX223" fmla="*/ 634365 w 1495425"/>
                <a:gd name="connsiteY223" fmla="*/ 19050 h 904875"/>
                <a:gd name="connsiteX224" fmla="*/ 616268 w 1495425"/>
                <a:gd name="connsiteY224" fmla="*/ 26670 h 904875"/>
                <a:gd name="connsiteX225" fmla="*/ 585788 w 1495425"/>
                <a:gd name="connsiteY225" fmla="*/ 40005 h 904875"/>
                <a:gd name="connsiteX226" fmla="*/ 561023 w 1495425"/>
                <a:gd name="connsiteY226" fmla="*/ 45720 h 904875"/>
                <a:gd name="connsiteX227" fmla="*/ 561023 w 1495425"/>
                <a:gd name="connsiteY227" fmla="*/ 46672 h 904875"/>
                <a:gd name="connsiteX228" fmla="*/ 559118 w 1495425"/>
                <a:gd name="connsiteY228" fmla="*/ 46672 h 904875"/>
                <a:gd name="connsiteX229" fmla="*/ 523875 w 1495425"/>
                <a:gd name="connsiteY229" fmla="*/ 42863 h 904875"/>
                <a:gd name="connsiteX230" fmla="*/ 521018 w 1495425"/>
                <a:gd name="connsiteY230" fmla="*/ 41910 h 904875"/>
                <a:gd name="connsiteX231" fmla="*/ 521970 w 1495425"/>
                <a:gd name="connsiteY231" fmla="*/ 42863 h 904875"/>
                <a:gd name="connsiteX232" fmla="*/ 521018 w 1495425"/>
                <a:gd name="connsiteY232" fmla="*/ 41910 h 904875"/>
                <a:gd name="connsiteX233" fmla="*/ 508635 w 1495425"/>
                <a:gd name="connsiteY233" fmla="*/ 40958 h 904875"/>
                <a:gd name="connsiteX234" fmla="*/ 487680 w 1495425"/>
                <a:gd name="connsiteY234" fmla="*/ 47625 h 904875"/>
                <a:gd name="connsiteX235" fmla="*/ 445770 w 1495425"/>
                <a:gd name="connsiteY235" fmla="*/ 51435 h 904875"/>
                <a:gd name="connsiteX236" fmla="*/ 444818 w 1495425"/>
                <a:gd name="connsiteY236" fmla="*/ 51435 h 904875"/>
                <a:gd name="connsiteX237" fmla="*/ 443865 w 1495425"/>
                <a:gd name="connsiteY237" fmla="*/ 50483 h 904875"/>
                <a:gd name="connsiteX238" fmla="*/ 422910 w 1495425"/>
                <a:gd name="connsiteY238" fmla="*/ 42863 h 904875"/>
                <a:gd name="connsiteX239" fmla="*/ 405765 w 1495425"/>
                <a:gd name="connsiteY239" fmla="*/ 42863 h 904875"/>
                <a:gd name="connsiteX240" fmla="*/ 380048 w 1495425"/>
                <a:gd name="connsiteY240" fmla="*/ 23813 h 904875"/>
                <a:gd name="connsiteX241" fmla="*/ 379095 w 1495425"/>
                <a:gd name="connsiteY241" fmla="*/ 21908 h 904875"/>
                <a:gd name="connsiteX242" fmla="*/ 373380 w 1495425"/>
                <a:gd name="connsiteY242" fmla="*/ 7620 h 904875"/>
                <a:gd name="connsiteX243" fmla="*/ 368618 w 1495425"/>
                <a:gd name="connsiteY243" fmla="*/ 4763 h 904875"/>
                <a:gd name="connsiteX244" fmla="*/ 360045 w 1495425"/>
                <a:gd name="connsiteY244" fmla="*/ 0 h 904875"/>
                <a:gd name="connsiteX245" fmla="*/ 352425 w 1495425"/>
                <a:gd name="connsiteY245" fmla="*/ 7620 h 904875"/>
                <a:gd name="connsiteX246" fmla="*/ 351473 w 1495425"/>
                <a:gd name="connsiteY246" fmla="*/ 9525 h 904875"/>
                <a:gd name="connsiteX247" fmla="*/ 320993 w 1495425"/>
                <a:gd name="connsiteY247" fmla="*/ 21908 h 904875"/>
                <a:gd name="connsiteX248" fmla="*/ 320040 w 1495425"/>
                <a:gd name="connsiteY248" fmla="*/ 21908 h 904875"/>
                <a:gd name="connsiteX249" fmla="*/ 318135 w 1495425"/>
                <a:gd name="connsiteY249" fmla="*/ 21908 h 904875"/>
                <a:gd name="connsiteX250" fmla="*/ 280988 w 1495425"/>
                <a:gd name="connsiteY250" fmla="*/ 25717 h 904875"/>
                <a:gd name="connsiteX251" fmla="*/ 250507 w 1495425"/>
                <a:gd name="connsiteY251" fmla="*/ 19050 h 904875"/>
                <a:gd name="connsiteX252" fmla="*/ 218123 w 1495425"/>
                <a:gd name="connsiteY252" fmla="*/ 13335 h 904875"/>
                <a:gd name="connsiteX253" fmla="*/ 217170 w 1495425"/>
                <a:gd name="connsiteY253" fmla="*/ 13335 h 904875"/>
                <a:gd name="connsiteX254" fmla="*/ 217170 w 1495425"/>
                <a:gd name="connsiteY254" fmla="*/ 13335 h 904875"/>
                <a:gd name="connsiteX255" fmla="*/ 198120 w 1495425"/>
                <a:gd name="connsiteY255" fmla="*/ 2858 h 904875"/>
                <a:gd name="connsiteX256" fmla="*/ 181928 w 1495425"/>
                <a:gd name="connsiteY256" fmla="*/ 2858 h 904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</a:cxnLst>
              <a:rect l="l" t="t" r="r" b="b"/>
              <a:pathLst>
                <a:path w="1495425" h="904875">
                  <a:moveTo>
                    <a:pt x="181928" y="3810"/>
                  </a:moveTo>
                  <a:lnTo>
                    <a:pt x="181928" y="3810"/>
                  </a:lnTo>
                  <a:cubicBezTo>
                    <a:pt x="178118" y="13335"/>
                    <a:pt x="171450" y="19050"/>
                    <a:pt x="163830" y="25717"/>
                  </a:cubicBezTo>
                  <a:cubicBezTo>
                    <a:pt x="158115" y="28575"/>
                    <a:pt x="156210" y="33338"/>
                    <a:pt x="156210" y="39053"/>
                  </a:cubicBezTo>
                  <a:lnTo>
                    <a:pt x="156210" y="41910"/>
                  </a:lnTo>
                  <a:cubicBezTo>
                    <a:pt x="156210" y="46672"/>
                    <a:pt x="153353" y="54292"/>
                    <a:pt x="145732" y="65722"/>
                  </a:cubicBezTo>
                  <a:lnTo>
                    <a:pt x="144780" y="70485"/>
                  </a:lnTo>
                  <a:cubicBezTo>
                    <a:pt x="142875" y="73342"/>
                    <a:pt x="139065" y="75247"/>
                    <a:pt x="132398" y="75247"/>
                  </a:cubicBezTo>
                  <a:lnTo>
                    <a:pt x="78105" y="68580"/>
                  </a:lnTo>
                  <a:lnTo>
                    <a:pt x="78105" y="69533"/>
                  </a:lnTo>
                  <a:lnTo>
                    <a:pt x="74295" y="81915"/>
                  </a:lnTo>
                  <a:lnTo>
                    <a:pt x="74295" y="82867"/>
                  </a:lnTo>
                  <a:lnTo>
                    <a:pt x="73343" y="83820"/>
                  </a:lnTo>
                  <a:lnTo>
                    <a:pt x="73343" y="83820"/>
                  </a:lnTo>
                  <a:cubicBezTo>
                    <a:pt x="59055" y="103822"/>
                    <a:pt x="49530" y="118110"/>
                    <a:pt x="48577" y="127635"/>
                  </a:cubicBezTo>
                  <a:cubicBezTo>
                    <a:pt x="47625" y="132397"/>
                    <a:pt x="53340" y="149542"/>
                    <a:pt x="65723" y="179070"/>
                  </a:cubicBezTo>
                  <a:lnTo>
                    <a:pt x="74295" y="199072"/>
                  </a:lnTo>
                  <a:cubicBezTo>
                    <a:pt x="78105" y="208597"/>
                    <a:pt x="75248" y="220028"/>
                    <a:pt x="66675" y="232410"/>
                  </a:cubicBezTo>
                  <a:lnTo>
                    <a:pt x="49530" y="249555"/>
                  </a:lnTo>
                  <a:lnTo>
                    <a:pt x="20955" y="249555"/>
                  </a:lnTo>
                  <a:lnTo>
                    <a:pt x="15240" y="218122"/>
                  </a:lnTo>
                  <a:lnTo>
                    <a:pt x="7620" y="257175"/>
                  </a:lnTo>
                  <a:lnTo>
                    <a:pt x="20002" y="276225"/>
                  </a:lnTo>
                  <a:cubicBezTo>
                    <a:pt x="20955" y="279083"/>
                    <a:pt x="20955" y="280988"/>
                    <a:pt x="20002" y="281940"/>
                  </a:cubicBezTo>
                  <a:lnTo>
                    <a:pt x="18098" y="283845"/>
                  </a:lnTo>
                  <a:cubicBezTo>
                    <a:pt x="14287" y="286703"/>
                    <a:pt x="8573" y="296228"/>
                    <a:pt x="2858" y="312420"/>
                  </a:cubicBezTo>
                  <a:cubicBezTo>
                    <a:pt x="-2857" y="326708"/>
                    <a:pt x="0" y="340995"/>
                    <a:pt x="11430" y="356235"/>
                  </a:cubicBezTo>
                  <a:lnTo>
                    <a:pt x="34290" y="356235"/>
                  </a:lnTo>
                  <a:cubicBezTo>
                    <a:pt x="41910" y="358140"/>
                    <a:pt x="53340" y="370522"/>
                    <a:pt x="69533" y="392430"/>
                  </a:cubicBezTo>
                  <a:lnTo>
                    <a:pt x="70485" y="394335"/>
                  </a:lnTo>
                  <a:lnTo>
                    <a:pt x="70485" y="394335"/>
                  </a:lnTo>
                  <a:cubicBezTo>
                    <a:pt x="70485" y="401003"/>
                    <a:pt x="73343" y="405765"/>
                    <a:pt x="78105" y="409575"/>
                  </a:cubicBezTo>
                  <a:lnTo>
                    <a:pt x="128587" y="456247"/>
                  </a:lnTo>
                  <a:lnTo>
                    <a:pt x="128587" y="457200"/>
                  </a:lnTo>
                  <a:lnTo>
                    <a:pt x="151448" y="485775"/>
                  </a:lnTo>
                  <a:lnTo>
                    <a:pt x="164782" y="485775"/>
                  </a:lnTo>
                  <a:lnTo>
                    <a:pt x="179070" y="460058"/>
                  </a:lnTo>
                  <a:lnTo>
                    <a:pt x="180975" y="458153"/>
                  </a:lnTo>
                  <a:lnTo>
                    <a:pt x="181928" y="457200"/>
                  </a:lnTo>
                  <a:lnTo>
                    <a:pt x="217170" y="465772"/>
                  </a:lnTo>
                  <a:lnTo>
                    <a:pt x="217170" y="466725"/>
                  </a:lnTo>
                  <a:lnTo>
                    <a:pt x="217170" y="468630"/>
                  </a:lnTo>
                  <a:lnTo>
                    <a:pt x="221932" y="492442"/>
                  </a:lnTo>
                  <a:lnTo>
                    <a:pt x="263843" y="541020"/>
                  </a:lnTo>
                  <a:lnTo>
                    <a:pt x="278130" y="546735"/>
                  </a:lnTo>
                  <a:lnTo>
                    <a:pt x="279083" y="547688"/>
                  </a:lnTo>
                  <a:lnTo>
                    <a:pt x="285750" y="551497"/>
                  </a:lnTo>
                  <a:lnTo>
                    <a:pt x="286703" y="552450"/>
                  </a:lnTo>
                  <a:lnTo>
                    <a:pt x="318135" y="599122"/>
                  </a:lnTo>
                  <a:lnTo>
                    <a:pt x="343853" y="595313"/>
                  </a:lnTo>
                  <a:lnTo>
                    <a:pt x="345758" y="595313"/>
                  </a:lnTo>
                  <a:lnTo>
                    <a:pt x="346710" y="595313"/>
                  </a:lnTo>
                  <a:lnTo>
                    <a:pt x="348615" y="597218"/>
                  </a:lnTo>
                  <a:lnTo>
                    <a:pt x="349568" y="599122"/>
                  </a:lnTo>
                  <a:lnTo>
                    <a:pt x="371475" y="644843"/>
                  </a:lnTo>
                  <a:lnTo>
                    <a:pt x="398145" y="661035"/>
                  </a:lnTo>
                  <a:lnTo>
                    <a:pt x="420053" y="666750"/>
                  </a:lnTo>
                  <a:lnTo>
                    <a:pt x="430530" y="696278"/>
                  </a:lnTo>
                  <a:lnTo>
                    <a:pt x="446722" y="696278"/>
                  </a:lnTo>
                  <a:lnTo>
                    <a:pt x="447675" y="697230"/>
                  </a:lnTo>
                  <a:lnTo>
                    <a:pt x="447675" y="697230"/>
                  </a:lnTo>
                  <a:lnTo>
                    <a:pt x="481965" y="716280"/>
                  </a:lnTo>
                  <a:lnTo>
                    <a:pt x="481965" y="717233"/>
                  </a:lnTo>
                  <a:lnTo>
                    <a:pt x="481965" y="717233"/>
                  </a:lnTo>
                  <a:lnTo>
                    <a:pt x="482918" y="718185"/>
                  </a:lnTo>
                  <a:lnTo>
                    <a:pt x="507683" y="748665"/>
                  </a:lnTo>
                  <a:lnTo>
                    <a:pt x="543878" y="741997"/>
                  </a:lnTo>
                  <a:lnTo>
                    <a:pt x="545783" y="741997"/>
                  </a:lnTo>
                  <a:lnTo>
                    <a:pt x="559118" y="747713"/>
                  </a:lnTo>
                  <a:lnTo>
                    <a:pt x="560070" y="747713"/>
                  </a:lnTo>
                  <a:lnTo>
                    <a:pt x="582930" y="767715"/>
                  </a:lnTo>
                  <a:lnTo>
                    <a:pt x="623888" y="770572"/>
                  </a:lnTo>
                  <a:lnTo>
                    <a:pt x="648653" y="766763"/>
                  </a:lnTo>
                  <a:lnTo>
                    <a:pt x="648653" y="766763"/>
                  </a:lnTo>
                  <a:cubicBezTo>
                    <a:pt x="681990" y="761047"/>
                    <a:pt x="702945" y="763905"/>
                    <a:pt x="710565" y="772478"/>
                  </a:cubicBezTo>
                  <a:cubicBezTo>
                    <a:pt x="715328" y="780097"/>
                    <a:pt x="712470" y="787718"/>
                    <a:pt x="701040" y="797243"/>
                  </a:cubicBezTo>
                  <a:lnTo>
                    <a:pt x="691515" y="806768"/>
                  </a:lnTo>
                  <a:cubicBezTo>
                    <a:pt x="688658" y="811530"/>
                    <a:pt x="692468" y="819150"/>
                    <a:pt x="704850" y="830580"/>
                  </a:cubicBezTo>
                  <a:lnTo>
                    <a:pt x="705803" y="832485"/>
                  </a:lnTo>
                  <a:lnTo>
                    <a:pt x="704850" y="832485"/>
                  </a:lnTo>
                  <a:lnTo>
                    <a:pt x="712470" y="838200"/>
                  </a:lnTo>
                  <a:lnTo>
                    <a:pt x="715328" y="835343"/>
                  </a:lnTo>
                  <a:cubicBezTo>
                    <a:pt x="739140" y="790575"/>
                    <a:pt x="758190" y="765810"/>
                    <a:pt x="771525" y="761047"/>
                  </a:cubicBezTo>
                  <a:cubicBezTo>
                    <a:pt x="785813" y="756285"/>
                    <a:pt x="815340" y="768668"/>
                    <a:pt x="862013" y="797243"/>
                  </a:cubicBezTo>
                  <a:lnTo>
                    <a:pt x="919163" y="807720"/>
                  </a:lnTo>
                  <a:lnTo>
                    <a:pt x="918210" y="809625"/>
                  </a:lnTo>
                  <a:lnTo>
                    <a:pt x="918210" y="811530"/>
                  </a:lnTo>
                  <a:lnTo>
                    <a:pt x="915353" y="838200"/>
                  </a:lnTo>
                  <a:lnTo>
                    <a:pt x="943928" y="842010"/>
                  </a:lnTo>
                  <a:lnTo>
                    <a:pt x="942975" y="878205"/>
                  </a:lnTo>
                  <a:cubicBezTo>
                    <a:pt x="951548" y="894397"/>
                    <a:pt x="958215" y="903922"/>
                    <a:pt x="962025" y="906780"/>
                  </a:cubicBezTo>
                  <a:cubicBezTo>
                    <a:pt x="967740" y="910590"/>
                    <a:pt x="996315" y="910590"/>
                    <a:pt x="1046798" y="906780"/>
                  </a:cubicBezTo>
                  <a:lnTo>
                    <a:pt x="1076325" y="891540"/>
                  </a:lnTo>
                  <a:lnTo>
                    <a:pt x="1104900" y="851535"/>
                  </a:lnTo>
                  <a:lnTo>
                    <a:pt x="1138238" y="850583"/>
                  </a:lnTo>
                  <a:lnTo>
                    <a:pt x="1154430" y="845820"/>
                  </a:lnTo>
                  <a:lnTo>
                    <a:pt x="1217295" y="809625"/>
                  </a:lnTo>
                  <a:lnTo>
                    <a:pt x="1218248" y="809625"/>
                  </a:lnTo>
                  <a:lnTo>
                    <a:pt x="1219200" y="808672"/>
                  </a:lnTo>
                  <a:lnTo>
                    <a:pt x="1219200" y="808672"/>
                  </a:lnTo>
                  <a:cubicBezTo>
                    <a:pt x="1255395" y="804863"/>
                    <a:pt x="1276350" y="803910"/>
                    <a:pt x="1282065" y="808672"/>
                  </a:cubicBezTo>
                  <a:lnTo>
                    <a:pt x="1323023" y="842963"/>
                  </a:lnTo>
                  <a:lnTo>
                    <a:pt x="1335405" y="847725"/>
                  </a:lnTo>
                  <a:lnTo>
                    <a:pt x="1337310" y="849630"/>
                  </a:lnTo>
                  <a:lnTo>
                    <a:pt x="1353503" y="856297"/>
                  </a:lnTo>
                  <a:lnTo>
                    <a:pt x="1354455" y="857250"/>
                  </a:lnTo>
                  <a:lnTo>
                    <a:pt x="1354455" y="854393"/>
                  </a:lnTo>
                  <a:lnTo>
                    <a:pt x="1354455" y="853440"/>
                  </a:lnTo>
                  <a:lnTo>
                    <a:pt x="1354455" y="852488"/>
                  </a:lnTo>
                  <a:lnTo>
                    <a:pt x="1354455" y="851535"/>
                  </a:lnTo>
                  <a:lnTo>
                    <a:pt x="1361123" y="822960"/>
                  </a:lnTo>
                  <a:cubicBezTo>
                    <a:pt x="1358265" y="814388"/>
                    <a:pt x="1358265" y="807720"/>
                    <a:pt x="1361123" y="802005"/>
                  </a:cubicBezTo>
                  <a:cubicBezTo>
                    <a:pt x="1363028" y="797243"/>
                    <a:pt x="1367790" y="794385"/>
                    <a:pt x="1375410" y="792480"/>
                  </a:cubicBezTo>
                  <a:cubicBezTo>
                    <a:pt x="1389698" y="789622"/>
                    <a:pt x="1403033" y="802005"/>
                    <a:pt x="1416368" y="828675"/>
                  </a:cubicBezTo>
                  <a:lnTo>
                    <a:pt x="1418273" y="829628"/>
                  </a:lnTo>
                  <a:lnTo>
                    <a:pt x="1419225" y="829628"/>
                  </a:lnTo>
                  <a:lnTo>
                    <a:pt x="1443038" y="819150"/>
                  </a:lnTo>
                  <a:cubicBezTo>
                    <a:pt x="1447800" y="818197"/>
                    <a:pt x="1449705" y="813435"/>
                    <a:pt x="1449705" y="808672"/>
                  </a:cubicBezTo>
                  <a:lnTo>
                    <a:pt x="1444943" y="790575"/>
                  </a:lnTo>
                  <a:lnTo>
                    <a:pt x="1444943" y="789622"/>
                  </a:lnTo>
                  <a:cubicBezTo>
                    <a:pt x="1443038" y="782003"/>
                    <a:pt x="1444943" y="775335"/>
                    <a:pt x="1452563" y="772478"/>
                  </a:cubicBezTo>
                  <a:lnTo>
                    <a:pt x="1461135" y="765810"/>
                  </a:lnTo>
                  <a:lnTo>
                    <a:pt x="1482090" y="742950"/>
                  </a:lnTo>
                  <a:lnTo>
                    <a:pt x="1496378" y="711518"/>
                  </a:lnTo>
                  <a:cubicBezTo>
                    <a:pt x="1483995" y="691515"/>
                    <a:pt x="1480185" y="677228"/>
                    <a:pt x="1483995" y="667703"/>
                  </a:cubicBezTo>
                  <a:lnTo>
                    <a:pt x="1486853" y="641033"/>
                  </a:lnTo>
                  <a:cubicBezTo>
                    <a:pt x="1481138" y="629603"/>
                    <a:pt x="1478280" y="621983"/>
                    <a:pt x="1478280" y="615315"/>
                  </a:cubicBezTo>
                  <a:cubicBezTo>
                    <a:pt x="1478280" y="612458"/>
                    <a:pt x="1474470" y="603885"/>
                    <a:pt x="1466850" y="592455"/>
                  </a:cubicBezTo>
                  <a:lnTo>
                    <a:pt x="1465898" y="592455"/>
                  </a:lnTo>
                  <a:lnTo>
                    <a:pt x="1465898" y="589597"/>
                  </a:lnTo>
                  <a:lnTo>
                    <a:pt x="1463040" y="555308"/>
                  </a:lnTo>
                  <a:cubicBezTo>
                    <a:pt x="1462088" y="549593"/>
                    <a:pt x="1461135" y="541972"/>
                    <a:pt x="1463040" y="532447"/>
                  </a:cubicBezTo>
                  <a:cubicBezTo>
                    <a:pt x="1454468" y="525780"/>
                    <a:pt x="1448753" y="519113"/>
                    <a:pt x="1444943" y="512445"/>
                  </a:cubicBezTo>
                  <a:lnTo>
                    <a:pt x="1430655" y="493395"/>
                  </a:lnTo>
                  <a:lnTo>
                    <a:pt x="1429703" y="492442"/>
                  </a:lnTo>
                  <a:lnTo>
                    <a:pt x="1429703" y="490538"/>
                  </a:lnTo>
                  <a:lnTo>
                    <a:pt x="1429703" y="489585"/>
                  </a:lnTo>
                  <a:lnTo>
                    <a:pt x="1424940" y="465772"/>
                  </a:lnTo>
                  <a:lnTo>
                    <a:pt x="1410653" y="454342"/>
                  </a:lnTo>
                  <a:lnTo>
                    <a:pt x="1410653" y="455295"/>
                  </a:lnTo>
                  <a:lnTo>
                    <a:pt x="1383030" y="433388"/>
                  </a:lnTo>
                  <a:lnTo>
                    <a:pt x="1383030" y="435292"/>
                  </a:lnTo>
                  <a:lnTo>
                    <a:pt x="1386840" y="464820"/>
                  </a:lnTo>
                  <a:lnTo>
                    <a:pt x="1386840" y="465772"/>
                  </a:lnTo>
                  <a:lnTo>
                    <a:pt x="1386840" y="468630"/>
                  </a:lnTo>
                  <a:lnTo>
                    <a:pt x="1372553" y="475297"/>
                  </a:lnTo>
                  <a:lnTo>
                    <a:pt x="1370648" y="493395"/>
                  </a:lnTo>
                  <a:lnTo>
                    <a:pt x="1370648" y="496253"/>
                  </a:lnTo>
                  <a:lnTo>
                    <a:pt x="1337310" y="509588"/>
                  </a:lnTo>
                  <a:lnTo>
                    <a:pt x="1325880" y="482917"/>
                  </a:lnTo>
                  <a:lnTo>
                    <a:pt x="1319213" y="481013"/>
                  </a:lnTo>
                  <a:lnTo>
                    <a:pt x="1308735" y="491490"/>
                  </a:lnTo>
                  <a:lnTo>
                    <a:pt x="1302068" y="510540"/>
                  </a:lnTo>
                  <a:lnTo>
                    <a:pt x="1278255" y="517208"/>
                  </a:lnTo>
                  <a:lnTo>
                    <a:pt x="1264920" y="507683"/>
                  </a:lnTo>
                  <a:lnTo>
                    <a:pt x="1245870" y="501967"/>
                  </a:lnTo>
                  <a:lnTo>
                    <a:pt x="1240155" y="475297"/>
                  </a:lnTo>
                  <a:lnTo>
                    <a:pt x="1232535" y="459105"/>
                  </a:lnTo>
                  <a:lnTo>
                    <a:pt x="1221105" y="454342"/>
                  </a:lnTo>
                  <a:lnTo>
                    <a:pt x="1220153" y="452438"/>
                  </a:lnTo>
                  <a:lnTo>
                    <a:pt x="1211580" y="441960"/>
                  </a:lnTo>
                  <a:lnTo>
                    <a:pt x="1211580" y="441960"/>
                  </a:lnTo>
                  <a:lnTo>
                    <a:pt x="1203008" y="426720"/>
                  </a:lnTo>
                  <a:lnTo>
                    <a:pt x="1189673" y="409575"/>
                  </a:lnTo>
                  <a:lnTo>
                    <a:pt x="1178243" y="409575"/>
                  </a:lnTo>
                  <a:lnTo>
                    <a:pt x="1159193" y="416242"/>
                  </a:lnTo>
                  <a:lnTo>
                    <a:pt x="1158240" y="417195"/>
                  </a:lnTo>
                  <a:lnTo>
                    <a:pt x="1109663" y="414338"/>
                  </a:lnTo>
                  <a:lnTo>
                    <a:pt x="1072515" y="406717"/>
                  </a:lnTo>
                  <a:cubicBezTo>
                    <a:pt x="1069658" y="404813"/>
                    <a:pt x="1062990" y="401955"/>
                    <a:pt x="1052513" y="395288"/>
                  </a:cubicBezTo>
                  <a:lnTo>
                    <a:pt x="1023938" y="385763"/>
                  </a:lnTo>
                  <a:cubicBezTo>
                    <a:pt x="1002030" y="380047"/>
                    <a:pt x="989648" y="375285"/>
                    <a:pt x="986790" y="369570"/>
                  </a:cubicBezTo>
                  <a:lnTo>
                    <a:pt x="982028" y="366713"/>
                  </a:lnTo>
                  <a:lnTo>
                    <a:pt x="975360" y="364808"/>
                  </a:lnTo>
                  <a:lnTo>
                    <a:pt x="958215" y="355283"/>
                  </a:lnTo>
                  <a:lnTo>
                    <a:pt x="956310" y="354330"/>
                  </a:lnTo>
                  <a:cubicBezTo>
                    <a:pt x="953453" y="350520"/>
                    <a:pt x="950595" y="347663"/>
                    <a:pt x="948690" y="343853"/>
                  </a:cubicBezTo>
                  <a:lnTo>
                    <a:pt x="944880" y="335280"/>
                  </a:lnTo>
                  <a:lnTo>
                    <a:pt x="937260" y="323850"/>
                  </a:lnTo>
                  <a:lnTo>
                    <a:pt x="924878" y="318135"/>
                  </a:lnTo>
                  <a:lnTo>
                    <a:pt x="920115" y="320992"/>
                  </a:lnTo>
                  <a:lnTo>
                    <a:pt x="915353" y="324803"/>
                  </a:lnTo>
                  <a:lnTo>
                    <a:pt x="912495" y="326708"/>
                  </a:lnTo>
                  <a:cubicBezTo>
                    <a:pt x="907733" y="330517"/>
                    <a:pt x="902970" y="332422"/>
                    <a:pt x="899160" y="333375"/>
                  </a:cubicBezTo>
                  <a:cubicBezTo>
                    <a:pt x="891540" y="335280"/>
                    <a:pt x="883920" y="331470"/>
                    <a:pt x="875348" y="321945"/>
                  </a:cubicBezTo>
                  <a:lnTo>
                    <a:pt x="857250" y="302895"/>
                  </a:lnTo>
                  <a:cubicBezTo>
                    <a:pt x="850583" y="294322"/>
                    <a:pt x="845820" y="287655"/>
                    <a:pt x="843915" y="282892"/>
                  </a:cubicBezTo>
                  <a:lnTo>
                    <a:pt x="839153" y="275272"/>
                  </a:lnTo>
                  <a:cubicBezTo>
                    <a:pt x="832485" y="268605"/>
                    <a:pt x="827723" y="261938"/>
                    <a:pt x="824865" y="256222"/>
                  </a:cubicBezTo>
                  <a:cubicBezTo>
                    <a:pt x="822008" y="247650"/>
                    <a:pt x="821055" y="240030"/>
                    <a:pt x="823913" y="232410"/>
                  </a:cubicBezTo>
                  <a:lnTo>
                    <a:pt x="823913" y="231458"/>
                  </a:lnTo>
                  <a:lnTo>
                    <a:pt x="823913" y="231458"/>
                  </a:lnTo>
                  <a:lnTo>
                    <a:pt x="836295" y="210503"/>
                  </a:lnTo>
                  <a:lnTo>
                    <a:pt x="842963" y="188595"/>
                  </a:lnTo>
                  <a:lnTo>
                    <a:pt x="845820" y="174308"/>
                  </a:lnTo>
                  <a:lnTo>
                    <a:pt x="841058" y="152400"/>
                  </a:lnTo>
                  <a:lnTo>
                    <a:pt x="826770" y="140017"/>
                  </a:lnTo>
                  <a:lnTo>
                    <a:pt x="829628" y="121920"/>
                  </a:lnTo>
                  <a:cubicBezTo>
                    <a:pt x="829628" y="108585"/>
                    <a:pt x="834390" y="101917"/>
                    <a:pt x="843915" y="100013"/>
                  </a:cubicBezTo>
                  <a:cubicBezTo>
                    <a:pt x="846773" y="99060"/>
                    <a:pt x="848678" y="97155"/>
                    <a:pt x="847725" y="93345"/>
                  </a:cubicBezTo>
                  <a:lnTo>
                    <a:pt x="847725" y="92392"/>
                  </a:lnTo>
                  <a:lnTo>
                    <a:pt x="848678" y="73342"/>
                  </a:lnTo>
                  <a:lnTo>
                    <a:pt x="848678" y="72390"/>
                  </a:lnTo>
                  <a:lnTo>
                    <a:pt x="848678" y="72390"/>
                  </a:lnTo>
                  <a:lnTo>
                    <a:pt x="848678" y="50483"/>
                  </a:lnTo>
                  <a:lnTo>
                    <a:pt x="846773" y="50483"/>
                  </a:lnTo>
                  <a:lnTo>
                    <a:pt x="845820" y="49530"/>
                  </a:lnTo>
                  <a:lnTo>
                    <a:pt x="845820" y="49530"/>
                  </a:lnTo>
                  <a:lnTo>
                    <a:pt x="845820" y="49530"/>
                  </a:lnTo>
                  <a:lnTo>
                    <a:pt x="842010" y="47625"/>
                  </a:lnTo>
                  <a:lnTo>
                    <a:pt x="842010" y="46672"/>
                  </a:lnTo>
                  <a:lnTo>
                    <a:pt x="841058" y="46672"/>
                  </a:lnTo>
                  <a:lnTo>
                    <a:pt x="823913" y="35242"/>
                  </a:lnTo>
                  <a:lnTo>
                    <a:pt x="823913" y="35242"/>
                  </a:lnTo>
                  <a:lnTo>
                    <a:pt x="822960" y="35242"/>
                  </a:lnTo>
                  <a:lnTo>
                    <a:pt x="809625" y="23813"/>
                  </a:lnTo>
                  <a:lnTo>
                    <a:pt x="764858" y="15240"/>
                  </a:lnTo>
                  <a:lnTo>
                    <a:pt x="764858" y="15240"/>
                  </a:lnTo>
                  <a:lnTo>
                    <a:pt x="750570" y="4763"/>
                  </a:lnTo>
                  <a:lnTo>
                    <a:pt x="723900" y="4763"/>
                  </a:lnTo>
                  <a:cubicBezTo>
                    <a:pt x="720090" y="4763"/>
                    <a:pt x="715328" y="7620"/>
                    <a:pt x="708660" y="11430"/>
                  </a:cubicBezTo>
                  <a:lnTo>
                    <a:pt x="707708" y="11430"/>
                  </a:lnTo>
                  <a:lnTo>
                    <a:pt x="686753" y="19050"/>
                  </a:lnTo>
                  <a:lnTo>
                    <a:pt x="634365" y="19050"/>
                  </a:lnTo>
                  <a:cubicBezTo>
                    <a:pt x="626745" y="20955"/>
                    <a:pt x="620078" y="22860"/>
                    <a:pt x="616268" y="26670"/>
                  </a:cubicBezTo>
                  <a:cubicBezTo>
                    <a:pt x="610553" y="31433"/>
                    <a:pt x="600075" y="35242"/>
                    <a:pt x="585788" y="40005"/>
                  </a:cubicBezTo>
                  <a:lnTo>
                    <a:pt x="561023" y="45720"/>
                  </a:lnTo>
                  <a:lnTo>
                    <a:pt x="561023" y="46672"/>
                  </a:lnTo>
                  <a:lnTo>
                    <a:pt x="559118" y="46672"/>
                  </a:lnTo>
                  <a:lnTo>
                    <a:pt x="523875" y="42863"/>
                  </a:lnTo>
                  <a:lnTo>
                    <a:pt x="521018" y="41910"/>
                  </a:lnTo>
                  <a:lnTo>
                    <a:pt x="521970" y="42863"/>
                  </a:lnTo>
                  <a:lnTo>
                    <a:pt x="521018" y="41910"/>
                  </a:lnTo>
                  <a:lnTo>
                    <a:pt x="508635" y="40958"/>
                  </a:lnTo>
                  <a:lnTo>
                    <a:pt x="487680" y="47625"/>
                  </a:lnTo>
                  <a:lnTo>
                    <a:pt x="445770" y="51435"/>
                  </a:lnTo>
                  <a:lnTo>
                    <a:pt x="444818" y="51435"/>
                  </a:lnTo>
                  <a:lnTo>
                    <a:pt x="443865" y="50483"/>
                  </a:lnTo>
                  <a:lnTo>
                    <a:pt x="422910" y="42863"/>
                  </a:lnTo>
                  <a:lnTo>
                    <a:pt x="405765" y="42863"/>
                  </a:lnTo>
                  <a:cubicBezTo>
                    <a:pt x="398145" y="40958"/>
                    <a:pt x="389573" y="35242"/>
                    <a:pt x="380048" y="23813"/>
                  </a:cubicBezTo>
                  <a:lnTo>
                    <a:pt x="379095" y="21908"/>
                  </a:lnTo>
                  <a:cubicBezTo>
                    <a:pt x="377190" y="13335"/>
                    <a:pt x="374333" y="9525"/>
                    <a:pt x="373380" y="7620"/>
                  </a:cubicBezTo>
                  <a:lnTo>
                    <a:pt x="368618" y="4763"/>
                  </a:lnTo>
                  <a:lnTo>
                    <a:pt x="360045" y="0"/>
                  </a:lnTo>
                  <a:lnTo>
                    <a:pt x="352425" y="7620"/>
                  </a:lnTo>
                  <a:lnTo>
                    <a:pt x="351473" y="9525"/>
                  </a:lnTo>
                  <a:lnTo>
                    <a:pt x="320993" y="21908"/>
                  </a:lnTo>
                  <a:lnTo>
                    <a:pt x="320040" y="21908"/>
                  </a:lnTo>
                  <a:lnTo>
                    <a:pt x="318135" y="21908"/>
                  </a:lnTo>
                  <a:lnTo>
                    <a:pt x="280988" y="25717"/>
                  </a:lnTo>
                  <a:cubicBezTo>
                    <a:pt x="275273" y="25717"/>
                    <a:pt x="264795" y="22860"/>
                    <a:pt x="250507" y="19050"/>
                  </a:cubicBezTo>
                  <a:lnTo>
                    <a:pt x="218123" y="13335"/>
                  </a:lnTo>
                  <a:lnTo>
                    <a:pt x="217170" y="13335"/>
                  </a:lnTo>
                  <a:lnTo>
                    <a:pt x="217170" y="13335"/>
                  </a:lnTo>
                  <a:lnTo>
                    <a:pt x="198120" y="2858"/>
                  </a:lnTo>
                  <a:lnTo>
                    <a:pt x="181928" y="2858"/>
                  </a:lnTo>
                  <a:close/>
                </a:path>
              </a:pathLst>
            </a:custGeom>
            <a:solidFill>
              <a:srgbClr val="7E7E7F"/>
            </a:solidFill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9A56041A-8D3F-4F29-AA2E-60CD5E542C81}"/>
                </a:ext>
              </a:extLst>
            </p:cNvPr>
            <p:cNvSpPr/>
            <p:nvPr/>
          </p:nvSpPr>
          <p:spPr>
            <a:xfrm>
              <a:off x="2894483" y="4075747"/>
              <a:ext cx="676275" cy="704850"/>
            </a:xfrm>
            <a:custGeom>
              <a:avLst/>
              <a:gdLst>
                <a:gd name="connsiteX0" fmla="*/ 3810 w 676275"/>
                <a:gd name="connsiteY0" fmla="*/ 433388 h 704850"/>
                <a:gd name="connsiteX1" fmla="*/ 0 w 676275"/>
                <a:gd name="connsiteY1" fmla="*/ 445770 h 704850"/>
                <a:gd name="connsiteX2" fmla="*/ 20955 w 676275"/>
                <a:gd name="connsiteY2" fmla="*/ 436245 h 704850"/>
                <a:gd name="connsiteX3" fmla="*/ 21908 w 676275"/>
                <a:gd name="connsiteY3" fmla="*/ 435293 h 704850"/>
                <a:gd name="connsiteX4" fmla="*/ 23813 w 676275"/>
                <a:gd name="connsiteY4" fmla="*/ 435293 h 704850"/>
                <a:gd name="connsiteX5" fmla="*/ 61913 w 676275"/>
                <a:gd name="connsiteY5" fmla="*/ 430530 h 704850"/>
                <a:gd name="connsiteX6" fmla="*/ 86678 w 676275"/>
                <a:gd name="connsiteY6" fmla="*/ 418147 h 704850"/>
                <a:gd name="connsiteX7" fmla="*/ 96203 w 676275"/>
                <a:gd name="connsiteY7" fmla="*/ 431483 h 704850"/>
                <a:gd name="connsiteX8" fmla="*/ 98108 w 676275"/>
                <a:gd name="connsiteY8" fmla="*/ 432435 h 704850"/>
                <a:gd name="connsiteX9" fmla="*/ 86678 w 676275"/>
                <a:gd name="connsiteY9" fmla="*/ 450533 h 704850"/>
                <a:gd name="connsiteX10" fmla="*/ 100013 w 676275"/>
                <a:gd name="connsiteY10" fmla="*/ 463868 h 704850"/>
                <a:gd name="connsiteX11" fmla="*/ 100013 w 676275"/>
                <a:gd name="connsiteY11" fmla="*/ 464820 h 704850"/>
                <a:gd name="connsiteX12" fmla="*/ 100013 w 676275"/>
                <a:gd name="connsiteY12" fmla="*/ 467678 h 704850"/>
                <a:gd name="connsiteX13" fmla="*/ 90488 w 676275"/>
                <a:gd name="connsiteY13" fmla="*/ 507683 h 704850"/>
                <a:gd name="connsiteX14" fmla="*/ 115253 w 676275"/>
                <a:gd name="connsiteY14" fmla="*/ 525780 h 704850"/>
                <a:gd name="connsiteX15" fmla="*/ 160020 w 676275"/>
                <a:gd name="connsiteY15" fmla="*/ 527685 h 704850"/>
                <a:gd name="connsiteX16" fmla="*/ 153353 w 676275"/>
                <a:gd name="connsiteY16" fmla="*/ 536258 h 704850"/>
                <a:gd name="connsiteX17" fmla="*/ 112395 w 676275"/>
                <a:gd name="connsiteY17" fmla="*/ 599122 h 704850"/>
                <a:gd name="connsiteX18" fmla="*/ 129540 w 676275"/>
                <a:gd name="connsiteY18" fmla="*/ 602933 h 704850"/>
                <a:gd name="connsiteX19" fmla="*/ 170498 w 676275"/>
                <a:gd name="connsiteY19" fmla="*/ 620078 h 704850"/>
                <a:gd name="connsiteX20" fmla="*/ 186690 w 676275"/>
                <a:gd name="connsiteY20" fmla="*/ 656272 h 704850"/>
                <a:gd name="connsiteX21" fmla="*/ 212408 w 676275"/>
                <a:gd name="connsiteY21" fmla="*/ 670560 h 704850"/>
                <a:gd name="connsiteX22" fmla="*/ 228600 w 676275"/>
                <a:gd name="connsiteY22" fmla="*/ 673418 h 704850"/>
                <a:gd name="connsiteX23" fmla="*/ 261938 w 676275"/>
                <a:gd name="connsiteY23" fmla="*/ 644843 h 704850"/>
                <a:gd name="connsiteX24" fmla="*/ 279083 w 676275"/>
                <a:gd name="connsiteY24" fmla="*/ 670560 h 704850"/>
                <a:gd name="connsiteX25" fmla="*/ 279083 w 676275"/>
                <a:gd name="connsiteY25" fmla="*/ 671513 h 704850"/>
                <a:gd name="connsiteX26" fmla="*/ 279083 w 676275"/>
                <a:gd name="connsiteY26" fmla="*/ 671513 h 704850"/>
                <a:gd name="connsiteX27" fmla="*/ 280035 w 676275"/>
                <a:gd name="connsiteY27" fmla="*/ 672465 h 704850"/>
                <a:gd name="connsiteX28" fmla="*/ 285750 w 676275"/>
                <a:gd name="connsiteY28" fmla="*/ 696278 h 704850"/>
                <a:gd name="connsiteX29" fmla="*/ 300038 w 676275"/>
                <a:gd name="connsiteY29" fmla="*/ 699135 h 704850"/>
                <a:gd name="connsiteX30" fmla="*/ 300038 w 676275"/>
                <a:gd name="connsiteY30" fmla="*/ 699135 h 704850"/>
                <a:gd name="connsiteX31" fmla="*/ 321945 w 676275"/>
                <a:gd name="connsiteY31" fmla="*/ 706755 h 704850"/>
                <a:gd name="connsiteX32" fmla="*/ 327660 w 676275"/>
                <a:gd name="connsiteY32" fmla="*/ 704850 h 704850"/>
                <a:gd name="connsiteX33" fmla="*/ 327660 w 676275"/>
                <a:gd name="connsiteY33" fmla="*/ 703897 h 704850"/>
                <a:gd name="connsiteX34" fmla="*/ 323850 w 676275"/>
                <a:gd name="connsiteY34" fmla="*/ 679133 h 704850"/>
                <a:gd name="connsiteX35" fmla="*/ 322898 w 676275"/>
                <a:gd name="connsiteY35" fmla="*/ 678180 h 704850"/>
                <a:gd name="connsiteX36" fmla="*/ 310515 w 676275"/>
                <a:gd name="connsiteY36" fmla="*/ 621983 h 704850"/>
                <a:gd name="connsiteX37" fmla="*/ 310515 w 676275"/>
                <a:gd name="connsiteY37" fmla="*/ 620078 h 704850"/>
                <a:gd name="connsiteX38" fmla="*/ 318135 w 676275"/>
                <a:gd name="connsiteY38" fmla="*/ 581025 h 704850"/>
                <a:gd name="connsiteX39" fmla="*/ 320040 w 676275"/>
                <a:gd name="connsiteY39" fmla="*/ 581978 h 704850"/>
                <a:gd name="connsiteX40" fmla="*/ 322898 w 676275"/>
                <a:gd name="connsiteY40" fmla="*/ 581978 h 704850"/>
                <a:gd name="connsiteX41" fmla="*/ 348615 w 676275"/>
                <a:gd name="connsiteY41" fmla="*/ 583883 h 704850"/>
                <a:gd name="connsiteX42" fmla="*/ 381000 w 676275"/>
                <a:gd name="connsiteY42" fmla="*/ 560070 h 704850"/>
                <a:gd name="connsiteX43" fmla="*/ 383858 w 676275"/>
                <a:gd name="connsiteY43" fmla="*/ 561975 h 704850"/>
                <a:gd name="connsiteX44" fmla="*/ 418148 w 676275"/>
                <a:gd name="connsiteY44" fmla="*/ 593408 h 704850"/>
                <a:gd name="connsiteX45" fmla="*/ 448628 w 676275"/>
                <a:gd name="connsiteY45" fmla="*/ 564833 h 704850"/>
                <a:gd name="connsiteX46" fmla="*/ 449580 w 676275"/>
                <a:gd name="connsiteY46" fmla="*/ 563880 h 704850"/>
                <a:gd name="connsiteX47" fmla="*/ 451485 w 676275"/>
                <a:gd name="connsiteY47" fmla="*/ 561975 h 704850"/>
                <a:gd name="connsiteX48" fmla="*/ 499110 w 676275"/>
                <a:gd name="connsiteY48" fmla="*/ 574358 h 704850"/>
                <a:gd name="connsiteX49" fmla="*/ 520065 w 676275"/>
                <a:gd name="connsiteY49" fmla="*/ 557213 h 704850"/>
                <a:gd name="connsiteX50" fmla="*/ 521018 w 676275"/>
                <a:gd name="connsiteY50" fmla="*/ 556260 h 704850"/>
                <a:gd name="connsiteX51" fmla="*/ 521970 w 676275"/>
                <a:gd name="connsiteY51" fmla="*/ 555308 h 704850"/>
                <a:gd name="connsiteX52" fmla="*/ 522923 w 676275"/>
                <a:gd name="connsiteY52" fmla="*/ 555308 h 704850"/>
                <a:gd name="connsiteX53" fmla="*/ 523875 w 676275"/>
                <a:gd name="connsiteY53" fmla="*/ 556260 h 704850"/>
                <a:gd name="connsiteX54" fmla="*/ 543878 w 676275"/>
                <a:gd name="connsiteY54" fmla="*/ 560070 h 704850"/>
                <a:gd name="connsiteX55" fmla="*/ 608648 w 676275"/>
                <a:gd name="connsiteY55" fmla="*/ 502920 h 704850"/>
                <a:gd name="connsiteX56" fmla="*/ 628650 w 676275"/>
                <a:gd name="connsiteY56" fmla="*/ 508635 h 704850"/>
                <a:gd name="connsiteX57" fmla="*/ 628650 w 676275"/>
                <a:gd name="connsiteY57" fmla="*/ 508635 h 704850"/>
                <a:gd name="connsiteX58" fmla="*/ 629603 w 676275"/>
                <a:gd name="connsiteY58" fmla="*/ 509588 h 704850"/>
                <a:gd name="connsiteX59" fmla="*/ 630555 w 676275"/>
                <a:gd name="connsiteY59" fmla="*/ 510540 h 704850"/>
                <a:gd name="connsiteX60" fmla="*/ 631508 w 676275"/>
                <a:gd name="connsiteY60" fmla="*/ 511493 h 704850"/>
                <a:gd name="connsiteX61" fmla="*/ 636270 w 676275"/>
                <a:gd name="connsiteY61" fmla="*/ 520065 h 704850"/>
                <a:gd name="connsiteX62" fmla="*/ 641033 w 676275"/>
                <a:gd name="connsiteY62" fmla="*/ 514350 h 704850"/>
                <a:gd name="connsiteX63" fmla="*/ 641985 w 676275"/>
                <a:gd name="connsiteY63" fmla="*/ 514350 h 704850"/>
                <a:gd name="connsiteX64" fmla="*/ 641985 w 676275"/>
                <a:gd name="connsiteY64" fmla="*/ 513397 h 704850"/>
                <a:gd name="connsiteX65" fmla="*/ 642938 w 676275"/>
                <a:gd name="connsiteY65" fmla="*/ 513397 h 704850"/>
                <a:gd name="connsiteX66" fmla="*/ 661988 w 676275"/>
                <a:gd name="connsiteY66" fmla="*/ 502920 h 704850"/>
                <a:gd name="connsiteX67" fmla="*/ 676275 w 676275"/>
                <a:gd name="connsiteY67" fmla="*/ 489585 h 704850"/>
                <a:gd name="connsiteX68" fmla="*/ 672465 w 676275"/>
                <a:gd name="connsiteY68" fmla="*/ 460058 h 704850"/>
                <a:gd name="connsiteX69" fmla="*/ 669608 w 676275"/>
                <a:gd name="connsiteY69" fmla="*/ 456247 h 704850"/>
                <a:gd name="connsiteX70" fmla="*/ 651510 w 676275"/>
                <a:gd name="connsiteY70" fmla="*/ 463868 h 704850"/>
                <a:gd name="connsiteX71" fmla="*/ 651510 w 676275"/>
                <a:gd name="connsiteY71" fmla="*/ 463868 h 704850"/>
                <a:gd name="connsiteX72" fmla="*/ 634365 w 676275"/>
                <a:gd name="connsiteY72" fmla="*/ 467678 h 704850"/>
                <a:gd name="connsiteX73" fmla="*/ 613410 w 676275"/>
                <a:gd name="connsiteY73" fmla="*/ 467678 h 704850"/>
                <a:gd name="connsiteX74" fmla="*/ 600075 w 676275"/>
                <a:gd name="connsiteY74" fmla="*/ 461010 h 704850"/>
                <a:gd name="connsiteX75" fmla="*/ 598170 w 676275"/>
                <a:gd name="connsiteY75" fmla="*/ 430530 h 704850"/>
                <a:gd name="connsiteX76" fmla="*/ 585788 w 676275"/>
                <a:gd name="connsiteY76" fmla="*/ 424815 h 704850"/>
                <a:gd name="connsiteX77" fmla="*/ 581025 w 676275"/>
                <a:gd name="connsiteY77" fmla="*/ 426720 h 704850"/>
                <a:gd name="connsiteX78" fmla="*/ 574358 w 676275"/>
                <a:gd name="connsiteY78" fmla="*/ 430530 h 704850"/>
                <a:gd name="connsiteX79" fmla="*/ 561023 w 676275"/>
                <a:gd name="connsiteY79" fmla="*/ 433388 h 704850"/>
                <a:gd name="connsiteX80" fmla="*/ 557213 w 676275"/>
                <a:gd name="connsiteY80" fmla="*/ 433388 h 704850"/>
                <a:gd name="connsiteX81" fmla="*/ 556260 w 676275"/>
                <a:gd name="connsiteY81" fmla="*/ 431483 h 704850"/>
                <a:gd name="connsiteX82" fmla="*/ 548640 w 676275"/>
                <a:gd name="connsiteY82" fmla="*/ 418147 h 704850"/>
                <a:gd name="connsiteX83" fmla="*/ 547688 w 676275"/>
                <a:gd name="connsiteY83" fmla="*/ 405765 h 704850"/>
                <a:gd name="connsiteX84" fmla="*/ 547688 w 676275"/>
                <a:gd name="connsiteY84" fmla="*/ 405765 h 704850"/>
                <a:gd name="connsiteX85" fmla="*/ 555308 w 676275"/>
                <a:gd name="connsiteY85" fmla="*/ 369570 h 704850"/>
                <a:gd name="connsiteX86" fmla="*/ 555308 w 676275"/>
                <a:gd name="connsiteY86" fmla="*/ 369570 h 704850"/>
                <a:gd name="connsiteX87" fmla="*/ 556260 w 676275"/>
                <a:gd name="connsiteY87" fmla="*/ 369570 h 704850"/>
                <a:gd name="connsiteX88" fmla="*/ 556260 w 676275"/>
                <a:gd name="connsiteY88" fmla="*/ 367665 h 704850"/>
                <a:gd name="connsiteX89" fmla="*/ 564833 w 676275"/>
                <a:gd name="connsiteY89" fmla="*/ 349568 h 704850"/>
                <a:gd name="connsiteX90" fmla="*/ 538163 w 676275"/>
                <a:gd name="connsiteY90" fmla="*/ 325755 h 704850"/>
                <a:gd name="connsiteX91" fmla="*/ 537210 w 676275"/>
                <a:gd name="connsiteY91" fmla="*/ 324803 h 704850"/>
                <a:gd name="connsiteX92" fmla="*/ 536258 w 676275"/>
                <a:gd name="connsiteY92" fmla="*/ 323850 h 704850"/>
                <a:gd name="connsiteX93" fmla="*/ 536258 w 676275"/>
                <a:gd name="connsiteY93" fmla="*/ 296228 h 704850"/>
                <a:gd name="connsiteX94" fmla="*/ 537210 w 676275"/>
                <a:gd name="connsiteY94" fmla="*/ 295275 h 704850"/>
                <a:gd name="connsiteX95" fmla="*/ 552450 w 676275"/>
                <a:gd name="connsiteY95" fmla="*/ 251460 h 704850"/>
                <a:gd name="connsiteX96" fmla="*/ 542925 w 676275"/>
                <a:gd name="connsiteY96" fmla="*/ 227647 h 704850"/>
                <a:gd name="connsiteX97" fmla="*/ 534353 w 676275"/>
                <a:gd name="connsiteY97" fmla="*/ 225743 h 704850"/>
                <a:gd name="connsiteX98" fmla="*/ 523875 w 676275"/>
                <a:gd name="connsiteY98" fmla="*/ 226695 h 704850"/>
                <a:gd name="connsiteX99" fmla="*/ 513398 w 676275"/>
                <a:gd name="connsiteY99" fmla="*/ 242888 h 704850"/>
                <a:gd name="connsiteX100" fmla="*/ 500063 w 676275"/>
                <a:gd name="connsiteY100" fmla="*/ 233363 h 704850"/>
                <a:gd name="connsiteX101" fmla="*/ 486728 w 676275"/>
                <a:gd name="connsiteY101" fmla="*/ 225743 h 704850"/>
                <a:gd name="connsiteX102" fmla="*/ 476250 w 676275"/>
                <a:gd name="connsiteY102" fmla="*/ 199072 h 704850"/>
                <a:gd name="connsiteX103" fmla="*/ 476250 w 676275"/>
                <a:gd name="connsiteY103" fmla="*/ 199072 h 704850"/>
                <a:gd name="connsiteX104" fmla="*/ 476250 w 676275"/>
                <a:gd name="connsiteY104" fmla="*/ 199072 h 704850"/>
                <a:gd name="connsiteX105" fmla="*/ 472440 w 676275"/>
                <a:gd name="connsiteY105" fmla="*/ 180023 h 704850"/>
                <a:gd name="connsiteX106" fmla="*/ 472440 w 676275"/>
                <a:gd name="connsiteY106" fmla="*/ 178118 h 704850"/>
                <a:gd name="connsiteX107" fmla="*/ 471488 w 676275"/>
                <a:gd name="connsiteY107" fmla="*/ 177165 h 704850"/>
                <a:gd name="connsiteX108" fmla="*/ 474345 w 676275"/>
                <a:gd name="connsiteY108" fmla="*/ 175260 h 704850"/>
                <a:gd name="connsiteX109" fmla="*/ 486728 w 676275"/>
                <a:gd name="connsiteY109" fmla="*/ 158115 h 704850"/>
                <a:gd name="connsiteX110" fmla="*/ 489585 w 676275"/>
                <a:gd name="connsiteY110" fmla="*/ 156210 h 704850"/>
                <a:gd name="connsiteX111" fmla="*/ 489585 w 676275"/>
                <a:gd name="connsiteY111" fmla="*/ 156210 h 704850"/>
                <a:gd name="connsiteX112" fmla="*/ 490538 w 676275"/>
                <a:gd name="connsiteY112" fmla="*/ 156210 h 704850"/>
                <a:gd name="connsiteX113" fmla="*/ 500063 w 676275"/>
                <a:gd name="connsiteY113" fmla="*/ 154305 h 704850"/>
                <a:gd name="connsiteX114" fmla="*/ 510540 w 676275"/>
                <a:gd name="connsiteY114" fmla="*/ 151448 h 704850"/>
                <a:gd name="connsiteX115" fmla="*/ 560070 w 676275"/>
                <a:gd name="connsiteY115" fmla="*/ 149543 h 704850"/>
                <a:gd name="connsiteX116" fmla="*/ 561023 w 676275"/>
                <a:gd name="connsiteY116" fmla="*/ 149543 h 704850"/>
                <a:gd name="connsiteX117" fmla="*/ 567690 w 676275"/>
                <a:gd name="connsiteY117" fmla="*/ 152400 h 704850"/>
                <a:gd name="connsiteX118" fmla="*/ 569595 w 676275"/>
                <a:gd name="connsiteY118" fmla="*/ 153353 h 704850"/>
                <a:gd name="connsiteX119" fmla="*/ 577215 w 676275"/>
                <a:gd name="connsiteY119" fmla="*/ 156210 h 704850"/>
                <a:gd name="connsiteX120" fmla="*/ 590550 w 676275"/>
                <a:gd name="connsiteY120" fmla="*/ 150495 h 704850"/>
                <a:gd name="connsiteX121" fmla="*/ 601980 w 676275"/>
                <a:gd name="connsiteY121" fmla="*/ 141923 h 704850"/>
                <a:gd name="connsiteX122" fmla="*/ 607695 w 676275"/>
                <a:gd name="connsiteY122" fmla="*/ 132398 h 704850"/>
                <a:gd name="connsiteX123" fmla="*/ 608648 w 676275"/>
                <a:gd name="connsiteY123" fmla="*/ 127635 h 704850"/>
                <a:gd name="connsiteX124" fmla="*/ 607695 w 676275"/>
                <a:gd name="connsiteY124" fmla="*/ 106680 h 704850"/>
                <a:gd name="connsiteX125" fmla="*/ 597218 w 676275"/>
                <a:gd name="connsiteY125" fmla="*/ 104775 h 704850"/>
                <a:gd name="connsiteX126" fmla="*/ 577215 w 676275"/>
                <a:gd name="connsiteY126" fmla="*/ 111443 h 704850"/>
                <a:gd name="connsiteX127" fmla="*/ 558165 w 676275"/>
                <a:gd name="connsiteY127" fmla="*/ 122873 h 704850"/>
                <a:gd name="connsiteX128" fmla="*/ 540068 w 676275"/>
                <a:gd name="connsiteY128" fmla="*/ 106680 h 704850"/>
                <a:gd name="connsiteX129" fmla="*/ 540068 w 676275"/>
                <a:gd name="connsiteY129" fmla="*/ 106680 h 704850"/>
                <a:gd name="connsiteX130" fmla="*/ 539115 w 676275"/>
                <a:gd name="connsiteY130" fmla="*/ 106680 h 704850"/>
                <a:gd name="connsiteX131" fmla="*/ 539115 w 676275"/>
                <a:gd name="connsiteY131" fmla="*/ 105728 h 704850"/>
                <a:gd name="connsiteX132" fmla="*/ 538163 w 676275"/>
                <a:gd name="connsiteY132" fmla="*/ 92393 h 704850"/>
                <a:gd name="connsiteX133" fmla="*/ 538163 w 676275"/>
                <a:gd name="connsiteY133" fmla="*/ 90488 h 704850"/>
                <a:gd name="connsiteX134" fmla="*/ 539115 w 676275"/>
                <a:gd name="connsiteY134" fmla="*/ 78105 h 704850"/>
                <a:gd name="connsiteX135" fmla="*/ 528638 w 676275"/>
                <a:gd name="connsiteY135" fmla="*/ 52388 h 704850"/>
                <a:gd name="connsiteX136" fmla="*/ 508635 w 676275"/>
                <a:gd name="connsiteY136" fmla="*/ 58103 h 704850"/>
                <a:gd name="connsiteX137" fmla="*/ 500063 w 676275"/>
                <a:gd name="connsiteY137" fmla="*/ 65723 h 704850"/>
                <a:gd name="connsiteX138" fmla="*/ 502920 w 676275"/>
                <a:gd name="connsiteY138" fmla="*/ 94298 h 704850"/>
                <a:gd name="connsiteX139" fmla="*/ 471488 w 676275"/>
                <a:gd name="connsiteY139" fmla="*/ 80010 h 704850"/>
                <a:gd name="connsiteX140" fmla="*/ 479108 w 676275"/>
                <a:gd name="connsiteY140" fmla="*/ 97155 h 704850"/>
                <a:gd name="connsiteX141" fmla="*/ 480060 w 676275"/>
                <a:gd name="connsiteY141" fmla="*/ 98108 h 704850"/>
                <a:gd name="connsiteX142" fmla="*/ 480060 w 676275"/>
                <a:gd name="connsiteY142" fmla="*/ 100013 h 704850"/>
                <a:gd name="connsiteX143" fmla="*/ 477203 w 676275"/>
                <a:gd name="connsiteY143" fmla="*/ 119063 h 704850"/>
                <a:gd name="connsiteX144" fmla="*/ 477203 w 676275"/>
                <a:gd name="connsiteY144" fmla="*/ 120968 h 704850"/>
                <a:gd name="connsiteX145" fmla="*/ 476250 w 676275"/>
                <a:gd name="connsiteY145" fmla="*/ 120968 h 704850"/>
                <a:gd name="connsiteX146" fmla="*/ 458153 w 676275"/>
                <a:gd name="connsiteY146" fmla="*/ 146685 h 704850"/>
                <a:gd name="connsiteX147" fmla="*/ 458153 w 676275"/>
                <a:gd name="connsiteY147" fmla="*/ 146685 h 704850"/>
                <a:gd name="connsiteX148" fmla="*/ 428625 w 676275"/>
                <a:gd name="connsiteY148" fmla="*/ 164783 h 704850"/>
                <a:gd name="connsiteX149" fmla="*/ 425768 w 676275"/>
                <a:gd name="connsiteY149" fmla="*/ 181928 h 704850"/>
                <a:gd name="connsiteX150" fmla="*/ 433388 w 676275"/>
                <a:gd name="connsiteY150" fmla="*/ 201930 h 704850"/>
                <a:gd name="connsiteX151" fmla="*/ 434340 w 676275"/>
                <a:gd name="connsiteY151" fmla="*/ 202883 h 704850"/>
                <a:gd name="connsiteX152" fmla="*/ 434340 w 676275"/>
                <a:gd name="connsiteY152" fmla="*/ 203835 h 704850"/>
                <a:gd name="connsiteX153" fmla="*/ 436245 w 676275"/>
                <a:gd name="connsiteY153" fmla="*/ 228600 h 704850"/>
                <a:gd name="connsiteX154" fmla="*/ 436245 w 676275"/>
                <a:gd name="connsiteY154" fmla="*/ 231458 h 704850"/>
                <a:gd name="connsiteX155" fmla="*/ 435293 w 676275"/>
                <a:gd name="connsiteY155" fmla="*/ 232410 h 704850"/>
                <a:gd name="connsiteX156" fmla="*/ 423863 w 676275"/>
                <a:gd name="connsiteY156" fmla="*/ 247650 h 704850"/>
                <a:gd name="connsiteX157" fmla="*/ 423863 w 676275"/>
                <a:gd name="connsiteY157" fmla="*/ 247650 h 704850"/>
                <a:gd name="connsiteX158" fmla="*/ 422910 w 676275"/>
                <a:gd name="connsiteY158" fmla="*/ 248603 h 704850"/>
                <a:gd name="connsiteX159" fmla="*/ 421958 w 676275"/>
                <a:gd name="connsiteY159" fmla="*/ 248603 h 704850"/>
                <a:gd name="connsiteX160" fmla="*/ 413385 w 676275"/>
                <a:gd name="connsiteY160" fmla="*/ 254318 h 704850"/>
                <a:gd name="connsiteX161" fmla="*/ 412433 w 676275"/>
                <a:gd name="connsiteY161" fmla="*/ 254318 h 704850"/>
                <a:gd name="connsiteX162" fmla="*/ 411480 w 676275"/>
                <a:gd name="connsiteY162" fmla="*/ 254318 h 704850"/>
                <a:gd name="connsiteX163" fmla="*/ 410528 w 676275"/>
                <a:gd name="connsiteY163" fmla="*/ 254318 h 704850"/>
                <a:gd name="connsiteX164" fmla="*/ 409575 w 676275"/>
                <a:gd name="connsiteY164" fmla="*/ 254318 h 704850"/>
                <a:gd name="connsiteX165" fmla="*/ 387668 w 676275"/>
                <a:gd name="connsiteY165" fmla="*/ 249555 h 704850"/>
                <a:gd name="connsiteX166" fmla="*/ 374333 w 676275"/>
                <a:gd name="connsiteY166" fmla="*/ 255270 h 704850"/>
                <a:gd name="connsiteX167" fmla="*/ 364808 w 676275"/>
                <a:gd name="connsiteY167" fmla="*/ 265747 h 704850"/>
                <a:gd name="connsiteX168" fmla="*/ 357188 w 676275"/>
                <a:gd name="connsiteY168" fmla="*/ 275272 h 704850"/>
                <a:gd name="connsiteX169" fmla="*/ 335280 w 676275"/>
                <a:gd name="connsiteY169" fmla="*/ 283845 h 704850"/>
                <a:gd name="connsiteX170" fmla="*/ 328613 w 676275"/>
                <a:gd name="connsiteY170" fmla="*/ 267653 h 704850"/>
                <a:gd name="connsiteX171" fmla="*/ 328613 w 676275"/>
                <a:gd name="connsiteY171" fmla="*/ 260985 h 704850"/>
                <a:gd name="connsiteX172" fmla="*/ 327660 w 676275"/>
                <a:gd name="connsiteY172" fmla="*/ 254318 h 704850"/>
                <a:gd name="connsiteX173" fmla="*/ 323850 w 676275"/>
                <a:gd name="connsiteY173" fmla="*/ 259080 h 704850"/>
                <a:gd name="connsiteX174" fmla="*/ 314325 w 676275"/>
                <a:gd name="connsiteY174" fmla="*/ 263843 h 704850"/>
                <a:gd name="connsiteX175" fmla="*/ 305753 w 676275"/>
                <a:gd name="connsiteY175" fmla="*/ 252413 h 704850"/>
                <a:gd name="connsiteX176" fmla="*/ 305753 w 676275"/>
                <a:gd name="connsiteY176" fmla="*/ 251460 h 704850"/>
                <a:gd name="connsiteX177" fmla="*/ 303848 w 676275"/>
                <a:gd name="connsiteY177" fmla="*/ 229553 h 704850"/>
                <a:gd name="connsiteX178" fmla="*/ 299085 w 676275"/>
                <a:gd name="connsiteY178" fmla="*/ 208597 h 704850"/>
                <a:gd name="connsiteX179" fmla="*/ 289560 w 676275"/>
                <a:gd name="connsiteY179" fmla="*/ 199072 h 704850"/>
                <a:gd name="connsiteX180" fmla="*/ 289560 w 676275"/>
                <a:gd name="connsiteY180" fmla="*/ 199072 h 704850"/>
                <a:gd name="connsiteX181" fmla="*/ 288608 w 676275"/>
                <a:gd name="connsiteY181" fmla="*/ 198120 h 704850"/>
                <a:gd name="connsiteX182" fmla="*/ 268605 w 676275"/>
                <a:gd name="connsiteY182" fmla="*/ 152400 h 704850"/>
                <a:gd name="connsiteX183" fmla="*/ 267653 w 676275"/>
                <a:gd name="connsiteY183" fmla="*/ 151448 h 704850"/>
                <a:gd name="connsiteX184" fmla="*/ 261938 w 676275"/>
                <a:gd name="connsiteY184" fmla="*/ 138113 h 704850"/>
                <a:gd name="connsiteX185" fmla="*/ 261938 w 676275"/>
                <a:gd name="connsiteY185" fmla="*/ 137160 h 704850"/>
                <a:gd name="connsiteX186" fmla="*/ 260985 w 676275"/>
                <a:gd name="connsiteY186" fmla="*/ 137160 h 704850"/>
                <a:gd name="connsiteX187" fmla="*/ 260985 w 676275"/>
                <a:gd name="connsiteY187" fmla="*/ 136208 h 704850"/>
                <a:gd name="connsiteX188" fmla="*/ 257175 w 676275"/>
                <a:gd name="connsiteY188" fmla="*/ 111443 h 704850"/>
                <a:gd name="connsiteX189" fmla="*/ 254318 w 676275"/>
                <a:gd name="connsiteY189" fmla="*/ 107633 h 704850"/>
                <a:gd name="connsiteX190" fmla="*/ 250508 w 676275"/>
                <a:gd name="connsiteY190" fmla="*/ 110490 h 704850"/>
                <a:gd name="connsiteX191" fmla="*/ 237173 w 676275"/>
                <a:gd name="connsiteY191" fmla="*/ 122873 h 704850"/>
                <a:gd name="connsiteX192" fmla="*/ 221933 w 676275"/>
                <a:gd name="connsiteY192" fmla="*/ 113348 h 704850"/>
                <a:gd name="connsiteX193" fmla="*/ 207645 w 676275"/>
                <a:gd name="connsiteY193" fmla="*/ 106680 h 704850"/>
                <a:gd name="connsiteX194" fmla="*/ 205740 w 676275"/>
                <a:gd name="connsiteY194" fmla="*/ 105728 h 704850"/>
                <a:gd name="connsiteX195" fmla="*/ 204788 w 676275"/>
                <a:gd name="connsiteY195" fmla="*/ 104775 h 704850"/>
                <a:gd name="connsiteX196" fmla="*/ 204788 w 676275"/>
                <a:gd name="connsiteY196" fmla="*/ 103823 h 704850"/>
                <a:gd name="connsiteX197" fmla="*/ 203835 w 676275"/>
                <a:gd name="connsiteY197" fmla="*/ 101918 h 704850"/>
                <a:gd name="connsiteX198" fmla="*/ 202883 w 676275"/>
                <a:gd name="connsiteY198" fmla="*/ 82868 h 704850"/>
                <a:gd name="connsiteX199" fmla="*/ 202883 w 676275"/>
                <a:gd name="connsiteY199" fmla="*/ 82868 h 704850"/>
                <a:gd name="connsiteX200" fmla="*/ 200025 w 676275"/>
                <a:gd name="connsiteY200" fmla="*/ 68580 h 704850"/>
                <a:gd name="connsiteX201" fmla="*/ 192405 w 676275"/>
                <a:gd name="connsiteY201" fmla="*/ 49530 h 704850"/>
                <a:gd name="connsiteX202" fmla="*/ 184785 w 676275"/>
                <a:gd name="connsiteY202" fmla="*/ 49530 h 704850"/>
                <a:gd name="connsiteX203" fmla="*/ 182880 w 676275"/>
                <a:gd name="connsiteY203" fmla="*/ 68580 h 704850"/>
                <a:gd name="connsiteX204" fmla="*/ 171450 w 676275"/>
                <a:gd name="connsiteY204" fmla="*/ 82868 h 704850"/>
                <a:gd name="connsiteX205" fmla="*/ 162878 w 676275"/>
                <a:gd name="connsiteY205" fmla="*/ 98108 h 704850"/>
                <a:gd name="connsiteX206" fmla="*/ 146685 w 676275"/>
                <a:gd name="connsiteY206" fmla="*/ 100013 h 704850"/>
                <a:gd name="connsiteX207" fmla="*/ 143828 w 676275"/>
                <a:gd name="connsiteY207" fmla="*/ 99060 h 704850"/>
                <a:gd name="connsiteX208" fmla="*/ 138113 w 676275"/>
                <a:gd name="connsiteY208" fmla="*/ 78105 h 704850"/>
                <a:gd name="connsiteX209" fmla="*/ 138113 w 676275"/>
                <a:gd name="connsiteY209" fmla="*/ 73343 h 704850"/>
                <a:gd name="connsiteX210" fmla="*/ 125730 w 676275"/>
                <a:gd name="connsiteY210" fmla="*/ 65723 h 704850"/>
                <a:gd name="connsiteX211" fmla="*/ 117158 w 676275"/>
                <a:gd name="connsiteY211" fmla="*/ 49530 h 704850"/>
                <a:gd name="connsiteX212" fmla="*/ 121920 w 676275"/>
                <a:gd name="connsiteY212" fmla="*/ 6668 h 704850"/>
                <a:gd name="connsiteX213" fmla="*/ 120015 w 676275"/>
                <a:gd name="connsiteY213" fmla="*/ 0 h 704850"/>
                <a:gd name="connsiteX214" fmla="*/ 104775 w 676275"/>
                <a:gd name="connsiteY214" fmla="*/ 17145 h 704850"/>
                <a:gd name="connsiteX215" fmla="*/ 94298 w 676275"/>
                <a:gd name="connsiteY215" fmla="*/ 24765 h 704850"/>
                <a:gd name="connsiteX216" fmla="*/ 91440 w 676275"/>
                <a:gd name="connsiteY216" fmla="*/ 31433 h 704850"/>
                <a:gd name="connsiteX217" fmla="*/ 97155 w 676275"/>
                <a:gd name="connsiteY217" fmla="*/ 51435 h 704850"/>
                <a:gd name="connsiteX218" fmla="*/ 83820 w 676275"/>
                <a:gd name="connsiteY218" fmla="*/ 71438 h 704850"/>
                <a:gd name="connsiteX219" fmla="*/ 66675 w 676275"/>
                <a:gd name="connsiteY219" fmla="*/ 78105 h 704850"/>
                <a:gd name="connsiteX220" fmla="*/ 61913 w 676275"/>
                <a:gd name="connsiteY220" fmla="*/ 80963 h 704850"/>
                <a:gd name="connsiteX221" fmla="*/ 60960 w 676275"/>
                <a:gd name="connsiteY221" fmla="*/ 87630 h 704850"/>
                <a:gd name="connsiteX222" fmla="*/ 60960 w 676275"/>
                <a:gd name="connsiteY222" fmla="*/ 114300 h 704850"/>
                <a:gd name="connsiteX223" fmla="*/ 65723 w 676275"/>
                <a:gd name="connsiteY223" fmla="*/ 127635 h 704850"/>
                <a:gd name="connsiteX224" fmla="*/ 83820 w 676275"/>
                <a:gd name="connsiteY224" fmla="*/ 125730 h 704850"/>
                <a:gd name="connsiteX225" fmla="*/ 89535 w 676275"/>
                <a:gd name="connsiteY225" fmla="*/ 122873 h 704850"/>
                <a:gd name="connsiteX226" fmla="*/ 107633 w 676275"/>
                <a:gd name="connsiteY226" fmla="*/ 164783 h 704850"/>
                <a:gd name="connsiteX227" fmla="*/ 107633 w 676275"/>
                <a:gd name="connsiteY227" fmla="*/ 165735 h 704850"/>
                <a:gd name="connsiteX228" fmla="*/ 107633 w 676275"/>
                <a:gd name="connsiteY228" fmla="*/ 165735 h 704850"/>
                <a:gd name="connsiteX229" fmla="*/ 107633 w 676275"/>
                <a:gd name="connsiteY229" fmla="*/ 167640 h 704850"/>
                <a:gd name="connsiteX230" fmla="*/ 85725 w 676275"/>
                <a:gd name="connsiteY230" fmla="*/ 297180 h 704850"/>
                <a:gd name="connsiteX231" fmla="*/ 73343 w 676275"/>
                <a:gd name="connsiteY231" fmla="*/ 303847 h 704850"/>
                <a:gd name="connsiteX232" fmla="*/ 55245 w 676275"/>
                <a:gd name="connsiteY232" fmla="*/ 299085 h 704850"/>
                <a:gd name="connsiteX233" fmla="*/ 6668 w 676275"/>
                <a:gd name="connsiteY233" fmla="*/ 378143 h 704850"/>
                <a:gd name="connsiteX234" fmla="*/ 7620 w 676275"/>
                <a:gd name="connsiteY234" fmla="*/ 378143 h 704850"/>
                <a:gd name="connsiteX235" fmla="*/ 2858 w 676275"/>
                <a:gd name="connsiteY235" fmla="*/ 413385 h 704850"/>
                <a:gd name="connsiteX236" fmla="*/ 8573 w 676275"/>
                <a:gd name="connsiteY236" fmla="*/ 418147 h 704850"/>
                <a:gd name="connsiteX237" fmla="*/ 10478 w 676275"/>
                <a:gd name="connsiteY237" fmla="*/ 420053 h 704850"/>
                <a:gd name="connsiteX238" fmla="*/ 12383 w 676275"/>
                <a:gd name="connsiteY238" fmla="*/ 421958 h 704850"/>
                <a:gd name="connsiteX239" fmla="*/ 3810 w 676275"/>
                <a:gd name="connsiteY239" fmla="*/ 433388 h 704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</a:cxnLst>
              <a:rect l="l" t="t" r="r" b="b"/>
              <a:pathLst>
                <a:path w="676275" h="704850">
                  <a:moveTo>
                    <a:pt x="3810" y="433388"/>
                  </a:moveTo>
                  <a:lnTo>
                    <a:pt x="0" y="445770"/>
                  </a:lnTo>
                  <a:cubicBezTo>
                    <a:pt x="5715" y="445770"/>
                    <a:pt x="13335" y="441960"/>
                    <a:pt x="20955" y="436245"/>
                  </a:cubicBezTo>
                  <a:lnTo>
                    <a:pt x="21908" y="435293"/>
                  </a:lnTo>
                  <a:lnTo>
                    <a:pt x="23813" y="435293"/>
                  </a:lnTo>
                  <a:lnTo>
                    <a:pt x="61913" y="430530"/>
                  </a:lnTo>
                  <a:lnTo>
                    <a:pt x="86678" y="418147"/>
                  </a:lnTo>
                  <a:lnTo>
                    <a:pt x="96203" y="431483"/>
                  </a:lnTo>
                  <a:lnTo>
                    <a:pt x="98108" y="432435"/>
                  </a:lnTo>
                  <a:lnTo>
                    <a:pt x="86678" y="450533"/>
                  </a:lnTo>
                  <a:lnTo>
                    <a:pt x="100013" y="463868"/>
                  </a:lnTo>
                  <a:lnTo>
                    <a:pt x="100013" y="464820"/>
                  </a:lnTo>
                  <a:lnTo>
                    <a:pt x="100013" y="467678"/>
                  </a:lnTo>
                  <a:lnTo>
                    <a:pt x="90488" y="507683"/>
                  </a:lnTo>
                  <a:lnTo>
                    <a:pt x="115253" y="525780"/>
                  </a:lnTo>
                  <a:lnTo>
                    <a:pt x="160020" y="527685"/>
                  </a:lnTo>
                  <a:lnTo>
                    <a:pt x="153353" y="536258"/>
                  </a:lnTo>
                  <a:cubicBezTo>
                    <a:pt x="124778" y="571500"/>
                    <a:pt x="111443" y="592455"/>
                    <a:pt x="112395" y="599122"/>
                  </a:cubicBezTo>
                  <a:lnTo>
                    <a:pt x="129540" y="602933"/>
                  </a:lnTo>
                  <a:cubicBezTo>
                    <a:pt x="152400" y="604838"/>
                    <a:pt x="165735" y="611505"/>
                    <a:pt x="170498" y="620078"/>
                  </a:cubicBezTo>
                  <a:cubicBezTo>
                    <a:pt x="176213" y="631508"/>
                    <a:pt x="181928" y="642938"/>
                    <a:pt x="186690" y="656272"/>
                  </a:cubicBezTo>
                  <a:lnTo>
                    <a:pt x="212408" y="670560"/>
                  </a:lnTo>
                  <a:lnTo>
                    <a:pt x="228600" y="673418"/>
                  </a:lnTo>
                  <a:lnTo>
                    <a:pt x="261938" y="644843"/>
                  </a:lnTo>
                  <a:lnTo>
                    <a:pt x="279083" y="670560"/>
                  </a:lnTo>
                  <a:lnTo>
                    <a:pt x="279083" y="671513"/>
                  </a:lnTo>
                  <a:lnTo>
                    <a:pt x="279083" y="671513"/>
                  </a:lnTo>
                  <a:lnTo>
                    <a:pt x="280035" y="672465"/>
                  </a:lnTo>
                  <a:lnTo>
                    <a:pt x="285750" y="696278"/>
                  </a:lnTo>
                  <a:lnTo>
                    <a:pt x="300038" y="699135"/>
                  </a:lnTo>
                  <a:lnTo>
                    <a:pt x="300038" y="699135"/>
                  </a:lnTo>
                  <a:lnTo>
                    <a:pt x="321945" y="706755"/>
                  </a:lnTo>
                  <a:lnTo>
                    <a:pt x="327660" y="704850"/>
                  </a:lnTo>
                  <a:lnTo>
                    <a:pt x="327660" y="703897"/>
                  </a:lnTo>
                  <a:lnTo>
                    <a:pt x="323850" y="679133"/>
                  </a:lnTo>
                  <a:lnTo>
                    <a:pt x="322898" y="678180"/>
                  </a:lnTo>
                  <a:lnTo>
                    <a:pt x="310515" y="621983"/>
                  </a:lnTo>
                  <a:lnTo>
                    <a:pt x="310515" y="620078"/>
                  </a:lnTo>
                  <a:lnTo>
                    <a:pt x="318135" y="581025"/>
                  </a:lnTo>
                  <a:lnTo>
                    <a:pt x="320040" y="581978"/>
                  </a:lnTo>
                  <a:lnTo>
                    <a:pt x="322898" y="581978"/>
                  </a:lnTo>
                  <a:lnTo>
                    <a:pt x="348615" y="583883"/>
                  </a:lnTo>
                  <a:lnTo>
                    <a:pt x="381000" y="560070"/>
                  </a:lnTo>
                  <a:lnTo>
                    <a:pt x="383858" y="561975"/>
                  </a:lnTo>
                  <a:cubicBezTo>
                    <a:pt x="401003" y="575310"/>
                    <a:pt x="412433" y="585788"/>
                    <a:pt x="418148" y="593408"/>
                  </a:cubicBezTo>
                  <a:cubicBezTo>
                    <a:pt x="423863" y="591503"/>
                    <a:pt x="434340" y="581025"/>
                    <a:pt x="448628" y="564833"/>
                  </a:cubicBezTo>
                  <a:lnTo>
                    <a:pt x="449580" y="563880"/>
                  </a:lnTo>
                  <a:lnTo>
                    <a:pt x="451485" y="561975"/>
                  </a:lnTo>
                  <a:lnTo>
                    <a:pt x="499110" y="574358"/>
                  </a:lnTo>
                  <a:lnTo>
                    <a:pt x="520065" y="557213"/>
                  </a:lnTo>
                  <a:lnTo>
                    <a:pt x="521018" y="556260"/>
                  </a:lnTo>
                  <a:lnTo>
                    <a:pt x="521970" y="555308"/>
                  </a:lnTo>
                  <a:lnTo>
                    <a:pt x="522923" y="555308"/>
                  </a:lnTo>
                  <a:lnTo>
                    <a:pt x="523875" y="556260"/>
                  </a:lnTo>
                  <a:lnTo>
                    <a:pt x="543878" y="560070"/>
                  </a:lnTo>
                  <a:lnTo>
                    <a:pt x="608648" y="502920"/>
                  </a:lnTo>
                  <a:lnTo>
                    <a:pt x="628650" y="508635"/>
                  </a:lnTo>
                  <a:lnTo>
                    <a:pt x="628650" y="508635"/>
                  </a:lnTo>
                  <a:lnTo>
                    <a:pt x="629603" y="509588"/>
                  </a:lnTo>
                  <a:lnTo>
                    <a:pt x="630555" y="510540"/>
                  </a:lnTo>
                  <a:lnTo>
                    <a:pt x="631508" y="511493"/>
                  </a:lnTo>
                  <a:lnTo>
                    <a:pt x="636270" y="520065"/>
                  </a:lnTo>
                  <a:lnTo>
                    <a:pt x="641033" y="514350"/>
                  </a:lnTo>
                  <a:lnTo>
                    <a:pt x="641985" y="514350"/>
                  </a:lnTo>
                  <a:lnTo>
                    <a:pt x="641985" y="513397"/>
                  </a:lnTo>
                  <a:lnTo>
                    <a:pt x="642938" y="513397"/>
                  </a:lnTo>
                  <a:lnTo>
                    <a:pt x="661988" y="502920"/>
                  </a:lnTo>
                  <a:lnTo>
                    <a:pt x="676275" y="489585"/>
                  </a:lnTo>
                  <a:lnTo>
                    <a:pt x="672465" y="460058"/>
                  </a:lnTo>
                  <a:lnTo>
                    <a:pt x="669608" y="456247"/>
                  </a:lnTo>
                  <a:lnTo>
                    <a:pt x="651510" y="463868"/>
                  </a:lnTo>
                  <a:lnTo>
                    <a:pt x="651510" y="463868"/>
                  </a:lnTo>
                  <a:cubicBezTo>
                    <a:pt x="645795" y="465772"/>
                    <a:pt x="641033" y="467678"/>
                    <a:pt x="634365" y="467678"/>
                  </a:cubicBezTo>
                  <a:lnTo>
                    <a:pt x="613410" y="467678"/>
                  </a:lnTo>
                  <a:cubicBezTo>
                    <a:pt x="606743" y="466725"/>
                    <a:pt x="602933" y="464820"/>
                    <a:pt x="600075" y="461010"/>
                  </a:cubicBezTo>
                  <a:lnTo>
                    <a:pt x="598170" y="430530"/>
                  </a:lnTo>
                  <a:cubicBezTo>
                    <a:pt x="591503" y="426720"/>
                    <a:pt x="588645" y="424815"/>
                    <a:pt x="585788" y="424815"/>
                  </a:cubicBezTo>
                  <a:lnTo>
                    <a:pt x="581025" y="426720"/>
                  </a:lnTo>
                  <a:lnTo>
                    <a:pt x="574358" y="430530"/>
                  </a:lnTo>
                  <a:lnTo>
                    <a:pt x="561023" y="433388"/>
                  </a:lnTo>
                  <a:lnTo>
                    <a:pt x="557213" y="433388"/>
                  </a:lnTo>
                  <a:lnTo>
                    <a:pt x="556260" y="431483"/>
                  </a:lnTo>
                  <a:lnTo>
                    <a:pt x="548640" y="418147"/>
                  </a:lnTo>
                  <a:lnTo>
                    <a:pt x="547688" y="405765"/>
                  </a:lnTo>
                  <a:lnTo>
                    <a:pt x="547688" y="405765"/>
                  </a:lnTo>
                  <a:lnTo>
                    <a:pt x="555308" y="369570"/>
                  </a:lnTo>
                  <a:lnTo>
                    <a:pt x="555308" y="369570"/>
                  </a:lnTo>
                  <a:lnTo>
                    <a:pt x="556260" y="369570"/>
                  </a:lnTo>
                  <a:lnTo>
                    <a:pt x="556260" y="367665"/>
                  </a:lnTo>
                  <a:lnTo>
                    <a:pt x="564833" y="349568"/>
                  </a:lnTo>
                  <a:lnTo>
                    <a:pt x="538163" y="325755"/>
                  </a:lnTo>
                  <a:lnTo>
                    <a:pt x="537210" y="324803"/>
                  </a:lnTo>
                  <a:lnTo>
                    <a:pt x="536258" y="323850"/>
                  </a:lnTo>
                  <a:lnTo>
                    <a:pt x="536258" y="296228"/>
                  </a:lnTo>
                  <a:lnTo>
                    <a:pt x="537210" y="295275"/>
                  </a:lnTo>
                  <a:lnTo>
                    <a:pt x="552450" y="251460"/>
                  </a:lnTo>
                  <a:lnTo>
                    <a:pt x="542925" y="227647"/>
                  </a:lnTo>
                  <a:lnTo>
                    <a:pt x="534353" y="225743"/>
                  </a:lnTo>
                  <a:lnTo>
                    <a:pt x="523875" y="226695"/>
                  </a:lnTo>
                  <a:lnTo>
                    <a:pt x="513398" y="242888"/>
                  </a:lnTo>
                  <a:lnTo>
                    <a:pt x="500063" y="233363"/>
                  </a:lnTo>
                  <a:lnTo>
                    <a:pt x="486728" y="225743"/>
                  </a:lnTo>
                  <a:lnTo>
                    <a:pt x="476250" y="199072"/>
                  </a:lnTo>
                  <a:lnTo>
                    <a:pt x="476250" y="199072"/>
                  </a:lnTo>
                  <a:lnTo>
                    <a:pt x="476250" y="199072"/>
                  </a:lnTo>
                  <a:lnTo>
                    <a:pt x="472440" y="180023"/>
                  </a:lnTo>
                  <a:lnTo>
                    <a:pt x="472440" y="178118"/>
                  </a:lnTo>
                  <a:lnTo>
                    <a:pt x="471488" y="177165"/>
                  </a:lnTo>
                  <a:lnTo>
                    <a:pt x="474345" y="175260"/>
                  </a:lnTo>
                  <a:lnTo>
                    <a:pt x="486728" y="158115"/>
                  </a:lnTo>
                  <a:lnTo>
                    <a:pt x="489585" y="156210"/>
                  </a:lnTo>
                  <a:lnTo>
                    <a:pt x="489585" y="156210"/>
                  </a:lnTo>
                  <a:lnTo>
                    <a:pt x="490538" y="156210"/>
                  </a:lnTo>
                  <a:lnTo>
                    <a:pt x="500063" y="154305"/>
                  </a:lnTo>
                  <a:lnTo>
                    <a:pt x="510540" y="151448"/>
                  </a:lnTo>
                  <a:lnTo>
                    <a:pt x="560070" y="149543"/>
                  </a:lnTo>
                  <a:lnTo>
                    <a:pt x="561023" y="149543"/>
                  </a:lnTo>
                  <a:lnTo>
                    <a:pt x="567690" y="152400"/>
                  </a:lnTo>
                  <a:lnTo>
                    <a:pt x="569595" y="153353"/>
                  </a:lnTo>
                  <a:lnTo>
                    <a:pt x="577215" y="156210"/>
                  </a:lnTo>
                  <a:lnTo>
                    <a:pt x="590550" y="150495"/>
                  </a:lnTo>
                  <a:lnTo>
                    <a:pt x="601980" y="141923"/>
                  </a:lnTo>
                  <a:lnTo>
                    <a:pt x="607695" y="132398"/>
                  </a:lnTo>
                  <a:lnTo>
                    <a:pt x="608648" y="127635"/>
                  </a:lnTo>
                  <a:lnTo>
                    <a:pt x="607695" y="106680"/>
                  </a:lnTo>
                  <a:lnTo>
                    <a:pt x="597218" y="104775"/>
                  </a:lnTo>
                  <a:lnTo>
                    <a:pt x="577215" y="111443"/>
                  </a:lnTo>
                  <a:cubicBezTo>
                    <a:pt x="571500" y="118110"/>
                    <a:pt x="564833" y="122873"/>
                    <a:pt x="558165" y="122873"/>
                  </a:cubicBezTo>
                  <a:cubicBezTo>
                    <a:pt x="551498" y="122873"/>
                    <a:pt x="545783" y="117158"/>
                    <a:pt x="540068" y="106680"/>
                  </a:cubicBezTo>
                  <a:lnTo>
                    <a:pt x="540068" y="106680"/>
                  </a:lnTo>
                  <a:lnTo>
                    <a:pt x="539115" y="106680"/>
                  </a:lnTo>
                  <a:lnTo>
                    <a:pt x="539115" y="105728"/>
                  </a:lnTo>
                  <a:lnTo>
                    <a:pt x="538163" y="92393"/>
                  </a:lnTo>
                  <a:lnTo>
                    <a:pt x="538163" y="90488"/>
                  </a:lnTo>
                  <a:lnTo>
                    <a:pt x="539115" y="78105"/>
                  </a:lnTo>
                  <a:lnTo>
                    <a:pt x="528638" y="52388"/>
                  </a:lnTo>
                  <a:lnTo>
                    <a:pt x="508635" y="58103"/>
                  </a:lnTo>
                  <a:lnTo>
                    <a:pt x="500063" y="65723"/>
                  </a:lnTo>
                  <a:lnTo>
                    <a:pt x="502920" y="94298"/>
                  </a:lnTo>
                  <a:lnTo>
                    <a:pt x="471488" y="80010"/>
                  </a:lnTo>
                  <a:lnTo>
                    <a:pt x="479108" y="97155"/>
                  </a:lnTo>
                  <a:lnTo>
                    <a:pt x="480060" y="98108"/>
                  </a:lnTo>
                  <a:lnTo>
                    <a:pt x="480060" y="100013"/>
                  </a:lnTo>
                  <a:lnTo>
                    <a:pt x="477203" y="119063"/>
                  </a:lnTo>
                  <a:lnTo>
                    <a:pt x="477203" y="120968"/>
                  </a:lnTo>
                  <a:lnTo>
                    <a:pt x="476250" y="120968"/>
                  </a:lnTo>
                  <a:lnTo>
                    <a:pt x="458153" y="146685"/>
                  </a:lnTo>
                  <a:lnTo>
                    <a:pt x="458153" y="146685"/>
                  </a:lnTo>
                  <a:lnTo>
                    <a:pt x="428625" y="164783"/>
                  </a:lnTo>
                  <a:lnTo>
                    <a:pt x="425768" y="181928"/>
                  </a:lnTo>
                  <a:cubicBezTo>
                    <a:pt x="424815" y="184785"/>
                    <a:pt x="428625" y="192405"/>
                    <a:pt x="433388" y="201930"/>
                  </a:cubicBezTo>
                  <a:lnTo>
                    <a:pt x="434340" y="202883"/>
                  </a:lnTo>
                  <a:lnTo>
                    <a:pt x="434340" y="203835"/>
                  </a:lnTo>
                  <a:lnTo>
                    <a:pt x="436245" y="228600"/>
                  </a:lnTo>
                  <a:lnTo>
                    <a:pt x="436245" y="231458"/>
                  </a:lnTo>
                  <a:lnTo>
                    <a:pt x="435293" y="232410"/>
                  </a:lnTo>
                  <a:lnTo>
                    <a:pt x="423863" y="247650"/>
                  </a:lnTo>
                  <a:lnTo>
                    <a:pt x="423863" y="247650"/>
                  </a:lnTo>
                  <a:lnTo>
                    <a:pt x="422910" y="248603"/>
                  </a:lnTo>
                  <a:lnTo>
                    <a:pt x="421958" y="248603"/>
                  </a:lnTo>
                  <a:lnTo>
                    <a:pt x="413385" y="254318"/>
                  </a:lnTo>
                  <a:lnTo>
                    <a:pt x="412433" y="254318"/>
                  </a:lnTo>
                  <a:lnTo>
                    <a:pt x="411480" y="254318"/>
                  </a:lnTo>
                  <a:lnTo>
                    <a:pt x="410528" y="254318"/>
                  </a:lnTo>
                  <a:lnTo>
                    <a:pt x="409575" y="254318"/>
                  </a:lnTo>
                  <a:lnTo>
                    <a:pt x="387668" y="249555"/>
                  </a:lnTo>
                  <a:cubicBezTo>
                    <a:pt x="383858" y="249555"/>
                    <a:pt x="379095" y="251460"/>
                    <a:pt x="374333" y="255270"/>
                  </a:cubicBezTo>
                  <a:lnTo>
                    <a:pt x="364808" y="265747"/>
                  </a:lnTo>
                  <a:lnTo>
                    <a:pt x="357188" y="275272"/>
                  </a:lnTo>
                  <a:cubicBezTo>
                    <a:pt x="352425" y="283845"/>
                    <a:pt x="345758" y="285750"/>
                    <a:pt x="335280" y="283845"/>
                  </a:cubicBezTo>
                  <a:cubicBezTo>
                    <a:pt x="328613" y="282893"/>
                    <a:pt x="326708" y="276225"/>
                    <a:pt x="328613" y="267653"/>
                  </a:cubicBezTo>
                  <a:lnTo>
                    <a:pt x="328613" y="260985"/>
                  </a:lnTo>
                  <a:lnTo>
                    <a:pt x="327660" y="254318"/>
                  </a:lnTo>
                  <a:lnTo>
                    <a:pt x="323850" y="259080"/>
                  </a:lnTo>
                  <a:cubicBezTo>
                    <a:pt x="320993" y="262890"/>
                    <a:pt x="318135" y="263843"/>
                    <a:pt x="314325" y="263843"/>
                  </a:cubicBezTo>
                  <a:cubicBezTo>
                    <a:pt x="310515" y="262890"/>
                    <a:pt x="307658" y="259080"/>
                    <a:pt x="305753" y="252413"/>
                  </a:cubicBezTo>
                  <a:lnTo>
                    <a:pt x="305753" y="251460"/>
                  </a:lnTo>
                  <a:lnTo>
                    <a:pt x="303848" y="229553"/>
                  </a:lnTo>
                  <a:lnTo>
                    <a:pt x="299085" y="208597"/>
                  </a:lnTo>
                  <a:lnTo>
                    <a:pt x="289560" y="199072"/>
                  </a:lnTo>
                  <a:lnTo>
                    <a:pt x="289560" y="199072"/>
                  </a:lnTo>
                  <a:lnTo>
                    <a:pt x="288608" y="198120"/>
                  </a:lnTo>
                  <a:lnTo>
                    <a:pt x="268605" y="152400"/>
                  </a:lnTo>
                  <a:lnTo>
                    <a:pt x="267653" y="151448"/>
                  </a:lnTo>
                  <a:lnTo>
                    <a:pt x="261938" y="138113"/>
                  </a:lnTo>
                  <a:lnTo>
                    <a:pt x="261938" y="137160"/>
                  </a:lnTo>
                  <a:lnTo>
                    <a:pt x="260985" y="137160"/>
                  </a:lnTo>
                  <a:lnTo>
                    <a:pt x="260985" y="136208"/>
                  </a:lnTo>
                  <a:lnTo>
                    <a:pt x="257175" y="111443"/>
                  </a:lnTo>
                  <a:lnTo>
                    <a:pt x="254318" y="107633"/>
                  </a:lnTo>
                  <a:lnTo>
                    <a:pt x="250508" y="110490"/>
                  </a:lnTo>
                  <a:cubicBezTo>
                    <a:pt x="243840" y="118110"/>
                    <a:pt x="239078" y="122873"/>
                    <a:pt x="237173" y="122873"/>
                  </a:cubicBezTo>
                  <a:cubicBezTo>
                    <a:pt x="234315" y="122873"/>
                    <a:pt x="229553" y="119063"/>
                    <a:pt x="221933" y="113348"/>
                  </a:cubicBezTo>
                  <a:lnTo>
                    <a:pt x="207645" y="106680"/>
                  </a:lnTo>
                  <a:lnTo>
                    <a:pt x="205740" y="105728"/>
                  </a:lnTo>
                  <a:lnTo>
                    <a:pt x="204788" y="104775"/>
                  </a:lnTo>
                  <a:lnTo>
                    <a:pt x="204788" y="103823"/>
                  </a:lnTo>
                  <a:lnTo>
                    <a:pt x="203835" y="101918"/>
                  </a:lnTo>
                  <a:lnTo>
                    <a:pt x="202883" y="82868"/>
                  </a:lnTo>
                  <a:lnTo>
                    <a:pt x="202883" y="82868"/>
                  </a:lnTo>
                  <a:lnTo>
                    <a:pt x="200025" y="68580"/>
                  </a:lnTo>
                  <a:lnTo>
                    <a:pt x="192405" y="49530"/>
                  </a:lnTo>
                  <a:lnTo>
                    <a:pt x="184785" y="49530"/>
                  </a:lnTo>
                  <a:cubicBezTo>
                    <a:pt x="185738" y="57150"/>
                    <a:pt x="184785" y="63818"/>
                    <a:pt x="182880" y="68580"/>
                  </a:cubicBezTo>
                  <a:cubicBezTo>
                    <a:pt x="180975" y="74295"/>
                    <a:pt x="177165" y="78105"/>
                    <a:pt x="171450" y="82868"/>
                  </a:cubicBezTo>
                  <a:cubicBezTo>
                    <a:pt x="169545" y="89535"/>
                    <a:pt x="166688" y="94298"/>
                    <a:pt x="162878" y="98108"/>
                  </a:cubicBezTo>
                  <a:cubicBezTo>
                    <a:pt x="157163" y="103823"/>
                    <a:pt x="152400" y="103823"/>
                    <a:pt x="146685" y="100013"/>
                  </a:cubicBezTo>
                  <a:lnTo>
                    <a:pt x="143828" y="99060"/>
                  </a:lnTo>
                  <a:cubicBezTo>
                    <a:pt x="138113" y="97155"/>
                    <a:pt x="137160" y="90488"/>
                    <a:pt x="138113" y="78105"/>
                  </a:cubicBezTo>
                  <a:lnTo>
                    <a:pt x="138113" y="73343"/>
                  </a:lnTo>
                  <a:lnTo>
                    <a:pt x="125730" y="65723"/>
                  </a:lnTo>
                  <a:cubicBezTo>
                    <a:pt x="120968" y="63818"/>
                    <a:pt x="118110" y="58103"/>
                    <a:pt x="117158" y="49530"/>
                  </a:cubicBezTo>
                  <a:lnTo>
                    <a:pt x="121920" y="6668"/>
                  </a:lnTo>
                  <a:lnTo>
                    <a:pt x="120015" y="0"/>
                  </a:lnTo>
                  <a:lnTo>
                    <a:pt x="104775" y="17145"/>
                  </a:lnTo>
                  <a:lnTo>
                    <a:pt x="94298" y="24765"/>
                  </a:lnTo>
                  <a:lnTo>
                    <a:pt x="91440" y="31433"/>
                  </a:lnTo>
                  <a:cubicBezTo>
                    <a:pt x="95250" y="40005"/>
                    <a:pt x="97155" y="46673"/>
                    <a:pt x="97155" y="51435"/>
                  </a:cubicBezTo>
                  <a:cubicBezTo>
                    <a:pt x="97155" y="60960"/>
                    <a:pt x="92393" y="68580"/>
                    <a:pt x="83820" y="71438"/>
                  </a:cubicBezTo>
                  <a:lnTo>
                    <a:pt x="66675" y="78105"/>
                  </a:lnTo>
                  <a:lnTo>
                    <a:pt x="61913" y="80963"/>
                  </a:lnTo>
                  <a:lnTo>
                    <a:pt x="60960" y="87630"/>
                  </a:lnTo>
                  <a:lnTo>
                    <a:pt x="60960" y="114300"/>
                  </a:lnTo>
                  <a:cubicBezTo>
                    <a:pt x="61913" y="122873"/>
                    <a:pt x="62865" y="127635"/>
                    <a:pt x="65723" y="127635"/>
                  </a:cubicBezTo>
                  <a:cubicBezTo>
                    <a:pt x="71438" y="130493"/>
                    <a:pt x="78105" y="130493"/>
                    <a:pt x="83820" y="125730"/>
                  </a:cubicBezTo>
                  <a:lnTo>
                    <a:pt x="89535" y="122873"/>
                  </a:lnTo>
                  <a:lnTo>
                    <a:pt x="107633" y="164783"/>
                  </a:lnTo>
                  <a:lnTo>
                    <a:pt x="107633" y="165735"/>
                  </a:lnTo>
                  <a:lnTo>
                    <a:pt x="107633" y="165735"/>
                  </a:lnTo>
                  <a:lnTo>
                    <a:pt x="107633" y="167640"/>
                  </a:lnTo>
                  <a:cubicBezTo>
                    <a:pt x="100965" y="242888"/>
                    <a:pt x="94298" y="285750"/>
                    <a:pt x="85725" y="297180"/>
                  </a:cubicBezTo>
                  <a:cubicBezTo>
                    <a:pt x="81915" y="300990"/>
                    <a:pt x="79058" y="302895"/>
                    <a:pt x="73343" y="303847"/>
                  </a:cubicBezTo>
                  <a:cubicBezTo>
                    <a:pt x="66675" y="303847"/>
                    <a:pt x="61913" y="302895"/>
                    <a:pt x="55245" y="299085"/>
                  </a:cubicBezTo>
                  <a:cubicBezTo>
                    <a:pt x="30480" y="348615"/>
                    <a:pt x="14288" y="374333"/>
                    <a:pt x="6668" y="378143"/>
                  </a:cubicBezTo>
                  <a:lnTo>
                    <a:pt x="7620" y="378143"/>
                  </a:lnTo>
                  <a:cubicBezTo>
                    <a:pt x="3810" y="379095"/>
                    <a:pt x="1905" y="391478"/>
                    <a:pt x="2858" y="413385"/>
                  </a:cubicBezTo>
                  <a:lnTo>
                    <a:pt x="8573" y="418147"/>
                  </a:lnTo>
                  <a:lnTo>
                    <a:pt x="10478" y="420053"/>
                  </a:lnTo>
                  <a:lnTo>
                    <a:pt x="12383" y="421958"/>
                  </a:lnTo>
                  <a:lnTo>
                    <a:pt x="3810" y="433388"/>
                  </a:lnTo>
                  <a:close/>
                </a:path>
              </a:pathLst>
            </a:custGeom>
            <a:solidFill>
              <a:srgbClr val="7E7E7F"/>
            </a:solidFill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E1FD1B77-9017-407B-B813-D4A34D98CA3F}"/>
                </a:ext>
              </a:extLst>
            </p:cNvPr>
            <p:cNvSpPr/>
            <p:nvPr/>
          </p:nvSpPr>
          <p:spPr>
            <a:xfrm>
              <a:off x="3378353" y="4065270"/>
              <a:ext cx="457200" cy="390525"/>
            </a:xfrm>
            <a:custGeom>
              <a:avLst/>
              <a:gdLst>
                <a:gd name="connsiteX0" fmla="*/ 359092 w 457200"/>
                <a:gd name="connsiteY0" fmla="*/ 7620 h 390525"/>
                <a:gd name="connsiteX1" fmla="*/ 352425 w 457200"/>
                <a:gd name="connsiteY1" fmla="*/ 4763 h 390525"/>
                <a:gd name="connsiteX2" fmla="*/ 344805 w 457200"/>
                <a:gd name="connsiteY2" fmla="*/ 9525 h 390525"/>
                <a:gd name="connsiteX3" fmla="*/ 340042 w 457200"/>
                <a:gd name="connsiteY3" fmla="*/ 18097 h 390525"/>
                <a:gd name="connsiteX4" fmla="*/ 325755 w 457200"/>
                <a:gd name="connsiteY4" fmla="*/ 31433 h 390525"/>
                <a:gd name="connsiteX5" fmla="*/ 314325 w 457200"/>
                <a:gd name="connsiteY5" fmla="*/ 25717 h 390525"/>
                <a:gd name="connsiteX6" fmla="*/ 313373 w 457200"/>
                <a:gd name="connsiteY6" fmla="*/ 24765 h 390525"/>
                <a:gd name="connsiteX7" fmla="*/ 312420 w 457200"/>
                <a:gd name="connsiteY7" fmla="*/ 23813 h 390525"/>
                <a:gd name="connsiteX8" fmla="*/ 312420 w 457200"/>
                <a:gd name="connsiteY8" fmla="*/ 23813 h 390525"/>
                <a:gd name="connsiteX9" fmla="*/ 309563 w 457200"/>
                <a:gd name="connsiteY9" fmla="*/ 14288 h 390525"/>
                <a:gd name="connsiteX10" fmla="*/ 309563 w 457200"/>
                <a:gd name="connsiteY10" fmla="*/ 13335 h 390525"/>
                <a:gd name="connsiteX11" fmla="*/ 308610 w 457200"/>
                <a:gd name="connsiteY11" fmla="*/ 952 h 390525"/>
                <a:gd name="connsiteX12" fmla="*/ 302895 w 457200"/>
                <a:gd name="connsiteY12" fmla="*/ 0 h 390525"/>
                <a:gd name="connsiteX13" fmla="*/ 301942 w 457200"/>
                <a:gd name="connsiteY13" fmla="*/ 952 h 390525"/>
                <a:gd name="connsiteX14" fmla="*/ 299085 w 457200"/>
                <a:gd name="connsiteY14" fmla="*/ 10477 h 390525"/>
                <a:gd name="connsiteX15" fmla="*/ 299085 w 457200"/>
                <a:gd name="connsiteY15" fmla="*/ 23813 h 390525"/>
                <a:gd name="connsiteX16" fmla="*/ 298133 w 457200"/>
                <a:gd name="connsiteY16" fmla="*/ 24765 h 390525"/>
                <a:gd name="connsiteX17" fmla="*/ 297180 w 457200"/>
                <a:gd name="connsiteY17" fmla="*/ 25717 h 390525"/>
                <a:gd name="connsiteX18" fmla="*/ 285750 w 457200"/>
                <a:gd name="connsiteY18" fmla="*/ 40958 h 390525"/>
                <a:gd name="connsiteX19" fmla="*/ 283845 w 457200"/>
                <a:gd name="connsiteY19" fmla="*/ 42863 h 390525"/>
                <a:gd name="connsiteX20" fmla="*/ 281940 w 457200"/>
                <a:gd name="connsiteY20" fmla="*/ 42863 h 390525"/>
                <a:gd name="connsiteX21" fmla="*/ 259080 w 457200"/>
                <a:gd name="connsiteY21" fmla="*/ 40958 h 390525"/>
                <a:gd name="connsiteX22" fmla="*/ 257175 w 457200"/>
                <a:gd name="connsiteY22" fmla="*/ 40958 h 390525"/>
                <a:gd name="connsiteX23" fmla="*/ 257175 w 457200"/>
                <a:gd name="connsiteY23" fmla="*/ 41910 h 390525"/>
                <a:gd name="connsiteX24" fmla="*/ 257175 w 457200"/>
                <a:gd name="connsiteY24" fmla="*/ 41910 h 390525"/>
                <a:gd name="connsiteX25" fmla="*/ 257175 w 457200"/>
                <a:gd name="connsiteY25" fmla="*/ 42863 h 390525"/>
                <a:gd name="connsiteX26" fmla="*/ 249555 w 457200"/>
                <a:gd name="connsiteY26" fmla="*/ 53340 h 390525"/>
                <a:gd name="connsiteX27" fmla="*/ 252413 w 457200"/>
                <a:gd name="connsiteY27" fmla="*/ 60008 h 390525"/>
                <a:gd name="connsiteX28" fmla="*/ 253365 w 457200"/>
                <a:gd name="connsiteY28" fmla="*/ 60008 h 390525"/>
                <a:gd name="connsiteX29" fmla="*/ 246698 w 457200"/>
                <a:gd name="connsiteY29" fmla="*/ 70485 h 390525"/>
                <a:gd name="connsiteX30" fmla="*/ 225742 w 457200"/>
                <a:gd name="connsiteY30" fmla="*/ 70485 h 390525"/>
                <a:gd name="connsiteX31" fmla="*/ 225742 w 457200"/>
                <a:gd name="connsiteY31" fmla="*/ 66675 h 390525"/>
                <a:gd name="connsiteX32" fmla="*/ 223838 w 457200"/>
                <a:gd name="connsiteY32" fmla="*/ 64770 h 390525"/>
                <a:gd name="connsiteX33" fmla="*/ 220980 w 457200"/>
                <a:gd name="connsiteY33" fmla="*/ 62865 h 390525"/>
                <a:gd name="connsiteX34" fmla="*/ 217170 w 457200"/>
                <a:gd name="connsiteY34" fmla="*/ 69533 h 390525"/>
                <a:gd name="connsiteX35" fmla="*/ 216217 w 457200"/>
                <a:gd name="connsiteY35" fmla="*/ 72390 h 390525"/>
                <a:gd name="connsiteX36" fmla="*/ 201930 w 457200"/>
                <a:gd name="connsiteY36" fmla="*/ 72390 h 390525"/>
                <a:gd name="connsiteX37" fmla="*/ 200978 w 457200"/>
                <a:gd name="connsiteY37" fmla="*/ 71438 h 390525"/>
                <a:gd name="connsiteX38" fmla="*/ 192405 w 457200"/>
                <a:gd name="connsiteY38" fmla="*/ 64770 h 390525"/>
                <a:gd name="connsiteX39" fmla="*/ 191453 w 457200"/>
                <a:gd name="connsiteY39" fmla="*/ 62865 h 390525"/>
                <a:gd name="connsiteX40" fmla="*/ 191453 w 457200"/>
                <a:gd name="connsiteY40" fmla="*/ 61913 h 390525"/>
                <a:gd name="connsiteX41" fmla="*/ 190500 w 457200"/>
                <a:gd name="connsiteY41" fmla="*/ 61913 h 390525"/>
                <a:gd name="connsiteX42" fmla="*/ 190500 w 457200"/>
                <a:gd name="connsiteY42" fmla="*/ 60008 h 390525"/>
                <a:gd name="connsiteX43" fmla="*/ 175260 w 457200"/>
                <a:gd name="connsiteY43" fmla="*/ 57150 h 390525"/>
                <a:gd name="connsiteX44" fmla="*/ 163830 w 457200"/>
                <a:gd name="connsiteY44" fmla="*/ 61913 h 390525"/>
                <a:gd name="connsiteX45" fmla="*/ 157163 w 457200"/>
                <a:gd name="connsiteY45" fmla="*/ 66675 h 390525"/>
                <a:gd name="connsiteX46" fmla="*/ 176213 w 457200"/>
                <a:gd name="connsiteY46" fmla="*/ 88583 h 390525"/>
                <a:gd name="connsiteX47" fmla="*/ 200978 w 457200"/>
                <a:gd name="connsiteY47" fmla="*/ 96202 h 390525"/>
                <a:gd name="connsiteX48" fmla="*/ 201930 w 457200"/>
                <a:gd name="connsiteY48" fmla="*/ 97155 h 390525"/>
                <a:gd name="connsiteX49" fmla="*/ 201930 w 457200"/>
                <a:gd name="connsiteY49" fmla="*/ 97155 h 390525"/>
                <a:gd name="connsiteX50" fmla="*/ 202883 w 457200"/>
                <a:gd name="connsiteY50" fmla="*/ 98108 h 390525"/>
                <a:gd name="connsiteX51" fmla="*/ 215265 w 457200"/>
                <a:gd name="connsiteY51" fmla="*/ 109538 h 390525"/>
                <a:gd name="connsiteX52" fmla="*/ 210503 w 457200"/>
                <a:gd name="connsiteY52" fmla="*/ 128588 h 390525"/>
                <a:gd name="connsiteX53" fmla="*/ 210503 w 457200"/>
                <a:gd name="connsiteY53" fmla="*/ 128588 h 390525"/>
                <a:gd name="connsiteX54" fmla="*/ 210503 w 457200"/>
                <a:gd name="connsiteY54" fmla="*/ 131445 h 390525"/>
                <a:gd name="connsiteX55" fmla="*/ 209550 w 457200"/>
                <a:gd name="connsiteY55" fmla="*/ 131445 h 390525"/>
                <a:gd name="connsiteX56" fmla="*/ 193358 w 457200"/>
                <a:gd name="connsiteY56" fmla="*/ 144780 h 390525"/>
                <a:gd name="connsiteX57" fmla="*/ 193358 w 457200"/>
                <a:gd name="connsiteY57" fmla="*/ 145733 h 390525"/>
                <a:gd name="connsiteX58" fmla="*/ 192405 w 457200"/>
                <a:gd name="connsiteY58" fmla="*/ 145733 h 390525"/>
                <a:gd name="connsiteX59" fmla="*/ 165735 w 457200"/>
                <a:gd name="connsiteY59" fmla="*/ 153352 h 390525"/>
                <a:gd name="connsiteX60" fmla="*/ 164783 w 457200"/>
                <a:gd name="connsiteY60" fmla="*/ 153352 h 390525"/>
                <a:gd name="connsiteX61" fmla="*/ 149542 w 457200"/>
                <a:gd name="connsiteY61" fmla="*/ 155258 h 390525"/>
                <a:gd name="connsiteX62" fmla="*/ 149542 w 457200"/>
                <a:gd name="connsiteY62" fmla="*/ 155258 h 390525"/>
                <a:gd name="connsiteX63" fmla="*/ 148590 w 457200"/>
                <a:gd name="connsiteY63" fmla="*/ 155258 h 390525"/>
                <a:gd name="connsiteX64" fmla="*/ 148590 w 457200"/>
                <a:gd name="connsiteY64" fmla="*/ 155258 h 390525"/>
                <a:gd name="connsiteX65" fmla="*/ 147638 w 457200"/>
                <a:gd name="connsiteY65" fmla="*/ 155258 h 390525"/>
                <a:gd name="connsiteX66" fmla="*/ 137160 w 457200"/>
                <a:gd name="connsiteY66" fmla="*/ 151447 h 390525"/>
                <a:gd name="connsiteX67" fmla="*/ 131445 w 457200"/>
                <a:gd name="connsiteY67" fmla="*/ 150495 h 390525"/>
                <a:gd name="connsiteX68" fmla="*/ 125730 w 457200"/>
                <a:gd name="connsiteY68" fmla="*/ 160020 h 390525"/>
                <a:gd name="connsiteX69" fmla="*/ 124778 w 457200"/>
                <a:gd name="connsiteY69" fmla="*/ 160020 h 390525"/>
                <a:gd name="connsiteX70" fmla="*/ 124778 w 457200"/>
                <a:gd name="connsiteY70" fmla="*/ 160972 h 390525"/>
                <a:gd name="connsiteX71" fmla="*/ 112395 w 457200"/>
                <a:gd name="connsiteY71" fmla="*/ 169545 h 390525"/>
                <a:gd name="connsiteX72" fmla="*/ 111442 w 457200"/>
                <a:gd name="connsiteY72" fmla="*/ 169545 h 390525"/>
                <a:gd name="connsiteX73" fmla="*/ 111442 w 457200"/>
                <a:gd name="connsiteY73" fmla="*/ 169545 h 390525"/>
                <a:gd name="connsiteX74" fmla="*/ 94298 w 457200"/>
                <a:gd name="connsiteY74" fmla="*/ 177165 h 390525"/>
                <a:gd name="connsiteX75" fmla="*/ 93345 w 457200"/>
                <a:gd name="connsiteY75" fmla="*/ 177165 h 390525"/>
                <a:gd name="connsiteX76" fmla="*/ 73342 w 457200"/>
                <a:gd name="connsiteY76" fmla="*/ 170497 h 390525"/>
                <a:gd name="connsiteX77" fmla="*/ 29528 w 457200"/>
                <a:gd name="connsiteY77" fmla="*/ 172402 h 390525"/>
                <a:gd name="connsiteX78" fmla="*/ 20003 w 457200"/>
                <a:gd name="connsiteY78" fmla="*/ 175260 h 390525"/>
                <a:gd name="connsiteX79" fmla="*/ 19050 w 457200"/>
                <a:gd name="connsiteY79" fmla="*/ 176213 h 390525"/>
                <a:gd name="connsiteX80" fmla="*/ 10478 w 457200"/>
                <a:gd name="connsiteY80" fmla="*/ 176213 h 390525"/>
                <a:gd name="connsiteX81" fmla="*/ 0 w 457200"/>
                <a:gd name="connsiteY81" fmla="*/ 190500 h 390525"/>
                <a:gd name="connsiteX82" fmla="*/ 1905 w 457200"/>
                <a:gd name="connsiteY82" fmla="*/ 206692 h 390525"/>
                <a:gd name="connsiteX83" fmla="*/ 11430 w 457200"/>
                <a:gd name="connsiteY83" fmla="*/ 228600 h 390525"/>
                <a:gd name="connsiteX84" fmla="*/ 21908 w 457200"/>
                <a:gd name="connsiteY84" fmla="*/ 234315 h 390525"/>
                <a:gd name="connsiteX85" fmla="*/ 22860 w 457200"/>
                <a:gd name="connsiteY85" fmla="*/ 234315 h 390525"/>
                <a:gd name="connsiteX86" fmla="*/ 22860 w 457200"/>
                <a:gd name="connsiteY86" fmla="*/ 235267 h 390525"/>
                <a:gd name="connsiteX87" fmla="*/ 26670 w 457200"/>
                <a:gd name="connsiteY87" fmla="*/ 238125 h 390525"/>
                <a:gd name="connsiteX88" fmla="*/ 33338 w 457200"/>
                <a:gd name="connsiteY88" fmla="*/ 228600 h 390525"/>
                <a:gd name="connsiteX89" fmla="*/ 34290 w 457200"/>
                <a:gd name="connsiteY89" fmla="*/ 227648 h 390525"/>
                <a:gd name="connsiteX90" fmla="*/ 35242 w 457200"/>
                <a:gd name="connsiteY90" fmla="*/ 226695 h 390525"/>
                <a:gd name="connsiteX91" fmla="*/ 36195 w 457200"/>
                <a:gd name="connsiteY91" fmla="*/ 226695 h 390525"/>
                <a:gd name="connsiteX92" fmla="*/ 50483 w 457200"/>
                <a:gd name="connsiteY92" fmla="*/ 224790 h 390525"/>
                <a:gd name="connsiteX93" fmla="*/ 52388 w 457200"/>
                <a:gd name="connsiteY93" fmla="*/ 224790 h 390525"/>
                <a:gd name="connsiteX94" fmla="*/ 52388 w 457200"/>
                <a:gd name="connsiteY94" fmla="*/ 225742 h 390525"/>
                <a:gd name="connsiteX95" fmla="*/ 66675 w 457200"/>
                <a:gd name="connsiteY95" fmla="*/ 229552 h 390525"/>
                <a:gd name="connsiteX96" fmla="*/ 80963 w 457200"/>
                <a:gd name="connsiteY96" fmla="*/ 261937 h 390525"/>
                <a:gd name="connsiteX97" fmla="*/ 80010 w 457200"/>
                <a:gd name="connsiteY97" fmla="*/ 261937 h 390525"/>
                <a:gd name="connsiteX98" fmla="*/ 80010 w 457200"/>
                <a:gd name="connsiteY98" fmla="*/ 262890 h 390525"/>
                <a:gd name="connsiteX99" fmla="*/ 74295 w 457200"/>
                <a:gd name="connsiteY99" fmla="*/ 280987 h 390525"/>
                <a:gd name="connsiteX100" fmla="*/ 74295 w 457200"/>
                <a:gd name="connsiteY100" fmla="*/ 280987 h 390525"/>
                <a:gd name="connsiteX101" fmla="*/ 69533 w 457200"/>
                <a:gd name="connsiteY101" fmla="*/ 292417 h 390525"/>
                <a:gd name="connsiteX102" fmla="*/ 69533 w 457200"/>
                <a:gd name="connsiteY102" fmla="*/ 293370 h 390525"/>
                <a:gd name="connsiteX103" fmla="*/ 62865 w 457200"/>
                <a:gd name="connsiteY103" fmla="*/ 309562 h 390525"/>
                <a:gd name="connsiteX104" fmla="*/ 62865 w 457200"/>
                <a:gd name="connsiteY104" fmla="*/ 329565 h 390525"/>
                <a:gd name="connsiteX105" fmla="*/ 74295 w 457200"/>
                <a:gd name="connsiteY105" fmla="*/ 340995 h 390525"/>
                <a:gd name="connsiteX106" fmla="*/ 75248 w 457200"/>
                <a:gd name="connsiteY106" fmla="*/ 340995 h 390525"/>
                <a:gd name="connsiteX107" fmla="*/ 90488 w 457200"/>
                <a:gd name="connsiteY107" fmla="*/ 354330 h 390525"/>
                <a:gd name="connsiteX108" fmla="*/ 92392 w 457200"/>
                <a:gd name="connsiteY108" fmla="*/ 355283 h 390525"/>
                <a:gd name="connsiteX109" fmla="*/ 93345 w 457200"/>
                <a:gd name="connsiteY109" fmla="*/ 356235 h 390525"/>
                <a:gd name="connsiteX110" fmla="*/ 81915 w 457200"/>
                <a:gd name="connsiteY110" fmla="*/ 382905 h 390525"/>
                <a:gd name="connsiteX111" fmla="*/ 79058 w 457200"/>
                <a:gd name="connsiteY111" fmla="*/ 395287 h 390525"/>
                <a:gd name="connsiteX112" fmla="*/ 82867 w 457200"/>
                <a:gd name="connsiteY112" fmla="*/ 393383 h 390525"/>
                <a:gd name="connsiteX113" fmla="*/ 83820 w 457200"/>
                <a:gd name="connsiteY113" fmla="*/ 393383 h 390525"/>
                <a:gd name="connsiteX114" fmla="*/ 93345 w 457200"/>
                <a:gd name="connsiteY114" fmla="*/ 389573 h 390525"/>
                <a:gd name="connsiteX115" fmla="*/ 110490 w 457200"/>
                <a:gd name="connsiteY115" fmla="*/ 380048 h 390525"/>
                <a:gd name="connsiteX116" fmla="*/ 111442 w 457200"/>
                <a:gd name="connsiteY116" fmla="*/ 380048 h 390525"/>
                <a:gd name="connsiteX117" fmla="*/ 130492 w 457200"/>
                <a:gd name="connsiteY117" fmla="*/ 382905 h 390525"/>
                <a:gd name="connsiteX118" fmla="*/ 131445 w 457200"/>
                <a:gd name="connsiteY118" fmla="*/ 382905 h 390525"/>
                <a:gd name="connsiteX119" fmla="*/ 131445 w 457200"/>
                <a:gd name="connsiteY119" fmla="*/ 382905 h 390525"/>
                <a:gd name="connsiteX120" fmla="*/ 160020 w 457200"/>
                <a:gd name="connsiteY120" fmla="*/ 394335 h 390525"/>
                <a:gd name="connsiteX121" fmla="*/ 191453 w 457200"/>
                <a:gd name="connsiteY121" fmla="*/ 394335 h 390525"/>
                <a:gd name="connsiteX122" fmla="*/ 200025 w 457200"/>
                <a:gd name="connsiteY122" fmla="*/ 382905 h 390525"/>
                <a:gd name="connsiteX123" fmla="*/ 200978 w 457200"/>
                <a:gd name="connsiteY123" fmla="*/ 381952 h 390525"/>
                <a:gd name="connsiteX124" fmla="*/ 201930 w 457200"/>
                <a:gd name="connsiteY124" fmla="*/ 381000 h 390525"/>
                <a:gd name="connsiteX125" fmla="*/ 218123 w 457200"/>
                <a:gd name="connsiteY125" fmla="*/ 373380 h 390525"/>
                <a:gd name="connsiteX126" fmla="*/ 233363 w 457200"/>
                <a:gd name="connsiteY126" fmla="*/ 360045 h 390525"/>
                <a:gd name="connsiteX127" fmla="*/ 235267 w 457200"/>
                <a:gd name="connsiteY127" fmla="*/ 359092 h 390525"/>
                <a:gd name="connsiteX128" fmla="*/ 235267 w 457200"/>
                <a:gd name="connsiteY128" fmla="*/ 359092 h 390525"/>
                <a:gd name="connsiteX129" fmla="*/ 246698 w 457200"/>
                <a:gd name="connsiteY129" fmla="*/ 355283 h 390525"/>
                <a:gd name="connsiteX130" fmla="*/ 259080 w 457200"/>
                <a:gd name="connsiteY130" fmla="*/ 345758 h 390525"/>
                <a:gd name="connsiteX131" fmla="*/ 273367 w 457200"/>
                <a:gd name="connsiteY131" fmla="*/ 326708 h 390525"/>
                <a:gd name="connsiteX132" fmla="*/ 293370 w 457200"/>
                <a:gd name="connsiteY132" fmla="*/ 334327 h 390525"/>
                <a:gd name="connsiteX133" fmla="*/ 296228 w 457200"/>
                <a:gd name="connsiteY133" fmla="*/ 335280 h 390525"/>
                <a:gd name="connsiteX134" fmla="*/ 296228 w 457200"/>
                <a:gd name="connsiteY134" fmla="*/ 336233 h 390525"/>
                <a:gd name="connsiteX135" fmla="*/ 297180 w 457200"/>
                <a:gd name="connsiteY135" fmla="*/ 337185 h 390525"/>
                <a:gd name="connsiteX136" fmla="*/ 305753 w 457200"/>
                <a:gd name="connsiteY136" fmla="*/ 349567 h 390525"/>
                <a:gd name="connsiteX137" fmla="*/ 318135 w 457200"/>
                <a:gd name="connsiteY137" fmla="*/ 347662 h 390525"/>
                <a:gd name="connsiteX138" fmla="*/ 320992 w 457200"/>
                <a:gd name="connsiteY138" fmla="*/ 347662 h 390525"/>
                <a:gd name="connsiteX139" fmla="*/ 327660 w 457200"/>
                <a:gd name="connsiteY139" fmla="*/ 349567 h 390525"/>
                <a:gd name="connsiteX140" fmla="*/ 328613 w 457200"/>
                <a:gd name="connsiteY140" fmla="*/ 349567 h 390525"/>
                <a:gd name="connsiteX141" fmla="*/ 328613 w 457200"/>
                <a:gd name="connsiteY141" fmla="*/ 350520 h 390525"/>
                <a:gd name="connsiteX142" fmla="*/ 344805 w 457200"/>
                <a:gd name="connsiteY142" fmla="*/ 356235 h 390525"/>
                <a:gd name="connsiteX143" fmla="*/ 349567 w 457200"/>
                <a:gd name="connsiteY143" fmla="*/ 356235 h 390525"/>
                <a:gd name="connsiteX144" fmla="*/ 350520 w 457200"/>
                <a:gd name="connsiteY144" fmla="*/ 352425 h 390525"/>
                <a:gd name="connsiteX145" fmla="*/ 352425 w 457200"/>
                <a:gd name="connsiteY145" fmla="*/ 346710 h 390525"/>
                <a:gd name="connsiteX146" fmla="*/ 352425 w 457200"/>
                <a:gd name="connsiteY146" fmla="*/ 345758 h 390525"/>
                <a:gd name="connsiteX147" fmla="*/ 353378 w 457200"/>
                <a:gd name="connsiteY147" fmla="*/ 344805 h 390525"/>
                <a:gd name="connsiteX148" fmla="*/ 354330 w 457200"/>
                <a:gd name="connsiteY148" fmla="*/ 343852 h 390525"/>
                <a:gd name="connsiteX149" fmla="*/ 354330 w 457200"/>
                <a:gd name="connsiteY149" fmla="*/ 342900 h 390525"/>
                <a:gd name="connsiteX150" fmla="*/ 360045 w 457200"/>
                <a:gd name="connsiteY150" fmla="*/ 339090 h 390525"/>
                <a:gd name="connsiteX151" fmla="*/ 360998 w 457200"/>
                <a:gd name="connsiteY151" fmla="*/ 338137 h 390525"/>
                <a:gd name="connsiteX152" fmla="*/ 371475 w 457200"/>
                <a:gd name="connsiteY152" fmla="*/ 329565 h 390525"/>
                <a:gd name="connsiteX153" fmla="*/ 372428 w 457200"/>
                <a:gd name="connsiteY153" fmla="*/ 329565 h 390525"/>
                <a:gd name="connsiteX154" fmla="*/ 373380 w 457200"/>
                <a:gd name="connsiteY154" fmla="*/ 328612 h 390525"/>
                <a:gd name="connsiteX155" fmla="*/ 375285 w 457200"/>
                <a:gd name="connsiteY155" fmla="*/ 328612 h 390525"/>
                <a:gd name="connsiteX156" fmla="*/ 384810 w 457200"/>
                <a:gd name="connsiteY156" fmla="*/ 329565 h 390525"/>
                <a:gd name="connsiteX157" fmla="*/ 393383 w 457200"/>
                <a:gd name="connsiteY157" fmla="*/ 312420 h 390525"/>
                <a:gd name="connsiteX158" fmla="*/ 407670 w 457200"/>
                <a:gd name="connsiteY158" fmla="*/ 305752 h 390525"/>
                <a:gd name="connsiteX159" fmla="*/ 413385 w 457200"/>
                <a:gd name="connsiteY159" fmla="*/ 301942 h 390525"/>
                <a:gd name="connsiteX160" fmla="*/ 414338 w 457200"/>
                <a:gd name="connsiteY160" fmla="*/ 301942 h 390525"/>
                <a:gd name="connsiteX161" fmla="*/ 414338 w 457200"/>
                <a:gd name="connsiteY161" fmla="*/ 300990 h 390525"/>
                <a:gd name="connsiteX162" fmla="*/ 419100 w 457200"/>
                <a:gd name="connsiteY162" fmla="*/ 296227 h 390525"/>
                <a:gd name="connsiteX163" fmla="*/ 419100 w 457200"/>
                <a:gd name="connsiteY163" fmla="*/ 295275 h 390525"/>
                <a:gd name="connsiteX164" fmla="*/ 420052 w 457200"/>
                <a:gd name="connsiteY164" fmla="*/ 295275 h 390525"/>
                <a:gd name="connsiteX165" fmla="*/ 421005 w 457200"/>
                <a:gd name="connsiteY165" fmla="*/ 294323 h 390525"/>
                <a:gd name="connsiteX166" fmla="*/ 421958 w 457200"/>
                <a:gd name="connsiteY166" fmla="*/ 294323 h 390525"/>
                <a:gd name="connsiteX167" fmla="*/ 437198 w 457200"/>
                <a:gd name="connsiteY167" fmla="*/ 290512 h 390525"/>
                <a:gd name="connsiteX168" fmla="*/ 445770 w 457200"/>
                <a:gd name="connsiteY168" fmla="*/ 290512 h 390525"/>
                <a:gd name="connsiteX169" fmla="*/ 449580 w 457200"/>
                <a:gd name="connsiteY169" fmla="*/ 287655 h 390525"/>
                <a:gd name="connsiteX170" fmla="*/ 452438 w 457200"/>
                <a:gd name="connsiteY170" fmla="*/ 281940 h 390525"/>
                <a:gd name="connsiteX171" fmla="*/ 452438 w 457200"/>
                <a:gd name="connsiteY171" fmla="*/ 281940 h 390525"/>
                <a:gd name="connsiteX172" fmla="*/ 457200 w 457200"/>
                <a:gd name="connsiteY172" fmla="*/ 272415 h 390525"/>
                <a:gd name="connsiteX173" fmla="*/ 455295 w 457200"/>
                <a:gd name="connsiteY173" fmla="*/ 271462 h 390525"/>
                <a:gd name="connsiteX174" fmla="*/ 443865 w 457200"/>
                <a:gd name="connsiteY174" fmla="*/ 246698 h 390525"/>
                <a:gd name="connsiteX175" fmla="*/ 442913 w 457200"/>
                <a:gd name="connsiteY175" fmla="*/ 245745 h 390525"/>
                <a:gd name="connsiteX176" fmla="*/ 442913 w 457200"/>
                <a:gd name="connsiteY176" fmla="*/ 245745 h 390525"/>
                <a:gd name="connsiteX177" fmla="*/ 443865 w 457200"/>
                <a:gd name="connsiteY177" fmla="*/ 245745 h 390525"/>
                <a:gd name="connsiteX178" fmla="*/ 443865 w 457200"/>
                <a:gd name="connsiteY178" fmla="*/ 244792 h 390525"/>
                <a:gd name="connsiteX179" fmla="*/ 447675 w 457200"/>
                <a:gd name="connsiteY179" fmla="*/ 223837 h 390525"/>
                <a:gd name="connsiteX180" fmla="*/ 454342 w 457200"/>
                <a:gd name="connsiteY180" fmla="*/ 207645 h 390525"/>
                <a:gd name="connsiteX181" fmla="*/ 452438 w 457200"/>
                <a:gd name="connsiteY181" fmla="*/ 190500 h 390525"/>
                <a:gd name="connsiteX182" fmla="*/ 444817 w 457200"/>
                <a:gd name="connsiteY182" fmla="*/ 185738 h 390525"/>
                <a:gd name="connsiteX183" fmla="*/ 414338 w 457200"/>
                <a:gd name="connsiteY183" fmla="*/ 198120 h 390525"/>
                <a:gd name="connsiteX184" fmla="*/ 416242 w 457200"/>
                <a:gd name="connsiteY184" fmla="*/ 166688 h 390525"/>
                <a:gd name="connsiteX185" fmla="*/ 444817 w 457200"/>
                <a:gd name="connsiteY185" fmla="*/ 142875 h 390525"/>
                <a:gd name="connsiteX186" fmla="*/ 436245 w 457200"/>
                <a:gd name="connsiteY186" fmla="*/ 109538 h 390525"/>
                <a:gd name="connsiteX187" fmla="*/ 444817 w 457200"/>
                <a:gd name="connsiteY187" fmla="*/ 81915 h 390525"/>
                <a:gd name="connsiteX188" fmla="*/ 442913 w 457200"/>
                <a:gd name="connsiteY188" fmla="*/ 76200 h 390525"/>
                <a:gd name="connsiteX189" fmla="*/ 433388 w 457200"/>
                <a:gd name="connsiteY189" fmla="*/ 76200 h 390525"/>
                <a:gd name="connsiteX190" fmla="*/ 430530 w 457200"/>
                <a:gd name="connsiteY190" fmla="*/ 77152 h 390525"/>
                <a:gd name="connsiteX191" fmla="*/ 425767 w 457200"/>
                <a:gd name="connsiteY191" fmla="*/ 90488 h 390525"/>
                <a:gd name="connsiteX192" fmla="*/ 414338 w 457200"/>
                <a:gd name="connsiteY192" fmla="*/ 98108 h 390525"/>
                <a:gd name="connsiteX193" fmla="*/ 412433 w 457200"/>
                <a:gd name="connsiteY193" fmla="*/ 98108 h 390525"/>
                <a:gd name="connsiteX194" fmla="*/ 402908 w 457200"/>
                <a:gd name="connsiteY194" fmla="*/ 91440 h 390525"/>
                <a:gd name="connsiteX195" fmla="*/ 401955 w 457200"/>
                <a:gd name="connsiteY195" fmla="*/ 91440 h 390525"/>
                <a:gd name="connsiteX196" fmla="*/ 401003 w 457200"/>
                <a:gd name="connsiteY196" fmla="*/ 91440 h 390525"/>
                <a:gd name="connsiteX197" fmla="*/ 401003 w 457200"/>
                <a:gd name="connsiteY197" fmla="*/ 90488 h 390525"/>
                <a:gd name="connsiteX198" fmla="*/ 401003 w 457200"/>
                <a:gd name="connsiteY198" fmla="*/ 88583 h 390525"/>
                <a:gd name="connsiteX199" fmla="*/ 398145 w 457200"/>
                <a:gd name="connsiteY199" fmla="*/ 81915 h 390525"/>
                <a:gd name="connsiteX200" fmla="*/ 397192 w 457200"/>
                <a:gd name="connsiteY200" fmla="*/ 72390 h 390525"/>
                <a:gd name="connsiteX201" fmla="*/ 397192 w 457200"/>
                <a:gd name="connsiteY201" fmla="*/ 71438 h 390525"/>
                <a:gd name="connsiteX202" fmla="*/ 396240 w 457200"/>
                <a:gd name="connsiteY202" fmla="*/ 73342 h 390525"/>
                <a:gd name="connsiteX203" fmla="*/ 395288 w 457200"/>
                <a:gd name="connsiteY203" fmla="*/ 76200 h 390525"/>
                <a:gd name="connsiteX204" fmla="*/ 378142 w 457200"/>
                <a:gd name="connsiteY204" fmla="*/ 76200 h 390525"/>
                <a:gd name="connsiteX205" fmla="*/ 376238 w 457200"/>
                <a:gd name="connsiteY205" fmla="*/ 72390 h 390525"/>
                <a:gd name="connsiteX206" fmla="*/ 373380 w 457200"/>
                <a:gd name="connsiteY206" fmla="*/ 61913 h 390525"/>
                <a:gd name="connsiteX207" fmla="*/ 373380 w 457200"/>
                <a:gd name="connsiteY207" fmla="*/ 47625 h 390525"/>
                <a:gd name="connsiteX208" fmla="*/ 362903 w 457200"/>
                <a:gd name="connsiteY208" fmla="*/ 29527 h 390525"/>
                <a:gd name="connsiteX209" fmla="*/ 362903 w 457200"/>
                <a:gd name="connsiteY209" fmla="*/ 14288 h 390525"/>
                <a:gd name="connsiteX210" fmla="*/ 359092 w 457200"/>
                <a:gd name="connsiteY210" fmla="*/ 762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</a:cxnLst>
              <a:rect l="l" t="t" r="r" b="b"/>
              <a:pathLst>
                <a:path w="457200" h="390525">
                  <a:moveTo>
                    <a:pt x="359092" y="7620"/>
                  </a:moveTo>
                  <a:lnTo>
                    <a:pt x="352425" y="4763"/>
                  </a:lnTo>
                  <a:lnTo>
                    <a:pt x="344805" y="9525"/>
                  </a:lnTo>
                  <a:lnTo>
                    <a:pt x="340042" y="18097"/>
                  </a:lnTo>
                  <a:cubicBezTo>
                    <a:pt x="336233" y="26670"/>
                    <a:pt x="332423" y="31433"/>
                    <a:pt x="325755" y="31433"/>
                  </a:cubicBezTo>
                  <a:cubicBezTo>
                    <a:pt x="321945" y="31433"/>
                    <a:pt x="317183" y="28575"/>
                    <a:pt x="314325" y="25717"/>
                  </a:cubicBezTo>
                  <a:lnTo>
                    <a:pt x="313373" y="24765"/>
                  </a:lnTo>
                  <a:lnTo>
                    <a:pt x="312420" y="23813"/>
                  </a:lnTo>
                  <a:lnTo>
                    <a:pt x="312420" y="23813"/>
                  </a:lnTo>
                  <a:lnTo>
                    <a:pt x="309563" y="14288"/>
                  </a:lnTo>
                  <a:lnTo>
                    <a:pt x="309563" y="13335"/>
                  </a:lnTo>
                  <a:lnTo>
                    <a:pt x="308610" y="952"/>
                  </a:lnTo>
                  <a:lnTo>
                    <a:pt x="302895" y="0"/>
                  </a:lnTo>
                  <a:lnTo>
                    <a:pt x="301942" y="952"/>
                  </a:lnTo>
                  <a:lnTo>
                    <a:pt x="299085" y="10477"/>
                  </a:lnTo>
                  <a:lnTo>
                    <a:pt x="299085" y="23813"/>
                  </a:lnTo>
                  <a:lnTo>
                    <a:pt x="298133" y="24765"/>
                  </a:lnTo>
                  <a:lnTo>
                    <a:pt x="297180" y="25717"/>
                  </a:lnTo>
                  <a:lnTo>
                    <a:pt x="285750" y="40958"/>
                  </a:lnTo>
                  <a:lnTo>
                    <a:pt x="283845" y="42863"/>
                  </a:lnTo>
                  <a:lnTo>
                    <a:pt x="281940" y="42863"/>
                  </a:lnTo>
                  <a:lnTo>
                    <a:pt x="259080" y="40958"/>
                  </a:lnTo>
                  <a:lnTo>
                    <a:pt x="257175" y="40958"/>
                  </a:lnTo>
                  <a:lnTo>
                    <a:pt x="257175" y="41910"/>
                  </a:lnTo>
                  <a:lnTo>
                    <a:pt x="257175" y="41910"/>
                  </a:lnTo>
                  <a:lnTo>
                    <a:pt x="257175" y="42863"/>
                  </a:lnTo>
                  <a:lnTo>
                    <a:pt x="249555" y="53340"/>
                  </a:lnTo>
                  <a:lnTo>
                    <a:pt x="252413" y="60008"/>
                  </a:lnTo>
                  <a:lnTo>
                    <a:pt x="253365" y="60008"/>
                  </a:lnTo>
                  <a:lnTo>
                    <a:pt x="246698" y="70485"/>
                  </a:lnTo>
                  <a:lnTo>
                    <a:pt x="225742" y="70485"/>
                  </a:lnTo>
                  <a:lnTo>
                    <a:pt x="225742" y="66675"/>
                  </a:lnTo>
                  <a:lnTo>
                    <a:pt x="223838" y="64770"/>
                  </a:lnTo>
                  <a:lnTo>
                    <a:pt x="220980" y="62865"/>
                  </a:lnTo>
                  <a:lnTo>
                    <a:pt x="217170" y="69533"/>
                  </a:lnTo>
                  <a:lnTo>
                    <a:pt x="216217" y="72390"/>
                  </a:lnTo>
                  <a:lnTo>
                    <a:pt x="201930" y="72390"/>
                  </a:lnTo>
                  <a:lnTo>
                    <a:pt x="200978" y="71438"/>
                  </a:lnTo>
                  <a:lnTo>
                    <a:pt x="192405" y="64770"/>
                  </a:lnTo>
                  <a:lnTo>
                    <a:pt x="191453" y="62865"/>
                  </a:lnTo>
                  <a:lnTo>
                    <a:pt x="191453" y="61913"/>
                  </a:lnTo>
                  <a:lnTo>
                    <a:pt x="190500" y="61913"/>
                  </a:lnTo>
                  <a:lnTo>
                    <a:pt x="190500" y="60008"/>
                  </a:lnTo>
                  <a:lnTo>
                    <a:pt x="175260" y="57150"/>
                  </a:lnTo>
                  <a:lnTo>
                    <a:pt x="163830" y="61913"/>
                  </a:lnTo>
                  <a:lnTo>
                    <a:pt x="157163" y="66675"/>
                  </a:lnTo>
                  <a:lnTo>
                    <a:pt x="176213" y="88583"/>
                  </a:lnTo>
                  <a:lnTo>
                    <a:pt x="200978" y="96202"/>
                  </a:lnTo>
                  <a:lnTo>
                    <a:pt x="201930" y="97155"/>
                  </a:lnTo>
                  <a:lnTo>
                    <a:pt x="201930" y="97155"/>
                  </a:lnTo>
                  <a:lnTo>
                    <a:pt x="202883" y="98108"/>
                  </a:lnTo>
                  <a:lnTo>
                    <a:pt x="215265" y="109538"/>
                  </a:lnTo>
                  <a:lnTo>
                    <a:pt x="210503" y="128588"/>
                  </a:lnTo>
                  <a:lnTo>
                    <a:pt x="210503" y="128588"/>
                  </a:lnTo>
                  <a:lnTo>
                    <a:pt x="210503" y="131445"/>
                  </a:lnTo>
                  <a:lnTo>
                    <a:pt x="209550" y="131445"/>
                  </a:lnTo>
                  <a:lnTo>
                    <a:pt x="193358" y="144780"/>
                  </a:lnTo>
                  <a:lnTo>
                    <a:pt x="193358" y="145733"/>
                  </a:lnTo>
                  <a:lnTo>
                    <a:pt x="192405" y="145733"/>
                  </a:lnTo>
                  <a:lnTo>
                    <a:pt x="165735" y="153352"/>
                  </a:lnTo>
                  <a:lnTo>
                    <a:pt x="164783" y="153352"/>
                  </a:lnTo>
                  <a:lnTo>
                    <a:pt x="149542" y="155258"/>
                  </a:lnTo>
                  <a:lnTo>
                    <a:pt x="149542" y="155258"/>
                  </a:lnTo>
                  <a:lnTo>
                    <a:pt x="148590" y="155258"/>
                  </a:lnTo>
                  <a:lnTo>
                    <a:pt x="148590" y="155258"/>
                  </a:lnTo>
                  <a:lnTo>
                    <a:pt x="147638" y="155258"/>
                  </a:lnTo>
                  <a:lnTo>
                    <a:pt x="137160" y="151447"/>
                  </a:lnTo>
                  <a:lnTo>
                    <a:pt x="131445" y="150495"/>
                  </a:lnTo>
                  <a:lnTo>
                    <a:pt x="125730" y="160020"/>
                  </a:lnTo>
                  <a:lnTo>
                    <a:pt x="124778" y="160020"/>
                  </a:lnTo>
                  <a:lnTo>
                    <a:pt x="124778" y="160972"/>
                  </a:lnTo>
                  <a:lnTo>
                    <a:pt x="112395" y="169545"/>
                  </a:lnTo>
                  <a:lnTo>
                    <a:pt x="111442" y="169545"/>
                  </a:lnTo>
                  <a:lnTo>
                    <a:pt x="111442" y="169545"/>
                  </a:lnTo>
                  <a:lnTo>
                    <a:pt x="94298" y="177165"/>
                  </a:lnTo>
                  <a:lnTo>
                    <a:pt x="93345" y="177165"/>
                  </a:lnTo>
                  <a:lnTo>
                    <a:pt x="73342" y="170497"/>
                  </a:lnTo>
                  <a:lnTo>
                    <a:pt x="29528" y="172402"/>
                  </a:lnTo>
                  <a:lnTo>
                    <a:pt x="20003" y="175260"/>
                  </a:lnTo>
                  <a:lnTo>
                    <a:pt x="19050" y="176213"/>
                  </a:lnTo>
                  <a:lnTo>
                    <a:pt x="10478" y="176213"/>
                  </a:lnTo>
                  <a:lnTo>
                    <a:pt x="0" y="190500"/>
                  </a:lnTo>
                  <a:lnTo>
                    <a:pt x="1905" y="206692"/>
                  </a:lnTo>
                  <a:lnTo>
                    <a:pt x="11430" y="228600"/>
                  </a:lnTo>
                  <a:lnTo>
                    <a:pt x="21908" y="234315"/>
                  </a:lnTo>
                  <a:lnTo>
                    <a:pt x="22860" y="234315"/>
                  </a:lnTo>
                  <a:lnTo>
                    <a:pt x="22860" y="235267"/>
                  </a:lnTo>
                  <a:lnTo>
                    <a:pt x="26670" y="238125"/>
                  </a:lnTo>
                  <a:lnTo>
                    <a:pt x="33338" y="228600"/>
                  </a:lnTo>
                  <a:lnTo>
                    <a:pt x="34290" y="227648"/>
                  </a:lnTo>
                  <a:lnTo>
                    <a:pt x="35242" y="226695"/>
                  </a:lnTo>
                  <a:lnTo>
                    <a:pt x="36195" y="226695"/>
                  </a:lnTo>
                  <a:lnTo>
                    <a:pt x="50483" y="224790"/>
                  </a:lnTo>
                  <a:lnTo>
                    <a:pt x="52388" y="224790"/>
                  </a:lnTo>
                  <a:lnTo>
                    <a:pt x="52388" y="225742"/>
                  </a:lnTo>
                  <a:lnTo>
                    <a:pt x="66675" y="229552"/>
                  </a:lnTo>
                  <a:lnTo>
                    <a:pt x="80963" y="261937"/>
                  </a:lnTo>
                  <a:lnTo>
                    <a:pt x="80010" y="261937"/>
                  </a:lnTo>
                  <a:lnTo>
                    <a:pt x="80010" y="262890"/>
                  </a:lnTo>
                  <a:lnTo>
                    <a:pt x="74295" y="280987"/>
                  </a:lnTo>
                  <a:lnTo>
                    <a:pt x="74295" y="280987"/>
                  </a:lnTo>
                  <a:lnTo>
                    <a:pt x="69533" y="292417"/>
                  </a:lnTo>
                  <a:lnTo>
                    <a:pt x="69533" y="293370"/>
                  </a:lnTo>
                  <a:lnTo>
                    <a:pt x="62865" y="309562"/>
                  </a:lnTo>
                  <a:lnTo>
                    <a:pt x="62865" y="329565"/>
                  </a:lnTo>
                  <a:lnTo>
                    <a:pt x="74295" y="340995"/>
                  </a:lnTo>
                  <a:lnTo>
                    <a:pt x="75248" y="340995"/>
                  </a:lnTo>
                  <a:lnTo>
                    <a:pt x="90488" y="354330"/>
                  </a:lnTo>
                  <a:lnTo>
                    <a:pt x="92392" y="355283"/>
                  </a:lnTo>
                  <a:lnTo>
                    <a:pt x="93345" y="356235"/>
                  </a:lnTo>
                  <a:lnTo>
                    <a:pt x="81915" y="382905"/>
                  </a:lnTo>
                  <a:lnTo>
                    <a:pt x="79058" y="395287"/>
                  </a:lnTo>
                  <a:lnTo>
                    <a:pt x="82867" y="393383"/>
                  </a:lnTo>
                  <a:lnTo>
                    <a:pt x="83820" y="393383"/>
                  </a:lnTo>
                  <a:lnTo>
                    <a:pt x="93345" y="389573"/>
                  </a:lnTo>
                  <a:lnTo>
                    <a:pt x="110490" y="380048"/>
                  </a:lnTo>
                  <a:lnTo>
                    <a:pt x="111442" y="380048"/>
                  </a:lnTo>
                  <a:lnTo>
                    <a:pt x="130492" y="382905"/>
                  </a:lnTo>
                  <a:lnTo>
                    <a:pt x="131445" y="382905"/>
                  </a:lnTo>
                  <a:lnTo>
                    <a:pt x="131445" y="382905"/>
                  </a:lnTo>
                  <a:lnTo>
                    <a:pt x="160020" y="394335"/>
                  </a:lnTo>
                  <a:lnTo>
                    <a:pt x="191453" y="394335"/>
                  </a:lnTo>
                  <a:lnTo>
                    <a:pt x="200025" y="382905"/>
                  </a:lnTo>
                  <a:lnTo>
                    <a:pt x="200978" y="381952"/>
                  </a:lnTo>
                  <a:lnTo>
                    <a:pt x="201930" y="381000"/>
                  </a:lnTo>
                  <a:lnTo>
                    <a:pt x="218123" y="373380"/>
                  </a:lnTo>
                  <a:lnTo>
                    <a:pt x="233363" y="360045"/>
                  </a:lnTo>
                  <a:lnTo>
                    <a:pt x="235267" y="359092"/>
                  </a:lnTo>
                  <a:lnTo>
                    <a:pt x="235267" y="359092"/>
                  </a:lnTo>
                  <a:lnTo>
                    <a:pt x="246698" y="355283"/>
                  </a:lnTo>
                  <a:lnTo>
                    <a:pt x="259080" y="345758"/>
                  </a:lnTo>
                  <a:lnTo>
                    <a:pt x="273367" y="326708"/>
                  </a:lnTo>
                  <a:lnTo>
                    <a:pt x="293370" y="334327"/>
                  </a:lnTo>
                  <a:lnTo>
                    <a:pt x="296228" y="335280"/>
                  </a:lnTo>
                  <a:lnTo>
                    <a:pt x="296228" y="336233"/>
                  </a:lnTo>
                  <a:lnTo>
                    <a:pt x="297180" y="337185"/>
                  </a:lnTo>
                  <a:cubicBezTo>
                    <a:pt x="300038" y="344805"/>
                    <a:pt x="302895" y="348615"/>
                    <a:pt x="305753" y="349567"/>
                  </a:cubicBezTo>
                  <a:lnTo>
                    <a:pt x="318135" y="347662"/>
                  </a:lnTo>
                  <a:lnTo>
                    <a:pt x="320992" y="347662"/>
                  </a:lnTo>
                  <a:lnTo>
                    <a:pt x="327660" y="349567"/>
                  </a:lnTo>
                  <a:lnTo>
                    <a:pt x="328613" y="349567"/>
                  </a:lnTo>
                  <a:lnTo>
                    <a:pt x="328613" y="350520"/>
                  </a:lnTo>
                  <a:lnTo>
                    <a:pt x="344805" y="356235"/>
                  </a:lnTo>
                  <a:lnTo>
                    <a:pt x="349567" y="356235"/>
                  </a:lnTo>
                  <a:lnTo>
                    <a:pt x="350520" y="352425"/>
                  </a:lnTo>
                  <a:lnTo>
                    <a:pt x="352425" y="346710"/>
                  </a:lnTo>
                  <a:lnTo>
                    <a:pt x="352425" y="345758"/>
                  </a:lnTo>
                  <a:lnTo>
                    <a:pt x="353378" y="344805"/>
                  </a:lnTo>
                  <a:lnTo>
                    <a:pt x="354330" y="343852"/>
                  </a:lnTo>
                  <a:lnTo>
                    <a:pt x="354330" y="342900"/>
                  </a:lnTo>
                  <a:lnTo>
                    <a:pt x="360045" y="339090"/>
                  </a:lnTo>
                  <a:lnTo>
                    <a:pt x="360998" y="338137"/>
                  </a:lnTo>
                  <a:lnTo>
                    <a:pt x="371475" y="329565"/>
                  </a:lnTo>
                  <a:lnTo>
                    <a:pt x="372428" y="329565"/>
                  </a:lnTo>
                  <a:lnTo>
                    <a:pt x="373380" y="328612"/>
                  </a:lnTo>
                  <a:lnTo>
                    <a:pt x="375285" y="328612"/>
                  </a:lnTo>
                  <a:lnTo>
                    <a:pt x="384810" y="329565"/>
                  </a:lnTo>
                  <a:cubicBezTo>
                    <a:pt x="384810" y="323850"/>
                    <a:pt x="387667" y="318135"/>
                    <a:pt x="393383" y="312420"/>
                  </a:cubicBezTo>
                  <a:cubicBezTo>
                    <a:pt x="400050" y="307658"/>
                    <a:pt x="404813" y="304800"/>
                    <a:pt x="407670" y="305752"/>
                  </a:cubicBezTo>
                  <a:lnTo>
                    <a:pt x="413385" y="301942"/>
                  </a:lnTo>
                  <a:lnTo>
                    <a:pt x="414338" y="301942"/>
                  </a:lnTo>
                  <a:lnTo>
                    <a:pt x="414338" y="300990"/>
                  </a:lnTo>
                  <a:lnTo>
                    <a:pt x="419100" y="296227"/>
                  </a:lnTo>
                  <a:lnTo>
                    <a:pt x="419100" y="295275"/>
                  </a:lnTo>
                  <a:lnTo>
                    <a:pt x="420052" y="295275"/>
                  </a:lnTo>
                  <a:lnTo>
                    <a:pt x="421005" y="294323"/>
                  </a:lnTo>
                  <a:lnTo>
                    <a:pt x="421958" y="294323"/>
                  </a:lnTo>
                  <a:lnTo>
                    <a:pt x="437198" y="290512"/>
                  </a:lnTo>
                  <a:lnTo>
                    <a:pt x="445770" y="290512"/>
                  </a:lnTo>
                  <a:lnTo>
                    <a:pt x="449580" y="287655"/>
                  </a:lnTo>
                  <a:lnTo>
                    <a:pt x="452438" y="281940"/>
                  </a:lnTo>
                  <a:lnTo>
                    <a:pt x="452438" y="281940"/>
                  </a:lnTo>
                  <a:lnTo>
                    <a:pt x="457200" y="272415"/>
                  </a:lnTo>
                  <a:lnTo>
                    <a:pt x="455295" y="271462"/>
                  </a:lnTo>
                  <a:cubicBezTo>
                    <a:pt x="449580" y="264795"/>
                    <a:pt x="445770" y="257175"/>
                    <a:pt x="443865" y="246698"/>
                  </a:cubicBezTo>
                  <a:lnTo>
                    <a:pt x="442913" y="245745"/>
                  </a:lnTo>
                  <a:lnTo>
                    <a:pt x="442913" y="245745"/>
                  </a:lnTo>
                  <a:lnTo>
                    <a:pt x="443865" y="245745"/>
                  </a:lnTo>
                  <a:lnTo>
                    <a:pt x="443865" y="244792"/>
                  </a:lnTo>
                  <a:lnTo>
                    <a:pt x="447675" y="223837"/>
                  </a:lnTo>
                  <a:cubicBezTo>
                    <a:pt x="447675" y="217170"/>
                    <a:pt x="449580" y="212408"/>
                    <a:pt x="454342" y="207645"/>
                  </a:cubicBezTo>
                  <a:lnTo>
                    <a:pt x="452438" y="190500"/>
                  </a:lnTo>
                  <a:cubicBezTo>
                    <a:pt x="451485" y="188595"/>
                    <a:pt x="449580" y="186690"/>
                    <a:pt x="444817" y="185738"/>
                  </a:cubicBezTo>
                  <a:lnTo>
                    <a:pt x="414338" y="198120"/>
                  </a:lnTo>
                  <a:lnTo>
                    <a:pt x="416242" y="166688"/>
                  </a:lnTo>
                  <a:cubicBezTo>
                    <a:pt x="417195" y="161925"/>
                    <a:pt x="426720" y="153352"/>
                    <a:pt x="444817" y="142875"/>
                  </a:cubicBezTo>
                  <a:lnTo>
                    <a:pt x="436245" y="109538"/>
                  </a:lnTo>
                  <a:cubicBezTo>
                    <a:pt x="434340" y="98108"/>
                    <a:pt x="437198" y="89535"/>
                    <a:pt x="444817" y="81915"/>
                  </a:cubicBezTo>
                  <a:lnTo>
                    <a:pt x="442913" y="76200"/>
                  </a:lnTo>
                  <a:lnTo>
                    <a:pt x="433388" y="76200"/>
                  </a:lnTo>
                  <a:lnTo>
                    <a:pt x="430530" y="77152"/>
                  </a:lnTo>
                  <a:lnTo>
                    <a:pt x="425767" y="90488"/>
                  </a:lnTo>
                  <a:cubicBezTo>
                    <a:pt x="421958" y="95250"/>
                    <a:pt x="418148" y="98108"/>
                    <a:pt x="414338" y="98108"/>
                  </a:cubicBezTo>
                  <a:lnTo>
                    <a:pt x="412433" y="98108"/>
                  </a:lnTo>
                  <a:lnTo>
                    <a:pt x="402908" y="91440"/>
                  </a:lnTo>
                  <a:lnTo>
                    <a:pt x="401955" y="91440"/>
                  </a:lnTo>
                  <a:lnTo>
                    <a:pt x="401003" y="91440"/>
                  </a:lnTo>
                  <a:lnTo>
                    <a:pt x="401003" y="90488"/>
                  </a:lnTo>
                  <a:lnTo>
                    <a:pt x="401003" y="88583"/>
                  </a:lnTo>
                  <a:lnTo>
                    <a:pt x="398145" y="81915"/>
                  </a:lnTo>
                  <a:lnTo>
                    <a:pt x="397192" y="72390"/>
                  </a:lnTo>
                  <a:lnTo>
                    <a:pt x="397192" y="71438"/>
                  </a:lnTo>
                  <a:lnTo>
                    <a:pt x="396240" y="73342"/>
                  </a:lnTo>
                  <a:lnTo>
                    <a:pt x="395288" y="76200"/>
                  </a:lnTo>
                  <a:lnTo>
                    <a:pt x="378142" y="76200"/>
                  </a:lnTo>
                  <a:lnTo>
                    <a:pt x="376238" y="72390"/>
                  </a:lnTo>
                  <a:lnTo>
                    <a:pt x="373380" y="61913"/>
                  </a:lnTo>
                  <a:lnTo>
                    <a:pt x="373380" y="47625"/>
                  </a:lnTo>
                  <a:lnTo>
                    <a:pt x="362903" y="29527"/>
                  </a:lnTo>
                  <a:lnTo>
                    <a:pt x="362903" y="14288"/>
                  </a:lnTo>
                  <a:lnTo>
                    <a:pt x="359092" y="7620"/>
                  </a:lnTo>
                  <a:close/>
                </a:path>
              </a:pathLst>
            </a:custGeom>
            <a:solidFill>
              <a:srgbClr val="7E7E7F"/>
            </a:solidFill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1F81141C-A02C-4135-AADB-BBD811B7EFBA}"/>
                </a:ext>
              </a:extLst>
            </p:cNvPr>
            <p:cNvSpPr/>
            <p:nvPr/>
          </p:nvSpPr>
          <p:spPr>
            <a:xfrm>
              <a:off x="3452648" y="4308157"/>
              <a:ext cx="590550" cy="447675"/>
            </a:xfrm>
            <a:custGeom>
              <a:avLst/>
              <a:gdLst>
                <a:gd name="connsiteX0" fmla="*/ 478155 w 590550"/>
                <a:gd name="connsiteY0" fmla="*/ 11430 h 447675"/>
                <a:gd name="connsiteX1" fmla="*/ 479107 w 590550"/>
                <a:gd name="connsiteY1" fmla="*/ 12383 h 447675"/>
                <a:gd name="connsiteX2" fmla="*/ 481013 w 590550"/>
                <a:gd name="connsiteY2" fmla="*/ 14288 h 447675"/>
                <a:gd name="connsiteX3" fmla="*/ 468630 w 590550"/>
                <a:gd name="connsiteY3" fmla="*/ 33338 h 447675"/>
                <a:gd name="connsiteX4" fmla="*/ 449580 w 590550"/>
                <a:gd name="connsiteY4" fmla="*/ 42863 h 447675"/>
                <a:gd name="connsiteX5" fmla="*/ 447675 w 590550"/>
                <a:gd name="connsiteY5" fmla="*/ 42863 h 447675"/>
                <a:gd name="connsiteX6" fmla="*/ 438150 w 590550"/>
                <a:gd name="connsiteY6" fmla="*/ 37148 h 447675"/>
                <a:gd name="connsiteX7" fmla="*/ 428625 w 590550"/>
                <a:gd name="connsiteY7" fmla="*/ 38100 h 447675"/>
                <a:gd name="connsiteX8" fmla="*/ 409575 w 590550"/>
                <a:gd name="connsiteY8" fmla="*/ 52388 h 447675"/>
                <a:gd name="connsiteX9" fmla="*/ 390525 w 590550"/>
                <a:gd name="connsiteY9" fmla="*/ 38100 h 447675"/>
                <a:gd name="connsiteX10" fmla="*/ 384810 w 590550"/>
                <a:gd name="connsiteY10" fmla="*/ 50483 h 447675"/>
                <a:gd name="connsiteX11" fmla="*/ 383857 w 590550"/>
                <a:gd name="connsiteY11" fmla="*/ 50483 h 447675"/>
                <a:gd name="connsiteX12" fmla="*/ 383857 w 590550"/>
                <a:gd name="connsiteY12" fmla="*/ 50483 h 447675"/>
                <a:gd name="connsiteX13" fmla="*/ 382905 w 590550"/>
                <a:gd name="connsiteY13" fmla="*/ 51435 h 447675"/>
                <a:gd name="connsiteX14" fmla="*/ 382905 w 590550"/>
                <a:gd name="connsiteY14" fmla="*/ 51435 h 447675"/>
                <a:gd name="connsiteX15" fmla="*/ 376238 w 590550"/>
                <a:gd name="connsiteY15" fmla="*/ 58103 h 447675"/>
                <a:gd name="connsiteX16" fmla="*/ 363855 w 590550"/>
                <a:gd name="connsiteY16" fmla="*/ 58103 h 447675"/>
                <a:gd name="connsiteX17" fmla="*/ 351472 w 590550"/>
                <a:gd name="connsiteY17" fmla="*/ 61913 h 447675"/>
                <a:gd name="connsiteX18" fmla="*/ 336233 w 590550"/>
                <a:gd name="connsiteY18" fmla="*/ 73343 h 447675"/>
                <a:gd name="connsiteX19" fmla="*/ 331470 w 590550"/>
                <a:gd name="connsiteY19" fmla="*/ 73343 h 447675"/>
                <a:gd name="connsiteX20" fmla="*/ 325755 w 590550"/>
                <a:gd name="connsiteY20" fmla="*/ 77153 h 447675"/>
                <a:gd name="connsiteX21" fmla="*/ 321945 w 590550"/>
                <a:gd name="connsiteY21" fmla="*/ 89535 h 447675"/>
                <a:gd name="connsiteX22" fmla="*/ 328613 w 590550"/>
                <a:gd name="connsiteY22" fmla="*/ 99060 h 447675"/>
                <a:gd name="connsiteX23" fmla="*/ 301942 w 590550"/>
                <a:gd name="connsiteY23" fmla="*/ 96203 h 447675"/>
                <a:gd name="connsiteX24" fmla="*/ 287655 w 590550"/>
                <a:gd name="connsiteY24" fmla="*/ 107633 h 447675"/>
                <a:gd name="connsiteX25" fmla="*/ 285750 w 590550"/>
                <a:gd name="connsiteY25" fmla="*/ 112395 h 447675"/>
                <a:gd name="connsiteX26" fmla="*/ 285750 w 590550"/>
                <a:gd name="connsiteY26" fmla="*/ 113348 h 447675"/>
                <a:gd name="connsiteX27" fmla="*/ 282892 w 590550"/>
                <a:gd name="connsiteY27" fmla="*/ 120968 h 447675"/>
                <a:gd name="connsiteX28" fmla="*/ 281940 w 590550"/>
                <a:gd name="connsiteY28" fmla="*/ 121920 h 447675"/>
                <a:gd name="connsiteX29" fmla="*/ 280988 w 590550"/>
                <a:gd name="connsiteY29" fmla="*/ 122873 h 447675"/>
                <a:gd name="connsiteX30" fmla="*/ 267653 w 590550"/>
                <a:gd name="connsiteY30" fmla="*/ 122873 h 447675"/>
                <a:gd name="connsiteX31" fmla="*/ 250508 w 590550"/>
                <a:gd name="connsiteY31" fmla="*/ 116205 h 447675"/>
                <a:gd name="connsiteX32" fmla="*/ 244792 w 590550"/>
                <a:gd name="connsiteY32" fmla="*/ 115253 h 447675"/>
                <a:gd name="connsiteX33" fmla="*/ 231458 w 590550"/>
                <a:gd name="connsiteY33" fmla="*/ 117158 h 447675"/>
                <a:gd name="connsiteX34" fmla="*/ 213360 w 590550"/>
                <a:gd name="connsiteY34" fmla="*/ 100013 h 447675"/>
                <a:gd name="connsiteX35" fmla="*/ 201930 w 590550"/>
                <a:gd name="connsiteY35" fmla="*/ 95250 h 447675"/>
                <a:gd name="connsiteX36" fmla="*/ 192405 w 590550"/>
                <a:gd name="connsiteY36" fmla="*/ 109538 h 447675"/>
                <a:gd name="connsiteX37" fmla="*/ 192405 w 590550"/>
                <a:gd name="connsiteY37" fmla="*/ 109538 h 447675"/>
                <a:gd name="connsiteX38" fmla="*/ 191453 w 590550"/>
                <a:gd name="connsiteY38" fmla="*/ 109538 h 447675"/>
                <a:gd name="connsiteX39" fmla="*/ 178117 w 590550"/>
                <a:gd name="connsiteY39" fmla="*/ 120968 h 447675"/>
                <a:gd name="connsiteX40" fmla="*/ 177165 w 590550"/>
                <a:gd name="connsiteY40" fmla="*/ 120968 h 447675"/>
                <a:gd name="connsiteX41" fmla="*/ 177165 w 590550"/>
                <a:gd name="connsiteY41" fmla="*/ 121920 h 447675"/>
                <a:gd name="connsiteX42" fmla="*/ 175260 w 590550"/>
                <a:gd name="connsiteY42" fmla="*/ 121920 h 447675"/>
                <a:gd name="connsiteX43" fmla="*/ 164783 w 590550"/>
                <a:gd name="connsiteY43" fmla="*/ 124778 h 447675"/>
                <a:gd name="connsiteX44" fmla="*/ 149542 w 590550"/>
                <a:gd name="connsiteY44" fmla="*/ 138113 h 447675"/>
                <a:gd name="connsiteX45" fmla="*/ 149542 w 590550"/>
                <a:gd name="connsiteY45" fmla="*/ 138113 h 447675"/>
                <a:gd name="connsiteX46" fmla="*/ 133350 w 590550"/>
                <a:gd name="connsiteY46" fmla="*/ 145733 h 447675"/>
                <a:gd name="connsiteX47" fmla="*/ 121920 w 590550"/>
                <a:gd name="connsiteY47" fmla="*/ 160973 h 447675"/>
                <a:gd name="connsiteX48" fmla="*/ 83820 w 590550"/>
                <a:gd name="connsiteY48" fmla="*/ 160973 h 447675"/>
                <a:gd name="connsiteX49" fmla="*/ 83820 w 590550"/>
                <a:gd name="connsiteY49" fmla="*/ 160973 h 447675"/>
                <a:gd name="connsiteX50" fmla="*/ 54292 w 590550"/>
                <a:gd name="connsiteY50" fmla="*/ 149543 h 447675"/>
                <a:gd name="connsiteX51" fmla="*/ 38100 w 590550"/>
                <a:gd name="connsiteY51" fmla="*/ 147638 h 447675"/>
                <a:gd name="connsiteX52" fmla="*/ 23813 w 590550"/>
                <a:gd name="connsiteY52" fmla="*/ 155258 h 447675"/>
                <a:gd name="connsiteX53" fmla="*/ 22860 w 590550"/>
                <a:gd name="connsiteY53" fmla="*/ 155258 h 447675"/>
                <a:gd name="connsiteX54" fmla="*/ 22860 w 590550"/>
                <a:gd name="connsiteY54" fmla="*/ 155258 h 447675"/>
                <a:gd name="connsiteX55" fmla="*/ 13335 w 590550"/>
                <a:gd name="connsiteY55" fmla="*/ 159068 h 447675"/>
                <a:gd name="connsiteX56" fmla="*/ 1905 w 590550"/>
                <a:gd name="connsiteY56" fmla="*/ 164783 h 447675"/>
                <a:gd name="connsiteX57" fmla="*/ 0 w 590550"/>
                <a:gd name="connsiteY57" fmla="*/ 169545 h 447675"/>
                <a:gd name="connsiteX58" fmla="*/ 0 w 590550"/>
                <a:gd name="connsiteY58" fmla="*/ 180975 h 447675"/>
                <a:gd name="connsiteX59" fmla="*/ 4763 w 590550"/>
                <a:gd name="connsiteY59" fmla="*/ 188595 h 447675"/>
                <a:gd name="connsiteX60" fmla="*/ 27622 w 590550"/>
                <a:gd name="connsiteY60" fmla="*/ 180975 h 447675"/>
                <a:gd name="connsiteX61" fmla="*/ 47625 w 590550"/>
                <a:gd name="connsiteY61" fmla="*/ 188595 h 447675"/>
                <a:gd name="connsiteX62" fmla="*/ 49530 w 590550"/>
                <a:gd name="connsiteY62" fmla="*/ 189548 h 447675"/>
                <a:gd name="connsiteX63" fmla="*/ 50483 w 590550"/>
                <a:gd name="connsiteY63" fmla="*/ 190500 h 447675"/>
                <a:gd name="connsiteX64" fmla="*/ 51435 w 590550"/>
                <a:gd name="connsiteY64" fmla="*/ 222885 h 447675"/>
                <a:gd name="connsiteX65" fmla="*/ 56197 w 590550"/>
                <a:gd name="connsiteY65" fmla="*/ 223838 h 447675"/>
                <a:gd name="connsiteX66" fmla="*/ 76200 w 590550"/>
                <a:gd name="connsiteY66" fmla="*/ 223838 h 447675"/>
                <a:gd name="connsiteX67" fmla="*/ 88583 w 590550"/>
                <a:gd name="connsiteY67" fmla="*/ 220980 h 447675"/>
                <a:gd name="connsiteX68" fmla="*/ 90488 w 590550"/>
                <a:gd name="connsiteY68" fmla="*/ 219075 h 447675"/>
                <a:gd name="connsiteX69" fmla="*/ 113347 w 590550"/>
                <a:gd name="connsiteY69" fmla="*/ 211455 h 447675"/>
                <a:gd name="connsiteX70" fmla="*/ 117158 w 590550"/>
                <a:gd name="connsiteY70" fmla="*/ 210503 h 447675"/>
                <a:gd name="connsiteX71" fmla="*/ 119063 w 590550"/>
                <a:gd name="connsiteY71" fmla="*/ 213360 h 447675"/>
                <a:gd name="connsiteX72" fmla="*/ 124778 w 590550"/>
                <a:gd name="connsiteY72" fmla="*/ 224790 h 447675"/>
                <a:gd name="connsiteX73" fmla="*/ 124778 w 590550"/>
                <a:gd name="connsiteY73" fmla="*/ 225743 h 447675"/>
                <a:gd name="connsiteX74" fmla="*/ 127635 w 590550"/>
                <a:gd name="connsiteY74" fmla="*/ 257175 h 447675"/>
                <a:gd name="connsiteX75" fmla="*/ 127635 w 590550"/>
                <a:gd name="connsiteY75" fmla="*/ 260033 h 447675"/>
                <a:gd name="connsiteX76" fmla="*/ 110490 w 590550"/>
                <a:gd name="connsiteY76" fmla="*/ 278130 h 447675"/>
                <a:gd name="connsiteX77" fmla="*/ 109538 w 590550"/>
                <a:gd name="connsiteY77" fmla="*/ 278130 h 447675"/>
                <a:gd name="connsiteX78" fmla="*/ 109538 w 590550"/>
                <a:gd name="connsiteY78" fmla="*/ 279083 h 447675"/>
                <a:gd name="connsiteX79" fmla="*/ 89535 w 590550"/>
                <a:gd name="connsiteY79" fmla="*/ 288608 h 447675"/>
                <a:gd name="connsiteX80" fmla="*/ 82867 w 590550"/>
                <a:gd name="connsiteY80" fmla="*/ 296228 h 447675"/>
                <a:gd name="connsiteX81" fmla="*/ 85725 w 590550"/>
                <a:gd name="connsiteY81" fmla="*/ 301943 h 447675"/>
                <a:gd name="connsiteX82" fmla="*/ 126683 w 590550"/>
                <a:gd name="connsiteY82" fmla="*/ 305753 h 447675"/>
                <a:gd name="connsiteX83" fmla="*/ 127635 w 590550"/>
                <a:gd name="connsiteY83" fmla="*/ 306705 h 447675"/>
                <a:gd name="connsiteX84" fmla="*/ 127635 w 590550"/>
                <a:gd name="connsiteY84" fmla="*/ 306705 h 447675"/>
                <a:gd name="connsiteX85" fmla="*/ 128588 w 590550"/>
                <a:gd name="connsiteY85" fmla="*/ 307658 h 447675"/>
                <a:gd name="connsiteX86" fmla="*/ 144780 w 590550"/>
                <a:gd name="connsiteY86" fmla="*/ 317183 h 447675"/>
                <a:gd name="connsiteX87" fmla="*/ 180975 w 590550"/>
                <a:gd name="connsiteY87" fmla="*/ 316230 h 447675"/>
                <a:gd name="connsiteX88" fmla="*/ 180975 w 590550"/>
                <a:gd name="connsiteY88" fmla="*/ 320993 h 447675"/>
                <a:gd name="connsiteX89" fmla="*/ 182880 w 590550"/>
                <a:gd name="connsiteY89" fmla="*/ 339090 h 447675"/>
                <a:gd name="connsiteX90" fmla="*/ 182880 w 590550"/>
                <a:gd name="connsiteY90" fmla="*/ 340995 h 447675"/>
                <a:gd name="connsiteX91" fmla="*/ 183833 w 590550"/>
                <a:gd name="connsiteY91" fmla="*/ 340995 h 447675"/>
                <a:gd name="connsiteX92" fmla="*/ 167640 w 590550"/>
                <a:gd name="connsiteY92" fmla="*/ 357188 h 447675"/>
                <a:gd name="connsiteX93" fmla="*/ 178117 w 590550"/>
                <a:gd name="connsiteY93" fmla="*/ 393383 h 447675"/>
                <a:gd name="connsiteX94" fmla="*/ 208597 w 590550"/>
                <a:gd name="connsiteY94" fmla="*/ 409575 h 447675"/>
                <a:gd name="connsiteX95" fmla="*/ 232410 w 590550"/>
                <a:gd name="connsiteY95" fmla="*/ 425768 h 447675"/>
                <a:gd name="connsiteX96" fmla="*/ 252413 w 590550"/>
                <a:gd name="connsiteY96" fmla="*/ 416243 h 447675"/>
                <a:gd name="connsiteX97" fmla="*/ 254317 w 590550"/>
                <a:gd name="connsiteY97" fmla="*/ 415290 h 447675"/>
                <a:gd name="connsiteX98" fmla="*/ 256222 w 590550"/>
                <a:gd name="connsiteY98" fmla="*/ 414338 h 447675"/>
                <a:gd name="connsiteX99" fmla="*/ 257175 w 590550"/>
                <a:gd name="connsiteY99" fmla="*/ 415290 h 447675"/>
                <a:gd name="connsiteX100" fmla="*/ 287655 w 590550"/>
                <a:gd name="connsiteY100" fmla="*/ 438150 h 447675"/>
                <a:gd name="connsiteX101" fmla="*/ 292417 w 590550"/>
                <a:gd name="connsiteY101" fmla="*/ 440055 h 447675"/>
                <a:gd name="connsiteX102" fmla="*/ 300038 w 590550"/>
                <a:gd name="connsiteY102" fmla="*/ 430530 h 447675"/>
                <a:gd name="connsiteX103" fmla="*/ 301942 w 590550"/>
                <a:gd name="connsiteY103" fmla="*/ 428625 h 447675"/>
                <a:gd name="connsiteX104" fmla="*/ 302895 w 590550"/>
                <a:gd name="connsiteY104" fmla="*/ 427673 h 447675"/>
                <a:gd name="connsiteX105" fmla="*/ 303847 w 590550"/>
                <a:gd name="connsiteY105" fmla="*/ 427673 h 447675"/>
                <a:gd name="connsiteX106" fmla="*/ 304800 w 590550"/>
                <a:gd name="connsiteY106" fmla="*/ 427673 h 447675"/>
                <a:gd name="connsiteX107" fmla="*/ 322897 w 590550"/>
                <a:gd name="connsiteY107" fmla="*/ 430530 h 447675"/>
                <a:gd name="connsiteX108" fmla="*/ 326708 w 590550"/>
                <a:gd name="connsiteY108" fmla="*/ 399098 h 447675"/>
                <a:gd name="connsiteX109" fmla="*/ 349568 w 590550"/>
                <a:gd name="connsiteY109" fmla="*/ 440055 h 447675"/>
                <a:gd name="connsiteX110" fmla="*/ 368618 w 590550"/>
                <a:gd name="connsiteY110" fmla="*/ 441008 h 447675"/>
                <a:gd name="connsiteX111" fmla="*/ 371475 w 590550"/>
                <a:gd name="connsiteY111" fmla="*/ 441960 h 447675"/>
                <a:gd name="connsiteX112" fmla="*/ 373380 w 590550"/>
                <a:gd name="connsiteY112" fmla="*/ 441960 h 447675"/>
                <a:gd name="connsiteX113" fmla="*/ 373380 w 590550"/>
                <a:gd name="connsiteY113" fmla="*/ 443865 h 447675"/>
                <a:gd name="connsiteX114" fmla="*/ 373380 w 590550"/>
                <a:gd name="connsiteY114" fmla="*/ 456248 h 447675"/>
                <a:gd name="connsiteX115" fmla="*/ 381000 w 590550"/>
                <a:gd name="connsiteY115" fmla="*/ 454343 h 447675"/>
                <a:gd name="connsiteX116" fmla="*/ 412432 w 590550"/>
                <a:gd name="connsiteY116" fmla="*/ 412433 h 447675"/>
                <a:gd name="connsiteX117" fmla="*/ 425768 w 590550"/>
                <a:gd name="connsiteY117" fmla="*/ 432435 h 447675"/>
                <a:gd name="connsiteX118" fmla="*/ 425768 w 590550"/>
                <a:gd name="connsiteY118" fmla="*/ 425768 h 447675"/>
                <a:gd name="connsiteX119" fmla="*/ 425768 w 590550"/>
                <a:gd name="connsiteY119" fmla="*/ 425768 h 447675"/>
                <a:gd name="connsiteX120" fmla="*/ 425768 w 590550"/>
                <a:gd name="connsiteY120" fmla="*/ 424815 h 447675"/>
                <a:gd name="connsiteX121" fmla="*/ 425768 w 590550"/>
                <a:gd name="connsiteY121" fmla="*/ 423863 h 447675"/>
                <a:gd name="connsiteX122" fmla="*/ 435293 w 590550"/>
                <a:gd name="connsiteY122" fmla="*/ 404813 h 447675"/>
                <a:gd name="connsiteX123" fmla="*/ 443865 w 590550"/>
                <a:gd name="connsiteY123" fmla="*/ 390525 h 447675"/>
                <a:gd name="connsiteX124" fmla="*/ 467678 w 590550"/>
                <a:gd name="connsiteY124" fmla="*/ 390525 h 447675"/>
                <a:gd name="connsiteX125" fmla="*/ 471488 w 590550"/>
                <a:gd name="connsiteY125" fmla="*/ 363855 h 447675"/>
                <a:gd name="connsiteX126" fmla="*/ 474345 w 590550"/>
                <a:gd name="connsiteY126" fmla="*/ 363855 h 447675"/>
                <a:gd name="connsiteX127" fmla="*/ 476250 w 590550"/>
                <a:gd name="connsiteY127" fmla="*/ 364808 h 447675"/>
                <a:gd name="connsiteX128" fmla="*/ 494347 w 590550"/>
                <a:gd name="connsiteY128" fmla="*/ 367665 h 447675"/>
                <a:gd name="connsiteX129" fmla="*/ 496253 w 590550"/>
                <a:gd name="connsiteY129" fmla="*/ 358140 h 447675"/>
                <a:gd name="connsiteX130" fmla="*/ 489585 w 590550"/>
                <a:gd name="connsiteY130" fmla="*/ 342900 h 447675"/>
                <a:gd name="connsiteX131" fmla="*/ 489585 w 590550"/>
                <a:gd name="connsiteY131" fmla="*/ 340995 h 447675"/>
                <a:gd name="connsiteX132" fmla="*/ 493395 w 590550"/>
                <a:gd name="connsiteY132" fmla="*/ 330518 h 447675"/>
                <a:gd name="connsiteX133" fmla="*/ 493395 w 590550"/>
                <a:gd name="connsiteY133" fmla="*/ 328613 h 447675"/>
                <a:gd name="connsiteX134" fmla="*/ 494347 w 590550"/>
                <a:gd name="connsiteY134" fmla="*/ 327660 h 447675"/>
                <a:gd name="connsiteX135" fmla="*/ 495300 w 590550"/>
                <a:gd name="connsiteY135" fmla="*/ 327660 h 447675"/>
                <a:gd name="connsiteX136" fmla="*/ 495300 w 590550"/>
                <a:gd name="connsiteY136" fmla="*/ 326708 h 447675"/>
                <a:gd name="connsiteX137" fmla="*/ 544830 w 590550"/>
                <a:gd name="connsiteY137" fmla="*/ 300038 h 447675"/>
                <a:gd name="connsiteX138" fmla="*/ 542925 w 590550"/>
                <a:gd name="connsiteY138" fmla="*/ 274320 h 447675"/>
                <a:gd name="connsiteX139" fmla="*/ 542925 w 590550"/>
                <a:gd name="connsiteY139" fmla="*/ 274320 h 447675"/>
                <a:gd name="connsiteX140" fmla="*/ 542925 w 590550"/>
                <a:gd name="connsiteY140" fmla="*/ 273368 h 447675"/>
                <a:gd name="connsiteX141" fmla="*/ 552450 w 590550"/>
                <a:gd name="connsiteY141" fmla="*/ 254318 h 447675"/>
                <a:gd name="connsiteX142" fmla="*/ 554355 w 590550"/>
                <a:gd name="connsiteY142" fmla="*/ 250508 h 447675"/>
                <a:gd name="connsiteX143" fmla="*/ 554355 w 590550"/>
                <a:gd name="connsiteY143" fmla="*/ 250508 h 447675"/>
                <a:gd name="connsiteX144" fmla="*/ 569595 w 590550"/>
                <a:gd name="connsiteY144" fmla="*/ 215265 h 447675"/>
                <a:gd name="connsiteX145" fmla="*/ 570547 w 590550"/>
                <a:gd name="connsiteY145" fmla="*/ 214313 h 447675"/>
                <a:gd name="connsiteX146" fmla="*/ 570547 w 590550"/>
                <a:gd name="connsiteY146" fmla="*/ 214313 h 447675"/>
                <a:gd name="connsiteX147" fmla="*/ 582930 w 590550"/>
                <a:gd name="connsiteY147" fmla="*/ 201930 h 447675"/>
                <a:gd name="connsiteX148" fmla="*/ 590550 w 590550"/>
                <a:gd name="connsiteY148" fmla="*/ 187643 h 447675"/>
                <a:gd name="connsiteX149" fmla="*/ 590550 w 590550"/>
                <a:gd name="connsiteY149" fmla="*/ 185738 h 447675"/>
                <a:gd name="connsiteX150" fmla="*/ 590550 w 590550"/>
                <a:gd name="connsiteY150" fmla="*/ 185738 h 447675"/>
                <a:gd name="connsiteX151" fmla="*/ 597218 w 590550"/>
                <a:gd name="connsiteY151" fmla="*/ 174308 h 447675"/>
                <a:gd name="connsiteX152" fmla="*/ 591503 w 590550"/>
                <a:gd name="connsiteY152" fmla="*/ 160020 h 447675"/>
                <a:gd name="connsiteX153" fmla="*/ 591503 w 590550"/>
                <a:gd name="connsiteY153" fmla="*/ 159068 h 447675"/>
                <a:gd name="connsiteX154" fmla="*/ 590550 w 590550"/>
                <a:gd name="connsiteY154" fmla="*/ 159068 h 447675"/>
                <a:gd name="connsiteX155" fmla="*/ 590550 w 590550"/>
                <a:gd name="connsiteY155" fmla="*/ 143828 h 447675"/>
                <a:gd name="connsiteX156" fmla="*/ 582930 w 590550"/>
                <a:gd name="connsiteY156" fmla="*/ 143828 h 447675"/>
                <a:gd name="connsiteX157" fmla="*/ 568643 w 590550"/>
                <a:gd name="connsiteY157" fmla="*/ 150495 h 447675"/>
                <a:gd name="connsiteX158" fmla="*/ 540068 w 590550"/>
                <a:gd name="connsiteY158" fmla="*/ 145733 h 447675"/>
                <a:gd name="connsiteX159" fmla="*/ 538163 w 590550"/>
                <a:gd name="connsiteY159" fmla="*/ 118110 h 447675"/>
                <a:gd name="connsiteX160" fmla="*/ 530543 w 590550"/>
                <a:gd name="connsiteY160" fmla="*/ 117158 h 447675"/>
                <a:gd name="connsiteX161" fmla="*/ 526732 w 590550"/>
                <a:gd name="connsiteY161" fmla="*/ 121920 h 447675"/>
                <a:gd name="connsiteX162" fmla="*/ 509588 w 590550"/>
                <a:gd name="connsiteY162" fmla="*/ 137160 h 447675"/>
                <a:gd name="connsiteX163" fmla="*/ 504825 w 590550"/>
                <a:gd name="connsiteY163" fmla="*/ 136208 h 447675"/>
                <a:gd name="connsiteX164" fmla="*/ 501968 w 590550"/>
                <a:gd name="connsiteY164" fmla="*/ 120968 h 447675"/>
                <a:gd name="connsiteX165" fmla="*/ 504825 w 590550"/>
                <a:gd name="connsiteY165" fmla="*/ 104775 h 447675"/>
                <a:gd name="connsiteX166" fmla="*/ 510540 w 590550"/>
                <a:gd name="connsiteY166" fmla="*/ 102870 h 447675"/>
                <a:gd name="connsiteX167" fmla="*/ 528638 w 590550"/>
                <a:gd name="connsiteY167" fmla="*/ 69533 h 447675"/>
                <a:gd name="connsiteX168" fmla="*/ 533400 w 590550"/>
                <a:gd name="connsiteY168" fmla="*/ 57150 h 447675"/>
                <a:gd name="connsiteX169" fmla="*/ 536257 w 590550"/>
                <a:gd name="connsiteY169" fmla="*/ 42863 h 447675"/>
                <a:gd name="connsiteX170" fmla="*/ 525780 w 590550"/>
                <a:gd name="connsiteY170" fmla="*/ 34290 h 447675"/>
                <a:gd name="connsiteX171" fmla="*/ 523875 w 590550"/>
                <a:gd name="connsiteY171" fmla="*/ 15240 h 447675"/>
                <a:gd name="connsiteX172" fmla="*/ 523875 w 590550"/>
                <a:gd name="connsiteY172" fmla="*/ 9525 h 447675"/>
                <a:gd name="connsiteX173" fmla="*/ 518160 w 590550"/>
                <a:gd name="connsiteY173" fmla="*/ 0 h 447675"/>
                <a:gd name="connsiteX174" fmla="*/ 516255 w 590550"/>
                <a:gd name="connsiteY174" fmla="*/ 0 h 447675"/>
                <a:gd name="connsiteX175" fmla="*/ 515303 w 590550"/>
                <a:gd name="connsiteY175" fmla="*/ 2858 h 447675"/>
                <a:gd name="connsiteX176" fmla="*/ 495300 w 590550"/>
                <a:gd name="connsiteY176" fmla="*/ 11430 h 447675"/>
                <a:gd name="connsiteX177" fmla="*/ 478155 w 590550"/>
                <a:gd name="connsiteY177" fmla="*/ 11430 h 447675"/>
                <a:gd name="connsiteX178" fmla="*/ 478155 w 590550"/>
                <a:gd name="connsiteY178" fmla="*/ 11430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</a:cxnLst>
              <a:rect l="l" t="t" r="r" b="b"/>
              <a:pathLst>
                <a:path w="590550" h="447675">
                  <a:moveTo>
                    <a:pt x="478155" y="11430"/>
                  </a:moveTo>
                  <a:lnTo>
                    <a:pt x="479107" y="12383"/>
                  </a:lnTo>
                  <a:lnTo>
                    <a:pt x="481013" y="14288"/>
                  </a:lnTo>
                  <a:lnTo>
                    <a:pt x="468630" y="33338"/>
                  </a:lnTo>
                  <a:cubicBezTo>
                    <a:pt x="463868" y="39053"/>
                    <a:pt x="457200" y="42863"/>
                    <a:pt x="449580" y="42863"/>
                  </a:cubicBezTo>
                  <a:lnTo>
                    <a:pt x="447675" y="42863"/>
                  </a:lnTo>
                  <a:lnTo>
                    <a:pt x="438150" y="37148"/>
                  </a:lnTo>
                  <a:lnTo>
                    <a:pt x="428625" y="38100"/>
                  </a:lnTo>
                  <a:lnTo>
                    <a:pt x="409575" y="52388"/>
                  </a:lnTo>
                  <a:cubicBezTo>
                    <a:pt x="404813" y="54293"/>
                    <a:pt x="399097" y="49530"/>
                    <a:pt x="390525" y="38100"/>
                  </a:cubicBezTo>
                  <a:lnTo>
                    <a:pt x="384810" y="50483"/>
                  </a:lnTo>
                  <a:lnTo>
                    <a:pt x="383857" y="50483"/>
                  </a:lnTo>
                  <a:lnTo>
                    <a:pt x="383857" y="50483"/>
                  </a:lnTo>
                  <a:lnTo>
                    <a:pt x="382905" y="51435"/>
                  </a:lnTo>
                  <a:lnTo>
                    <a:pt x="382905" y="51435"/>
                  </a:lnTo>
                  <a:lnTo>
                    <a:pt x="376238" y="58103"/>
                  </a:lnTo>
                  <a:lnTo>
                    <a:pt x="363855" y="58103"/>
                  </a:lnTo>
                  <a:lnTo>
                    <a:pt x="351472" y="61913"/>
                  </a:lnTo>
                  <a:lnTo>
                    <a:pt x="336233" y="73343"/>
                  </a:lnTo>
                  <a:lnTo>
                    <a:pt x="331470" y="73343"/>
                  </a:lnTo>
                  <a:lnTo>
                    <a:pt x="325755" y="77153"/>
                  </a:lnTo>
                  <a:cubicBezTo>
                    <a:pt x="320992" y="81915"/>
                    <a:pt x="319088" y="85725"/>
                    <a:pt x="321945" y="89535"/>
                  </a:cubicBezTo>
                  <a:lnTo>
                    <a:pt x="328613" y="99060"/>
                  </a:lnTo>
                  <a:lnTo>
                    <a:pt x="301942" y="96203"/>
                  </a:lnTo>
                  <a:lnTo>
                    <a:pt x="287655" y="107633"/>
                  </a:lnTo>
                  <a:lnTo>
                    <a:pt x="285750" y="112395"/>
                  </a:lnTo>
                  <a:lnTo>
                    <a:pt x="285750" y="113348"/>
                  </a:lnTo>
                  <a:lnTo>
                    <a:pt x="282892" y="120968"/>
                  </a:lnTo>
                  <a:lnTo>
                    <a:pt x="281940" y="121920"/>
                  </a:lnTo>
                  <a:lnTo>
                    <a:pt x="280988" y="122873"/>
                  </a:lnTo>
                  <a:lnTo>
                    <a:pt x="267653" y="122873"/>
                  </a:lnTo>
                  <a:lnTo>
                    <a:pt x="250508" y="116205"/>
                  </a:lnTo>
                  <a:lnTo>
                    <a:pt x="244792" y="115253"/>
                  </a:lnTo>
                  <a:lnTo>
                    <a:pt x="231458" y="117158"/>
                  </a:lnTo>
                  <a:cubicBezTo>
                    <a:pt x="225742" y="117158"/>
                    <a:pt x="219075" y="110490"/>
                    <a:pt x="213360" y="100013"/>
                  </a:cubicBezTo>
                  <a:lnTo>
                    <a:pt x="201930" y="95250"/>
                  </a:lnTo>
                  <a:lnTo>
                    <a:pt x="192405" y="109538"/>
                  </a:lnTo>
                  <a:lnTo>
                    <a:pt x="192405" y="109538"/>
                  </a:lnTo>
                  <a:lnTo>
                    <a:pt x="191453" y="109538"/>
                  </a:lnTo>
                  <a:lnTo>
                    <a:pt x="178117" y="120968"/>
                  </a:lnTo>
                  <a:lnTo>
                    <a:pt x="177165" y="120968"/>
                  </a:lnTo>
                  <a:lnTo>
                    <a:pt x="177165" y="121920"/>
                  </a:lnTo>
                  <a:lnTo>
                    <a:pt x="175260" y="121920"/>
                  </a:lnTo>
                  <a:lnTo>
                    <a:pt x="164783" y="124778"/>
                  </a:lnTo>
                  <a:lnTo>
                    <a:pt x="149542" y="138113"/>
                  </a:lnTo>
                  <a:lnTo>
                    <a:pt x="149542" y="138113"/>
                  </a:lnTo>
                  <a:lnTo>
                    <a:pt x="133350" y="145733"/>
                  </a:lnTo>
                  <a:lnTo>
                    <a:pt x="121920" y="160973"/>
                  </a:lnTo>
                  <a:lnTo>
                    <a:pt x="83820" y="160973"/>
                  </a:lnTo>
                  <a:lnTo>
                    <a:pt x="83820" y="160973"/>
                  </a:lnTo>
                  <a:lnTo>
                    <a:pt x="54292" y="149543"/>
                  </a:lnTo>
                  <a:lnTo>
                    <a:pt x="38100" y="147638"/>
                  </a:lnTo>
                  <a:lnTo>
                    <a:pt x="23813" y="155258"/>
                  </a:lnTo>
                  <a:lnTo>
                    <a:pt x="22860" y="155258"/>
                  </a:lnTo>
                  <a:lnTo>
                    <a:pt x="22860" y="155258"/>
                  </a:lnTo>
                  <a:lnTo>
                    <a:pt x="13335" y="159068"/>
                  </a:lnTo>
                  <a:cubicBezTo>
                    <a:pt x="8572" y="160973"/>
                    <a:pt x="4763" y="163830"/>
                    <a:pt x="1905" y="164783"/>
                  </a:cubicBezTo>
                  <a:lnTo>
                    <a:pt x="0" y="169545"/>
                  </a:lnTo>
                  <a:lnTo>
                    <a:pt x="0" y="180975"/>
                  </a:lnTo>
                  <a:lnTo>
                    <a:pt x="4763" y="188595"/>
                  </a:lnTo>
                  <a:lnTo>
                    <a:pt x="27622" y="180975"/>
                  </a:lnTo>
                  <a:cubicBezTo>
                    <a:pt x="32385" y="180975"/>
                    <a:pt x="39053" y="183833"/>
                    <a:pt x="47625" y="188595"/>
                  </a:cubicBezTo>
                  <a:lnTo>
                    <a:pt x="49530" y="189548"/>
                  </a:lnTo>
                  <a:lnTo>
                    <a:pt x="50483" y="190500"/>
                  </a:lnTo>
                  <a:lnTo>
                    <a:pt x="51435" y="222885"/>
                  </a:lnTo>
                  <a:lnTo>
                    <a:pt x="56197" y="223838"/>
                  </a:lnTo>
                  <a:lnTo>
                    <a:pt x="76200" y="223838"/>
                  </a:lnTo>
                  <a:lnTo>
                    <a:pt x="88583" y="220980"/>
                  </a:lnTo>
                  <a:lnTo>
                    <a:pt x="90488" y="219075"/>
                  </a:lnTo>
                  <a:cubicBezTo>
                    <a:pt x="98108" y="215265"/>
                    <a:pt x="104775" y="212408"/>
                    <a:pt x="113347" y="211455"/>
                  </a:cubicBezTo>
                  <a:lnTo>
                    <a:pt x="117158" y="210503"/>
                  </a:lnTo>
                  <a:lnTo>
                    <a:pt x="119063" y="213360"/>
                  </a:lnTo>
                  <a:lnTo>
                    <a:pt x="124778" y="224790"/>
                  </a:lnTo>
                  <a:lnTo>
                    <a:pt x="124778" y="225743"/>
                  </a:lnTo>
                  <a:lnTo>
                    <a:pt x="127635" y="257175"/>
                  </a:lnTo>
                  <a:lnTo>
                    <a:pt x="127635" y="260033"/>
                  </a:lnTo>
                  <a:lnTo>
                    <a:pt x="110490" y="278130"/>
                  </a:lnTo>
                  <a:lnTo>
                    <a:pt x="109538" y="278130"/>
                  </a:lnTo>
                  <a:lnTo>
                    <a:pt x="109538" y="279083"/>
                  </a:lnTo>
                  <a:lnTo>
                    <a:pt x="89535" y="288608"/>
                  </a:lnTo>
                  <a:lnTo>
                    <a:pt x="82867" y="296228"/>
                  </a:lnTo>
                  <a:lnTo>
                    <a:pt x="85725" y="301943"/>
                  </a:lnTo>
                  <a:lnTo>
                    <a:pt x="126683" y="305753"/>
                  </a:lnTo>
                  <a:lnTo>
                    <a:pt x="127635" y="306705"/>
                  </a:lnTo>
                  <a:lnTo>
                    <a:pt x="127635" y="306705"/>
                  </a:lnTo>
                  <a:lnTo>
                    <a:pt x="128588" y="307658"/>
                  </a:lnTo>
                  <a:lnTo>
                    <a:pt x="144780" y="317183"/>
                  </a:lnTo>
                  <a:lnTo>
                    <a:pt x="180975" y="316230"/>
                  </a:lnTo>
                  <a:lnTo>
                    <a:pt x="180975" y="320993"/>
                  </a:lnTo>
                  <a:lnTo>
                    <a:pt x="182880" y="339090"/>
                  </a:lnTo>
                  <a:lnTo>
                    <a:pt x="182880" y="340995"/>
                  </a:lnTo>
                  <a:lnTo>
                    <a:pt x="183833" y="340995"/>
                  </a:lnTo>
                  <a:lnTo>
                    <a:pt x="167640" y="357188"/>
                  </a:lnTo>
                  <a:cubicBezTo>
                    <a:pt x="165735" y="378143"/>
                    <a:pt x="169545" y="390525"/>
                    <a:pt x="178117" y="393383"/>
                  </a:cubicBezTo>
                  <a:lnTo>
                    <a:pt x="208597" y="409575"/>
                  </a:lnTo>
                  <a:lnTo>
                    <a:pt x="232410" y="425768"/>
                  </a:lnTo>
                  <a:lnTo>
                    <a:pt x="252413" y="416243"/>
                  </a:lnTo>
                  <a:lnTo>
                    <a:pt x="254317" y="415290"/>
                  </a:lnTo>
                  <a:lnTo>
                    <a:pt x="256222" y="414338"/>
                  </a:lnTo>
                  <a:lnTo>
                    <a:pt x="257175" y="415290"/>
                  </a:lnTo>
                  <a:lnTo>
                    <a:pt x="287655" y="438150"/>
                  </a:lnTo>
                  <a:lnTo>
                    <a:pt x="292417" y="440055"/>
                  </a:lnTo>
                  <a:lnTo>
                    <a:pt x="300038" y="430530"/>
                  </a:lnTo>
                  <a:lnTo>
                    <a:pt x="301942" y="428625"/>
                  </a:lnTo>
                  <a:lnTo>
                    <a:pt x="302895" y="427673"/>
                  </a:lnTo>
                  <a:lnTo>
                    <a:pt x="303847" y="427673"/>
                  </a:lnTo>
                  <a:lnTo>
                    <a:pt x="304800" y="427673"/>
                  </a:lnTo>
                  <a:lnTo>
                    <a:pt x="322897" y="430530"/>
                  </a:lnTo>
                  <a:lnTo>
                    <a:pt x="326708" y="399098"/>
                  </a:lnTo>
                  <a:lnTo>
                    <a:pt x="349568" y="440055"/>
                  </a:lnTo>
                  <a:lnTo>
                    <a:pt x="368618" y="441008"/>
                  </a:lnTo>
                  <a:lnTo>
                    <a:pt x="371475" y="441960"/>
                  </a:lnTo>
                  <a:lnTo>
                    <a:pt x="373380" y="441960"/>
                  </a:lnTo>
                  <a:lnTo>
                    <a:pt x="373380" y="443865"/>
                  </a:lnTo>
                  <a:lnTo>
                    <a:pt x="373380" y="456248"/>
                  </a:lnTo>
                  <a:lnTo>
                    <a:pt x="381000" y="454343"/>
                  </a:lnTo>
                  <a:lnTo>
                    <a:pt x="412432" y="412433"/>
                  </a:lnTo>
                  <a:lnTo>
                    <a:pt x="425768" y="432435"/>
                  </a:lnTo>
                  <a:lnTo>
                    <a:pt x="425768" y="425768"/>
                  </a:lnTo>
                  <a:lnTo>
                    <a:pt x="425768" y="425768"/>
                  </a:lnTo>
                  <a:lnTo>
                    <a:pt x="425768" y="424815"/>
                  </a:lnTo>
                  <a:lnTo>
                    <a:pt x="425768" y="423863"/>
                  </a:lnTo>
                  <a:lnTo>
                    <a:pt x="435293" y="404813"/>
                  </a:lnTo>
                  <a:lnTo>
                    <a:pt x="443865" y="390525"/>
                  </a:lnTo>
                  <a:lnTo>
                    <a:pt x="467678" y="390525"/>
                  </a:lnTo>
                  <a:lnTo>
                    <a:pt x="471488" y="363855"/>
                  </a:lnTo>
                  <a:lnTo>
                    <a:pt x="474345" y="363855"/>
                  </a:lnTo>
                  <a:lnTo>
                    <a:pt x="476250" y="364808"/>
                  </a:lnTo>
                  <a:lnTo>
                    <a:pt x="494347" y="367665"/>
                  </a:lnTo>
                  <a:lnTo>
                    <a:pt x="496253" y="358140"/>
                  </a:lnTo>
                  <a:lnTo>
                    <a:pt x="489585" y="342900"/>
                  </a:lnTo>
                  <a:lnTo>
                    <a:pt x="489585" y="340995"/>
                  </a:lnTo>
                  <a:lnTo>
                    <a:pt x="493395" y="330518"/>
                  </a:lnTo>
                  <a:lnTo>
                    <a:pt x="493395" y="328613"/>
                  </a:lnTo>
                  <a:lnTo>
                    <a:pt x="494347" y="327660"/>
                  </a:lnTo>
                  <a:lnTo>
                    <a:pt x="495300" y="327660"/>
                  </a:lnTo>
                  <a:lnTo>
                    <a:pt x="495300" y="326708"/>
                  </a:lnTo>
                  <a:lnTo>
                    <a:pt x="544830" y="300038"/>
                  </a:lnTo>
                  <a:lnTo>
                    <a:pt x="542925" y="274320"/>
                  </a:lnTo>
                  <a:lnTo>
                    <a:pt x="542925" y="274320"/>
                  </a:lnTo>
                  <a:lnTo>
                    <a:pt x="542925" y="273368"/>
                  </a:lnTo>
                  <a:lnTo>
                    <a:pt x="552450" y="254318"/>
                  </a:lnTo>
                  <a:lnTo>
                    <a:pt x="554355" y="250508"/>
                  </a:lnTo>
                  <a:lnTo>
                    <a:pt x="554355" y="250508"/>
                  </a:lnTo>
                  <a:lnTo>
                    <a:pt x="569595" y="215265"/>
                  </a:lnTo>
                  <a:lnTo>
                    <a:pt x="570547" y="214313"/>
                  </a:lnTo>
                  <a:lnTo>
                    <a:pt x="570547" y="214313"/>
                  </a:lnTo>
                  <a:lnTo>
                    <a:pt x="582930" y="201930"/>
                  </a:lnTo>
                  <a:lnTo>
                    <a:pt x="590550" y="187643"/>
                  </a:lnTo>
                  <a:lnTo>
                    <a:pt x="590550" y="185738"/>
                  </a:lnTo>
                  <a:lnTo>
                    <a:pt x="590550" y="185738"/>
                  </a:lnTo>
                  <a:lnTo>
                    <a:pt x="597218" y="174308"/>
                  </a:lnTo>
                  <a:lnTo>
                    <a:pt x="591503" y="160020"/>
                  </a:lnTo>
                  <a:lnTo>
                    <a:pt x="591503" y="159068"/>
                  </a:lnTo>
                  <a:lnTo>
                    <a:pt x="590550" y="159068"/>
                  </a:lnTo>
                  <a:lnTo>
                    <a:pt x="590550" y="143828"/>
                  </a:lnTo>
                  <a:lnTo>
                    <a:pt x="582930" y="143828"/>
                  </a:lnTo>
                  <a:lnTo>
                    <a:pt x="568643" y="150495"/>
                  </a:lnTo>
                  <a:cubicBezTo>
                    <a:pt x="561975" y="155258"/>
                    <a:pt x="552450" y="153353"/>
                    <a:pt x="540068" y="145733"/>
                  </a:cubicBezTo>
                  <a:cubicBezTo>
                    <a:pt x="535305" y="141923"/>
                    <a:pt x="535305" y="132398"/>
                    <a:pt x="538163" y="118110"/>
                  </a:cubicBezTo>
                  <a:lnTo>
                    <a:pt x="530543" y="117158"/>
                  </a:lnTo>
                  <a:lnTo>
                    <a:pt x="526732" y="121920"/>
                  </a:lnTo>
                  <a:cubicBezTo>
                    <a:pt x="518160" y="131445"/>
                    <a:pt x="511493" y="137160"/>
                    <a:pt x="509588" y="137160"/>
                  </a:cubicBezTo>
                  <a:cubicBezTo>
                    <a:pt x="507682" y="137160"/>
                    <a:pt x="506730" y="137160"/>
                    <a:pt x="504825" y="136208"/>
                  </a:cubicBezTo>
                  <a:cubicBezTo>
                    <a:pt x="503872" y="133350"/>
                    <a:pt x="501968" y="128588"/>
                    <a:pt x="501968" y="120968"/>
                  </a:cubicBezTo>
                  <a:cubicBezTo>
                    <a:pt x="501968" y="112395"/>
                    <a:pt x="501968" y="106680"/>
                    <a:pt x="504825" y="104775"/>
                  </a:cubicBezTo>
                  <a:cubicBezTo>
                    <a:pt x="506730" y="101918"/>
                    <a:pt x="508635" y="100965"/>
                    <a:pt x="510540" y="102870"/>
                  </a:cubicBezTo>
                  <a:lnTo>
                    <a:pt x="528638" y="69533"/>
                  </a:lnTo>
                  <a:lnTo>
                    <a:pt x="533400" y="57150"/>
                  </a:lnTo>
                  <a:lnTo>
                    <a:pt x="536257" y="42863"/>
                  </a:lnTo>
                  <a:lnTo>
                    <a:pt x="525780" y="34290"/>
                  </a:lnTo>
                  <a:cubicBezTo>
                    <a:pt x="522922" y="31433"/>
                    <a:pt x="521970" y="24765"/>
                    <a:pt x="523875" y="15240"/>
                  </a:cubicBezTo>
                  <a:lnTo>
                    <a:pt x="523875" y="9525"/>
                  </a:lnTo>
                  <a:cubicBezTo>
                    <a:pt x="523875" y="6668"/>
                    <a:pt x="521970" y="2858"/>
                    <a:pt x="518160" y="0"/>
                  </a:cubicBezTo>
                  <a:lnTo>
                    <a:pt x="516255" y="0"/>
                  </a:lnTo>
                  <a:lnTo>
                    <a:pt x="515303" y="2858"/>
                  </a:lnTo>
                  <a:cubicBezTo>
                    <a:pt x="512445" y="10478"/>
                    <a:pt x="505778" y="14288"/>
                    <a:pt x="495300" y="11430"/>
                  </a:cubicBezTo>
                  <a:cubicBezTo>
                    <a:pt x="490538" y="10478"/>
                    <a:pt x="484822" y="10478"/>
                    <a:pt x="478155" y="11430"/>
                  </a:cubicBezTo>
                  <a:lnTo>
                    <a:pt x="478155" y="11430"/>
                  </a:lnTo>
                  <a:close/>
                </a:path>
              </a:pathLst>
            </a:custGeom>
            <a:solidFill>
              <a:srgbClr val="7E7E7F"/>
            </a:solidFill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3B55A4D4-E7D1-4E0F-8E8F-2DC727341433}"/>
                </a:ext>
              </a:extLst>
            </p:cNvPr>
            <p:cNvSpPr/>
            <p:nvPr/>
          </p:nvSpPr>
          <p:spPr>
            <a:xfrm>
              <a:off x="3536468" y="3808095"/>
              <a:ext cx="333375" cy="342900"/>
            </a:xfrm>
            <a:custGeom>
              <a:avLst/>
              <a:gdLst>
                <a:gd name="connsiteX0" fmla="*/ 337185 w 333375"/>
                <a:gd name="connsiteY0" fmla="*/ 69533 h 342900"/>
                <a:gd name="connsiteX1" fmla="*/ 330517 w 333375"/>
                <a:gd name="connsiteY1" fmla="*/ 54292 h 342900"/>
                <a:gd name="connsiteX2" fmla="*/ 320040 w 333375"/>
                <a:gd name="connsiteY2" fmla="*/ 39052 h 342900"/>
                <a:gd name="connsiteX3" fmla="*/ 308610 w 333375"/>
                <a:gd name="connsiteY3" fmla="*/ 36195 h 342900"/>
                <a:gd name="connsiteX4" fmla="*/ 307658 w 333375"/>
                <a:gd name="connsiteY4" fmla="*/ 36195 h 342900"/>
                <a:gd name="connsiteX5" fmla="*/ 307658 w 333375"/>
                <a:gd name="connsiteY5" fmla="*/ 35242 h 342900"/>
                <a:gd name="connsiteX6" fmla="*/ 306705 w 333375"/>
                <a:gd name="connsiteY6" fmla="*/ 35242 h 342900"/>
                <a:gd name="connsiteX7" fmla="*/ 297180 w 333375"/>
                <a:gd name="connsiteY7" fmla="*/ 30480 h 342900"/>
                <a:gd name="connsiteX8" fmla="*/ 297180 w 333375"/>
                <a:gd name="connsiteY8" fmla="*/ 30480 h 342900"/>
                <a:gd name="connsiteX9" fmla="*/ 295275 w 333375"/>
                <a:gd name="connsiteY9" fmla="*/ 30480 h 342900"/>
                <a:gd name="connsiteX10" fmla="*/ 291465 w 333375"/>
                <a:gd name="connsiteY10" fmla="*/ 31433 h 342900"/>
                <a:gd name="connsiteX11" fmla="*/ 279083 w 333375"/>
                <a:gd name="connsiteY11" fmla="*/ 33338 h 342900"/>
                <a:gd name="connsiteX12" fmla="*/ 278130 w 333375"/>
                <a:gd name="connsiteY12" fmla="*/ 33338 h 342900"/>
                <a:gd name="connsiteX13" fmla="*/ 276225 w 333375"/>
                <a:gd name="connsiteY13" fmla="*/ 32385 h 342900"/>
                <a:gd name="connsiteX14" fmla="*/ 263842 w 333375"/>
                <a:gd name="connsiteY14" fmla="*/ 27622 h 342900"/>
                <a:gd name="connsiteX15" fmla="*/ 263842 w 333375"/>
                <a:gd name="connsiteY15" fmla="*/ 26670 h 342900"/>
                <a:gd name="connsiteX16" fmla="*/ 262890 w 333375"/>
                <a:gd name="connsiteY16" fmla="*/ 26670 h 342900"/>
                <a:gd name="connsiteX17" fmla="*/ 262890 w 333375"/>
                <a:gd name="connsiteY17" fmla="*/ 25717 h 342900"/>
                <a:gd name="connsiteX18" fmla="*/ 262890 w 333375"/>
                <a:gd name="connsiteY18" fmla="*/ 25717 h 342900"/>
                <a:gd name="connsiteX19" fmla="*/ 253365 w 333375"/>
                <a:gd name="connsiteY19" fmla="*/ 16192 h 342900"/>
                <a:gd name="connsiteX20" fmla="*/ 242888 w 333375"/>
                <a:gd name="connsiteY20" fmla="*/ 5715 h 342900"/>
                <a:gd name="connsiteX21" fmla="*/ 233363 w 333375"/>
                <a:gd name="connsiteY21" fmla="*/ 0 h 342900"/>
                <a:gd name="connsiteX22" fmla="*/ 222885 w 333375"/>
                <a:gd name="connsiteY22" fmla="*/ 9525 h 342900"/>
                <a:gd name="connsiteX23" fmla="*/ 209550 w 333375"/>
                <a:gd name="connsiteY23" fmla="*/ 19050 h 342900"/>
                <a:gd name="connsiteX24" fmla="*/ 205740 w 333375"/>
                <a:gd name="connsiteY24" fmla="*/ 47625 h 342900"/>
                <a:gd name="connsiteX25" fmla="*/ 205740 w 333375"/>
                <a:gd name="connsiteY25" fmla="*/ 48577 h 342900"/>
                <a:gd name="connsiteX26" fmla="*/ 205740 w 333375"/>
                <a:gd name="connsiteY26" fmla="*/ 48577 h 342900"/>
                <a:gd name="connsiteX27" fmla="*/ 193358 w 333375"/>
                <a:gd name="connsiteY27" fmla="*/ 69533 h 342900"/>
                <a:gd name="connsiteX28" fmla="*/ 193358 w 333375"/>
                <a:gd name="connsiteY28" fmla="*/ 71438 h 342900"/>
                <a:gd name="connsiteX29" fmla="*/ 192405 w 333375"/>
                <a:gd name="connsiteY29" fmla="*/ 71438 h 342900"/>
                <a:gd name="connsiteX30" fmla="*/ 182880 w 333375"/>
                <a:gd name="connsiteY30" fmla="*/ 80963 h 342900"/>
                <a:gd name="connsiteX31" fmla="*/ 171450 w 333375"/>
                <a:gd name="connsiteY31" fmla="*/ 102870 h 342900"/>
                <a:gd name="connsiteX32" fmla="*/ 171450 w 333375"/>
                <a:gd name="connsiteY32" fmla="*/ 102870 h 342900"/>
                <a:gd name="connsiteX33" fmla="*/ 170497 w 333375"/>
                <a:gd name="connsiteY33" fmla="*/ 104775 h 342900"/>
                <a:gd name="connsiteX34" fmla="*/ 146685 w 333375"/>
                <a:gd name="connsiteY34" fmla="*/ 123825 h 342900"/>
                <a:gd name="connsiteX35" fmla="*/ 137160 w 333375"/>
                <a:gd name="connsiteY35" fmla="*/ 140970 h 342900"/>
                <a:gd name="connsiteX36" fmla="*/ 113347 w 333375"/>
                <a:gd name="connsiteY36" fmla="*/ 157163 h 342900"/>
                <a:gd name="connsiteX37" fmla="*/ 103822 w 333375"/>
                <a:gd name="connsiteY37" fmla="*/ 173355 h 342900"/>
                <a:gd name="connsiteX38" fmla="*/ 103822 w 333375"/>
                <a:gd name="connsiteY38" fmla="*/ 173355 h 342900"/>
                <a:gd name="connsiteX39" fmla="*/ 87630 w 333375"/>
                <a:gd name="connsiteY39" fmla="*/ 195263 h 342900"/>
                <a:gd name="connsiteX40" fmla="*/ 86677 w 333375"/>
                <a:gd name="connsiteY40" fmla="*/ 195263 h 342900"/>
                <a:gd name="connsiteX41" fmla="*/ 86677 w 333375"/>
                <a:gd name="connsiteY41" fmla="*/ 196215 h 342900"/>
                <a:gd name="connsiteX42" fmla="*/ 84772 w 333375"/>
                <a:gd name="connsiteY42" fmla="*/ 196215 h 342900"/>
                <a:gd name="connsiteX43" fmla="*/ 8572 w 333375"/>
                <a:gd name="connsiteY43" fmla="*/ 191452 h 342900"/>
                <a:gd name="connsiteX44" fmla="*/ 0 w 333375"/>
                <a:gd name="connsiteY44" fmla="*/ 200025 h 342900"/>
                <a:gd name="connsiteX45" fmla="*/ 0 w 333375"/>
                <a:gd name="connsiteY45" fmla="*/ 216217 h 342900"/>
                <a:gd name="connsiteX46" fmla="*/ 7620 w 333375"/>
                <a:gd name="connsiteY46" fmla="*/ 247650 h 342900"/>
                <a:gd name="connsiteX47" fmla="*/ 23813 w 333375"/>
                <a:gd name="connsiteY47" fmla="*/ 270510 h 342900"/>
                <a:gd name="connsiteX48" fmla="*/ 37147 w 333375"/>
                <a:gd name="connsiteY48" fmla="*/ 278130 h 342900"/>
                <a:gd name="connsiteX49" fmla="*/ 37147 w 333375"/>
                <a:gd name="connsiteY49" fmla="*/ 279083 h 342900"/>
                <a:gd name="connsiteX50" fmla="*/ 38100 w 333375"/>
                <a:gd name="connsiteY50" fmla="*/ 279083 h 342900"/>
                <a:gd name="connsiteX51" fmla="*/ 38100 w 333375"/>
                <a:gd name="connsiteY51" fmla="*/ 279083 h 342900"/>
                <a:gd name="connsiteX52" fmla="*/ 49530 w 333375"/>
                <a:gd name="connsiteY52" fmla="*/ 300038 h 342900"/>
                <a:gd name="connsiteX53" fmla="*/ 49530 w 333375"/>
                <a:gd name="connsiteY53" fmla="*/ 312420 h 342900"/>
                <a:gd name="connsiteX54" fmla="*/ 44767 w 333375"/>
                <a:gd name="connsiteY54" fmla="*/ 317183 h 342900"/>
                <a:gd name="connsiteX55" fmla="*/ 47625 w 333375"/>
                <a:gd name="connsiteY55" fmla="*/ 319088 h 342900"/>
                <a:gd name="connsiteX56" fmla="*/ 51435 w 333375"/>
                <a:gd name="connsiteY56" fmla="*/ 319088 h 342900"/>
                <a:gd name="connsiteX57" fmla="*/ 57150 w 333375"/>
                <a:gd name="connsiteY57" fmla="*/ 307658 h 342900"/>
                <a:gd name="connsiteX58" fmla="*/ 59055 w 333375"/>
                <a:gd name="connsiteY58" fmla="*/ 307658 h 342900"/>
                <a:gd name="connsiteX59" fmla="*/ 74295 w 333375"/>
                <a:gd name="connsiteY59" fmla="*/ 312420 h 342900"/>
                <a:gd name="connsiteX60" fmla="*/ 75247 w 333375"/>
                <a:gd name="connsiteY60" fmla="*/ 317183 h 342900"/>
                <a:gd name="connsiteX61" fmla="*/ 82867 w 333375"/>
                <a:gd name="connsiteY61" fmla="*/ 317183 h 342900"/>
                <a:gd name="connsiteX62" fmla="*/ 82867 w 333375"/>
                <a:gd name="connsiteY62" fmla="*/ 317183 h 342900"/>
                <a:gd name="connsiteX63" fmla="*/ 80963 w 333375"/>
                <a:gd name="connsiteY63" fmla="*/ 311467 h 342900"/>
                <a:gd name="connsiteX64" fmla="*/ 80010 w 333375"/>
                <a:gd name="connsiteY64" fmla="*/ 309563 h 342900"/>
                <a:gd name="connsiteX65" fmla="*/ 90488 w 333375"/>
                <a:gd name="connsiteY65" fmla="*/ 293370 h 342900"/>
                <a:gd name="connsiteX66" fmla="*/ 103822 w 333375"/>
                <a:gd name="connsiteY66" fmla="*/ 288608 h 342900"/>
                <a:gd name="connsiteX67" fmla="*/ 120967 w 333375"/>
                <a:gd name="connsiteY67" fmla="*/ 289560 h 342900"/>
                <a:gd name="connsiteX68" fmla="*/ 130492 w 333375"/>
                <a:gd name="connsiteY68" fmla="*/ 277177 h 342900"/>
                <a:gd name="connsiteX69" fmla="*/ 130492 w 333375"/>
                <a:gd name="connsiteY69" fmla="*/ 265747 h 342900"/>
                <a:gd name="connsiteX70" fmla="*/ 134302 w 333375"/>
                <a:gd name="connsiteY70" fmla="*/ 253365 h 342900"/>
                <a:gd name="connsiteX71" fmla="*/ 134302 w 333375"/>
                <a:gd name="connsiteY71" fmla="*/ 252413 h 342900"/>
                <a:gd name="connsiteX72" fmla="*/ 135255 w 333375"/>
                <a:gd name="connsiteY72" fmla="*/ 251460 h 342900"/>
                <a:gd name="connsiteX73" fmla="*/ 136208 w 333375"/>
                <a:gd name="connsiteY73" fmla="*/ 250508 h 342900"/>
                <a:gd name="connsiteX74" fmla="*/ 142875 w 333375"/>
                <a:gd name="connsiteY74" fmla="*/ 246697 h 342900"/>
                <a:gd name="connsiteX75" fmla="*/ 142875 w 333375"/>
                <a:gd name="connsiteY75" fmla="*/ 245745 h 342900"/>
                <a:gd name="connsiteX76" fmla="*/ 143827 w 333375"/>
                <a:gd name="connsiteY76" fmla="*/ 245745 h 342900"/>
                <a:gd name="connsiteX77" fmla="*/ 144780 w 333375"/>
                <a:gd name="connsiteY77" fmla="*/ 246697 h 342900"/>
                <a:gd name="connsiteX78" fmla="*/ 159067 w 333375"/>
                <a:gd name="connsiteY78" fmla="*/ 248602 h 342900"/>
                <a:gd name="connsiteX79" fmla="*/ 159067 w 333375"/>
                <a:gd name="connsiteY79" fmla="*/ 250508 h 342900"/>
                <a:gd name="connsiteX80" fmla="*/ 161925 w 333375"/>
                <a:gd name="connsiteY80" fmla="*/ 261938 h 342900"/>
                <a:gd name="connsiteX81" fmla="*/ 161925 w 333375"/>
                <a:gd name="connsiteY81" fmla="*/ 267652 h 342900"/>
                <a:gd name="connsiteX82" fmla="*/ 163830 w 333375"/>
                <a:gd name="connsiteY82" fmla="*/ 276225 h 342900"/>
                <a:gd name="connsiteX83" fmla="*/ 167640 w 333375"/>
                <a:gd name="connsiteY83" fmla="*/ 277177 h 342900"/>
                <a:gd name="connsiteX84" fmla="*/ 172402 w 333375"/>
                <a:gd name="connsiteY84" fmla="*/ 270510 h 342900"/>
                <a:gd name="connsiteX85" fmla="*/ 172402 w 333375"/>
                <a:gd name="connsiteY85" fmla="*/ 269558 h 342900"/>
                <a:gd name="connsiteX86" fmla="*/ 180022 w 333375"/>
                <a:gd name="connsiteY86" fmla="*/ 259080 h 342900"/>
                <a:gd name="connsiteX87" fmla="*/ 180975 w 333375"/>
                <a:gd name="connsiteY87" fmla="*/ 257175 h 342900"/>
                <a:gd name="connsiteX88" fmla="*/ 191452 w 333375"/>
                <a:gd name="connsiteY88" fmla="*/ 252413 h 342900"/>
                <a:gd name="connsiteX89" fmla="*/ 192405 w 333375"/>
                <a:gd name="connsiteY89" fmla="*/ 252413 h 342900"/>
                <a:gd name="connsiteX90" fmla="*/ 193358 w 333375"/>
                <a:gd name="connsiteY90" fmla="*/ 251460 h 342900"/>
                <a:gd name="connsiteX91" fmla="*/ 205740 w 333375"/>
                <a:gd name="connsiteY91" fmla="*/ 255270 h 342900"/>
                <a:gd name="connsiteX92" fmla="*/ 206692 w 333375"/>
                <a:gd name="connsiteY92" fmla="*/ 255270 h 342900"/>
                <a:gd name="connsiteX93" fmla="*/ 208597 w 333375"/>
                <a:gd name="connsiteY93" fmla="*/ 256222 h 342900"/>
                <a:gd name="connsiteX94" fmla="*/ 215265 w 333375"/>
                <a:gd name="connsiteY94" fmla="*/ 269558 h 342900"/>
                <a:gd name="connsiteX95" fmla="*/ 215265 w 333375"/>
                <a:gd name="connsiteY95" fmla="*/ 282892 h 342900"/>
                <a:gd name="connsiteX96" fmla="*/ 224790 w 333375"/>
                <a:gd name="connsiteY96" fmla="*/ 300990 h 342900"/>
                <a:gd name="connsiteX97" fmla="*/ 224790 w 333375"/>
                <a:gd name="connsiteY97" fmla="*/ 300990 h 342900"/>
                <a:gd name="connsiteX98" fmla="*/ 224790 w 333375"/>
                <a:gd name="connsiteY98" fmla="*/ 302895 h 342900"/>
                <a:gd name="connsiteX99" fmla="*/ 224790 w 333375"/>
                <a:gd name="connsiteY99" fmla="*/ 316230 h 342900"/>
                <a:gd name="connsiteX100" fmla="*/ 227647 w 333375"/>
                <a:gd name="connsiteY100" fmla="*/ 321945 h 342900"/>
                <a:gd name="connsiteX101" fmla="*/ 230505 w 333375"/>
                <a:gd name="connsiteY101" fmla="*/ 321945 h 342900"/>
                <a:gd name="connsiteX102" fmla="*/ 234315 w 333375"/>
                <a:gd name="connsiteY102" fmla="*/ 317183 h 342900"/>
                <a:gd name="connsiteX103" fmla="*/ 235267 w 333375"/>
                <a:gd name="connsiteY103" fmla="*/ 315277 h 342900"/>
                <a:gd name="connsiteX104" fmla="*/ 246697 w 333375"/>
                <a:gd name="connsiteY104" fmla="*/ 321945 h 342900"/>
                <a:gd name="connsiteX105" fmla="*/ 247650 w 333375"/>
                <a:gd name="connsiteY105" fmla="*/ 321945 h 342900"/>
                <a:gd name="connsiteX106" fmla="*/ 248602 w 333375"/>
                <a:gd name="connsiteY106" fmla="*/ 321945 h 342900"/>
                <a:gd name="connsiteX107" fmla="*/ 248602 w 333375"/>
                <a:gd name="connsiteY107" fmla="*/ 323850 h 342900"/>
                <a:gd name="connsiteX108" fmla="*/ 248602 w 333375"/>
                <a:gd name="connsiteY108" fmla="*/ 324802 h 342900"/>
                <a:gd name="connsiteX109" fmla="*/ 252413 w 333375"/>
                <a:gd name="connsiteY109" fmla="*/ 340995 h 342900"/>
                <a:gd name="connsiteX110" fmla="*/ 257175 w 333375"/>
                <a:gd name="connsiteY110" fmla="*/ 343852 h 342900"/>
                <a:gd name="connsiteX111" fmla="*/ 258127 w 333375"/>
                <a:gd name="connsiteY111" fmla="*/ 341947 h 342900"/>
                <a:gd name="connsiteX112" fmla="*/ 262890 w 333375"/>
                <a:gd name="connsiteY112" fmla="*/ 329565 h 342900"/>
                <a:gd name="connsiteX113" fmla="*/ 262890 w 333375"/>
                <a:gd name="connsiteY113" fmla="*/ 328613 h 342900"/>
                <a:gd name="connsiteX114" fmla="*/ 263842 w 333375"/>
                <a:gd name="connsiteY114" fmla="*/ 326708 h 342900"/>
                <a:gd name="connsiteX115" fmla="*/ 264795 w 333375"/>
                <a:gd name="connsiteY115" fmla="*/ 326708 h 342900"/>
                <a:gd name="connsiteX116" fmla="*/ 265748 w 333375"/>
                <a:gd name="connsiteY116" fmla="*/ 326708 h 342900"/>
                <a:gd name="connsiteX117" fmla="*/ 272415 w 333375"/>
                <a:gd name="connsiteY117" fmla="*/ 322897 h 342900"/>
                <a:gd name="connsiteX118" fmla="*/ 273367 w 333375"/>
                <a:gd name="connsiteY118" fmla="*/ 322897 h 342900"/>
                <a:gd name="connsiteX119" fmla="*/ 273367 w 333375"/>
                <a:gd name="connsiteY119" fmla="*/ 321945 h 342900"/>
                <a:gd name="connsiteX120" fmla="*/ 281940 w 333375"/>
                <a:gd name="connsiteY120" fmla="*/ 321945 h 342900"/>
                <a:gd name="connsiteX121" fmla="*/ 280035 w 333375"/>
                <a:gd name="connsiteY121" fmla="*/ 317183 h 342900"/>
                <a:gd name="connsiteX122" fmla="*/ 280035 w 333375"/>
                <a:gd name="connsiteY122" fmla="*/ 315277 h 342900"/>
                <a:gd name="connsiteX123" fmla="*/ 275273 w 333375"/>
                <a:gd name="connsiteY123" fmla="*/ 270510 h 342900"/>
                <a:gd name="connsiteX124" fmla="*/ 257175 w 333375"/>
                <a:gd name="connsiteY124" fmla="*/ 240983 h 342900"/>
                <a:gd name="connsiteX125" fmla="*/ 222885 w 333375"/>
                <a:gd name="connsiteY125" fmla="*/ 200977 h 342900"/>
                <a:gd name="connsiteX126" fmla="*/ 221933 w 333375"/>
                <a:gd name="connsiteY126" fmla="*/ 200025 h 342900"/>
                <a:gd name="connsiteX127" fmla="*/ 220027 w 333375"/>
                <a:gd name="connsiteY127" fmla="*/ 174308 h 342900"/>
                <a:gd name="connsiteX128" fmla="*/ 208597 w 333375"/>
                <a:gd name="connsiteY128" fmla="*/ 154305 h 342900"/>
                <a:gd name="connsiteX129" fmla="*/ 208597 w 333375"/>
                <a:gd name="connsiteY129" fmla="*/ 153352 h 342900"/>
                <a:gd name="connsiteX130" fmla="*/ 207645 w 333375"/>
                <a:gd name="connsiteY130" fmla="*/ 152400 h 342900"/>
                <a:gd name="connsiteX131" fmla="*/ 207645 w 333375"/>
                <a:gd name="connsiteY131" fmla="*/ 152400 h 342900"/>
                <a:gd name="connsiteX132" fmla="*/ 208597 w 333375"/>
                <a:gd name="connsiteY132" fmla="*/ 150495 h 342900"/>
                <a:gd name="connsiteX133" fmla="*/ 214313 w 333375"/>
                <a:gd name="connsiteY133" fmla="*/ 125730 h 342900"/>
                <a:gd name="connsiteX134" fmla="*/ 216217 w 333375"/>
                <a:gd name="connsiteY134" fmla="*/ 125730 h 342900"/>
                <a:gd name="connsiteX135" fmla="*/ 218122 w 333375"/>
                <a:gd name="connsiteY135" fmla="*/ 125730 h 342900"/>
                <a:gd name="connsiteX136" fmla="*/ 278130 w 333375"/>
                <a:gd name="connsiteY136" fmla="*/ 121920 h 342900"/>
                <a:gd name="connsiteX137" fmla="*/ 310515 w 333375"/>
                <a:gd name="connsiteY137" fmla="*/ 104775 h 342900"/>
                <a:gd name="connsiteX138" fmla="*/ 310515 w 333375"/>
                <a:gd name="connsiteY138" fmla="*/ 104775 h 342900"/>
                <a:gd name="connsiteX139" fmla="*/ 311467 w 333375"/>
                <a:gd name="connsiteY139" fmla="*/ 103822 h 342900"/>
                <a:gd name="connsiteX140" fmla="*/ 332423 w 333375"/>
                <a:gd name="connsiteY140" fmla="*/ 90488 h 342900"/>
                <a:gd name="connsiteX141" fmla="*/ 337185 w 333375"/>
                <a:gd name="connsiteY141" fmla="*/ 69533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</a:cxnLst>
              <a:rect l="l" t="t" r="r" b="b"/>
              <a:pathLst>
                <a:path w="333375" h="342900">
                  <a:moveTo>
                    <a:pt x="337185" y="69533"/>
                  </a:moveTo>
                  <a:lnTo>
                    <a:pt x="330517" y="54292"/>
                  </a:lnTo>
                  <a:lnTo>
                    <a:pt x="320040" y="39052"/>
                  </a:lnTo>
                  <a:lnTo>
                    <a:pt x="308610" y="36195"/>
                  </a:lnTo>
                  <a:lnTo>
                    <a:pt x="307658" y="36195"/>
                  </a:lnTo>
                  <a:lnTo>
                    <a:pt x="307658" y="35242"/>
                  </a:lnTo>
                  <a:lnTo>
                    <a:pt x="306705" y="35242"/>
                  </a:lnTo>
                  <a:lnTo>
                    <a:pt x="297180" y="30480"/>
                  </a:lnTo>
                  <a:lnTo>
                    <a:pt x="297180" y="30480"/>
                  </a:lnTo>
                  <a:lnTo>
                    <a:pt x="295275" y="30480"/>
                  </a:lnTo>
                  <a:lnTo>
                    <a:pt x="291465" y="31433"/>
                  </a:lnTo>
                  <a:lnTo>
                    <a:pt x="279083" y="33338"/>
                  </a:lnTo>
                  <a:lnTo>
                    <a:pt x="278130" y="33338"/>
                  </a:lnTo>
                  <a:lnTo>
                    <a:pt x="276225" y="32385"/>
                  </a:lnTo>
                  <a:lnTo>
                    <a:pt x="263842" y="27622"/>
                  </a:lnTo>
                  <a:lnTo>
                    <a:pt x="263842" y="26670"/>
                  </a:lnTo>
                  <a:lnTo>
                    <a:pt x="262890" y="26670"/>
                  </a:lnTo>
                  <a:lnTo>
                    <a:pt x="262890" y="25717"/>
                  </a:lnTo>
                  <a:lnTo>
                    <a:pt x="262890" y="25717"/>
                  </a:lnTo>
                  <a:lnTo>
                    <a:pt x="253365" y="16192"/>
                  </a:lnTo>
                  <a:lnTo>
                    <a:pt x="242888" y="5715"/>
                  </a:lnTo>
                  <a:lnTo>
                    <a:pt x="233363" y="0"/>
                  </a:lnTo>
                  <a:lnTo>
                    <a:pt x="222885" y="9525"/>
                  </a:lnTo>
                  <a:lnTo>
                    <a:pt x="209550" y="19050"/>
                  </a:lnTo>
                  <a:lnTo>
                    <a:pt x="205740" y="47625"/>
                  </a:lnTo>
                  <a:lnTo>
                    <a:pt x="205740" y="48577"/>
                  </a:lnTo>
                  <a:lnTo>
                    <a:pt x="205740" y="48577"/>
                  </a:lnTo>
                  <a:lnTo>
                    <a:pt x="193358" y="69533"/>
                  </a:lnTo>
                  <a:lnTo>
                    <a:pt x="193358" y="71438"/>
                  </a:lnTo>
                  <a:lnTo>
                    <a:pt x="192405" y="71438"/>
                  </a:lnTo>
                  <a:lnTo>
                    <a:pt x="182880" y="80963"/>
                  </a:lnTo>
                  <a:lnTo>
                    <a:pt x="171450" y="102870"/>
                  </a:lnTo>
                  <a:lnTo>
                    <a:pt x="171450" y="102870"/>
                  </a:lnTo>
                  <a:lnTo>
                    <a:pt x="170497" y="104775"/>
                  </a:lnTo>
                  <a:cubicBezTo>
                    <a:pt x="161925" y="111442"/>
                    <a:pt x="154305" y="118110"/>
                    <a:pt x="146685" y="123825"/>
                  </a:cubicBezTo>
                  <a:lnTo>
                    <a:pt x="137160" y="140970"/>
                  </a:lnTo>
                  <a:cubicBezTo>
                    <a:pt x="135255" y="145733"/>
                    <a:pt x="127635" y="151447"/>
                    <a:pt x="113347" y="157163"/>
                  </a:cubicBezTo>
                  <a:lnTo>
                    <a:pt x="103822" y="173355"/>
                  </a:lnTo>
                  <a:lnTo>
                    <a:pt x="103822" y="173355"/>
                  </a:lnTo>
                  <a:lnTo>
                    <a:pt x="87630" y="195263"/>
                  </a:lnTo>
                  <a:lnTo>
                    <a:pt x="86677" y="195263"/>
                  </a:lnTo>
                  <a:lnTo>
                    <a:pt x="86677" y="196215"/>
                  </a:lnTo>
                  <a:lnTo>
                    <a:pt x="84772" y="196215"/>
                  </a:lnTo>
                  <a:lnTo>
                    <a:pt x="8572" y="191452"/>
                  </a:lnTo>
                  <a:lnTo>
                    <a:pt x="0" y="200025"/>
                  </a:lnTo>
                  <a:lnTo>
                    <a:pt x="0" y="216217"/>
                  </a:lnTo>
                  <a:lnTo>
                    <a:pt x="7620" y="247650"/>
                  </a:lnTo>
                  <a:lnTo>
                    <a:pt x="23813" y="270510"/>
                  </a:lnTo>
                  <a:lnTo>
                    <a:pt x="37147" y="278130"/>
                  </a:lnTo>
                  <a:lnTo>
                    <a:pt x="37147" y="279083"/>
                  </a:lnTo>
                  <a:lnTo>
                    <a:pt x="38100" y="279083"/>
                  </a:lnTo>
                  <a:lnTo>
                    <a:pt x="38100" y="279083"/>
                  </a:lnTo>
                  <a:cubicBezTo>
                    <a:pt x="45720" y="288608"/>
                    <a:pt x="49530" y="295275"/>
                    <a:pt x="49530" y="300038"/>
                  </a:cubicBezTo>
                  <a:lnTo>
                    <a:pt x="49530" y="312420"/>
                  </a:lnTo>
                  <a:lnTo>
                    <a:pt x="44767" y="317183"/>
                  </a:lnTo>
                  <a:lnTo>
                    <a:pt x="47625" y="319088"/>
                  </a:lnTo>
                  <a:lnTo>
                    <a:pt x="51435" y="319088"/>
                  </a:lnTo>
                  <a:lnTo>
                    <a:pt x="57150" y="307658"/>
                  </a:lnTo>
                  <a:lnTo>
                    <a:pt x="59055" y="307658"/>
                  </a:lnTo>
                  <a:lnTo>
                    <a:pt x="74295" y="312420"/>
                  </a:lnTo>
                  <a:lnTo>
                    <a:pt x="75247" y="317183"/>
                  </a:lnTo>
                  <a:lnTo>
                    <a:pt x="82867" y="317183"/>
                  </a:lnTo>
                  <a:lnTo>
                    <a:pt x="82867" y="317183"/>
                  </a:lnTo>
                  <a:lnTo>
                    <a:pt x="80963" y="311467"/>
                  </a:lnTo>
                  <a:lnTo>
                    <a:pt x="80010" y="309563"/>
                  </a:lnTo>
                  <a:lnTo>
                    <a:pt x="90488" y="293370"/>
                  </a:lnTo>
                  <a:cubicBezTo>
                    <a:pt x="92392" y="288608"/>
                    <a:pt x="97155" y="286702"/>
                    <a:pt x="103822" y="288608"/>
                  </a:cubicBezTo>
                  <a:lnTo>
                    <a:pt x="120967" y="289560"/>
                  </a:lnTo>
                  <a:lnTo>
                    <a:pt x="130492" y="277177"/>
                  </a:lnTo>
                  <a:lnTo>
                    <a:pt x="130492" y="265747"/>
                  </a:lnTo>
                  <a:lnTo>
                    <a:pt x="134302" y="253365"/>
                  </a:lnTo>
                  <a:lnTo>
                    <a:pt x="134302" y="252413"/>
                  </a:lnTo>
                  <a:lnTo>
                    <a:pt x="135255" y="251460"/>
                  </a:lnTo>
                  <a:lnTo>
                    <a:pt x="136208" y="250508"/>
                  </a:lnTo>
                  <a:lnTo>
                    <a:pt x="142875" y="246697"/>
                  </a:lnTo>
                  <a:lnTo>
                    <a:pt x="142875" y="245745"/>
                  </a:lnTo>
                  <a:lnTo>
                    <a:pt x="143827" y="245745"/>
                  </a:lnTo>
                  <a:lnTo>
                    <a:pt x="144780" y="246697"/>
                  </a:lnTo>
                  <a:lnTo>
                    <a:pt x="159067" y="248602"/>
                  </a:lnTo>
                  <a:lnTo>
                    <a:pt x="159067" y="250508"/>
                  </a:lnTo>
                  <a:lnTo>
                    <a:pt x="161925" y="261938"/>
                  </a:lnTo>
                  <a:lnTo>
                    <a:pt x="161925" y="267652"/>
                  </a:lnTo>
                  <a:lnTo>
                    <a:pt x="163830" y="276225"/>
                  </a:lnTo>
                  <a:lnTo>
                    <a:pt x="167640" y="277177"/>
                  </a:lnTo>
                  <a:lnTo>
                    <a:pt x="172402" y="270510"/>
                  </a:lnTo>
                  <a:lnTo>
                    <a:pt x="172402" y="269558"/>
                  </a:lnTo>
                  <a:lnTo>
                    <a:pt x="180022" y="259080"/>
                  </a:lnTo>
                  <a:lnTo>
                    <a:pt x="180975" y="257175"/>
                  </a:lnTo>
                  <a:lnTo>
                    <a:pt x="191452" y="252413"/>
                  </a:lnTo>
                  <a:lnTo>
                    <a:pt x="192405" y="252413"/>
                  </a:lnTo>
                  <a:lnTo>
                    <a:pt x="193358" y="251460"/>
                  </a:lnTo>
                  <a:lnTo>
                    <a:pt x="205740" y="255270"/>
                  </a:lnTo>
                  <a:lnTo>
                    <a:pt x="206692" y="255270"/>
                  </a:lnTo>
                  <a:lnTo>
                    <a:pt x="208597" y="256222"/>
                  </a:lnTo>
                  <a:lnTo>
                    <a:pt x="215265" y="269558"/>
                  </a:lnTo>
                  <a:lnTo>
                    <a:pt x="215265" y="282892"/>
                  </a:lnTo>
                  <a:lnTo>
                    <a:pt x="224790" y="300990"/>
                  </a:lnTo>
                  <a:lnTo>
                    <a:pt x="224790" y="300990"/>
                  </a:lnTo>
                  <a:lnTo>
                    <a:pt x="224790" y="302895"/>
                  </a:lnTo>
                  <a:lnTo>
                    <a:pt x="224790" y="316230"/>
                  </a:lnTo>
                  <a:lnTo>
                    <a:pt x="227647" y="321945"/>
                  </a:lnTo>
                  <a:lnTo>
                    <a:pt x="230505" y="321945"/>
                  </a:lnTo>
                  <a:lnTo>
                    <a:pt x="234315" y="317183"/>
                  </a:lnTo>
                  <a:lnTo>
                    <a:pt x="235267" y="315277"/>
                  </a:lnTo>
                  <a:lnTo>
                    <a:pt x="246697" y="321945"/>
                  </a:lnTo>
                  <a:lnTo>
                    <a:pt x="247650" y="321945"/>
                  </a:lnTo>
                  <a:lnTo>
                    <a:pt x="248602" y="321945"/>
                  </a:lnTo>
                  <a:lnTo>
                    <a:pt x="248602" y="323850"/>
                  </a:lnTo>
                  <a:lnTo>
                    <a:pt x="248602" y="324802"/>
                  </a:lnTo>
                  <a:lnTo>
                    <a:pt x="252413" y="340995"/>
                  </a:lnTo>
                  <a:lnTo>
                    <a:pt x="257175" y="343852"/>
                  </a:lnTo>
                  <a:lnTo>
                    <a:pt x="258127" y="341947"/>
                  </a:lnTo>
                  <a:lnTo>
                    <a:pt x="262890" y="329565"/>
                  </a:lnTo>
                  <a:lnTo>
                    <a:pt x="262890" y="328613"/>
                  </a:lnTo>
                  <a:lnTo>
                    <a:pt x="263842" y="326708"/>
                  </a:lnTo>
                  <a:lnTo>
                    <a:pt x="264795" y="326708"/>
                  </a:lnTo>
                  <a:lnTo>
                    <a:pt x="265748" y="326708"/>
                  </a:lnTo>
                  <a:lnTo>
                    <a:pt x="272415" y="322897"/>
                  </a:lnTo>
                  <a:lnTo>
                    <a:pt x="273367" y="322897"/>
                  </a:lnTo>
                  <a:lnTo>
                    <a:pt x="273367" y="321945"/>
                  </a:lnTo>
                  <a:lnTo>
                    <a:pt x="281940" y="321945"/>
                  </a:lnTo>
                  <a:lnTo>
                    <a:pt x="280035" y="317183"/>
                  </a:lnTo>
                  <a:lnTo>
                    <a:pt x="280035" y="315277"/>
                  </a:lnTo>
                  <a:lnTo>
                    <a:pt x="275273" y="270510"/>
                  </a:lnTo>
                  <a:lnTo>
                    <a:pt x="257175" y="240983"/>
                  </a:lnTo>
                  <a:lnTo>
                    <a:pt x="222885" y="200977"/>
                  </a:lnTo>
                  <a:lnTo>
                    <a:pt x="221933" y="200025"/>
                  </a:lnTo>
                  <a:lnTo>
                    <a:pt x="220027" y="174308"/>
                  </a:lnTo>
                  <a:lnTo>
                    <a:pt x="208597" y="154305"/>
                  </a:lnTo>
                  <a:lnTo>
                    <a:pt x="208597" y="153352"/>
                  </a:lnTo>
                  <a:lnTo>
                    <a:pt x="207645" y="152400"/>
                  </a:lnTo>
                  <a:lnTo>
                    <a:pt x="207645" y="152400"/>
                  </a:lnTo>
                  <a:lnTo>
                    <a:pt x="208597" y="150495"/>
                  </a:lnTo>
                  <a:lnTo>
                    <a:pt x="214313" y="125730"/>
                  </a:lnTo>
                  <a:lnTo>
                    <a:pt x="216217" y="125730"/>
                  </a:lnTo>
                  <a:lnTo>
                    <a:pt x="218122" y="125730"/>
                  </a:lnTo>
                  <a:lnTo>
                    <a:pt x="278130" y="121920"/>
                  </a:lnTo>
                  <a:lnTo>
                    <a:pt x="310515" y="104775"/>
                  </a:lnTo>
                  <a:lnTo>
                    <a:pt x="310515" y="104775"/>
                  </a:lnTo>
                  <a:lnTo>
                    <a:pt x="311467" y="103822"/>
                  </a:lnTo>
                  <a:cubicBezTo>
                    <a:pt x="322898" y="100013"/>
                    <a:pt x="330517" y="95250"/>
                    <a:pt x="332423" y="90488"/>
                  </a:cubicBezTo>
                  <a:cubicBezTo>
                    <a:pt x="335280" y="86677"/>
                    <a:pt x="337185" y="79058"/>
                    <a:pt x="337185" y="69533"/>
                  </a:cubicBezTo>
                  <a:close/>
                </a:path>
              </a:pathLst>
            </a:custGeom>
            <a:solidFill>
              <a:srgbClr val="7E7E7F"/>
            </a:solidFill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09065923-CF8F-42AA-B594-A8B5AF5E74C2}"/>
                </a:ext>
              </a:extLst>
            </p:cNvPr>
            <p:cNvSpPr/>
            <p:nvPr/>
          </p:nvSpPr>
          <p:spPr>
            <a:xfrm>
              <a:off x="3537420" y="3141345"/>
              <a:ext cx="381000" cy="685800"/>
            </a:xfrm>
            <a:custGeom>
              <a:avLst/>
              <a:gdLst>
                <a:gd name="connsiteX0" fmla="*/ 127635 w 381000"/>
                <a:gd name="connsiteY0" fmla="*/ 158115 h 685800"/>
                <a:gd name="connsiteX1" fmla="*/ 121920 w 381000"/>
                <a:gd name="connsiteY1" fmla="*/ 157163 h 685800"/>
                <a:gd name="connsiteX2" fmla="*/ 112395 w 381000"/>
                <a:gd name="connsiteY2" fmla="*/ 215265 h 685800"/>
                <a:gd name="connsiteX3" fmla="*/ 128588 w 381000"/>
                <a:gd name="connsiteY3" fmla="*/ 234315 h 685800"/>
                <a:gd name="connsiteX4" fmla="*/ 143828 w 381000"/>
                <a:gd name="connsiteY4" fmla="*/ 240983 h 685800"/>
                <a:gd name="connsiteX5" fmla="*/ 143828 w 381000"/>
                <a:gd name="connsiteY5" fmla="*/ 240983 h 685800"/>
                <a:gd name="connsiteX6" fmla="*/ 144780 w 381000"/>
                <a:gd name="connsiteY6" fmla="*/ 240983 h 685800"/>
                <a:gd name="connsiteX7" fmla="*/ 145733 w 381000"/>
                <a:gd name="connsiteY7" fmla="*/ 241935 h 685800"/>
                <a:gd name="connsiteX8" fmla="*/ 165735 w 381000"/>
                <a:gd name="connsiteY8" fmla="*/ 258127 h 685800"/>
                <a:gd name="connsiteX9" fmla="*/ 193358 w 381000"/>
                <a:gd name="connsiteY9" fmla="*/ 264795 h 685800"/>
                <a:gd name="connsiteX10" fmla="*/ 194310 w 381000"/>
                <a:gd name="connsiteY10" fmla="*/ 264795 h 685800"/>
                <a:gd name="connsiteX11" fmla="*/ 208598 w 381000"/>
                <a:gd name="connsiteY11" fmla="*/ 274320 h 685800"/>
                <a:gd name="connsiteX12" fmla="*/ 209550 w 381000"/>
                <a:gd name="connsiteY12" fmla="*/ 274320 h 685800"/>
                <a:gd name="connsiteX13" fmla="*/ 209550 w 381000"/>
                <a:gd name="connsiteY13" fmla="*/ 274320 h 685800"/>
                <a:gd name="connsiteX14" fmla="*/ 209550 w 381000"/>
                <a:gd name="connsiteY14" fmla="*/ 276225 h 685800"/>
                <a:gd name="connsiteX15" fmla="*/ 220028 w 381000"/>
                <a:gd name="connsiteY15" fmla="*/ 291465 h 685800"/>
                <a:gd name="connsiteX16" fmla="*/ 221933 w 381000"/>
                <a:gd name="connsiteY16" fmla="*/ 293370 h 685800"/>
                <a:gd name="connsiteX17" fmla="*/ 220980 w 381000"/>
                <a:gd name="connsiteY17" fmla="*/ 295275 h 685800"/>
                <a:gd name="connsiteX18" fmla="*/ 211455 w 381000"/>
                <a:gd name="connsiteY18" fmla="*/ 310515 h 685800"/>
                <a:gd name="connsiteX19" fmla="*/ 209550 w 381000"/>
                <a:gd name="connsiteY19" fmla="*/ 324802 h 685800"/>
                <a:gd name="connsiteX20" fmla="*/ 210503 w 381000"/>
                <a:gd name="connsiteY20" fmla="*/ 324802 h 685800"/>
                <a:gd name="connsiteX21" fmla="*/ 210503 w 381000"/>
                <a:gd name="connsiteY21" fmla="*/ 342900 h 685800"/>
                <a:gd name="connsiteX22" fmla="*/ 209550 w 381000"/>
                <a:gd name="connsiteY22" fmla="*/ 343852 h 685800"/>
                <a:gd name="connsiteX23" fmla="*/ 209550 w 381000"/>
                <a:gd name="connsiteY23" fmla="*/ 343852 h 685800"/>
                <a:gd name="connsiteX24" fmla="*/ 200978 w 381000"/>
                <a:gd name="connsiteY24" fmla="*/ 372427 h 685800"/>
                <a:gd name="connsiteX25" fmla="*/ 200025 w 381000"/>
                <a:gd name="connsiteY25" fmla="*/ 377190 h 685800"/>
                <a:gd name="connsiteX26" fmla="*/ 198120 w 381000"/>
                <a:gd name="connsiteY26" fmla="*/ 377190 h 685800"/>
                <a:gd name="connsiteX27" fmla="*/ 195263 w 381000"/>
                <a:gd name="connsiteY27" fmla="*/ 376238 h 685800"/>
                <a:gd name="connsiteX28" fmla="*/ 182880 w 381000"/>
                <a:gd name="connsiteY28" fmla="*/ 373380 h 685800"/>
                <a:gd name="connsiteX29" fmla="*/ 166688 w 381000"/>
                <a:gd name="connsiteY29" fmla="*/ 374333 h 685800"/>
                <a:gd name="connsiteX30" fmla="*/ 152400 w 381000"/>
                <a:gd name="connsiteY30" fmla="*/ 379095 h 685800"/>
                <a:gd name="connsiteX31" fmla="*/ 136208 w 381000"/>
                <a:gd name="connsiteY31" fmla="*/ 392430 h 685800"/>
                <a:gd name="connsiteX32" fmla="*/ 132398 w 381000"/>
                <a:gd name="connsiteY32" fmla="*/ 396240 h 685800"/>
                <a:gd name="connsiteX33" fmla="*/ 153353 w 381000"/>
                <a:gd name="connsiteY33" fmla="*/ 406717 h 685800"/>
                <a:gd name="connsiteX34" fmla="*/ 151448 w 381000"/>
                <a:gd name="connsiteY34" fmla="*/ 410527 h 685800"/>
                <a:gd name="connsiteX35" fmla="*/ 138113 w 381000"/>
                <a:gd name="connsiteY35" fmla="*/ 422910 h 685800"/>
                <a:gd name="connsiteX36" fmla="*/ 124778 w 381000"/>
                <a:gd name="connsiteY36" fmla="*/ 423863 h 685800"/>
                <a:gd name="connsiteX37" fmla="*/ 102870 w 381000"/>
                <a:gd name="connsiteY37" fmla="*/ 415290 h 685800"/>
                <a:gd name="connsiteX38" fmla="*/ 102870 w 381000"/>
                <a:gd name="connsiteY38" fmla="*/ 415290 h 685800"/>
                <a:gd name="connsiteX39" fmla="*/ 102870 w 381000"/>
                <a:gd name="connsiteY39" fmla="*/ 415290 h 685800"/>
                <a:gd name="connsiteX40" fmla="*/ 82868 w 381000"/>
                <a:gd name="connsiteY40" fmla="*/ 403860 h 685800"/>
                <a:gd name="connsiteX41" fmla="*/ 74295 w 381000"/>
                <a:gd name="connsiteY41" fmla="*/ 403860 h 685800"/>
                <a:gd name="connsiteX42" fmla="*/ 50483 w 381000"/>
                <a:gd name="connsiteY42" fmla="*/ 438150 h 685800"/>
                <a:gd name="connsiteX43" fmla="*/ 45720 w 381000"/>
                <a:gd name="connsiteY43" fmla="*/ 449580 h 685800"/>
                <a:gd name="connsiteX44" fmla="*/ 45720 w 381000"/>
                <a:gd name="connsiteY44" fmla="*/ 469583 h 685800"/>
                <a:gd name="connsiteX45" fmla="*/ 55245 w 381000"/>
                <a:gd name="connsiteY45" fmla="*/ 485775 h 685800"/>
                <a:gd name="connsiteX46" fmla="*/ 55245 w 381000"/>
                <a:gd name="connsiteY46" fmla="*/ 486727 h 685800"/>
                <a:gd name="connsiteX47" fmla="*/ 55245 w 381000"/>
                <a:gd name="connsiteY47" fmla="*/ 486727 h 685800"/>
                <a:gd name="connsiteX48" fmla="*/ 55245 w 381000"/>
                <a:gd name="connsiteY48" fmla="*/ 486727 h 685800"/>
                <a:gd name="connsiteX49" fmla="*/ 60960 w 381000"/>
                <a:gd name="connsiteY49" fmla="*/ 501967 h 685800"/>
                <a:gd name="connsiteX50" fmla="*/ 60960 w 381000"/>
                <a:gd name="connsiteY50" fmla="*/ 503872 h 685800"/>
                <a:gd name="connsiteX51" fmla="*/ 61913 w 381000"/>
                <a:gd name="connsiteY51" fmla="*/ 525780 h 685800"/>
                <a:gd name="connsiteX52" fmla="*/ 61913 w 381000"/>
                <a:gd name="connsiteY52" fmla="*/ 528638 h 685800"/>
                <a:gd name="connsiteX53" fmla="*/ 62865 w 381000"/>
                <a:gd name="connsiteY53" fmla="*/ 530543 h 685800"/>
                <a:gd name="connsiteX54" fmla="*/ 47625 w 381000"/>
                <a:gd name="connsiteY54" fmla="*/ 533400 h 685800"/>
                <a:gd name="connsiteX55" fmla="*/ 19050 w 381000"/>
                <a:gd name="connsiteY55" fmla="*/ 533400 h 685800"/>
                <a:gd name="connsiteX56" fmla="*/ 5715 w 381000"/>
                <a:gd name="connsiteY56" fmla="*/ 541972 h 685800"/>
                <a:gd name="connsiteX57" fmla="*/ 0 w 381000"/>
                <a:gd name="connsiteY57" fmla="*/ 551497 h 685800"/>
                <a:gd name="connsiteX58" fmla="*/ 953 w 381000"/>
                <a:gd name="connsiteY58" fmla="*/ 552450 h 685800"/>
                <a:gd name="connsiteX59" fmla="*/ 6668 w 381000"/>
                <a:gd name="connsiteY59" fmla="*/ 581025 h 685800"/>
                <a:gd name="connsiteX60" fmla="*/ 7620 w 381000"/>
                <a:gd name="connsiteY60" fmla="*/ 581025 h 685800"/>
                <a:gd name="connsiteX61" fmla="*/ 7620 w 381000"/>
                <a:gd name="connsiteY61" fmla="*/ 592455 h 685800"/>
                <a:gd name="connsiteX62" fmla="*/ 14288 w 381000"/>
                <a:gd name="connsiteY62" fmla="*/ 605790 h 685800"/>
                <a:gd name="connsiteX63" fmla="*/ 34290 w 381000"/>
                <a:gd name="connsiteY63" fmla="*/ 619125 h 685800"/>
                <a:gd name="connsiteX64" fmla="*/ 63818 w 381000"/>
                <a:gd name="connsiteY64" fmla="*/ 612458 h 685800"/>
                <a:gd name="connsiteX65" fmla="*/ 78105 w 381000"/>
                <a:gd name="connsiteY65" fmla="*/ 602933 h 685800"/>
                <a:gd name="connsiteX66" fmla="*/ 80010 w 381000"/>
                <a:gd name="connsiteY66" fmla="*/ 601980 h 685800"/>
                <a:gd name="connsiteX67" fmla="*/ 93345 w 381000"/>
                <a:gd name="connsiteY67" fmla="*/ 601980 h 685800"/>
                <a:gd name="connsiteX68" fmla="*/ 100965 w 381000"/>
                <a:gd name="connsiteY68" fmla="*/ 620077 h 685800"/>
                <a:gd name="connsiteX69" fmla="*/ 111443 w 381000"/>
                <a:gd name="connsiteY69" fmla="*/ 635318 h 685800"/>
                <a:gd name="connsiteX70" fmla="*/ 118110 w 381000"/>
                <a:gd name="connsiteY70" fmla="*/ 634365 h 685800"/>
                <a:gd name="connsiteX71" fmla="*/ 120015 w 381000"/>
                <a:gd name="connsiteY71" fmla="*/ 634365 h 685800"/>
                <a:gd name="connsiteX72" fmla="*/ 121920 w 381000"/>
                <a:gd name="connsiteY72" fmla="*/ 634365 h 685800"/>
                <a:gd name="connsiteX73" fmla="*/ 122873 w 381000"/>
                <a:gd name="connsiteY73" fmla="*/ 632460 h 685800"/>
                <a:gd name="connsiteX74" fmla="*/ 136208 w 381000"/>
                <a:gd name="connsiteY74" fmla="*/ 621983 h 685800"/>
                <a:gd name="connsiteX75" fmla="*/ 148590 w 381000"/>
                <a:gd name="connsiteY75" fmla="*/ 643890 h 685800"/>
                <a:gd name="connsiteX76" fmla="*/ 161925 w 381000"/>
                <a:gd name="connsiteY76" fmla="*/ 652463 h 685800"/>
                <a:gd name="connsiteX77" fmla="*/ 180975 w 381000"/>
                <a:gd name="connsiteY77" fmla="*/ 652463 h 685800"/>
                <a:gd name="connsiteX78" fmla="*/ 195263 w 381000"/>
                <a:gd name="connsiteY78" fmla="*/ 650558 h 685800"/>
                <a:gd name="connsiteX79" fmla="*/ 198120 w 381000"/>
                <a:gd name="connsiteY79" fmla="*/ 650558 h 685800"/>
                <a:gd name="connsiteX80" fmla="*/ 232410 w 381000"/>
                <a:gd name="connsiteY80" fmla="*/ 655320 h 685800"/>
                <a:gd name="connsiteX81" fmla="*/ 233363 w 381000"/>
                <a:gd name="connsiteY81" fmla="*/ 655320 h 685800"/>
                <a:gd name="connsiteX82" fmla="*/ 233363 w 381000"/>
                <a:gd name="connsiteY82" fmla="*/ 656272 h 685800"/>
                <a:gd name="connsiteX83" fmla="*/ 247650 w 381000"/>
                <a:gd name="connsiteY83" fmla="*/ 664845 h 685800"/>
                <a:gd name="connsiteX84" fmla="*/ 247650 w 381000"/>
                <a:gd name="connsiteY84" fmla="*/ 664845 h 685800"/>
                <a:gd name="connsiteX85" fmla="*/ 247650 w 381000"/>
                <a:gd name="connsiteY85" fmla="*/ 664845 h 685800"/>
                <a:gd name="connsiteX86" fmla="*/ 247650 w 381000"/>
                <a:gd name="connsiteY86" fmla="*/ 665797 h 685800"/>
                <a:gd name="connsiteX87" fmla="*/ 260033 w 381000"/>
                <a:gd name="connsiteY87" fmla="*/ 675322 h 685800"/>
                <a:gd name="connsiteX88" fmla="*/ 260033 w 381000"/>
                <a:gd name="connsiteY88" fmla="*/ 676275 h 685800"/>
                <a:gd name="connsiteX89" fmla="*/ 268605 w 381000"/>
                <a:gd name="connsiteY89" fmla="*/ 685800 h 685800"/>
                <a:gd name="connsiteX90" fmla="*/ 278130 w 381000"/>
                <a:gd name="connsiteY90" fmla="*/ 689610 h 685800"/>
                <a:gd name="connsiteX91" fmla="*/ 293370 w 381000"/>
                <a:gd name="connsiteY91" fmla="*/ 687705 h 685800"/>
                <a:gd name="connsiteX92" fmla="*/ 293370 w 381000"/>
                <a:gd name="connsiteY92" fmla="*/ 667702 h 685800"/>
                <a:gd name="connsiteX93" fmla="*/ 285750 w 381000"/>
                <a:gd name="connsiteY93" fmla="*/ 654368 h 685800"/>
                <a:gd name="connsiteX94" fmla="*/ 284797 w 381000"/>
                <a:gd name="connsiteY94" fmla="*/ 654368 h 685800"/>
                <a:gd name="connsiteX95" fmla="*/ 284797 w 381000"/>
                <a:gd name="connsiteY95" fmla="*/ 653415 h 685800"/>
                <a:gd name="connsiteX96" fmla="*/ 279083 w 381000"/>
                <a:gd name="connsiteY96" fmla="*/ 628650 h 685800"/>
                <a:gd name="connsiteX97" fmla="*/ 292418 w 381000"/>
                <a:gd name="connsiteY97" fmla="*/ 615315 h 685800"/>
                <a:gd name="connsiteX98" fmla="*/ 293370 w 381000"/>
                <a:gd name="connsiteY98" fmla="*/ 614363 h 685800"/>
                <a:gd name="connsiteX99" fmla="*/ 294322 w 381000"/>
                <a:gd name="connsiteY99" fmla="*/ 614363 h 685800"/>
                <a:gd name="connsiteX100" fmla="*/ 305753 w 381000"/>
                <a:gd name="connsiteY100" fmla="*/ 612458 h 685800"/>
                <a:gd name="connsiteX101" fmla="*/ 318135 w 381000"/>
                <a:gd name="connsiteY101" fmla="*/ 612458 h 685800"/>
                <a:gd name="connsiteX102" fmla="*/ 321945 w 381000"/>
                <a:gd name="connsiteY102" fmla="*/ 607695 h 685800"/>
                <a:gd name="connsiteX103" fmla="*/ 314325 w 381000"/>
                <a:gd name="connsiteY103" fmla="*/ 597218 h 685800"/>
                <a:gd name="connsiteX104" fmla="*/ 286703 w 381000"/>
                <a:gd name="connsiteY104" fmla="*/ 578168 h 685800"/>
                <a:gd name="connsiteX105" fmla="*/ 280035 w 381000"/>
                <a:gd name="connsiteY105" fmla="*/ 567690 h 685800"/>
                <a:gd name="connsiteX106" fmla="*/ 279083 w 381000"/>
                <a:gd name="connsiteY106" fmla="*/ 566738 h 685800"/>
                <a:gd name="connsiteX107" fmla="*/ 278130 w 381000"/>
                <a:gd name="connsiteY107" fmla="*/ 565785 h 685800"/>
                <a:gd name="connsiteX108" fmla="*/ 279083 w 381000"/>
                <a:gd name="connsiteY108" fmla="*/ 563880 h 685800"/>
                <a:gd name="connsiteX109" fmla="*/ 286703 w 381000"/>
                <a:gd name="connsiteY109" fmla="*/ 549593 h 685800"/>
                <a:gd name="connsiteX110" fmla="*/ 288608 w 381000"/>
                <a:gd name="connsiteY110" fmla="*/ 551497 h 685800"/>
                <a:gd name="connsiteX111" fmla="*/ 307658 w 381000"/>
                <a:gd name="connsiteY111" fmla="*/ 556260 h 685800"/>
                <a:gd name="connsiteX112" fmla="*/ 358140 w 381000"/>
                <a:gd name="connsiteY112" fmla="*/ 554355 h 685800"/>
                <a:gd name="connsiteX113" fmla="*/ 359093 w 381000"/>
                <a:gd name="connsiteY113" fmla="*/ 555308 h 685800"/>
                <a:gd name="connsiteX114" fmla="*/ 360045 w 381000"/>
                <a:gd name="connsiteY114" fmla="*/ 555308 h 685800"/>
                <a:gd name="connsiteX115" fmla="*/ 374333 w 381000"/>
                <a:gd name="connsiteY115" fmla="*/ 560070 h 685800"/>
                <a:gd name="connsiteX116" fmla="*/ 383858 w 381000"/>
                <a:gd name="connsiteY116" fmla="*/ 551497 h 685800"/>
                <a:gd name="connsiteX117" fmla="*/ 379095 w 381000"/>
                <a:gd name="connsiteY117" fmla="*/ 521970 h 685800"/>
                <a:gd name="connsiteX118" fmla="*/ 360997 w 381000"/>
                <a:gd name="connsiteY118" fmla="*/ 510540 h 685800"/>
                <a:gd name="connsiteX119" fmla="*/ 343853 w 381000"/>
                <a:gd name="connsiteY119" fmla="*/ 446722 h 685800"/>
                <a:gd name="connsiteX120" fmla="*/ 328613 w 381000"/>
                <a:gd name="connsiteY120" fmla="*/ 439102 h 685800"/>
                <a:gd name="connsiteX121" fmla="*/ 326708 w 381000"/>
                <a:gd name="connsiteY121" fmla="*/ 438150 h 685800"/>
                <a:gd name="connsiteX122" fmla="*/ 324803 w 381000"/>
                <a:gd name="connsiteY122" fmla="*/ 438150 h 685800"/>
                <a:gd name="connsiteX123" fmla="*/ 324803 w 381000"/>
                <a:gd name="connsiteY123" fmla="*/ 436245 h 685800"/>
                <a:gd name="connsiteX124" fmla="*/ 324803 w 381000"/>
                <a:gd name="connsiteY124" fmla="*/ 435292 h 685800"/>
                <a:gd name="connsiteX125" fmla="*/ 321945 w 381000"/>
                <a:gd name="connsiteY125" fmla="*/ 410527 h 685800"/>
                <a:gd name="connsiteX126" fmla="*/ 342900 w 381000"/>
                <a:gd name="connsiteY126" fmla="*/ 313372 h 685800"/>
                <a:gd name="connsiteX127" fmla="*/ 329565 w 381000"/>
                <a:gd name="connsiteY127" fmla="*/ 256222 h 685800"/>
                <a:gd name="connsiteX128" fmla="*/ 327660 w 381000"/>
                <a:gd name="connsiteY128" fmla="*/ 227647 h 685800"/>
                <a:gd name="connsiteX129" fmla="*/ 329565 w 381000"/>
                <a:gd name="connsiteY129" fmla="*/ 196215 h 685800"/>
                <a:gd name="connsiteX130" fmla="*/ 329565 w 381000"/>
                <a:gd name="connsiteY130" fmla="*/ 194310 h 685800"/>
                <a:gd name="connsiteX131" fmla="*/ 331470 w 381000"/>
                <a:gd name="connsiteY131" fmla="*/ 192405 h 685800"/>
                <a:gd name="connsiteX132" fmla="*/ 331470 w 381000"/>
                <a:gd name="connsiteY132" fmla="*/ 192405 h 685800"/>
                <a:gd name="connsiteX133" fmla="*/ 350520 w 381000"/>
                <a:gd name="connsiteY133" fmla="*/ 178117 h 685800"/>
                <a:gd name="connsiteX134" fmla="*/ 350520 w 381000"/>
                <a:gd name="connsiteY134" fmla="*/ 162877 h 685800"/>
                <a:gd name="connsiteX135" fmla="*/ 343853 w 381000"/>
                <a:gd name="connsiteY135" fmla="*/ 145733 h 685800"/>
                <a:gd name="connsiteX136" fmla="*/ 331470 w 381000"/>
                <a:gd name="connsiteY136" fmla="*/ 132397 h 685800"/>
                <a:gd name="connsiteX137" fmla="*/ 329565 w 381000"/>
                <a:gd name="connsiteY137" fmla="*/ 132397 h 685800"/>
                <a:gd name="connsiteX138" fmla="*/ 329565 w 381000"/>
                <a:gd name="connsiteY138" fmla="*/ 129540 h 685800"/>
                <a:gd name="connsiteX139" fmla="*/ 327660 w 381000"/>
                <a:gd name="connsiteY139" fmla="*/ 106680 h 685800"/>
                <a:gd name="connsiteX140" fmla="*/ 327660 w 381000"/>
                <a:gd name="connsiteY140" fmla="*/ 105727 h 685800"/>
                <a:gd name="connsiteX141" fmla="*/ 326708 w 381000"/>
                <a:gd name="connsiteY141" fmla="*/ 104775 h 685800"/>
                <a:gd name="connsiteX142" fmla="*/ 328613 w 381000"/>
                <a:gd name="connsiteY142" fmla="*/ 103822 h 685800"/>
                <a:gd name="connsiteX143" fmla="*/ 328613 w 381000"/>
                <a:gd name="connsiteY143" fmla="*/ 102870 h 685800"/>
                <a:gd name="connsiteX144" fmla="*/ 353378 w 381000"/>
                <a:gd name="connsiteY144" fmla="*/ 71438 h 685800"/>
                <a:gd name="connsiteX145" fmla="*/ 353378 w 381000"/>
                <a:gd name="connsiteY145" fmla="*/ 58102 h 685800"/>
                <a:gd name="connsiteX146" fmla="*/ 345758 w 381000"/>
                <a:gd name="connsiteY146" fmla="*/ 43815 h 685800"/>
                <a:gd name="connsiteX147" fmla="*/ 345758 w 381000"/>
                <a:gd name="connsiteY147" fmla="*/ 42863 h 685800"/>
                <a:gd name="connsiteX148" fmla="*/ 344805 w 381000"/>
                <a:gd name="connsiteY148" fmla="*/ 40958 h 685800"/>
                <a:gd name="connsiteX149" fmla="*/ 357188 w 381000"/>
                <a:gd name="connsiteY149" fmla="*/ 25717 h 685800"/>
                <a:gd name="connsiteX150" fmla="*/ 357188 w 381000"/>
                <a:gd name="connsiteY150" fmla="*/ 24765 h 685800"/>
                <a:gd name="connsiteX151" fmla="*/ 358140 w 381000"/>
                <a:gd name="connsiteY151" fmla="*/ 24765 h 685800"/>
                <a:gd name="connsiteX152" fmla="*/ 371475 w 381000"/>
                <a:gd name="connsiteY152" fmla="*/ 14288 h 685800"/>
                <a:gd name="connsiteX153" fmla="*/ 369570 w 381000"/>
                <a:gd name="connsiteY153" fmla="*/ 1905 h 685800"/>
                <a:gd name="connsiteX154" fmla="*/ 362903 w 381000"/>
                <a:gd name="connsiteY154" fmla="*/ 1905 h 685800"/>
                <a:gd name="connsiteX155" fmla="*/ 352425 w 381000"/>
                <a:gd name="connsiteY155" fmla="*/ 0 h 685800"/>
                <a:gd name="connsiteX156" fmla="*/ 346710 w 381000"/>
                <a:gd name="connsiteY156" fmla="*/ 22860 h 685800"/>
                <a:gd name="connsiteX157" fmla="*/ 343853 w 381000"/>
                <a:gd name="connsiteY157" fmla="*/ 21908 h 685800"/>
                <a:gd name="connsiteX158" fmla="*/ 319088 w 381000"/>
                <a:gd name="connsiteY158" fmla="*/ 12383 h 685800"/>
                <a:gd name="connsiteX159" fmla="*/ 303847 w 381000"/>
                <a:gd name="connsiteY159" fmla="*/ 9525 h 685800"/>
                <a:gd name="connsiteX160" fmla="*/ 309563 w 381000"/>
                <a:gd name="connsiteY160" fmla="*/ 33338 h 685800"/>
                <a:gd name="connsiteX161" fmla="*/ 288608 w 381000"/>
                <a:gd name="connsiteY161" fmla="*/ 40005 h 685800"/>
                <a:gd name="connsiteX162" fmla="*/ 258128 w 381000"/>
                <a:gd name="connsiteY162" fmla="*/ 56197 h 685800"/>
                <a:gd name="connsiteX163" fmla="*/ 248603 w 381000"/>
                <a:gd name="connsiteY163" fmla="*/ 68580 h 685800"/>
                <a:gd name="connsiteX164" fmla="*/ 248603 w 381000"/>
                <a:gd name="connsiteY164" fmla="*/ 68580 h 685800"/>
                <a:gd name="connsiteX165" fmla="*/ 248603 w 381000"/>
                <a:gd name="connsiteY165" fmla="*/ 69533 h 685800"/>
                <a:gd name="connsiteX166" fmla="*/ 247650 w 381000"/>
                <a:gd name="connsiteY166" fmla="*/ 69533 h 685800"/>
                <a:gd name="connsiteX167" fmla="*/ 231458 w 381000"/>
                <a:gd name="connsiteY167" fmla="*/ 83820 h 685800"/>
                <a:gd name="connsiteX168" fmla="*/ 228600 w 381000"/>
                <a:gd name="connsiteY168" fmla="*/ 106680 h 685800"/>
                <a:gd name="connsiteX169" fmla="*/ 228600 w 381000"/>
                <a:gd name="connsiteY169" fmla="*/ 108585 h 685800"/>
                <a:gd name="connsiteX170" fmla="*/ 220028 w 381000"/>
                <a:gd name="connsiteY170" fmla="*/ 140970 h 685800"/>
                <a:gd name="connsiteX171" fmla="*/ 220980 w 381000"/>
                <a:gd name="connsiteY171" fmla="*/ 140970 h 685800"/>
                <a:gd name="connsiteX172" fmla="*/ 217170 w 381000"/>
                <a:gd name="connsiteY172" fmla="*/ 156210 h 685800"/>
                <a:gd name="connsiteX173" fmla="*/ 217170 w 381000"/>
                <a:gd name="connsiteY173" fmla="*/ 157163 h 685800"/>
                <a:gd name="connsiteX174" fmla="*/ 217170 w 381000"/>
                <a:gd name="connsiteY174" fmla="*/ 157163 h 685800"/>
                <a:gd name="connsiteX175" fmla="*/ 216218 w 381000"/>
                <a:gd name="connsiteY175" fmla="*/ 158115 h 685800"/>
                <a:gd name="connsiteX176" fmla="*/ 205740 w 381000"/>
                <a:gd name="connsiteY176" fmla="*/ 172402 h 685800"/>
                <a:gd name="connsiteX177" fmla="*/ 204788 w 381000"/>
                <a:gd name="connsiteY177" fmla="*/ 172402 h 685800"/>
                <a:gd name="connsiteX178" fmla="*/ 204788 w 381000"/>
                <a:gd name="connsiteY178" fmla="*/ 173355 h 685800"/>
                <a:gd name="connsiteX179" fmla="*/ 203835 w 381000"/>
                <a:gd name="connsiteY179" fmla="*/ 174308 h 685800"/>
                <a:gd name="connsiteX180" fmla="*/ 202883 w 381000"/>
                <a:gd name="connsiteY180" fmla="*/ 174308 h 685800"/>
                <a:gd name="connsiteX181" fmla="*/ 180023 w 381000"/>
                <a:gd name="connsiteY181" fmla="*/ 177165 h 685800"/>
                <a:gd name="connsiteX182" fmla="*/ 180023 w 381000"/>
                <a:gd name="connsiteY182" fmla="*/ 177165 h 685800"/>
                <a:gd name="connsiteX183" fmla="*/ 180023 w 381000"/>
                <a:gd name="connsiteY183" fmla="*/ 178117 h 685800"/>
                <a:gd name="connsiteX184" fmla="*/ 179070 w 381000"/>
                <a:gd name="connsiteY184" fmla="*/ 177165 h 685800"/>
                <a:gd name="connsiteX185" fmla="*/ 179070 w 381000"/>
                <a:gd name="connsiteY185" fmla="*/ 177165 h 685800"/>
                <a:gd name="connsiteX186" fmla="*/ 144780 w 381000"/>
                <a:gd name="connsiteY186" fmla="*/ 165735 h 685800"/>
                <a:gd name="connsiteX187" fmla="*/ 143828 w 381000"/>
                <a:gd name="connsiteY187" fmla="*/ 164783 h 685800"/>
                <a:gd name="connsiteX188" fmla="*/ 127635 w 381000"/>
                <a:gd name="connsiteY188" fmla="*/ 158115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381000" h="685800">
                  <a:moveTo>
                    <a:pt x="127635" y="158115"/>
                  </a:moveTo>
                  <a:lnTo>
                    <a:pt x="121920" y="157163"/>
                  </a:lnTo>
                  <a:lnTo>
                    <a:pt x="112395" y="215265"/>
                  </a:lnTo>
                  <a:lnTo>
                    <a:pt x="128588" y="234315"/>
                  </a:lnTo>
                  <a:lnTo>
                    <a:pt x="143828" y="240983"/>
                  </a:lnTo>
                  <a:lnTo>
                    <a:pt x="143828" y="240983"/>
                  </a:lnTo>
                  <a:lnTo>
                    <a:pt x="144780" y="240983"/>
                  </a:lnTo>
                  <a:lnTo>
                    <a:pt x="145733" y="241935"/>
                  </a:lnTo>
                  <a:lnTo>
                    <a:pt x="165735" y="258127"/>
                  </a:lnTo>
                  <a:lnTo>
                    <a:pt x="193358" y="264795"/>
                  </a:lnTo>
                  <a:lnTo>
                    <a:pt x="194310" y="264795"/>
                  </a:lnTo>
                  <a:lnTo>
                    <a:pt x="208598" y="274320"/>
                  </a:lnTo>
                  <a:lnTo>
                    <a:pt x="209550" y="274320"/>
                  </a:lnTo>
                  <a:lnTo>
                    <a:pt x="209550" y="274320"/>
                  </a:lnTo>
                  <a:lnTo>
                    <a:pt x="209550" y="276225"/>
                  </a:lnTo>
                  <a:lnTo>
                    <a:pt x="220028" y="291465"/>
                  </a:lnTo>
                  <a:lnTo>
                    <a:pt x="221933" y="293370"/>
                  </a:lnTo>
                  <a:lnTo>
                    <a:pt x="220980" y="295275"/>
                  </a:lnTo>
                  <a:lnTo>
                    <a:pt x="211455" y="310515"/>
                  </a:lnTo>
                  <a:cubicBezTo>
                    <a:pt x="209550" y="312420"/>
                    <a:pt x="209550" y="317183"/>
                    <a:pt x="209550" y="324802"/>
                  </a:cubicBezTo>
                  <a:lnTo>
                    <a:pt x="210503" y="324802"/>
                  </a:lnTo>
                  <a:lnTo>
                    <a:pt x="210503" y="342900"/>
                  </a:lnTo>
                  <a:lnTo>
                    <a:pt x="209550" y="343852"/>
                  </a:lnTo>
                  <a:lnTo>
                    <a:pt x="209550" y="343852"/>
                  </a:lnTo>
                  <a:lnTo>
                    <a:pt x="200978" y="372427"/>
                  </a:lnTo>
                  <a:lnTo>
                    <a:pt x="200025" y="377190"/>
                  </a:lnTo>
                  <a:lnTo>
                    <a:pt x="198120" y="377190"/>
                  </a:lnTo>
                  <a:lnTo>
                    <a:pt x="195263" y="376238"/>
                  </a:lnTo>
                  <a:lnTo>
                    <a:pt x="182880" y="373380"/>
                  </a:lnTo>
                  <a:lnTo>
                    <a:pt x="166688" y="374333"/>
                  </a:lnTo>
                  <a:lnTo>
                    <a:pt x="152400" y="379095"/>
                  </a:lnTo>
                  <a:lnTo>
                    <a:pt x="136208" y="392430"/>
                  </a:lnTo>
                  <a:lnTo>
                    <a:pt x="132398" y="396240"/>
                  </a:lnTo>
                  <a:lnTo>
                    <a:pt x="153353" y="406717"/>
                  </a:lnTo>
                  <a:lnTo>
                    <a:pt x="151448" y="410527"/>
                  </a:lnTo>
                  <a:cubicBezTo>
                    <a:pt x="150495" y="415290"/>
                    <a:pt x="145733" y="420052"/>
                    <a:pt x="138113" y="422910"/>
                  </a:cubicBezTo>
                  <a:lnTo>
                    <a:pt x="124778" y="423863"/>
                  </a:lnTo>
                  <a:lnTo>
                    <a:pt x="102870" y="415290"/>
                  </a:lnTo>
                  <a:lnTo>
                    <a:pt x="102870" y="415290"/>
                  </a:lnTo>
                  <a:lnTo>
                    <a:pt x="102870" y="415290"/>
                  </a:lnTo>
                  <a:lnTo>
                    <a:pt x="82868" y="403860"/>
                  </a:lnTo>
                  <a:lnTo>
                    <a:pt x="74295" y="403860"/>
                  </a:lnTo>
                  <a:lnTo>
                    <a:pt x="50483" y="438150"/>
                  </a:lnTo>
                  <a:lnTo>
                    <a:pt x="45720" y="449580"/>
                  </a:lnTo>
                  <a:lnTo>
                    <a:pt x="45720" y="469583"/>
                  </a:lnTo>
                  <a:lnTo>
                    <a:pt x="55245" y="485775"/>
                  </a:lnTo>
                  <a:lnTo>
                    <a:pt x="55245" y="486727"/>
                  </a:lnTo>
                  <a:lnTo>
                    <a:pt x="55245" y="486727"/>
                  </a:lnTo>
                  <a:lnTo>
                    <a:pt x="55245" y="486727"/>
                  </a:lnTo>
                  <a:lnTo>
                    <a:pt x="60960" y="501967"/>
                  </a:lnTo>
                  <a:lnTo>
                    <a:pt x="60960" y="503872"/>
                  </a:lnTo>
                  <a:lnTo>
                    <a:pt x="61913" y="525780"/>
                  </a:lnTo>
                  <a:lnTo>
                    <a:pt x="61913" y="528638"/>
                  </a:lnTo>
                  <a:lnTo>
                    <a:pt x="62865" y="530543"/>
                  </a:lnTo>
                  <a:lnTo>
                    <a:pt x="47625" y="533400"/>
                  </a:lnTo>
                  <a:lnTo>
                    <a:pt x="19050" y="533400"/>
                  </a:lnTo>
                  <a:lnTo>
                    <a:pt x="5715" y="541972"/>
                  </a:lnTo>
                  <a:lnTo>
                    <a:pt x="0" y="551497"/>
                  </a:lnTo>
                  <a:lnTo>
                    <a:pt x="953" y="552450"/>
                  </a:lnTo>
                  <a:lnTo>
                    <a:pt x="6668" y="581025"/>
                  </a:lnTo>
                  <a:lnTo>
                    <a:pt x="7620" y="581025"/>
                  </a:lnTo>
                  <a:lnTo>
                    <a:pt x="7620" y="592455"/>
                  </a:lnTo>
                  <a:lnTo>
                    <a:pt x="14288" y="605790"/>
                  </a:lnTo>
                  <a:lnTo>
                    <a:pt x="34290" y="619125"/>
                  </a:lnTo>
                  <a:lnTo>
                    <a:pt x="63818" y="612458"/>
                  </a:lnTo>
                  <a:lnTo>
                    <a:pt x="78105" y="602933"/>
                  </a:lnTo>
                  <a:lnTo>
                    <a:pt x="80010" y="601980"/>
                  </a:lnTo>
                  <a:lnTo>
                    <a:pt x="93345" y="601980"/>
                  </a:lnTo>
                  <a:lnTo>
                    <a:pt x="100965" y="620077"/>
                  </a:lnTo>
                  <a:cubicBezTo>
                    <a:pt x="105728" y="624840"/>
                    <a:pt x="109538" y="629602"/>
                    <a:pt x="111443" y="635318"/>
                  </a:cubicBezTo>
                  <a:lnTo>
                    <a:pt x="118110" y="634365"/>
                  </a:lnTo>
                  <a:lnTo>
                    <a:pt x="120015" y="634365"/>
                  </a:lnTo>
                  <a:lnTo>
                    <a:pt x="121920" y="634365"/>
                  </a:lnTo>
                  <a:lnTo>
                    <a:pt x="122873" y="632460"/>
                  </a:lnTo>
                  <a:lnTo>
                    <a:pt x="136208" y="621983"/>
                  </a:lnTo>
                  <a:lnTo>
                    <a:pt x="148590" y="643890"/>
                  </a:lnTo>
                  <a:lnTo>
                    <a:pt x="161925" y="652463"/>
                  </a:lnTo>
                  <a:lnTo>
                    <a:pt x="180975" y="652463"/>
                  </a:lnTo>
                  <a:lnTo>
                    <a:pt x="195263" y="650558"/>
                  </a:lnTo>
                  <a:lnTo>
                    <a:pt x="198120" y="650558"/>
                  </a:lnTo>
                  <a:lnTo>
                    <a:pt x="232410" y="655320"/>
                  </a:lnTo>
                  <a:lnTo>
                    <a:pt x="233363" y="655320"/>
                  </a:lnTo>
                  <a:lnTo>
                    <a:pt x="233363" y="656272"/>
                  </a:lnTo>
                  <a:lnTo>
                    <a:pt x="247650" y="664845"/>
                  </a:lnTo>
                  <a:lnTo>
                    <a:pt x="247650" y="664845"/>
                  </a:lnTo>
                  <a:lnTo>
                    <a:pt x="247650" y="664845"/>
                  </a:lnTo>
                  <a:lnTo>
                    <a:pt x="247650" y="665797"/>
                  </a:lnTo>
                  <a:lnTo>
                    <a:pt x="260033" y="675322"/>
                  </a:lnTo>
                  <a:lnTo>
                    <a:pt x="260033" y="676275"/>
                  </a:lnTo>
                  <a:lnTo>
                    <a:pt x="268605" y="685800"/>
                  </a:lnTo>
                  <a:lnTo>
                    <a:pt x="278130" y="689610"/>
                  </a:lnTo>
                  <a:lnTo>
                    <a:pt x="293370" y="687705"/>
                  </a:lnTo>
                  <a:lnTo>
                    <a:pt x="293370" y="667702"/>
                  </a:lnTo>
                  <a:lnTo>
                    <a:pt x="285750" y="654368"/>
                  </a:lnTo>
                  <a:lnTo>
                    <a:pt x="284797" y="654368"/>
                  </a:lnTo>
                  <a:lnTo>
                    <a:pt x="284797" y="653415"/>
                  </a:lnTo>
                  <a:lnTo>
                    <a:pt x="279083" y="628650"/>
                  </a:lnTo>
                  <a:lnTo>
                    <a:pt x="292418" y="615315"/>
                  </a:lnTo>
                  <a:lnTo>
                    <a:pt x="293370" y="614363"/>
                  </a:lnTo>
                  <a:lnTo>
                    <a:pt x="294322" y="614363"/>
                  </a:lnTo>
                  <a:lnTo>
                    <a:pt x="305753" y="612458"/>
                  </a:lnTo>
                  <a:lnTo>
                    <a:pt x="318135" y="612458"/>
                  </a:lnTo>
                  <a:lnTo>
                    <a:pt x="321945" y="607695"/>
                  </a:lnTo>
                  <a:lnTo>
                    <a:pt x="314325" y="597218"/>
                  </a:lnTo>
                  <a:lnTo>
                    <a:pt x="286703" y="578168"/>
                  </a:lnTo>
                  <a:lnTo>
                    <a:pt x="280035" y="567690"/>
                  </a:lnTo>
                  <a:lnTo>
                    <a:pt x="279083" y="566738"/>
                  </a:lnTo>
                  <a:lnTo>
                    <a:pt x="278130" y="565785"/>
                  </a:lnTo>
                  <a:lnTo>
                    <a:pt x="279083" y="563880"/>
                  </a:lnTo>
                  <a:lnTo>
                    <a:pt x="286703" y="549593"/>
                  </a:lnTo>
                  <a:lnTo>
                    <a:pt x="288608" y="551497"/>
                  </a:lnTo>
                  <a:lnTo>
                    <a:pt x="307658" y="556260"/>
                  </a:lnTo>
                  <a:lnTo>
                    <a:pt x="358140" y="554355"/>
                  </a:lnTo>
                  <a:lnTo>
                    <a:pt x="359093" y="555308"/>
                  </a:lnTo>
                  <a:lnTo>
                    <a:pt x="360045" y="555308"/>
                  </a:lnTo>
                  <a:lnTo>
                    <a:pt x="374333" y="560070"/>
                  </a:lnTo>
                  <a:lnTo>
                    <a:pt x="383858" y="551497"/>
                  </a:lnTo>
                  <a:lnTo>
                    <a:pt x="379095" y="521970"/>
                  </a:lnTo>
                  <a:lnTo>
                    <a:pt x="360997" y="510540"/>
                  </a:lnTo>
                  <a:cubicBezTo>
                    <a:pt x="345758" y="501967"/>
                    <a:pt x="340995" y="481013"/>
                    <a:pt x="343853" y="446722"/>
                  </a:cubicBezTo>
                  <a:lnTo>
                    <a:pt x="328613" y="439102"/>
                  </a:lnTo>
                  <a:lnTo>
                    <a:pt x="326708" y="438150"/>
                  </a:lnTo>
                  <a:lnTo>
                    <a:pt x="324803" y="438150"/>
                  </a:lnTo>
                  <a:lnTo>
                    <a:pt x="324803" y="436245"/>
                  </a:lnTo>
                  <a:lnTo>
                    <a:pt x="324803" y="435292"/>
                  </a:lnTo>
                  <a:lnTo>
                    <a:pt x="321945" y="410527"/>
                  </a:lnTo>
                  <a:lnTo>
                    <a:pt x="342900" y="313372"/>
                  </a:lnTo>
                  <a:cubicBezTo>
                    <a:pt x="334328" y="284797"/>
                    <a:pt x="329565" y="265747"/>
                    <a:pt x="329565" y="256222"/>
                  </a:cubicBezTo>
                  <a:lnTo>
                    <a:pt x="327660" y="227647"/>
                  </a:lnTo>
                  <a:lnTo>
                    <a:pt x="329565" y="196215"/>
                  </a:lnTo>
                  <a:lnTo>
                    <a:pt x="329565" y="194310"/>
                  </a:lnTo>
                  <a:lnTo>
                    <a:pt x="331470" y="192405"/>
                  </a:lnTo>
                  <a:lnTo>
                    <a:pt x="331470" y="192405"/>
                  </a:lnTo>
                  <a:lnTo>
                    <a:pt x="350520" y="178117"/>
                  </a:lnTo>
                  <a:lnTo>
                    <a:pt x="350520" y="162877"/>
                  </a:lnTo>
                  <a:cubicBezTo>
                    <a:pt x="350520" y="159067"/>
                    <a:pt x="348615" y="153352"/>
                    <a:pt x="343853" y="145733"/>
                  </a:cubicBezTo>
                  <a:lnTo>
                    <a:pt x="331470" y="132397"/>
                  </a:lnTo>
                  <a:lnTo>
                    <a:pt x="329565" y="132397"/>
                  </a:lnTo>
                  <a:lnTo>
                    <a:pt x="329565" y="129540"/>
                  </a:lnTo>
                  <a:lnTo>
                    <a:pt x="327660" y="106680"/>
                  </a:lnTo>
                  <a:lnTo>
                    <a:pt x="327660" y="105727"/>
                  </a:lnTo>
                  <a:lnTo>
                    <a:pt x="326708" y="104775"/>
                  </a:lnTo>
                  <a:lnTo>
                    <a:pt x="328613" y="103822"/>
                  </a:lnTo>
                  <a:lnTo>
                    <a:pt x="328613" y="102870"/>
                  </a:lnTo>
                  <a:lnTo>
                    <a:pt x="353378" y="71438"/>
                  </a:lnTo>
                  <a:lnTo>
                    <a:pt x="353378" y="58102"/>
                  </a:lnTo>
                  <a:lnTo>
                    <a:pt x="345758" y="43815"/>
                  </a:lnTo>
                  <a:lnTo>
                    <a:pt x="345758" y="42863"/>
                  </a:lnTo>
                  <a:lnTo>
                    <a:pt x="344805" y="40958"/>
                  </a:lnTo>
                  <a:lnTo>
                    <a:pt x="357188" y="25717"/>
                  </a:lnTo>
                  <a:lnTo>
                    <a:pt x="357188" y="24765"/>
                  </a:lnTo>
                  <a:lnTo>
                    <a:pt x="358140" y="24765"/>
                  </a:lnTo>
                  <a:lnTo>
                    <a:pt x="371475" y="14288"/>
                  </a:lnTo>
                  <a:lnTo>
                    <a:pt x="369570" y="1905"/>
                  </a:lnTo>
                  <a:lnTo>
                    <a:pt x="362903" y="1905"/>
                  </a:lnTo>
                  <a:lnTo>
                    <a:pt x="352425" y="0"/>
                  </a:lnTo>
                  <a:lnTo>
                    <a:pt x="346710" y="22860"/>
                  </a:lnTo>
                  <a:lnTo>
                    <a:pt x="343853" y="21908"/>
                  </a:lnTo>
                  <a:lnTo>
                    <a:pt x="319088" y="12383"/>
                  </a:lnTo>
                  <a:lnTo>
                    <a:pt x="303847" y="9525"/>
                  </a:lnTo>
                  <a:lnTo>
                    <a:pt x="309563" y="33338"/>
                  </a:lnTo>
                  <a:lnTo>
                    <a:pt x="288608" y="40005"/>
                  </a:lnTo>
                  <a:lnTo>
                    <a:pt x="258128" y="56197"/>
                  </a:lnTo>
                  <a:lnTo>
                    <a:pt x="248603" y="68580"/>
                  </a:lnTo>
                  <a:lnTo>
                    <a:pt x="248603" y="68580"/>
                  </a:lnTo>
                  <a:lnTo>
                    <a:pt x="248603" y="69533"/>
                  </a:lnTo>
                  <a:lnTo>
                    <a:pt x="247650" y="69533"/>
                  </a:lnTo>
                  <a:lnTo>
                    <a:pt x="231458" y="83820"/>
                  </a:lnTo>
                  <a:lnTo>
                    <a:pt x="228600" y="106680"/>
                  </a:lnTo>
                  <a:lnTo>
                    <a:pt x="228600" y="108585"/>
                  </a:lnTo>
                  <a:lnTo>
                    <a:pt x="220028" y="140970"/>
                  </a:lnTo>
                  <a:lnTo>
                    <a:pt x="220980" y="140970"/>
                  </a:lnTo>
                  <a:lnTo>
                    <a:pt x="217170" y="156210"/>
                  </a:lnTo>
                  <a:lnTo>
                    <a:pt x="217170" y="157163"/>
                  </a:lnTo>
                  <a:lnTo>
                    <a:pt x="217170" y="157163"/>
                  </a:lnTo>
                  <a:lnTo>
                    <a:pt x="216218" y="158115"/>
                  </a:lnTo>
                  <a:lnTo>
                    <a:pt x="205740" y="172402"/>
                  </a:lnTo>
                  <a:lnTo>
                    <a:pt x="204788" y="172402"/>
                  </a:lnTo>
                  <a:lnTo>
                    <a:pt x="204788" y="173355"/>
                  </a:lnTo>
                  <a:lnTo>
                    <a:pt x="203835" y="174308"/>
                  </a:lnTo>
                  <a:lnTo>
                    <a:pt x="202883" y="174308"/>
                  </a:lnTo>
                  <a:lnTo>
                    <a:pt x="180023" y="177165"/>
                  </a:lnTo>
                  <a:lnTo>
                    <a:pt x="180023" y="177165"/>
                  </a:lnTo>
                  <a:lnTo>
                    <a:pt x="180023" y="178117"/>
                  </a:lnTo>
                  <a:lnTo>
                    <a:pt x="179070" y="177165"/>
                  </a:lnTo>
                  <a:lnTo>
                    <a:pt x="179070" y="177165"/>
                  </a:lnTo>
                  <a:lnTo>
                    <a:pt x="144780" y="165735"/>
                  </a:lnTo>
                  <a:lnTo>
                    <a:pt x="143828" y="164783"/>
                  </a:lnTo>
                  <a:lnTo>
                    <a:pt x="127635" y="158115"/>
                  </a:lnTo>
                  <a:close/>
                </a:path>
              </a:pathLst>
            </a:custGeom>
            <a:solidFill>
              <a:srgbClr val="7E7E7F"/>
            </a:solidFill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11D03ACA-98FB-425F-89C9-960218CACEDC}"/>
                </a:ext>
              </a:extLst>
            </p:cNvPr>
            <p:cNvSpPr/>
            <p:nvPr/>
          </p:nvSpPr>
          <p:spPr>
            <a:xfrm>
              <a:off x="3869843" y="3014662"/>
              <a:ext cx="257175" cy="561975"/>
            </a:xfrm>
            <a:custGeom>
              <a:avLst/>
              <a:gdLst>
                <a:gd name="connsiteX0" fmla="*/ 240030 w 257175"/>
                <a:gd name="connsiteY0" fmla="*/ 27623 h 561975"/>
                <a:gd name="connsiteX1" fmla="*/ 243840 w 257175"/>
                <a:gd name="connsiteY1" fmla="*/ 22860 h 561975"/>
                <a:gd name="connsiteX2" fmla="*/ 237173 w 257175"/>
                <a:gd name="connsiteY2" fmla="*/ 7620 h 561975"/>
                <a:gd name="connsiteX3" fmla="*/ 230505 w 257175"/>
                <a:gd name="connsiteY3" fmla="*/ 0 h 561975"/>
                <a:gd name="connsiteX4" fmla="*/ 222885 w 257175"/>
                <a:gd name="connsiteY4" fmla="*/ 12383 h 561975"/>
                <a:gd name="connsiteX5" fmla="*/ 222885 w 257175"/>
                <a:gd name="connsiteY5" fmla="*/ 13335 h 561975"/>
                <a:gd name="connsiteX6" fmla="*/ 222885 w 257175"/>
                <a:gd name="connsiteY6" fmla="*/ 13335 h 561975"/>
                <a:gd name="connsiteX7" fmla="*/ 222885 w 257175"/>
                <a:gd name="connsiteY7" fmla="*/ 13335 h 561975"/>
                <a:gd name="connsiteX8" fmla="*/ 210503 w 257175"/>
                <a:gd name="connsiteY8" fmla="*/ 27623 h 561975"/>
                <a:gd name="connsiteX9" fmla="*/ 210503 w 257175"/>
                <a:gd name="connsiteY9" fmla="*/ 27623 h 561975"/>
                <a:gd name="connsiteX10" fmla="*/ 209550 w 257175"/>
                <a:gd name="connsiteY10" fmla="*/ 28575 h 561975"/>
                <a:gd name="connsiteX11" fmla="*/ 207645 w 257175"/>
                <a:gd name="connsiteY11" fmla="*/ 28575 h 561975"/>
                <a:gd name="connsiteX12" fmla="*/ 184785 w 257175"/>
                <a:gd name="connsiteY12" fmla="*/ 35242 h 561975"/>
                <a:gd name="connsiteX13" fmla="*/ 182880 w 257175"/>
                <a:gd name="connsiteY13" fmla="*/ 35242 h 561975"/>
                <a:gd name="connsiteX14" fmla="*/ 160973 w 257175"/>
                <a:gd name="connsiteY14" fmla="*/ 31433 h 561975"/>
                <a:gd name="connsiteX15" fmla="*/ 148590 w 257175"/>
                <a:gd name="connsiteY15" fmla="*/ 35242 h 561975"/>
                <a:gd name="connsiteX16" fmla="*/ 145733 w 257175"/>
                <a:gd name="connsiteY16" fmla="*/ 45720 h 561975"/>
                <a:gd name="connsiteX17" fmla="*/ 145733 w 257175"/>
                <a:gd name="connsiteY17" fmla="*/ 45720 h 561975"/>
                <a:gd name="connsiteX18" fmla="*/ 144780 w 257175"/>
                <a:gd name="connsiteY18" fmla="*/ 47625 h 561975"/>
                <a:gd name="connsiteX19" fmla="*/ 134303 w 257175"/>
                <a:gd name="connsiteY19" fmla="*/ 54292 h 561975"/>
                <a:gd name="connsiteX20" fmla="*/ 132398 w 257175"/>
                <a:gd name="connsiteY20" fmla="*/ 55245 h 561975"/>
                <a:gd name="connsiteX21" fmla="*/ 130493 w 257175"/>
                <a:gd name="connsiteY21" fmla="*/ 55245 h 561975"/>
                <a:gd name="connsiteX22" fmla="*/ 111443 w 257175"/>
                <a:gd name="connsiteY22" fmla="*/ 53340 h 561975"/>
                <a:gd name="connsiteX23" fmla="*/ 110490 w 257175"/>
                <a:gd name="connsiteY23" fmla="*/ 55245 h 561975"/>
                <a:gd name="connsiteX24" fmla="*/ 110490 w 257175"/>
                <a:gd name="connsiteY24" fmla="*/ 74295 h 561975"/>
                <a:gd name="connsiteX25" fmla="*/ 109538 w 257175"/>
                <a:gd name="connsiteY25" fmla="*/ 75247 h 561975"/>
                <a:gd name="connsiteX26" fmla="*/ 99060 w 257175"/>
                <a:gd name="connsiteY26" fmla="*/ 88583 h 561975"/>
                <a:gd name="connsiteX27" fmla="*/ 99060 w 257175"/>
                <a:gd name="connsiteY27" fmla="*/ 88583 h 561975"/>
                <a:gd name="connsiteX28" fmla="*/ 99060 w 257175"/>
                <a:gd name="connsiteY28" fmla="*/ 89535 h 561975"/>
                <a:gd name="connsiteX29" fmla="*/ 98108 w 257175"/>
                <a:gd name="connsiteY29" fmla="*/ 89535 h 561975"/>
                <a:gd name="connsiteX30" fmla="*/ 80010 w 257175"/>
                <a:gd name="connsiteY30" fmla="*/ 107633 h 561975"/>
                <a:gd name="connsiteX31" fmla="*/ 79058 w 257175"/>
                <a:gd name="connsiteY31" fmla="*/ 107633 h 561975"/>
                <a:gd name="connsiteX32" fmla="*/ 78105 w 257175"/>
                <a:gd name="connsiteY32" fmla="*/ 108585 h 561975"/>
                <a:gd name="connsiteX33" fmla="*/ 59055 w 257175"/>
                <a:gd name="connsiteY33" fmla="*/ 112395 h 561975"/>
                <a:gd name="connsiteX34" fmla="*/ 46673 w 257175"/>
                <a:gd name="connsiteY34" fmla="*/ 125730 h 561975"/>
                <a:gd name="connsiteX35" fmla="*/ 49530 w 257175"/>
                <a:gd name="connsiteY35" fmla="*/ 141922 h 561975"/>
                <a:gd name="connsiteX36" fmla="*/ 49530 w 257175"/>
                <a:gd name="connsiteY36" fmla="*/ 145733 h 561975"/>
                <a:gd name="connsiteX37" fmla="*/ 46673 w 257175"/>
                <a:gd name="connsiteY37" fmla="*/ 146685 h 561975"/>
                <a:gd name="connsiteX38" fmla="*/ 32385 w 257175"/>
                <a:gd name="connsiteY38" fmla="*/ 160020 h 561975"/>
                <a:gd name="connsiteX39" fmla="*/ 24765 w 257175"/>
                <a:gd name="connsiteY39" fmla="*/ 169545 h 561975"/>
                <a:gd name="connsiteX40" fmla="*/ 30480 w 257175"/>
                <a:gd name="connsiteY40" fmla="*/ 181928 h 561975"/>
                <a:gd name="connsiteX41" fmla="*/ 30480 w 257175"/>
                <a:gd name="connsiteY41" fmla="*/ 182880 h 561975"/>
                <a:gd name="connsiteX42" fmla="*/ 30480 w 257175"/>
                <a:gd name="connsiteY42" fmla="*/ 183833 h 561975"/>
                <a:gd name="connsiteX43" fmla="*/ 30480 w 257175"/>
                <a:gd name="connsiteY43" fmla="*/ 201930 h 561975"/>
                <a:gd name="connsiteX44" fmla="*/ 30480 w 257175"/>
                <a:gd name="connsiteY44" fmla="*/ 201930 h 561975"/>
                <a:gd name="connsiteX45" fmla="*/ 30480 w 257175"/>
                <a:gd name="connsiteY45" fmla="*/ 202883 h 561975"/>
                <a:gd name="connsiteX46" fmla="*/ 20003 w 257175"/>
                <a:gd name="connsiteY46" fmla="*/ 218122 h 561975"/>
                <a:gd name="connsiteX47" fmla="*/ 20003 w 257175"/>
                <a:gd name="connsiteY47" fmla="*/ 219075 h 561975"/>
                <a:gd name="connsiteX48" fmla="*/ 5715 w 257175"/>
                <a:gd name="connsiteY48" fmla="*/ 235267 h 561975"/>
                <a:gd name="connsiteX49" fmla="*/ 7620 w 257175"/>
                <a:gd name="connsiteY49" fmla="*/ 254317 h 561975"/>
                <a:gd name="connsiteX50" fmla="*/ 20003 w 257175"/>
                <a:gd name="connsiteY50" fmla="*/ 265747 h 561975"/>
                <a:gd name="connsiteX51" fmla="*/ 20003 w 257175"/>
                <a:gd name="connsiteY51" fmla="*/ 266700 h 561975"/>
                <a:gd name="connsiteX52" fmla="*/ 20003 w 257175"/>
                <a:gd name="connsiteY52" fmla="*/ 266700 h 561975"/>
                <a:gd name="connsiteX53" fmla="*/ 28575 w 257175"/>
                <a:gd name="connsiteY53" fmla="*/ 290513 h 561975"/>
                <a:gd name="connsiteX54" fmla="*/ 28575 w 257175"/>
                <a:gd name="connsiteY54" fmla="*/ 311467 h 561975"/>
                <a:gd name="connsiteX55" fmla="*/ 27623 w 257175"/>
                <a:gd name="connsiteY55" fmla="*/ 311467 h 561975"/>
                <a:gd name="connsiteX56" fmla="*/ 26670 w 257175"/>
                <a:gd name="connsiteY56" fmla="*/ 312420 h 561975"/>
                <a:gd name="connsiteX57" fmla="*/ 7620 w 257175"/>
                <a:gd name="connsiteY57" fmla="*/ 326708 h 561975"/>
                <a:gd name="connsiteX58" fmla="*/ 5715 w 257175"/>
                <a:gd name="connsiteY58" fmla="*/ 355283 h 561975"/>
                <a:gd name="connsiteX59" fmla="*/ 7620 w 257175"/>
                <a:gd name="connsiteY59" fmla="*/ 383858 h 561975"/>
                <a:gd name="connsiteX60" fmla="*/ 20955 w 257175"/>
                <a:gd name="connsiteY60" fmla="*/ 438150 h 561975"/>
                <a:gd name="connsiteX61" fmla="*/ 20955 w 257175"/>
                <a:gd name="connsiteY61" fmla="*/ 439103 h 561975"/>
                <a:gd name="connsiteX62" fmla="*/ 20955 w 257175"/>
                <a:gd name="connsiteY62" fmla="*/ 441008 h 561975"/>
                <a:gd name="connsiteX63" fmla="*/ 0 w 257175"/>
                <a:gd name="connsiteY63" fmla="*/ 538163 h 561975"/>
                <a:gd name="connsiteX64" fmla="*/ 1905 w 257175"/>
                <a:gd name="connsiteY64" fmla="*/ 557213 h 561975"/>
                <a:gd name="connsiteX65" fmla="*/ 16193 w 257175"/>
                <a:gd name="connsiteY65" fmla="*/ 563880 h 561975"/>
                <a:gd name="connsiteX66" fmla="*/ 39053 w 257175"/>
                <a:gd name="connsiteY66" fmla="*/ 541020 h 561975"/>
                <a:gd name="connsiteX67" fmla="*/ 39053 w 257175"/>
                <a:gd name="connsiteY67" fmla="*/ 541020 h 561975"/>
                <a:gd name="connsiteX68" fmla="*/ 40005 w 257175"/>
                <a:gd name="connsiteY68" fmla="*/ 541020 h 561975"/>
                <a:gd name="connsiteX69" fmla="*/ 113348 w 257175"/>
                <a:gd name="connsiteY69" fmla="*/ 512445 h 561975"/>
                <a:gd name="connsiteX70" fmla="*/ 132398 w 257175"/>
                <a:gd name="connsiteY70" fmla="*/ 495300 h 561975"/>
                <a:gd name="connsiteX71" fmla="*/ 134303 w 257175"/>
                <a:gd name="connsiteY71" fmla="*/ 493395 h 561975"/>
                <a:gd name="connsiteX72" fmla="*/ 135255 w 257175"/>
                <a:gd name="connsiteY72" fmla="*/ 494347 h 561975"/>
                <a:gd name="connsiteX73" fmla="*/ 137160 w 257175"/>
                <a:gd name="connsiteY73" fmla="*/ 494347 h 561975"/>
                <a:gd name="connsiteX74" fmla="*/ 179070 w 257175"/>
                <a:gd name="connsiteY74" fmla="*/ 498158 h 561975"/>
                <a:gd name="connsiteX75" fmla="*/ 215265 w 257175"/>
                <a:gd name="connsiteY75" fmla="*/ 485775 h 561975"/>
                <a:gd name="connsiteX76" fmla="*/ 215265 w 257175"/>
                <a:gd name="connsiteY76" fmla="*/ 465772 h 561975"/>
                <a:gd name="connsiteX77" fmla="*/ 216218 w 257175"/>
                <a:gd name="connsiteY77" fmla="*/ 464820 h 561975"/>
                <a:gd name="connsiteX78" fmla="*/ 217170 w 257175"/>
                <a:gd name="connsiteY78" fmla="*/ 464820 h 561975"/>
                <a:gd name="connsiteX79" fmla="*/ 228600 w 257175"/>
                <a:gd name="connsiteY79" fmla="*/ 454342 h 561975"/>
                <a:gd name="connsiteX80" fmla="*/ 225743 w 257175"/>
                <a:gd name="connsiteY80" fmla="*/ 441960 h 561975"/>
                <a:gd name="connsiteX81" fmla="*/ 225743 w 257175"/>
                <a:gd name="connsiteY81" fmla="*/ 441008 h 561975"/>
                <a:gd name="connsiteX82" fmla="*/ 225743 w 257175"/>
                <a:gd name="connsiteY82" fmla="*/ 440055 h 561975"/>
                <a:gd name="connsiteX83" fmla="*/ 225743 w 257175"/>
                <a:gd name="connsiteY83" fmla="*/ 438150 h 561975"/>
                <a:gd name="connsiteX84" fmla="*/ 226695 w 257175"/>
                <a:gd name="connsiteY84" fmla="*/ 437197 h 561975"/>
                <a:gd name="connsiteX85" fmla="*/ 227648 w 257175"/>
                <a:gd name="connsiteY85" fmla="*/ 426720 h 561975"/>
                <a:gd name="connsiteX86" fmla="*/ 230505 w 257175"/>
                <a:gd name="connsiteY86" fmla="*/ 404813 h 561975"/>
                <a:gd name="connsiteX87" fmla="*/ 235268 w 257175"/>
                <a:gd name="connsiteY87" fmla="*/ 398145 h 561975"/>
                <a:gd name="connsiteX88" fmla="*/ 235268 w 257175"/>
                <a:gd name="connsiteY88" fmla="*/ 398145 h 561975"/>
                <a:gd name="connsiteX89" fmla="*/ 234315 w 257175"/>
                <a:gd name="connsiteY89" fmla="*/ 384810 h 561975"/>
                <a:gd name="connsiteX90" fmla="*/ 220028 w 257175"/>
                <a:gd name="connsiteY90" fmla="*/ 367665 h 561975"/>
                <a:gd name="connsiteX91" fmla="*/ 216218 w 257175"/>
                <a:gd name="connsiteY91" fmla="*/ 349567 h 561975"/>
                <a:gd name="connsiteX92" fmla="*/ 225743 w 257175"/>
                <a:gd name="connsiteY92" fmla="*/ 333375 h 561975"/>
                <a:gd name="connsiteX93" fmla="*/ 229553 w 257175"/>
                <a:gd name="connsiteY93" fmla="*/ 317183 h 561975"/>
                <a:gd name="connsiteX94" fmla="*/ 229553 w 257175"/>
                <a:gd name="connsiteY94" fmla="*/ 317183 h 561975"/>
                <a:gd name="connsiteX95" fmla="*/ 229553 w 257175"/>
                <a:gd name="connsiteY95" fmla="*/ 317183 h 561975"/>
                <a:gd name="connsiteX96" fmla="*/ 240030 w 257175"/>
                <a:gd name="connsiteY96" fmla="*/ 294322 h 561975"/>
                <a:gd name="connsiteX97" fmla="*/ 242888 w 257175"/>
                <a:gd name="connsiteY97" fmla="*/ 283845 h 561975"/>
                <a:gd name="connsiteX98" fmla="*/ 258128 w 257175"/>
                <a:gd name="connsiteY98" fmla="*/ 255270 h 561975"/>
                <a:gd name="connsiteX99" fmla="*/ 247650 w 257175"/>
                <a:gd name="connsiteY99" fmla="*/ 237172 h 561975"/>
                <a:gd name="connsiteX100" fmla="*/ 218123 w 257175"/>
                <a:gd name="connsiteY100" fmla="*/ 219075 h 561975"/>
                <a:gd name="connsiteX101" fmla="*/ 216218 w 257175"/>
                <a:gd name="connsiteY101" fmla="*/ 219075 h 561975"/>
                <a:gd name="connsiteX102" fmla="*/ 216218 w 257175"/>
                <a:gd name="connsiteY102" fmla="*/ 217170 h 561975"/>
                <a:gd name="connsiteX103" fmla="*/ 216218 w 257175"/>
                <a:gd name="connsiteY103" fmla="*/ 217170 h 561975"/>
                <a:gd name="connsiteX104" fmla="*/ 210503 w 257175"/>
                <a:gd name="connsiteY104" fmla="*/ 201930 h 561975"/>
                <a:gd name="connsiteX105" fmla="*/ 210503 w 257175"/>
                <a:gd name="connsiteY105" fmla="*/ 200978 h 561975"/>
                <a:gd name="connsiteX106" fmla="*/ 210503 w 257175"/>
                <a:gd name="connsiteY106" fmla="*/ 199072 h 561975"/>
                <a:gd name="connsiteX107" fmla="*/ 213360 w 257175"/>
                <a:gd name="connsiteY107" fmla="*/ 173355 h 561975"/>
                <a:gd name="connsiteX108" fmla="*/ 213360 w 257175"/>
                <a:gd name="connsiteY108" fmla="*/ 173355 h 561975"/>
                <a:gd name="connsiteX109" fmla="*/ 213360 w 257175"/>
                <a:gd name="connsiteY109" fmla="*/ 172403 h 561975"/>
                <a:gd name="connsiteX110" fmla="*/ 220028 w 257175"/>
                <a:gd name="connsiteY110" fmla="*/ 153353 h 561975"/>
                <a:gd name="connsiteX111" fmla="*/ 222885 w 257175"/>
                <a:gd name="connsiteY111" fmla="*/ 138113 h 561975"/>
                <a:gd name="connsiteX112" fmla="*/ 230505 w 257175"/>
                <a:gd name="connsiteY112" fmla="*/ 134303 h 561975"/>
                <a:gd name="connsiteX113" fmla="*/ 248603 w 257175"/>
                <a:gd name="connsiteY113" fmla="*/ 131445 h 561975"/>
                <a:gd name="connsiteX114" fmla="*/ 253365 w 257175"/>
                <a:gd name="connsiteY114" fmla="*/ 120967 h 561975"/>
                <a:gd name="connsiteX115" fmla="*/ 258128 w 257175"/>
                <a:gd name="connsiteY115" fmla="*/ 89535 h 561975"/>
                <a:gd name="connsiteX116" fmla="*/ 254318 w 257175"/>
                <a:gd name="connsiteY116" fmla="*/ 78105 h 561975"/>
                <a:gd name="connsiteX117" fmla="*/ 238125 w 257175"/>
                <a:gd name="connsiteY117" fmla="*/ 74295 h 561975"/>
                <a:gd name="connsiteX118" fmla="*/ 237173 w 257175"/>
                <a:gd name="connsiteY118" fmla="*/ 74295 h 561975"/>
                <a:gd name="connsiteX119" fmla="*/ 237173 w 257175"/>
                <a:gd name="connsiteY119" fmla="*/ 74295 h 561975"/>
                <a:gd name="connsiteX120" fmla="*/ 218123 w 257175"/>
                <a:gd name="connsiteY120" fmla="*/ 64770 h 561975"/>
                <a:gd name="connsiteX121" fmla="*/ 217170 w 257175"/>
                <a:gd name="connsiteY121" fmla="*/ 63817 h 561975"/>
                <a:gd name="connsiteX122" fmla="*/ 217170 w 257175"/>
                <a:gd name="connsiteY122" fmla="*/ 61913 h 561975"/>
                <a:gd name="connsiteX123" fmla="*/ 216218 w 257175"/>
                <a:gd name="connsiteY123" fmla="*/ 60960 h 561975"/>
                <a:gd name="connsiteX124" fmla="*/ 215265 w 257175"/>
                <a:gd name="connsiteY124" fmla="*/ 38100 h 561975"/>
                <a:gd name="connsiteX125" fmla="*/ 215265 w 257175"/>
                <a:gd name="connsiteY125" fmla="*/ 36195 h 561975"/>
                <a:gd name="connsiteX126" fmla="*/ 215265 w 257175"/>
                <a:gd name="connsiteY126" fmla="*/ 33338 h 561975"/>
                <a:gd name="connsiteX127" fmla="*/ 240030 w 257175"/>
                <a:gd name="connsiteY127" fmla="*/ 27623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257175" h="561975">
                  <a:moveTo>
                    <a:pt x="240030" y="27623"/>
                  </a:moveTo>
                  <a:lnTo>
                    <a:pt x="243840" y="22860"/>
                  </a:lnTo>
                  <a:lnTo>
                    <a:pt x="237173" y="7620"/>
                  </a:lnTo>
                  <a:lnTo>
                    <a:pt x="230505" y="0"/>
                  </a:lnTo>
                  <a:lnTo>
                    <a:pt x="222885" y="12383"/>
                  </a:lnTo>
                  <a:lnTo>
                    <a:pt x="222885" y="13335"/>
                  </a:lnTo>
                  <a:lnTo>
                    <a:pt x="222885" y="13335"/>
                  </a:lnTo>
                  <a:lnTo>
                    <a:pt x="222885" y="13335"/>
                  </a:lnTo>
                  <a:lnTo>
                    <a:pt x="210503" y="27623"/>
                  </a:lnTo>
                  <a:lnTo>
                    <a:pt x="210503" y="27623"/>
                  </a:lnTo>
                  <a:lnTo>
                    <a:pt x="209550" y="28575"/>
                  </a:lnTo>
                  <a:lnTo>
                    <a:pt x="207645" y="28575"/>
                  </a:lnTo>
                  <a:lnTo>
                    <a:pt x="184785" y="35242"/>
                  </a:lnTo>
                  <a:lnTo>
                    <a:pt x="182880" y="35242"/>
                  </a:lnTo>
                  <a:lnTo>
                    <a:pt x="160973" y="31433"/>
                  </a:lnTo>
                  <a:lnTo>
                    <a:pt x="148590" y="35242"/>
                  </a:lnTo>
                  <a:lnTo>
                    <a:pt x="145733" y="45720"/>
                  </a:lnTo>
                  <a:lnTo>
                    <a:pt x="145733" y="45720"/>
                  </a:lnTo>
                  <a:lnTo>
                    <a:pt x="144780" y="47625"/>
                  </a:lnTo>
                  <a:lnTo>
                    <a:pt x="134303" y="54292"/>
                  </a:lnTo>
                  <a:lnTo>
                    <a:pt x="132398" y="55245"/>
                  </a:lnTo>
                  <a:lnTo>
                    <a:pt x="130493" y="55245"/>
                  </a:lnTo>
                  <a:lnTo>
                    <a:pt x="111443" y="53340"/>
                  </a:lnTo>
                  <a:lnTo>
                    <a:pt x="110490" y="55245"/>
                  </a:lnTo>
                  <a:lnTo>
                    <a:pt x="110490" y="74295"/>
                  </a:lnTo>
                  <a:lnTo>
                    <a:pt x="109538" y="75247"/>
                  </a:lnTo>
                  <a:lnTo>
                    <a:pt x="99060" y="88583"/>
                  </a:lnTo>
                  <a:lnTo>
                    <a:pt x="99060" y="88583"/>
                  </a:lnTo>
                  <a:lnTo>
                    <a:pt x="99060" y="89535"/>
                  </a:lnTo>
                  <a:lnTo>
                    <a:pt x="98108" y="89535"/>
                  </a:lnTo>
                  <a:lnTo>
                    <a:pt x="80010" y="107633"/>
                  </a:lnTo>
                  <a:lnTo>
                    <a:pt x="79058" y="107633"/>
                  </a:lnTo>
                  <a:lnTo>
                    <a:pt x="78105" y="108585"/>
                  </a:lnTo>
                  <a:lnTo>
                    <a:pt x="59055" y="112395"/>
                  </a:lnTo>
                  <a:lnTo>
                    <a:pt x="46673" y="125730"/>
                  </a:lnTo>
                  <a:lnTo>
                    <a:pt x="49530" y="141922"/>
                  </a:lnTo>
                  <a:lnTo>
                    <a:pt x="49530" y="145733"/>
                  </a:lnTo>
                  <a:lnTo>
                    <a:pt x="46673" y="146685"/>
                  </a:lnTo>
                  <a:lnTo>
                    <a:pt x="32385" y="160020"/>
                  </a:lnTo>
                  <a:lnTo>
                    <a:pt x="24765" y="169545"/>
                  </a:lnTo>
                  <a:lnTo>
                    <a:pt x="30480" y="181928"/>
                  </a:lnTo>
                  <a:lnTo>
                    <a:pt x="30480" y="182880"/>
                  </a:lnTo>
                  <a:lnTo>
                    <a:pt x="30480" y="183833"/>
                  </a:lnTo>
                  <a:lnTo>
                    <a:pt x="30480" y="201930"/>
                  </a:lnTo>
                  <a:lnTo>
                    <a:pt x="30480" y="201930"/>
                  </a:lnTo>
                  <a:lnTo>
                    <a:pt x="30480" y="202883"/>
                  </a:lnTo>
                  <a:lnTo>
                    <a:pt x="20003" y="218122"/>
                  </a:lnTo>
                  <a:lnTo>
                    <a:pt x="20003" y="219075"/>
                  </a:lnTo>
                  <a:lnTo>
                    <a:pt x="5715" y="235267"/>
                  </a:lnTo>
                  <a:lnTo>
                    <a:pt x="7620" y="254317"/>
                  </a:lnTo>
                  <a:lnTo>
                    <a:pt x="20003" y="265747"/>
                  </a:lnTo>
                  <a:lnTo>
                    <a:pt x="20003" y="266700"/>
                  </a:lnTo>
                  <a:lnTo>
                    <a:pt x="20003" y="266700"/>
                  </a:lnTo>
                  <a:cubicBezTo>
                    <a:pt x="25718" y="276225"/>
                    <a:pt x="28575" y="283845"/>
                    <a:pt x="28575" y="290513"/>
                  </a:cubicBezTo>
                  <a:lnTo>
                    <a:pt x="28575" y="311467"/>
                  </a:lnTo>
                  <a:lnTo>
                    <a:pt x="27623" y="311467"/>
                  </a:lnTo>
                  <a:lnTo>
                    <a:pt x="26670" y="312420"/>
                  </a:lnTo>
                  <a:lnTo>
                    <a:pt x="7620" y="326708"/>
                  </a:lnTo>
                  <a:lnTo>
                    <a:pt x="5715" y="355283"/>
                  </a:lnTo>
                  <a:lnTo>
                    <a:pt x="7620" y="383858"/>
                  </a:lnTo>
                  <a:cubicBezTo>
                    <a:pt x="7620" y="393383"/>
                    <a:pt x="11430" y="411480"/>
                    <a:pt x="20955" y="438150"/>
                  </a:cubicBezTo>
                  <a:lnTo>
                    <a:pt x="20955" y="439103"/>
                  </a:lnTo>
                  <a:lnTo>
                    <a:pt x="20955" y="441008"/>
                  </a:lnTo>
                  <a:lnTo>
                    <a:pt x="0" y="538163"/>
                  </a:lnTo>
                  <a:lnTo>
                    <a:pt x="1905" y="557213"/>
                  </a:lnTo>
                  <a:lnTo>
                    <a:pt x="16193" y="563880"/>
                  </a:lnTo>
                  <a:lnTo>
                    <a:pt x="39053" y="541020"/>
                  </a:lnTo>
                  <a:lnTo>
                    <a:pt x="39053" y="541020"/>
                  </a:lnTo>
                  <a:lnTo>
                    <a:pt x="40005" y="541020"/>
                  </a:lnTo>
                  <a:lnTo>
                    <a:pt x="113348" y="512445"/>
                  </a:lnTo>
                  <a:lnTo>
                    <a:pt x="132398" y="495300"/>
                  </a:lnTo>
                  <a:lnTo>
                    <a:pt x="134303" y="493395"/>
                  </a:lnTo>
                  <a:lnTo>
                    <a:pt x="135255" y="494347"/>
                  </a:lnTo>
                  <a:lnTo>
                    <a:pt x="137160" y="494347"/>
                  </a:lnTo>
                  <a:lnTo>
                    <a:pt x="179070" y="498158"/>
                  </a:lnTo>
                  <a:cubicBezTo>
                    <a:pt x="184785" y="498158"/>
                    <a:pt x="197168" y="493395"/>
                    <a:pt x="215265" y="485775"/>
                  </a:cubicBezTo>
                  <a:lnTo>
                    <a:pt x="215265" y="465772"/>
                  </a:lnTo>
                  <a:lnTo>
                    <a:pt x="216218" y="464820"/>
                  </a:lnTo>
                  <a:lnTo>
                    <a:pt x="217170" y="464820"/>
                  </a:lnTo>
                  <a:lnTo>
                    <a:pt x="228600" y="454342"/>
                  </a:lnTo>
                  <a:lnTo>
                    <a:pt x="225743" y="441960"/>
                  </a:lnTo>
                  <a:lnTo>
                    <a:pt x="225743" y="441008"/>
                  </a:lnTo>
                  <a:lnTo>
                    <a:pt x="225743" y="440055"/>
                  </a:lnTo>
                  <a:lnTo>
                    <a:pt x="225743" y="438150"/>
                  </a:lnTo>
                  <a:lnTo>
                    <a:pt x="226695" y="437197"/>
                  </a:lnTo>
                  <a:cubicBezTo>
                    <a:pt x="230505" y="433388"/>
                    <a:pt x="230505" y="429578"/>
                    <a:pt x="227648" y="426720"/>
                  </a:cubicBezTo>
                  <a:cubicBezTo>
                    <a:pt x="224790" y="421005"/>
                    <a:pt x="225743" y="413385"/>
                    <a:pt x="230505" y="404813"/>
                  </a:cubicBezTo>
                  <a:lnTo>
                    <a:pt x="235268" y="398145"/>
                  </a:lnTo>
                  <a:lnTo>
                    <a:pt x="235268" y="398145"/>
                  </a:lnTo>
                  <a:lnTo>
                    <a:pt x="234315" y="384810"/>
                  </a:lnTo>
                  <a:lnTo>
                    <a:pt x="220028" y="367665"/>
                  </a:lnTo>
                  <a:cubicBezTo>
                    <a:pt x="213360" y="362903"/>
                    <a:pt x="212408" y="356235"/>
                    <a:pt x="216218" y="349567"/>
                  </a:cubicBezTo>
                  <a:cubicBezTo>
                    <a:pt x="218123" y="343853"/>
                    <a:pt x="220980" y="338138"/>
                    <a:pt x="225743" y="333375"/>
                  </a:cubicBezTo>
                  <a:lnTo>
                    <a:pt x="229553" y="317183"/>
                  </a:lnTo>
                  <a:lnTo>
                    <a:pt x="229553" y="317183"/>
                  </a:lnTo>
                  <a:lnTo>
                    <a:pt x="229553" y="317183"/>
                  </a:lnTo>
                  <a:lnTo>
                    <a:pt x="240030" y="294322"/>
                  </a:lnTo>
                  <a:lnTo>
                    <a:pt x="242888" y="283845"/>
                  </a:lnTo>
                  <a:lnTo>
                    <a:pt x="258128" y="255270"/>
                  </a:lnTo>
                  <a:lnTo>
                    <a:pt x="247650" y="237172"/>
                  </a:lnTo>
                  <a:lnTo>
                    <a:pt x="218123" y="219075"/>
                  </a:lnTo>
                  <a:lnTo>
                    <a:pt x="216218" y="219075"/>
                  </a:lnTo>
                  <a:lnTo>
                    <a:pt x="216218" y="217170"/>
                  </a:lnTo>
                  <a:lnTo>
                    <a:pt x="216218" y="217170"/>
                  </a:lnTo>
                  <a:lnTo>
                    <a:pt x="210503" y="201930"/>
                  </a:lnTo>
                  <a:lnTo>
                    <a:pt x="210503" y="200978"/>
                  </a:lnTo>
                  <a:lnTo>
                    <a:pt x="210503" y="199072"/>
                  </a:lnTo>
                  <a:lnTo>
                    <a:pt x="213360" y="173355"/>
                  </a:lnTo>
                  <a:lnTo>
                    <a:pt x="213360" y="173355"/>
                  </a:lnTo>
                  <a:lnTo>
                    <a:pt x="213360" y="172403"/>
                  </a:lnTo>
                  <a:lnTo>
                    <a:pt x="220028" y="153353"/>
                  </a:lnTo>
                  <a:cubicBezTo>
                    <a:pt x="219075" y="146685"/>
                    <a:pt x="220028" y="141922"/>
                    <a:pt x="222885" y="138113"/>
                  </a:cubicBezTo>
                  <a:cubicBezTo>
                    <a:pt x="224790" y="136208"/>
                    <a:pt x="227648" y="134303"/>
                    <a:pt x="230505" y="134303"/>
                  </a:cubicBezTo>
                  <a:lnTo>
                    <a:pt x="248603" y="131445"/>
                  </a:lnTo>
                  <a:lnTo>
                    <a:pt x="253365" y="120967"/>
                  </a:lnTo>
                  <a:lnTo>
                    <a:pt x="258128" y="89535"/>
                  </a:lnTo>
                  <a:lnTo>
                    <a:pt x="254318" y="78105"/>
                  </a:lnTo>
                  <a:lnTo>
                    <a:pt x="238125" y="74295"/>
                  </a:lnTo>
                  <a:lnTo>
                    <a:pt x="237173" y="74295"/>
                  </a:lnTo>
                  <a:lnTo>
                    <a:pt x="237173" y="74295"/>
                  </a:lnTo>
                  <a:lnTo>
                    <a:pt x="218123" y="64770"/>
                  </a:lnTo>
                  <a:lnTo>
                    <a:pt x="217170" y="63817"/>
                  </a:lnTo>
                  <a:lnTo>
                    <a:pt x="217170" y="61913"/>
                  </a:lnTo>
                  <a:lnTo>
                    <a:pt x="216218" y="60960"/>
                  </a:lnTo>
                  <a:lnTo>
                    <a:pt x="215265" y="38100"/>
                  </a:lnTo>
                  <a:lnTo>
                    <a:pt x="215265" y="36195"/>
                  </a:lnTo>
                  <a:lnTo>
                    <a:pt x="215265" y="33338"/>
                  </a:lnTo>
                  <a:lnTo>
                    <a:pt x="240030" y="27623"/>
                  </a:lnTo>
                  <a:close/>
                </a:path>
              </a:pathLst>
            </a:custGeom>
            <a:solidFill>
              <a:srgbClr val="7E7E7F"/>
            </a:solidFill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AEFDE7BC-E3C2-44A5-8F84-48AFF373BC37}"/>
                </a:ext>
              </a:extLst>
            </p:cNvPr>
            <p:cNvSpPr/>
            <p:nvPr/>
          </p:nvSpPr>
          <p:spPr>
            <a:xfrm>
              <a:off x="3803168" y="3974782"/>
              <a:ext cx="409575" cy="476250"/>
            </a:xfrm>
            <a:custGeom>
              <a:avLst/>
              <a:gdLst>
                <a:gd name="connsiteX0" fmla="*/ 357188 w 409575"/>
                <a:gd name="connsiteY0" fmla="*/ 81915 h 476250"/>
                <a:gd name="connsiteX1" fmla="*/ 357188 w 409575"/>
                <a:gd name="connsiteY1" fmla="*/ 81915 h 476250"/>
                <a:gd name="connsiteX2" fmla="*/ 356235 w 409575"/>
                <a:gd name="connsiteY2" fmla="*/ 80963 h 476250"/>
                <a:gd name="connsiteX3" fmla="*/ 356235 w 409575"/>
                <a:gd name="connsiteY3" fmla="*/ 79058 h 476250"/>
                <a:gd name="connsiteX4" fmla="*/ 348615 w 409575"/>
                <a:gd name="connsiteY4" fmla="*/ 64770 h 476250"/>
                <a:gd name="connsiteX5" fmla="*/ 347663 w 409575"/>
                <a:gd name="connsiteY5" fmla="*/ 63817 h 476250"/>
                <a:gd name="connsiteX6" fmla="*/ 347663 w 409575"/>
                <a:gd name="connsiteY6" fmla="*/ 61913 h 476250"/>
                <a:gd name="connsiteX7" fmla="*/ 349568 w 409575"/>
                <a:gd name="connsiteY7" fmla="*/ 39052 h 476250"/>
                <a:gd name="connsiteX8" fmla="*/ 340995 w 409575"/>
                <a:gd name="connsiteY8" fmla="*/ 29527 h 476250"/>
                <a:gd name="connsiteX9" fmla="*/ 335280 w 409575"/>
                <a:gd name="connsiteY9" fmla="*/ 29527 h 476250"/>
                <a:gd name="connsiteX10" fmla="*/ 325755 w 409575"/>
                <a:gd name="connsiteY10" fmla="*/ 40958 h 476250"/>
                <a:gd name="connsiteX11" fmla="*/ 324803 w 409575"/>
                <a:gd name="connsiteY11" fmla="*/ 40958 h 476250"/>
                <a:gd name="connsiteX12" fmla="*/ 324803 w 409575"/>
                <a:gd name="connsiteY12" fmla="*/ 40958 h 476250"/>
                <a:gd name="connsiteX13" fmla="*/ 300990 w 409575"/>
                <a:gd name="connsiteY13" fmla="*/ 52388 h 476250"/>
                <a:gd name="connsiteX14" fmla="*/ 297180 w 409575"/>
                <a:gd name="connsiteY14" fmla="*/ 36195 h 476250"/>
                <a:gd name="connsiteX15" fmla="*/ 297180 w 409575"/>
                <a:gd name="connsiteY15" fmla="*/ 34290 h 476250"/>
                <a:gd name="connsiteX16" fmla="*/ 299085 w 409575"/>
                <a:gd name="connsiteY16" fmla="*/ 26670 h 476250"/>
                <a:gd name="connsiteX17" fmla="*/ 297180 w 409575"/>
                <a:gd name="connsiteY17" fmla="*/ 17145 h 476250"/>
                <a:gd name="connsiteX18" fmla="*/ 294323 w 409575"/>
                <a:gd name="connsiteY18" fmla="*/ 16192 h 476250"/>
                <a:gd name="connsiteX19" fmla="*/ 290513 w 409575"/>
                <a:gd name="connsiteY19" fmla="*/ 23813 h 476250"/>
                <a:gd name="connsiteX20" fmla="*/ 289560 w 409575"/>
                <a:gd name="connsiteY20" fmla="*/ 23813 h 476250"/>
                <a:gd name="connsiteX21" fmla="*/ 289560 w 409575"/>
                <a:gd name="connsiteY21" fmla="*/ 24765 h 476250"/>
                <a:gd name="connsiteX22" fmla="*/ 260033 w 409575"/>
                <a:gd name="connsiteY22" fmla="*/ 50483 h 476250"/>
                <a:gd name="connsiteX23" fmla="*/ 259080 w 409575"/>
                <a:gd name="connsiteY23" fmla="*/ 52388 h 476250"/>
                <a:gd name="connsiteX24" fmla="*/ 258128 w 409575"/>
                <a:gd name="connsiteY24" fmla="*/ 52388 h 476250"/>
                <a:gd name="connsiteX25" fmla="*/ 256223 w 409575"/>
                <a:gd name="connsiteY25" fmla="*/ 52388 h 476250"/>
                <a:gd name="connsiteX26" fmla="*/ 254318 w 409575"/>
                <a:gd name="connsiteY26" fmla="*/ 52388 h 476250"/>
                <a:gd name="connsiteX27" fmla="*/ 245745 w 409575"/>
                <a:gd name="connsiteY27" fmla="*/ 48577 h 476250"/>
                <a:gd name="connsiteX28" fmla="*/ 244793 w 409575"/>
                <a:gd name="connsiteY28" fmla="*/ 47625 h 476250"/>
                <a:gd name="connsiteX29" fmla="*/ 235268 w 409575"/>
                <a:gd name="connsiteY29" fmla="*/ 39052 h 476250"/>
                <a:gd name="connsiteX30" fmla="*/ 220028 w 409575"/>
                <a:gd name="connsiteY30" fmla="*/ 33338 h 476250"/>
                <a:gd name="connsiteX31" fmla="*/ 220028 w 409575"/>
                <a:gd name="connsiteY31" fmla="*/ 33338 h 476250"/>
                <a:gd name="connsiteX32" fmla="*/ 219075 w 409575"/>
                <a:gd name="connsiteY32" fmla="*/ 32385 h 476250"/>
                <a:gd name="connsiteX33" fmla="*/ 209550 w 409575"/>
                <a:gd name="connsiteY33" fmla="*/ 25717 h 476250"/>
                <a:gd name="connsiteX34" fmla="*/ 178118 w 409575"/>
                <a:gd name="connsiteY34" fmla="*/ 19050 h 476250"/>
                <a:gd name="connsiteX35" fmla="*/ 178118 w 409575"/>
                <a:gd name="connsiteY35" fmla="*/ 19050 h 476250"/>
                <a:gd name="connsiteX36" fmla="*/ 177165 w 409575"/>
                <a:gd name="connsiteY36" fmla="*/ 19050 h 476250"/>
                <a:gd name="connsiteX37" fmla="*/ 156210 w 409575"/>
                <a:gd name="connsiteY37" fmla="*/ 8572 h 476250"/>
                <a:gd name="connsiteX38" fmla="*/ 156210 w 409575"/>
                <a:gd name="connsiteY38" fmla="*/ 9525 h 476250"/>
                <a:gd name="connsiteX39" fmla="*/ 140018 w 409575"/>
                <a:gd name="connsiteY39" fmla="*/ 1905 h 476250"/>
                <a:gd name="connsiteX40" fmla="*/ 119063 w 409575"/>
                <a:gd name="connsiteY40" fmla="*/ 0 h 476250"/>
                <a:gd name="connsiteX41" fmla="*/ 111443 w 409575"/>
                <a:gd name="connsiteY41" fmla="*/ 952 h 476250"/>
                <a:gd name="connsiteX42" fmla="*/ 118110 w 409575"/>
                <a:gd name="connsiteY42" fmla="*/ 36195 h 476250"/>
                <a:gd name="connsiteX43" fmla="*/ 115253 w 409575"/>
                <a:gd name="connsiteY43" fmla="*/ 36195 h 476250"/>
                <a:gd name="connsiteX44" fmla="*/ 94298 w 409575"/>
                <a:gd name="connsiteY44" fmla="*/ 38100 h 476250"/>
                <a:gd name="connsiteX45" fmla="*/ 82868 w 409575"/>
                <a:gd name="connsiteY45" fmla="*/ 38100 h 476250"/>
                <a:gd name="connsiteX46" fmla="*/ 81915 w 409575"/>
                <a:gd name="connsiteY46" fmla="*/ 38100 h 476250"/>
                <a:gd name="connsiteX47" fmla="*/ 81915 w 409575"/>
                <a:gd name="connsiteY47" fmla="*/ 38100 h 476250"/>
                <a:gd name="connsiteX48" fmla="*/ 70485 w 409575"/>
                <a:gd name="connsiteY48" fmla="*/ 30480 h 476250"/>
                <a:gd name="connsiteX49" fmla="*/ 51435 w 409575"/>
                <a:gd name="connsiteY49" fmla="*/ 39052 h 476250"/>
                <a:gd name="connsiteX50" fmla="*/ 34290 w 409575"/>
                <a:gd name="connsiteY50" fmla="*/ 61913 h 476250"/>
                <a:gd name="connsiteX51" fmla="*/ 19050 w 409575"/>
                <a:gd name="connsiteY51" fmla="*/ 102870 h 476250"/>
                <a:gd name="connsiteX52" fmla="*/ 23813 w 409575"/>
                <a:gd name="connsiteY52" fmla="*/ 147638 h 476250"/>
                <a:gd name="connsiteX53" fmla="*/ 30480 w 409575"/>
                <a:gd name="connsiteY53" fmla="*/ 173355 h 476250"/>
                <a:gd name="connsiteX54" fmla="*/ 30480 w 409575"/>
                <a:gd name="connsiteY54" fmla="*/ 178117 h 476250"/>
                <a:gd name="connsiteX55" fmla="*/ 27623 w 409575"/>
                <a:gd name="connsiteY55" fmla="*/ 179070 h 476250"/>
                <a:gd name="connsiteX56" fmla="*/ 21908 w 409575"/>
                <a:gd name="connsiteY56" fmla="*/ 198120 h 476250"/>
                <a:gd name="connsiteX57" fmla="*/ 31433 w 409575"/>
                <a:gd name="connsiteY57" fmla="*/ 237172 h 476250"/>
                <a:gd name="connsiteX58" fmla="*/ 28575 w 409575"/>
                <a:gd name="connsiteY58" fmla="*/ 239077 h 476250"/>
                <a:gd name="connsiteX59" fmla="*/ 1905 w 409575"/>
                <a:gd name="connsiteY59" fmla="*/ 260033 h 476250"/>
                <a:gd name="connsiteX60" fmla="*/ 0 w 409575"/>
                <a:gd name="connsiteY60" fmla="*/ 273367 h 476250"/>
                <a:gd name="connsiteX61" fmla="*/ 16193 w 409575"/>
                <a:gd name="connsiteY61" fmla="*/ 266700 h 476250"/>
                <a:gd name="connsiteX62" fmla="*/ 17145 w 409575"/>
                <a:gd name="connsiteY62" fmla="*/ 265747 h 476250"/>
                <a:gd name="connsiteX63" fmla="*/ 18098 w 409575"/>
                <a:gd name="connsiteY63" fmla="*/ 265747 h 476250"/>
                <a:gd name="connsiteX64" fmla="*/ 37148 w 409575"/>
                <a:gd name="connsiteY64" fmla="*/ 279083 h 476250"/>
                <a:gd name="connsiteX65" fmla="*/ 40005 w 409575"/>
                <a:gd name="connsiteY65" fmla="*/ 300037 h 476250"/>
                <a:gd name="connsiteX66" fmla="*/ 39053 w 409575"/>
                <a:gd name="connsiteY66" fmla="*/ 302895 h 476250"/>
                <a:gd name="connsiteX67" fmla="*/ 37148 w 409575"/>
                <a:gd name="connsiteY67" fmla="*/ 304800 h 476250"/>
                <a:gd name="connsiteX68" fmla="*/ 32385 w 409575"/>
                <a:gd name="connsiteY68" fmla="*/ 314325 h 476250"/>
                <a:gd name="connsiteX69" fmla="*/ 29528 w 409575"/>
                <a:gd name="connsiteY69" fmla="*/ 336233 h 476250"/>
                <a:gd name="connsiteX70" fmla="*/ 37148 w 409575"/>
                <a:gd name="connsiteY70" fmla="*/ 352425 h 476250"/>
                <a:gd name="connsiteX71" fmla="*/ 57150 w 409575"/>
                <a:gd name="connsiteY71" fmla="*/ 376237 h 476250"/>
                <a:gd name="connsiteX72" fmla="*/ 75248 w 409575"/>
                <a:gd name="connsiteY72" fmla="*/ 361950 h 476250"/>
                <a:gd name="connsiteX73" fmla="*/ 89535 w 409575"/>
                <a:gd name="connsiteY73" fmla="*/ 360045 h 476250"/>
                <a:gd name="connsiteX74" fmla="*/ 90488 w 409575"/>
                <a:gd name="connsiteY74" fmla="*/ 360045 h 476250"/>
                <a:gd name="connsiteX75" fmla="*/ 91440 w 409575"/>
                <a:gd name="connsiteY75" fmla="*/ 361950 h 476250"/>
                <a:gd name="connsiteX76" fmla="*/ 100965 w 409575"/>
                <a:gd name="connsiteY76" fmla="*/ 364808 h 476250"/>
                <a:gd name="connsiteX77" fmla="*/ 109538 w 409575"/>
                <a:gd name="connsiteY77" fmla="*/ 360998 h 476250"/>
                <a:gd name="connsiteX78" fmla="*/ 118110 w 409575"/>
                <a:gd name="connsiteY78" fmla="*/ 348615 h 476250"/>
                <a:gd name="connsiteX79" fmla="*/ 116205 w 409575"/>
                <a:gd name="connsiteY79" fmla="*/ 340995 h 476250"/>
                <a:gd name="connsiteX80" fmla="*/ 124778 w 409575"/>
                <a:gd name="connsiteY80" fmla="*/ 334327 h 476250"/>
                <a:gd name="connsiteX81" fmla="*/ 147638 w 409575"/>
                <a:gd name="connsiteY81" fmla="*/ 334327 h 476250"/>
                <a:gd name="connsiteX82" fmla="*/ 154305 w 409575"/>
                <a:gd name="connsiteY82" fmla="*/ 333375 h 476250"/>
                <a:gd name="connsiteX83" fmla="*/ 162878 w 409575"/>
                <a:gd name="connsiteY83" fmla="*/ 321945 h 476250"/>
                <a:gd name="connsiteX84" fmla="*/ 173355 w 409575"/>
                <a:gd name="connsiteY84" fmla="*/ 325755 h 476250"/>
                <a:gd name="connsiteX85" fmla="*/ 184785 w 409575"/>
                <a:gd name="connsiteY85" fmla="*/ 342900 h 476250"/>
                <a:gd name="connsiteX86" fmla="*/ 182880 w 409575"/>
                <a:gd name="connsiteY86" fmla="*/ 360045 h 476250"/>
                <a:gd name="connsiteX87" fmla="*/ 186690 w 409575"/>
                <a:gd name="connsiteY87" fmla="*/ 362902 h 476250"/>
                <a:gd name="connsiteX88" fmla="*/ 196215 w 409575"/>
                <a:gd name="connsiteY88" fmla="*/ 376237 h 476250"/>
                <a:gd name="connsiteX89" fmla="*/ 192405 w 409575"/>
                <a:gd name="connsiteY89" fmla="*/ 393383 h 476250"/>
                <a:gd name="connsiteX90" fmla="*/ 182880 w 409575"/>
                <a:gd name="connsiteY90" fmla="*/ 411480 h 476250"/>
                <a:gd name="connsiteX91" fmla="*/ 182880 w 409575"/>
                <a:gd name="connsiteY91" fmla="*/ 410527 h 476250"/>
                <a:gd name="connsiteX92" fmla="*/ 168593 w 409575"/>
                <a:gd name="connsiteY92" fmla="*/ 441008 h 476250"/>
                <a:gd name="connsiteX93" fmla="*/ 173355 w 409575"/>
                <a:gd name="connsiteY93" fmla="*/ 442912 h 476250"/>
                <a:gd name="connsiteX94" fmla="*/ 196215 w 409575"/>
                <a:gd name="connsiteY94" fmla="*/ 443865 h 476250"/>
                <a:gd name="connsiteX95" fmla="*/ 200978 w 409575"/>
                <a:gd name="connsiteY95" fmla="*/ 445770 h 476250"/>
                <a:gd name="connsiteX96" fmla="*/ 199073 w 409575"/>
                <a:gd name="connsiteY96" fmla="*/ 449580 h 476250"/>
                <a:gd name="connsiteX97" fmla="*/ 196215 w 409575"/>
                <a:gd name="connsiteY97" fmla="*/ 470535 h 476250"/>
                <a:gd name="connsiteX98" fmla="*/ 211455 w 409575"/>
                <a:gd name="connsiteY98" fmla="*/ 475298 h 476250"/>
                <a:gd name="connsiteX99" fmla="*/ 224790 w 409575"/>
                <a:gd name="connsiteY99" fmla="*/ 469583 h 476250"/>
                <a:gd name="connsiteX100" fmla="*/ 231458 w 409575"/>
                <a:gd name="connsiteY100" fmla="*/ 466725 h 476250"/>
                <a:gd name="connsiteX101" fmla="*/ 243840 w 409575"/>
                <a:gd name="connsiteY101" fmla="*/ 466725 h 476250"/>
                <a:gd name="connsiteX102" fmla="*/ 256223 w 409575"/>
                <a:gd name="connsiteY102" fmla="*/ 453390 h 476250"/>
                <a:gd name="connsiteX103" fmla="*/ 256223 w 409575"/>
                <a:gd name="connsiteY103" fmla="*/ 437198 h 476250"/>
                <a:gd name="connsiteX104" fmla="*/ 258128 w 409575"/>
                <a:gd name="connsiteY104" fmla="*/ 424815 h 476250"/>
                <a:gd name="connsiteX105" fmla="*/ 280988 w 409575"/>
                <a:gd name="connsiteY105" fmla="*/ 428625 h 476250"/>
                <a:gd name="connsiteX106" fmla="*/ 303848 w 409575"/>
                <a:gd name="connsiteY106" fmla="*/ 442912 h 476250"/>
                <a:gd name="connsiteX107" fmla="*/ 320993 w 409575"/>
                <a:gd name="connsiteY107" fmla="*/ 450533 h 476250"/>
                <a:gd name="connsiteX108" fmla="*/ 320993 w 409575"/>
                <a:gd name="connsiteY108" fmla="*/ 449580 h 476250"/>
                <a:gd name="connsiteX109" fmla="*/ 316230 w 409575"/>
                <a:gd name="connsiteY109" fmla="*/ 428625 h 476250"/>
                <a:gd name="connsiteX110" fmla="*/ 303848 w 409575"/>
                <a:gd name="connsiteY110" fmla="*/ 409575 h 476250"/>
                <a:gd name="connsiteX111" fmla="*/ 303848 w 409575"/>
                <a:gd name="connsiteY111" fmla="*/ 407670 h 476250"/>
                <a:gd name="connsiteX112" fmla="*/ 304800 w 409575"/>
                <a:gd name="connsiteY112" fmla="*/ 407670 h 476250"/>
                <a:gd name="connsiteX113" fmla="*/ 305753 w 409575"/>
                <a:gd name="connsiteY113" fmla="*/ 405765 h 476250"/>
                <a:gd name="connsiteX114" fmla="*/ 346710 w 409575"/>
                <a:gd name="connsiteY114" fmla="*/ 388620 h 476250"/>
                <a:gd name="connsiteX115" fmla="*/ 381953 w 409575"/>
                <a:gd name="connsiteY115" fmla="*/ 404812 h 476250"/>
                <a:gd name="connsiteX116" fmla="*/ 396240 w 409575"/>
                <a:gd name="connsiteY116" fmla="*/ 395287 h 476250"/>
                <a:gd name="connsiteX117" fmla="*/ 397193 w 409575"/>
                <a:gd name="connsiteY117" fmla="*/ 395287 h 476250"/>
                <a:gd name="connsiteX118" fmla="*/ 397193 w 409575"/>
                <a:gd name="connsiteY118" fmla="*/ 394335 h 476250"/>
                <a:gd name="connsiteX119" fmla="*/ 397193 w 409575"/>
                <a:gd name="connsiteY119" fmla="*/ 393383 h 476250"/>
                <a:gd name="connsiteX120" fmla="*/ 395288 w 409575"/>
                <a:gd name="connsiteY120" fmla="*/ 391477 h 476250"/>
                <a:gd name="connsiteX121" fmla="*/ 396240 w 409575"/>
                <a:gd name="connsiteY121" fmla="*/ 390525 h 476250"/>
                <a:gd name="connsiteX122" fmla="*/ 397193 w 409575"/>
                <a:gd name="connsiteY122" fmla="*/ 388620 h 476250"/>
                <a:gd name="connsiteX123" fmla="*/ 408623 w 409575"/>
                <a:gd name="connsiteY123" fmla="*/ 347662 h 476250"/>
                <a:gd name="connsiteX124" fmla="*/ 397193 w 409575"/>
                <a:gd name="connsiteY124" fmla="*/ 338137 h 476250"/>
                <a:gd name="connsiteX125" fmla="*/ 394335 w 409575"/>
                <a:gd name="connsiteY125" fmla="*/ 338137 h 476250"/>
                <a:gd name="connsiteX126" fmla="*/ 392430 w 409575"/>
                <a:gd name="connsiteY126" fmla="*/ 328612 h 476250"/>
                <a:gd name="connsiteX127" fmla="*/ 394335 w 409575"/>
                <a:gd name="connsiteY127" fmla="*/ 328612 h 476250"/>
                <a:gd name="connsiteX128" fmla="*/ 405765 w 409575"/>
                <a:gd name="connsiteY128" fmla="*/ 319087 h 476250"/>
                <a:gd name="connsiteX129" fmla="*/ 402908 w 409575"/>
                <a:gd name="connsiteY129" fmla="*/ 314325 h 476250"/>
                <a:gd name="connsiteX130" fmla="*/ 387668 w 409575"/>
                <a:gd name="connsiteY130" fmla="*/ 300037 h 476250"/>
                <a:gd name="connsiteX131" fmla="*/ 387668 w 409575"/>
                <a:gd name="connsiteY131" fmla="*/ 300037 h 476250"/>
                <a:gd name="connsiteX132" fmla="*/ 387668 w 409575"/>
                <a:gd name="connsiteY132" fmla="*/ 299085 h 476250"/>
                <a:gd name="connsiteX133" fmla="*/ 380048 w 409575"/>
                <a:gd name="connsiteY133" fmla="*/ 278130 h 476250"/>
                <a:gd name="connsiteX134" fmla="*/ 377190 w 409575"/>
                <a:gd name="connsiteY134" fmla="*/ 234315 h 476250"/>
                <a:gd name="connsiteX135" fmla="*/ 377190 w 409575"/>
                <a:gd name="connsiteY135" fmla="*/ 224790 h 476250"/>
                <a:gd name="connsiteX136" fmla="*/ 367665 w 409575"/>
                <a:gd name="connsiteY136" fmla="*/ 233363 h 476250"/>
                <a:gd name="connsiteX137" fmla="*/ 359093 w 409575"/>
                <a:gd name="connsiteY137" fmla="*/ 242888 h 476250"/>
                <a:gd name="connsiteX138" fmla="*/ 356235 w 409575"/>
                <a:gd name="connsiteY138" fmla="*/ 202883 h 476250"/>
                <a:gd name="connsiteX139" fmla="*/ 356235 w 409575"/>
                <a:gd name="connsiteY139" fmla="*/ 202883 h 476250"/>
                <a:gd name="connsiteX140" fmla="*/ 356235 w 409575"/>
                <a:gd name="connsiteY140" fmla="*/ 200977 h 476250"/>
                <a:gd name="connsiteX141" fmla="*/ 357188 w 409575"/>
                <a:gd name="connsiteY141" fmla="*/ 200977 h 476250"/>
                <a:gd name="connsiteX142" fmla="*/ 397193 w 409575"/>
                <a:gd name="connsiteY142" fmla="*/ 147638 h 476250"/>
                <a:gd name="connsiteX143" fmla="*/ 387668 w 409575"/>
                <a:gd name="connsiteY143" fmla="*/ 119063 h 476250"/>
                <a:gd name="connsiteX144" fmla="*/ 382905 w 409575"/>
                <a:gd name="connsiteY144" fmla="*/ 92392 h 476250"/>
                <a:gd name="connsiteX145" fmla="*/ 365760 w 409575"/>
                <a:gd name="connsiteY145" fmla="*/ 84772 h 476250"/>
                <a:gd name="connsiteX146" fmla="*/ 357188 w 409575"/>
                <a:gd name="connsiteY146" fmla="*/ 819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</a:cxnLst>
              <a:rect l="l" t="t" r="r" b="b"/>
              <a:pathLst>
                <a:path w="409575" h="476250">
                  <a:moveTo>
                    <a:pt x="357188" y="81915"/>
                  </a:moveTo>
                  <a:lnTo>
                    <a:pt x="357188" y="81915"/>
                  </a:lnTo>
                  <a:lnTo>
                    <a:pt x="356235" y="80963"/>
                  </a:lnTo>
                  <a:lnTo>
                    <a:pt x="356235" y="79058"/>
                  </a:lnTo>
                  <a:lnTo>
                    <a:pt x="348615" y="64770"/>
                  </a:lnTo>
                  <a:lnTo>
                    <a:pt x="347663" y="63817"/>
                  </a:lnTo>
                  <a:lnTo>
                    <a:pt x="347663" y="61913"/>
                  </a:lnTo>
                  <a:lnTo>
                    <a:pt x="349568" y="39052"/>
                  </a:lnTo>
                  <a:cubicBezTo>
                    <a:pt x="349568" y="36195"/>
                    <a:pt x="346710" y="33338"/>
                    <a:pt x="340995" y="29527"/>
                  </a:cubicBezTo>
                  <a:lnTo>
                    <a:pt x="335280" y="29527"/>
                  </a:lnTo>
                  <a:lnTo>
                    <a:pt x="325755" y="40958"/>
                  </a:lnTo>
                  <a:lnTo>
                    <a:pt x="324803" y="40958"/>
                  </a:lnTo>
                  <a:lnTo>
                    <a:pt x="324803" y="40958"/>
                  </a:lnTo>
                  <a:lnTo>
                    <a:pt x="300990" y="52388"/>
                  </a:lnTo>
                  <a:lnTo>
                    <a:pt x="297180" y="36195"/>
                  </a:lnTo>
                  <a:lnTo>
                    <a:pt x="297180" y="34290"/>
                  </a:lnTo>
                  <a:lnTo>
                    <a:pt x="299085" y="26670"/>
                  </a:lnTo>
                  <a:lnTo>
                    <a:pt x="297180" y="17145"/>
                  </a:lnTo>
                  <a:lnTo>
                    <a:pt x="294323" y="16192"/>
                  </a:lnTo>
                  <a:lnTo>
                    <a:pt x="290513" y="23813"/>
                  </a:lnTo>
                  <a:lnTo>
                    <a:pt x="289560" y="23813"/>
                  </a:lnTo>
                  <a:lnTo>
                    <a:pt x="289560" y="24765"/>
                  </a:lnTo>
                  <a:lnTo>
                    <a:pt x="260033" y="50483"/>
                  </a:lnTo>
                  <a:lnTo>
                    <a:pt x="259080" y="52388"/>
                  </a:lnTo>
                  <a:lnTo>
                    <a:pt x="258128" y="52388"/>
                  </a:lnTo>
                  <a:lnTo>
                    <a:pt x="256223" y="52388"/>
                  </a:lnTo>
                  <a:lnTo>
                    <a:pt x="254318" y="52388"/>
                  </a:lnTo>
                  <a:lnTo>
                    <a:pt x="245745" y="48577"/>
                  </a:lnTo>
                  <a:lnTo>
                    <a:pt x="244793" y="47625"/>
                  </a:lnTo>
                  <a:lnTo>
                    <a:pt x="235268" y="39052"/>
                  </a:lnTo>
                  <a:lnTo>
                    <a:pt x="220028" y="33338"/>
                  </a:lnTo>
                  <a:lnTo>
                    <a:pt x="220028" y="33338"/>
                  </a:lnTo>
                  <a:lnTo>
                    <a:pt x="219075" y="32385"/>
                  </a:lnTo>
                  <a:lnTo>
                    <a:pt x="209550" y="25717"/>
                  </a:lnTo>
                  <a:lnTo>
                    <a:pt x="178118" y="19050"/>
                  </a:lnTo>
                  <a:lnTo>
                    <a:pt x="178118" y="19050"/>
                  </a:lnTo>
                  <a:lnTo>
                    <a:pt x="177165" y="19050"/>
                  </a:lnTo>
                  <a:lnTo>
                    <a:pt x="156210" y="8572"/>
                  </a:lnTo>
                  <a:lnTo>
                    <a:pt x="156210" y="9525"/>
                  </a:lnTo>
                  <a:lnTo>
                    <a:pt x="140018" y="1905"/>
                  </a:lnTo>
                  <a:lnTo>
                    <a:pt x="119063" y="0"/>
                  </a:lnTo>
                  <a:lnTo>
                    <a:pt x="111443" y="952"/>
                  </a:lnTo>
                  <a:lnTo>
                    <a:pt x="118110" y="36195"/>
                  </a:lnTo>
                  <a:lnTo>
                    <a:pt x="115253" y="36195"/>
                  </a:lnTo>
                  <a:lnTo>
                    <a:pt x="94298" y="38100"/>
                  </a:lnTo>
                  <a:lnTo>
                    <a:pt x="82868" y="38100"/>
                  </a:lnTo>
                  <a:lnTo>
                    <a:pt x="81915" y="38100"/>
                  </a:lnTo>
                  <a:lnTo>
                    <a:pt x="81915" y="38100"/>
                  </a:lnTo>
                  <a:lnTo>
                    <a:pt x="70485" y="30480"/>
                  </a:lnTo>
                  <a:lnTo>
                    <a:pt x="51435" y="39052"/>
                  </a:lnTo>
                  <a:lnTo>
                    <a:pt x="34290" y="61913"/>
                  </a:lnTo>
                  <a:lnTo>
                    <a:pt x="19050" y="102870"/>
                  </a:lnTo>
                  <a:lnTo>
                    <a:pt x="23813" y="147638"/>
                  </a:lnTo>
                  <a:lnTo>
                    <a:pt x="30480" y="173355"/>
                  </a:lnTo>
                  <a:cubicBezTo>
                    <a:pt x="31433" y="176213"/>
                    <a:pt x="31433" y="177165"/>
                    <a:pt x="30480" y="178117"/>
                  </a:cubicBezTo>
                  <a:lnTo>
                    <a:pt x="27623" y="179070"/>
                  </a:lnTo>
                  <a:cubicBezTo>
                    <a:pt x="22860" y="181927"/>
                    <a:pt x="20955" y="188595"/>
                    <a:pt x="21908" y="198120"/>
                  </a:cubicBezTo>
                  <a:lnTo>
                    <a:pt x="31433" y="237172"/>
                  </a:lnTo>
                  <a:lnTo>
                    <a:pt x="28575" y="239077"/>
                  </a:lnTo>
                  <a:cubicBezTo>
                    <a:pt x="11430" y="248602"/>
                    <a:pt x="2858" y="256222"/>
                    <a:pt x="1905" y="260033"/>
                  </a:cubicBezTo>
                  <a:lnTo>
                    <a:pt x="0" y="273367"/>
                  </a:lnTo>
                  <a:lnTo>
                    <a:pt x="16193" y="266700"/>
                  </a:lnTo>
                  <a:lnTo>
                    <a:pt x="17145" y="265747"/>
                  </a:lnTo>
                  <a:lnTo>
                    <a:pt x="18098" y="265747"/>
                  </a:lnTo>
                  <a:cubicBezTo>
                    <a:pt x="29528" y="265747"/>
                    <a:pt x="36195" y="269558"/>
                    <a:pt x="37148" y="279083"/>
                  </a:cubicBezTo>
                  <a:lnTo>
                    <a:pt x="40005" y="300037"/>
                  </a:lnTo>
                  <a:lnTo>
                    <a:pt x="39053" y="302895"/>
                  </a:lnTo>
                  <a:lnTo>
                    <a:pt x="37148" y="304800"/>
                  </a:lnTo>
                  <a:cubicBezTo>
                    <a:pt x="34290" y="307658"/>
                    <a:pt x="32385" y="310515"/>
                    <a:pt x="32385" y="314325"/>
                  </a:cubicBezTo>
                  <a:lnTo>
                    <a:pt x="29528" y="336233"/>
                  </a:lnTo>
                  <a:cubicBezTo>
                    <a:pt x="30480" y="343852"/>
                    <a:pt x="33338" y="349567"/>
                    <a:pt x="37148" y="352425"/>
                  </a:cubicBezTo>
                  <a:lnTo>
                    <a:pt x="57150" y="376237"/>
                  </a:lnTo>
                  <a:lnTo>
                    <a:pt x="75248" y="361950"/>
                  </a:lnTo>
                  <a:lnTo>
                    <a:pt x="89535" y="360045"/>
                  </a:lnTo>
                  <a:lnTo>
                    <a:pt x="90488" y="360045"/>
                  </a:lnTo>
                  <a:lnTo>
                    <a:pt x="91440" y="361950"/>
                  </a:lnTo>
                  <a:lnTo>
                    <a:pt x="100965" y="364808"/>
                  </a:lnTo>
                  <a:cubicBezTo>
                    <a:pt x="103823" y="364808"/>
                    <a:pt x="106680" y="363855"/>
                    <a:pt x="109538" y="360998"/>
                  </a:cubicBezTo>
                  <a:lnTo>
                    <a:pt x="118110" y="348615"/>
                  </a:lnTo>
                  <a:lnTo>
                    <a:pt x="116205" y="340995"/>
                  </a:lnTo>
                  <a:cubicBezTo>
                    <a:pt x="118110" y="338137"/>
                    <a:pt x="120968" y="336233"/>
                    <a:pt x="124778" y="334327"/>
                  </a:cubicBezTo>
                  <a:lnTo>
                    <a:pt x="147638" y="334327"/>
                  </a:lnTo>
                  <a:cubicBezTo>
                    <a:pt x="151448" y="336233"/>
                    <a:pt x="154305" y="335280"/>
                    <a:pt x="154305" y="333375"/>
                  </a:cubicBezTo>
                  <a:cubicBezTo>
                    <a:pt x="157163" y="326708"/>
                    <a:pt x="160020" y="323850"/>
                    <a:pt x="162878" y="321945"/>
                  </a:cubicBezTo>
                  <a:cubicBezTo>
                    <a:pt x="165735" y="321945"/>
                    <a:pt x="170498" y="322898"/>
                    <a:pt x="173355" y="325755"/>
                  </a:cubicBezTo>
                  <a:cubicBezTo>
                    <a:pt x="180023" y="331470"/>
                    <a:pt x="184785" y="336233"/>
                    <a:pt x="184785" y="342900"/>
                  </a:cubicBezTo>
                  <a:lnTo>
                    <a:pt x="182880" y="360045"/>
                  </a:lnTo>
                  <a:lnTo>
                    <a:pt x="186690" y="362902"/>
                  </a:lnTo>
                  <a:cubicBezTo>
                    <a:pt x="192405" y="367665"/>
                    <a:pt x="196215" y="372427"/>
                    <a:pt x="196215" y="376237"/>
                  </a:cubicBezTo>
                  <a:lnTo>
                    <a:pt x="192405" y="393383"/>
                  </a:lnTo>
                  <a:cubicBezTo>
                    <a:pt x="189548" y="402908"/>
                    <a:pt x="186690" y="409575"/>
                    <a:pt x="182880" y="411480"/>
                  </a:cubicBezTo>
                  <a:lnTo>
                    <a:pt x="182880" y="410527"/>
                  </a:lnTo>
                  <a:lnTo>
                    <a:pt x="168593" y="441008"/>
                  </a:lnTo>
                  <a:lnTo>
                    <a:pt x="173355" y="442912"/>
                  </a:lnTo>
                  <a:lnTo>
                    <a:pt x="196215" y="443865"/>
                  </a:lnTo>
                  <a:lnTo>
                    <a:pt x="200978" y="445770"/>
                  </a:lnTo>
                  <a:lnTo>
                    <a:pt x="199073" y="449580"/>
                  </a:lnTo>
                  <a:cubicBezTo>
                    <a:pt x="196215" y="459105"/>
                    <a:pt x="195263" y="465773"/>
                    <a:pt x="196215" y="470535"/>
                  </a:cubicBezTo>
                  <a:cubicBezTo>
                    <a:pt x="203835" y="475298"/>
                    <a:pt x="208598" y="478155"/>
                    <a:pt x="211455" y="475298"/>
                  </a:cubicBezTo>
                  <a:lnTo>
                    <a:pt x="224790" y="469583"/>
                  </a:lnTo>
                  <a:lnTo>
                    <a:pt x="231458" y="466725"/>
                  </a:lnTo>
                  <a:lnTo>
                    <a:pt x="243840" y="466725"/>
                  </a:lnTo>
                  <a:lnTo>
                    <a:pt x="256223" y="453390"/>
                  </a:lnTo>
                  <a:lnTo>
                    <a:pt x="256223" y="437198"/>
                  </a:lnTo>
                  <a:cubicBezTo>
                    <a:pt x="255270" y="431483"/>
                    <a:pt x="256223" y="427673"/>
                    <a:pt x="258128" y="424815"/>
                  </a:cubicBezTo>
                  <a:cubicBezTo>
                    <a:pt x="261938" y="421958"/>
                    <a:pt x="269558" y="421958"/>
                    <a:pt x="280988" y="428625"/>
                  </a:cubicBezTo>
                  <a:lnTo>
                    <a:pt x="303848" y="442912"/>
                  </a:lnTo>
                  <a:cubicBezTo>
                    <a:pt x="311468" y="448627"/>
                    <a:pt x="317183" y="450533"/>
                    <a:pt x="320993" y="450533"/>
                  </a:cubicBezTo>
                  <a:lnTo>
                    <a:pt x="320993" y="449580"/>
                  </a:lnTo>
                  <a:cubicBezTo>
                    <a:pt x="322898" y="445770"/>
                    <a:pt x="320993" y="438150"/>
                    <a:pt x="316230" y="428625"/>
                  </a:cubicBezTo>
                  <a:lnTo>
                    <a:pt x="303848" y="409575"/>
                  </a:lnTo>
                  <a:lnTo>
                    <a:pt x="303848" y="407670"/>
                  </a:lnTo>
                  <a:lnTo>
                    <a:pt x="304800" y="407670"/>
                  </a:lnTo>
                  <a:lnTo>
                    <a:pt x="305753" y="405765"/>
                  </a:lnTo>
                  <a:cubicBezTo>
                    <a:pt x="318135" y="388620"/>
                    <a:pt x="331470" y="382905"/>
                    <a:pt x="346710" y="388620"/>
                  </a:cubicBezTo>
                  <a:lnTo>
                    <a:pt x="381953" y="404812"/>
                  </a:lnTo>
                  <a:lnTo>
                    <a:pt x="396240" y="395287"/>
                  </a:lnTo>
                  <a:lnTo>
                    <a:pt x="397193" y="395287"/>
                  </a:lnTo>
                  <a:lnTo>
                    <a:pt x="397193" y="394335"/>
                  </a:lnTo>
                  <a:lnTo>
                    <a:pt x="397193" y="393383"/>
                  </a:lnTo>
                  <a:lnTo>
                    <a:pt x="395288" y="391477"/>
                  </a:lnTo>
                  <a:lnTo>
                    <a:pt x="396240" y="390525"/>
                  </a:lnTo>
                  <a:lnTo>
                    <a:pt x="397193" y="388620"/>
                  </a:lnTo>
                  <a:cubicBezTo>
                    <a:pt x="408623" y="369570"/>
                    <a:pt x="412433" y="355283"/>
                    <a:pt x="408623" y="347662"/>
                  </a:cubicBezTo>
                  <a:cubicBezTo>
                    <a:pt x="405765" y="340995"/>
                    <a:pt x="401003" y="338137"/>
                    <a:pt x="397193" y="338137"/>
                  </a:cubicBezTo>
                  <a:lnTo>
                    <a:pt x="394335" y="338137"/>
                  </a:lnTo>
                  <a:lnTo>
                    <a:pt x="392430" y="328612"/>
                  </a:lnTo>
                  <a:lnTo>
                    <a:pt x="394335" y="328612"/>
                  </a:lnTo>
                  <a:cubicBezTo>
                    <a:pt x="401003" y="325755"/>
                    <a:pt x="404813" y="322898"/>
                    <a:pt x="405765" y="319087"/>
                  </a:cubicBezTo>
                  <a:lnTo>
                    <a:pt x="402908" y="314325"/>
                  </a:lnTo>
                  <a:lnTo>
                    <a:pt x="387668" y="300037"/>
                  </a:lnTo>
                  <a:lnTo>
                    <a:pt x="387668" y="300037"/>
                  </a:lnTo>
                  <a:lnTo>
                    <a:pt x="387668" y="299085"/>
                  </a:lnTo>
                  <a:lnTo>
                    <a:pt x="380048" y="278130"/>
                  </a:lnTo>
                  <a:cubicBezTo>
                    <a:pt x="377190" y="261938"/>
                    <a:pt x="375285" y="247650"/>
                    <a:pt x="377190" y="234315"/>
                  </a:cubicBezTo>
                  <a:lnTo>
                    <a:pt x="377190" y="224790"/>
                  </a:lnTo>
                  <a:lnTo>
                    <a:pt x="367665" y="233363"/>
                  </a:lnTo>
                  <a:lnTo>
                    <a:pt x="359093" y="242888"/>
                  </a:lnTo>
                  <a:lnTo>
                    <a:pt x="356235" y="202883"/>
                  </a:lnTo>
                  <a:lnTo>
                    <a:pt x="356235" y="202883"/>
                  </a:lnTo>
                  <a:lnTo>
                    <a:pt x="356235" y="200977"/>
                  </a:lnTo>
                  <a:lnTo>
                    <a:pt x="357188" y="200977"/>
                  </a:lnTo>
                  <a:cubicBezTo>
                    <a:pt x="378143" y="170497"/>
                    <a:pt x="392430" y="152400"/>
                    <a:pt x="397193" y="147638"/>
                  </a:cubicBezTo>
                  <a:lnTo>
                    <a:pt x="387668" y="119063"/>
                  </a:lnTo>
                  <a:cubicBezTo>
                    <a:pt x="384810" y="104775"/>
                    <a:pt x="382905" y="96202"/>
                    <a:pt x="382905" y="92392"/>
                  </a:cubicBezTo>
                  <a:lnTo>
                    <a:pt x="365760" y="84772"/>
                  </a:lnTo>
                  <a:lnTo>
                    <a:pt x="357188" y="81915"/>
                  </a:lnTo>
                  <a:close/>
                </a:path>
              </a:pathLst>
            </a:custGeom>
            <a:solidFill>
              <a:srgbClr val="7E7E7F"/>
            </a:solidFill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B2F04EEB-F661-4AB8-A4B2-4EF2576489FC}"/>
                </a:ext>
              </a:extLst>
            </p:cNvPr>
            <p:cNvSpPr/>
            <p:nvPr/>
          </p:nvSpPr>
          <p:spPr>
            <a:xfrm>
              <a:off x="3755543" y="3702367"/>
              <a:ext cx="581025" cy="361950"/>
            </a:xfrm>
            <a:custGeom>
              <a:avLst/>
              <a:gdLst>
                <a:gd name="connsiteX0" fmla="*/ 73342 w 581025"/>
                <a:gd name="connsiteY0" fmla="*/ 1905 h 361950"/>
                <a:gd name="connsiteX1" fmla="*/ 72390 w 581025"/>
                <a:gd name="connsiteY1" fmla="*/ 5715 h 361950"/>
                <a:gd name="connsiteX2" fmla="*/ 77152 w 581025"/>
                <a:gd name="connsiteY2" fmla="*/ 11430 h 361950"/>
                <a:gd name="connsiteX3" fmla="*/ 101917 w 581025"/>
                <a:gd name="connsiteY3" fmla="*/ 28575 h 361950"/>
                <a:gd name="connsiteX4" fmla="*/ 101917 w 581025"/>
                <a:gd name="connsiteY4" fmla="*/ 28575 h 361950"/>
                <a:gd name="connsiteX5" fmla="*/ 101917 w 581025"/>
                <a:gd name="connsiteY5" fmla="*/ 29528 h 361950"/>
                <a:gd name="connsiteX6" fmla="*/ 102870 w 581025"/>
                <a:gd name="connsiteY6" fmla="*/ 29528 h 361950"/>
                <a:gd name="connsiteX7" fmla="*/ 118110 w 581025"/>
                <a:gd name="connsiteY7" fmla="*/ 46673 h 361950"/>
                <a:gd name="connsiteX8" fmla="*/ 116205 w 581025"/>
                <a:gd name="connsiteY8" fmla="*/ 48578 h 361950"/>
                <a:gd name="connsiteX9" fmla="*/ 106680 w 581025"/>
                <a:gd name="connsiteY9" fmla="*/ 60008 h 361950"/>
                <a:gd name="connsiteX10" fmla="*/ 105727 w 581025"/>
                <a:gd name="connsiteY10" fmla="*/ 60960 h 361950"/>
                <a:gd name="connsiteX11" fmla="*/ 104775 w 581025"/>
                <a:gd name="connsiteY11" fmla="*/ 62865 h 361950"/>
                <a:gd name="connsiteX12" fmla="*/ 88583 w 581025"/>
                <a:gd name="connsiteY12" fmla="*/ 62865 h 361950"/>
                <a:gd name="connsiteX13" fmla="*/ 79058 w 581025"/>
                <a:gd name="connsiteY13" fmla="*/ 63817 h 361950"/>
                <a:gd name="connsiteX14" fmla="*/ 72390 w 581025"/>
                <a:gd name="connsiteY14" fmla="*/ 70485 h 361950"/>
                <a:gd name="connsiteX15" fmla="*/ 75248 w 581025"/>
                <a:gd name="connsiteY15" fmla="*/ 79058 h 361950"/>
                <a:gd name="connsiteX16" fmla="*/ 75248 w 581025"/>
                <a:gd name="connsiteY16" fmla="*/ 80010 h 361950"/>
                <a:gd name="connsiteX17" fmla="*/ 76200 w 581025"/>
                <a:gd name="connsiteY17" fmla="*/ 89535 h 361950"/>
                <a:gd name="connsiteX18" fmla="*/ 84773 w 581025"/>
                <a:gd name="connsiteY18" fmla="*/ 101917 h 361950"/>
                <a:gd name="connsiteX19" fmla="*/ 84773 w 581025"/>
                <a:gd name="connsiteY19" fmla="*/ 102870 h 361950"/>
                <a:gd name="connsiteX20" fmla="*/ 84773 w 581025"/>
                <a:gd name="connsiteY20" fmla="*/ 129540 h 361950"/>
                <a:gd name="connsiteX21" fmla="*/ 92392 w 581025"/>
                <a:gd name="connsiteY21" fmla="*/ 132398 h 361950"/>
                <a:gd name="connsiteX22" fmla="*/ 105727 w 581025"/>
                <a:gd name="connsiteY22" fmla="*/ 136208 h 361950"/>
                <a:gd name="connsiteX23" fmla="*/ 106680 w 581025"/>
                <a:gd name="connsiteY23" fmla="*/ 136208 h 361950"/>
                <a:gd name="connsiteX24" fmla="*/ 106680 w 581025"/>
                <a:gd name="connsiteY24" fmla="*/ 136208 h 361950"/>
                <a:gd name="connsiteX25" fmla="*/ 107633 w 581025"/>
                <a:gd name="connsiteY25" fmla="*/ 137160 h 361950"/>
                <a:gd name="connsiteX26" fmla="*/ 108585 w 581025"/>
                <a:gd name="connsiteY26" fmla="*/ 138113 h 361950"/>
                <a:gd name="connsiteX27" fmla="*/ 120967 w 581025"/>
                <a:gd name="connsiteY27" fmla="*/ 155258 h 361950"/>
                <a:gd name="connsiteX28" fmla="*/ 120967 w 581025"/>
                <a:gd name="connsiteY28" fmla="*/ 156210 h 361950"/>
                <a:gd name="connsiteX29" fmla="*/ 120967 w 581025"/>
                <a:gd name="connsiteY29" fmla="*/ 156210 h 361950"/>
                <a:gd name="connsiteX30" fmla="*/ 127635 w 581025"/>
                <a:gd name="connsiteY30" fmla="*/ 173355 h 361950"/>
                <a:gd name="connsiteX31" fmla="*/ 127635 w 581025"/>
                <a:gd name="connsiteY31" fmla="*/ 174308 h 361950"/>
                <a:gd name="connsiteX32" fmla="*/ 127635 w 581025"/>
                <a:gd name="connsiteY32" fmla="*/ 174308 h 361950"/>
                <a:gd name="connsiteX33" fmla="*/ 127635 w 581025"/>
                <a:gd name="connsiteY33" fmla="*/ 185738 h 361950"/>
                <a:gd name="connsiteX34" fmla="*/ 122873 w 581025"/>
                <a:gd name="connsiteY34" fmla="*/ 201930 h 361950"/>
                <a:gd name="connsiteX35" fmla="*/ 96202 w 581025"/>
                <a:gd name="connsiteY35" fmla="*/ 220028 h 361950"/>
                <a:gd name="connsiteX36" fmla="*/ 63817 w 581025"/>
                <a:gd name="connsiteY36" fmla="*/ 239078 h 361950"/>
                <a:gd name="connsiteX37" fmla="*/ 62865 w 581025"/>
                <a:gd name="connsiteY37" fmla="*/ 239078 h 361950"/>
                <a:gd name="connsiteX38" fmla="*/ 3810 w 581025"/>
                <a:gd name="connsiteY38" fmla="*/ 242888 h 361950"/>
                <a:gd name="connsiteX39" fmla="*/ 0 w 581025"/>
                <a:gd name="connsiteY39" fmla="*/ 257175 h 361950"/>
                <a:gd name="connsiteX40" fmla="*/ 10477 w 581025"/>
                <a:gd name="connsiteY40" fmla="*/ 276225 h 361950"/>
                <a:gd name="connsiteX41" fmla="*/ 10477 w 581025"/>
                <a:gd name="connsiteY41" fmla="*/ 277178 h 361950"/>
                <a:gd name="connsiteX42" fmla="*/ 10477 w 581025"/>
                <a:gd name="connsiteY42" fmla="*/ 278130 h 361950"/>
                <a:gd name="connsiteX43" fmla="*/ 13335 w 581025"/>
                <a:gd name="connsiteY43" fmla="*/ 302895 h 361950"/>
                <a:gd name="connsiteX44" fmla="*/ 45720 w 581025"/>
                <a:gd name="connsiteY44" fmla="*/ 340995 h 361950"/>
                <a:gd name="connsiteX45" fmla="*/ 46673 w 581025"/>
                <a:gd name="connsiteY45" fmla="*/ 340995 h 361950"/>
                <a:gd name="connsiteX46" fmla="*/ 46673 w 581025"/>
                <a:gd name="connsiteY46" fmla="*/ 340995 h 361950"/>
                <a:gd name="connsiteX47" fmla="*/ 46673 w 581025"/>
                <a:gd name="connsiteY47" fmla="*/ 341948 h 361950"/>
                <a:gd name="connsiteX48" fmla="*/ 60008 w 581025"/>
                <a:gd name="connsiteY48" fmla="*/ 363855 h 361950"/>
                <a:gd name="connsiteX49" fmla="*/ 60960 w 581025"/>
                <a:gd name="connsiteY49" fmla="*/ 360998 h 361950"/>
                <a:gd name="connsiteX50" fmla="*/ 60960 w 581025"/>
                <a:gd name="connsiteY50" fmla="*/ 360045 h 361950"/>
                <a:gd name="connsiteX51" fmla="*/ 71437 w 581025"/>
                <a:gd name="connsiteY51" fmla="*/ 330517 h 361950"/>
                <a:gd name="connsiteX52" fmla="*/ 71437 w 581025"/>
                <a:gd name="connsiteY52" fmla="*/ 330517 h 361950"/>
                <a:gd name="connsiteX53" fmla="*/ 72390 w 581025"/>
                <a:gd name="connsiteY53" fmla="*/ 329565 h 361950"/>
                <a:gd name="connsiteX54" fmla="*/ 72390 w 581025"/>
                <a:gd name="connsiteY54" fmla="*/ 329565 h 361950"/>
                <a:gd name="connsiteX55" fmla="*/ 91440 w 581025"/>
                <a:gd name="connsiteY55" fmla="*/ 304800 h 361950"/>
                <a:gd name="connsiteX56" fmla="*/ 92392 w 581025"/>
                <a:gd name="connsiteY56" fmla="*/ 303848 h 361950"/>
                <a:gd name="connsiteX57" fmla="*/ 116205 w 581025"/>
                <a:gd name="connsiteY57" fmla="*/ 292417 h 361950"/>
                <a:gd name="connsiteX58" fmla="*/ 118110 w 581025"/>
                <a:gd name="connsiteY58" fmla="*/ 292417 h 361950"/>
                <a:gd name="connsiteX59" fmla="*/ 133350 w 581025"/>
                <a:gd name="connsiteY59" fmla="*/ 301942 h 361950"/>
                <a:gd name="connsiteX60" fmla="*/ 153352 w 581025"/>
                <a:gd name="connsiteY60" fmla="*/ 300038 h 361950"/>
                <a:gd name="connsiteX61" fmla="*/ 146685 w 581025"/>
                <a:gd name="connsiteY61" fmla="*/ 266700 h 361950"/>
                <a:gd name="connsiteX62" fmla="*/ 150495 w 581025"/>
                <a:gd name="connsiteY62" fmla="*/ 265748 h 361950"/>
                <a:gd name="connsiteX63" fmla="*/ 168592 w 581025"/>
                <a:gd name="connsiteY63" fmla="*/ 263842 h 361950"/>
                <a:gd name="connsiteX64" fmla="*/ 187642 w 581025"/>
                <a:gd name="connsiteY64" fmla="*/ 264795 h 361950"/>
                <a:gd name="connsiteX65" fmla="*/ 189548 w 581025"/>
                <a:gd name="connsiteY65" fmla="*/ 264795 h 361950"/>
                <a:gd name="connsiteX66" fmla="*/ 189548 w 581025"/>
                <a:gd name="connsiteY66" fmla="*/ 265748 h 361950"/>
                <a:gd name="connsiteX67" fmla="*/ 227648 w 581025"/>
                <a:gd name="connsiteY67" fmla="*/ 282892 h 361950"/>
                <a:gd name="connsiteX68" fmla="*/ 260033 w 581025"/>
                <a:gd name="connsiteY68" fmla="*/ 289560 h 361950"/>
                <a:gd name="connsiteX69" fmla="*/ 260985 w 581025"/>
                <a:gd name="connsiteY69" fmla="*/ 289560 h 361950"/>
                <a:gd name="connsiteX70" fmla="*/ 260985 w 581025"/>
                <a:gd name="connsiteY70" fmla="*/ 289560 h 361950"/>
                <a:gd name="connsiteX71" fmla="*/ 261937 w 581025"/>
                <a:gd name="connsiteY71" fmla="*/ 289560 h 361950"/>
                <a:gd name="connsiteX72" fmla="*/ 272415 w 581025"/>
                <a:gd name="connsiteY72" fmla="*/ 297180 h 361950"/>
                <a:gd name="connsiteX73" fmla="*/ 287655 w 581025"/>
                <a:gd name="connsiteY73" fmla="*/ 302895 h 361950"/>
                <a:gd name="connsiteX74" fmla="*/ 287655 w 581025"/>
                <a:gd name="connsiteY74" fmla="*/ 303848 h 361950"/>
                <a:gd name="connsiteX75" fmla="*/ 287655 w 581025"/>
                <a:gd name="connsiteY75" fmla="*/ 303848 h 361950"/>
                <a:gd name="connsiteX76" fmla="*/ 287655 w 581025"/>
                <a:gd name="connsiteY76" fmla="*/ 303848 h 361950"/>
                <a:gd name="connsiteX77" fmla="*/ 287655 w 581025"/>
                <a:gd name="connsiteY77" fmla="*/ 303848 h 361950"/>
                <a:gd name="connsiteX78" fmla="*/ 297180 w 581025"/>
                <a:gd name="connsiteY78" fmla="*/ 312420 h 361950"/>
                <a:gd name="connsiteX79" fmla="*/ 302895 w 581025"/>
                <a:gd name="connsiteY79" fmla="*/ 314325 h 361950"/>
                <a:gd name="connsiteX80" fmla="*/ 313373 w 581025"/>
                <a:gd name="connsiteY80" fmla="*/ 304800 h 361950"/>
                <a:gd name="connsiteX81" fmla="*/ 313373 w 581025"/>
                <a:gd name="connsiteY81" fmla="*/ 302895 h 361950"/>
                <a:gd name="connsiteX82" fmla="*/ 329565 w 581025"/>
                <a:gd name="connsiteY82" fmla="*/ 290513 h 361950"/>
                <a:gd name="connsiteX83" fmla="*/ 338137 w 581025"/>
                <a:gd name="connsiteY83" fmla="*/ 274320 h 361950"/>
                <a:gd name="connsiteX84" fmla="*/ 353377 w 581025"/>
                <a:gd name="connsiteY84" fmla="*/ 282892 h 361950"/>
                <a:gd name="connsiteX85" fmla="*/ 353377 w 581025"/>
                <a:gd name="connsiteY85" fmla="*/ 283845 h 361950"/>
                <a:gd name="connsiteX86" fmla="*/ 353377 w 581025"/>
                <a:gd name="connsiteY86" fmla="*/ 284798 h 361950"/>
                <a:gd name="connsiteX87" fmla="*/ 357187 w 581025"/>
                <a:gd name="connsiteY87" fmla="*/ 297180 h 361950"/>
                <a:gd name="connsiteX88" fmla="*/ 357187 w 581025"/>
                <a:gd name="connsiteY88" fmla="*/ 300038 h 361950"/>
                <a:gd name="connsiteX89" fmla="*/ 355283 w 581025"/>
                <a:gd name="connsiteY89" fmla="*/ 307658 h 361950"/>
                <a:gd name="connsiteX90" fmla="*/ 356235 w 581025"/>
                <a:gd name="connsiteY90" fmla="*/ 309563 h 361950"/>
                <a:gd name="connsiteX91" fmla="*/ 365760 w 581025"/>
                <a:gd name="connsiteY91" fmla="*/ 304800 h 361950"/>
                <a:gd name="connsiteX92" fmla="*/ 379095 w 581025"/>
                <a:gd name="connsiteY92" fmla="*/ 291465 h 361950"/>
                <a:gd name="connsiteX93" fmla="*/ 391477 w 581025"/>
                <a:gd name="connsiteY93" fmla="*/ 291465 h 361950"/>
                <a:gd name="connsiteX94" fmla="*/ 391477 w 581025"/>
                <a:gd name="connsiteY94" fmla="*/ 292417 h 361950"/>
                <a:gd name="connsiteX95" fmla="*/ 392430 w 581025"/>
                <a:gd name="connsiteY95" fmla="*/ 292417 h 361950"/>
                <a:gd name="connsiteX96" fmla="*/ 401002 w 581025"/>
                <a:gd name="connsiteY96" fmla="*/ 298133 h 361950"/>
                <a:gd name="connsiteX97" fmla="*/ 406717 w 581025"/>
                <a:gd name="connsiteY97" fmla="*/ 313373 h 361950"/>
                <a:gd name="connsiteX98" fmla="*/ 405765 w 581025"/>
                <a:gd name="connsiteY98" fmla="*/ 334328 h 361950"/>
                <a:gd name="connsiteX99" fmla="*/ 411480 w 581025"/>
                <a:gd name="connsiteY99" fmla="*/ 344805 h 361950"/>
                <a:gd name="connsiteX100" fmla="*/ 413385 w 581025"/>
                <a:gd name="connsiteY100" fmla="*/ 345758 h 361950"/>
                <a:gd name="connsiteX101" fmla="*/ 461010 w 581025"/>
                <a:gd name="connsiteY101" fmla="*/ 308610 h 361950"/>
                <a:gd name="connsiteX102" fmla="*/ 486727 w 581025"/>
                <a:gd name="connsiteY102" fmla="*/ 308610 h 361950"/>
                <a:gd name="connsiteX103" fmla="*/ 492442 w 581025"/>
                <a:gd name="connsiteY103" fmla="*/ 296228 h 361950"/>
                <a:gd name="connsiteX104" fmla="*/ 512445 w 581025"/>
                <a:gd name="connsiteY104" fmla="*/ 286703 h 361950"/>
                <a:gd name="connsiteX105" fmla="*/ 513398 w 581025"/>
                <a:gd name="connsiteY105" fmla="*/ 286703 h 361950"/>
                <a:gd name="connsiteX106" fmla="*/ 538162 w 581025"/>
                <a:gd name="connsiteY106" fmla="*/ 284798 h 361950"/>
                <a:gd name="connsiteX107" fmla="*/ 563880 w 581025"/>
                <a:gd name="connsiteY107" fmla="*/ 271463 h 361950"/>
                <a:gd name="connsiteX108" fmla="*/ 563880 w 581025"/>
                <a:gd name="connsiteY108" fmla="*/ 270510 h 361950"/>
                <a:gd name="connsiteX109" fmla="*/ 580073 w 581025"/>
                <a:gd name="connsiteY109" fmla="*/ 270510 h 361950"/>
                <a:gd name="connsiteX110" fmla="*/ 577215 w 581025"/>
                <a:gd name="connsiteY110" fmla="*/ 262890 h 361950"/>
                <a:gd name="connsiteX111" fmla="*/ 578168 w 581025"/>
                <a:gd name="connsiteY111" fmla="*/ 260985 h 361950"/>
                <a:gd name="connsiteX112" fmla="*/ 581977 w 581025"/>
                <a:gd name="connsiteY112" fmla="*/ 257175 h 361950"/>
                <a:gd name="connsiteX113" fmla="*/ 546735 w 581025"/>
                <a:gd name="connsiteY113" fmla="*/ 181928 h 361950"/>
                <a:gd name="connsiteX114" fmla="*/ 546735 w 581025"/>
                <a:gd name="connsiteY114" fmla="*/ 180023 h 361950"/>
                <a:gd name="connsiteX115" fmla="*/ 545783 w 581025"/>
                <a:gd name="connsiteY115" fmla="*/ 179070 h 361950"/>
                <a:gd name="connsiteX116" fmla="*/ 561023 w 581025"/>
                <a:gd name="connsiteY116" fmla="*/ 158115 h 361950"/>
                <a:gd name="connsiteX117" fmla="*/ 556260 w 581025"/>
                <a:gd name="connsiteY117" fmla="*/ 153353 h 361950"/>
                <a:gd name="connsiteX118" fmla="*/ 530543 w 581025"/>
                <a:gd name="connsiteY118" fmla="*/ 148590 h 361950"/>
                <a:gd name="connsiteX119" fmla="*/ 527685 w 581025"/>
                <a:gd name="connsiteY119" fmla="*/ 148590 h 361950"/>
                <a:gd name="connsiteX120" fmla="*/ 527685 w 581025"/>
                <a:gd name="connsiteY120" fmla="*/ 148590 h 361950"/>
                <a:gd name="connsiteX121" fmla="*/ 527685 w 581025"/>
                <a:gd name="connsiteY121" fmla="*/ 146685 h 361950"/>
                <a:gd name="connsiteX122" fmla="*/ 511492 w 581025"/>
                <a:gd name="connsiteY122" fmla="*/ 129540 h 361950"/>
                <a:gd name="connsiteX123" fmla="*/ 512445 w 581025"/>
                <a:gd name="connsiteY123" fmla="*/ 125730 h 361950"/>
                <a:gd name="connsiteX124" fmla="*/ 511492 w 581025"/>
                <a:gd name="connsiteY124" fmla="*/ 126683 h 361950"/>
                <a:gd name="connsiteX125" fmla="*/ 510540 w 581025"/>
                <a:gd name="connsiteY125" fmla="*/ 127635 h 361950"/>
                <a:gd name="connsiteX126" fmla="*/ 496252 w 581025"/>
                <a:gd name="connsiteY126" fmla="*/ 118110 h 361950"/>
                <a:gd name="connsiteX127" fmla="*/ 475298 w 581025"/>
                <a:gd name="connsiteY127" fmla="*/ 134303 h 361950"/>
                <a:gd name="connsiteX128" fmla="*/ 443865 w 581025"/>
                <a:gd name="connsiteY128" fmla="*/ 112395 h 361950"/>
                <a:gd name="connsiteX129" fmla="*/ 436245 w 581025"/>
                <a:gd name="connsiteY129" fmla="*/ 102870 h 361950"/>
                <a:gd name="connsiteX130" fmla="*/ 418148 w 581025"/>
                <a:gd name="connsiteY130" fmla="*/ 106680 h 361950"/>
                <a:gd name="connsiteX131" fmla="*/ 386715 w 581025"/>
                <a:gd name="connsiteY131" fmla="*/ 110490 h 361950"/>
                <a:gd name="connsiteX132" fmla="*/ 381952 w 581025"/>
                <a:gd name="connsiteY132" fmla="*/ 83820 h 361950"/>
                <a:gd name="connsiteX133" fmla="*/ 380048 w 581025"/>
                <a:gd name="connsiteY133" fmla="*/ 64770 h 361950"/>
                <a:gd name="connsiteX134" fmla="*/ 256223 w 581025"/>
                <a:gd name="connsiteY134" fmla="*/ 58103 h 361950"/>
                <a:gd name="connsiteX135" fmla="*/ 230505 w 581025"/>
                <a:gd name="connsiteY135" fmla="*/ 43815 h 361950"/>
                <a:gd name="connsiteX136" fmla="*/ 211455 w 581025"/>
                <a:gd name="connsiteY136" fmla="*/ 39053 h 361950"/>
                <a:gd name="connsiteX137" fmla="*/ 170498 w 581025"/>
                <a:gd name="connsiteY137" fmla="*/ 0 h 361950"/>
                <a:gd name="connsiteX138" fmla="*/ 158115 w 581025"/>
                <a:gd name="connsiteY138" fmla="*/ 10478 h 361950"/>
                <a:gd name="connsiteX139" fmla="*/ 139065 w 581025"/>
                <a:gd name="connsiteY139" fmla="*/ 4763 h 361950"/>
                <a:gd name="connsiteX140" fmla="*/ 87630 w 581025"/>
                <a:gd name="connsiteY140" fmla="*/ 5715 h 361950"/>
                <a:gd name="connsiteX141" fmla="*/ 87630 w 581025"/>
                <a:gd name="connsiteY141" fmla="*/ 5715 h 361950"/>
                <a:gd name="connsiteX142" fmla="*/ 87630 w 581025"/>
                <a:gd name="connsiteY142" fmla="*/ 5715 h 361950"/>
                <a:gd name="connsiteX143" fmla="*/ 73342 w 581025"/>
                <a:gd name="connsiteY143" fmla="*/ 1905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581025" h="361950">
                  <a:moveTo>
                    <a:pt x="73342" y="1905"/>
                  </a:moveTo>
                  <a:lnTo>
                    <a:pt x="72390" y="5715"/>
                  </a:lnTo>
                  <a:lnTo>
                    <a:pt x="77152" y="11430"/>
                  </a:lnTo>
                  <a:lnTo>
                    <a:pt x="101917" y="28575"/>
                  </a:lnTo>
                  <a:lnTo>
                    <a:pt x="101917" y="28575"/>
                  </a:lnTo>
                  <a:lnTo>
                    <a:pt x="101917" y="29528"/>
                  </a:lnTo>
                  <a:lnTo>
                    <a:pt x="102870" y="29528"/>
                  </a:lnTo>
                  <a:lnTo>
                    <a:pt x="118110" y="46673"/>
                  </a:lnTo>
                  <a:lnTo>
                    <a:pt x="116205" y="48578"/>
                  </a:lnTo>
                  <a:lnTo>
                    <a:pt x="106680" y="60008"/>
                  </a:lnTo>
                  <a:lnTo>
                    <a:pt x="105727" y="60960"/>
                  </a:lnTo>
                  <a:lnTo>
                    <a:pt x="104775" y="62865"/>
                  </a:lnTo>
                  <a:lnTo>
                    <a:pt x="88583" y="62865"/>
                  </a:lnTo>
                  <a:lnTo>
                    <a:pt x="79058" y="63817"/>
                  </a:lnTo>
                  <a:lnTo>
                    <a:pt x="72390" y="70485"/>
                  </a:lnTo>
                  <a:lnTo>
                    <a:pt x="75248" y="79058"/>
                  </a:lnTo>
                  <a:lnTo>
                    <a:pt x="75248" y="80010"/>
                  </a:lnTo>
                  <a:lnTo>
                    <a:pt x="76200" y="89535"/>
                  </a:lnTo>
                  <a:lnTo>
                    <a:pt x="84773" y="101917"/>
                  </a:lnTo>
                  <a:lnTo>
                    <a:pt x="84773" y="102870"/>
                  </a:lnTo>
                  <a:lnTo>
                    <a:pt x="84773" y="129540"/>
                  </a:lnTo>
                  <a:lnTo>
                    <a:pt x="92392" y="132398"/>
                  </a:lnTo>
                  <a:lnTo>
                    <a:pt x="105727" y="136208"/>
                  </a:lnTo>
                  <a:lnTo>
                    <a:pt x="106680" y="136208"/>
                  </a:lnTo>
                  <a:lnTo>
                    <a:pt x="106680" y="136208"/>
                  </a:lnTo>
                  <a:lnTo>
                    <a:pt x="107633" y="137160"/>
                  </a:lnTo>
                  <a:lnTo>
                    <a:pt x="108585" y="138113"/>
                  </a:lnTo>
                  <a:lnTo>
                    <a:pt x="120967" y="155258"/>
                  </a:lnTo>
                  <a:lnTo>
                    <a:pt x="120967" y="156210"/>
                  </a:lnTo>
                  <a:lnTo>
                    <a:pt x="120967" y="156210"/>
                  </a:lnTo>
                  <a:lnTo>
                    <a:pt x="127635" y="173355"/>
                  </a:lnTo>
                  <a:lnTo>
                    <a:pt x="127635" y="174308"/>
                  </a:lnTo>
                  <a:lnTo>
                    <a:pt x="127635" y="174308"/>
                  </a:lnTo>
                  <a:lnTo>
                    <a:pt x="127635" y="185738"/>
                  </a:lnTo>
                  <a:cubicBezTo>
                    <a:pt x="126683" y="192405"/>
                    <a:pt x="124777" y="198120"/>
                    <a:pt x="122873" y="201930"/>
                  </a:cubicBezTo>
                  <a:cubicBezTo>
                    <a:pt x="118110" y="208598"/>
                    <a:pt x="109537" y="214313"/>
                    <a:pt x="96202" y="220028"/>
                  </a:cubicBezTo>
                  <a:lnTo>
                    <a:pt x="63817" y="239078"/>
                  </a:lnTo>
                  <a:lnTo>
                    <a:pt x="62865" y="239078"/>
                  </a:lnTo>
                  <a:lnTo>
                    <a:pt x="3810" y="242888"/>
                  </a:lnTo>
                  <a:lnTo>
                    <a:pt x="0" y="257175"/>
                  </a:lnTo>
                  <a:lnTo>
                    <a:pt x="10477" y="276225"/>
                  </a:lnTo>
                  <a:lnTo>
                    <a:pt x="10477" y="277178"/>
                  </a:lnTo>
                  <a:lnTo>
                    <a:pt x="10477" y="278130"/>
                  </a:lnTo>
                  <a:lnTo>
                    <a:pt x="13335" y="302895"/>
                  </a:lnTo>
                  <a:lnTo>
                    <a:pt x="45720" y="340995"/>
                  </a:lnTo>
                  <a:lnTo>
                    <a:pt x="46673" y="340995"/>
                  </a:lnTo>
                  <a:lnTo>
                    <a:pt x="46673" y="340995"/>
                  </a:lnTo>
                  <a:lnTo>
                    <a:pt x="46673" y="341948"/>
                  </a:lnTo>
                  <a:lnTo>
                    <a:pt x="60008" y="363855"/>
                  </a:lnTo>
                  <a:lnTo>
                    <a:pt x="60960" y="360998"/>
                  </a:lnTo>
                  <a:lnTo>
                    <a:pt x="60960" y="360045"/>
                  </a:lnTo>
                  <a:lnTo>
                    <a:pt x="71437" y="330517"/>
                  </a:lnTo>
                  <a:lnTo>
                    <a:pt x="71437" y="330517"/>
                  </a:lnTo>
                  <a:lnTo>
                    <a:pt x="72390" y="329565"/>
                  </a:lnTo>
                  <a:lnTo>
                    <a:pt x="72390" y="329565"/>
                  </a:lnTo>
                  <a:lnTo>
                    <a:pt x="91440" y="304800"/>
                  </a:lnTo>
                  <a:lnTo>
                    <a:pt x="92392" y="303848"/>
                  </a:lnTo>
                  <a:lnTo>
                    <a:pt x="116205" y="292417"/>
                  </a:lnTo>
                  <a:lnTo>
                    <a:pt x="118110" y="292417"/>
                  </a:lnTo>
                  <a:lnTo>
                    <a:pt x="133350" y="301942"/>
                  </a:lnTo>
                  <a:lnTo>
                    <a:pt x="153352" y="300038"/>
                  </a:lnTo>
                  <a:lnTo>
                    <a:pt x="146685" y="266700"/>
                  </a:lnTo>
                  <a:lnTo>
                    <a:pt x="150495" y="265748"/>
                  </a:lnTo>
                  <a:lnTo>
                    <a:pt x="168592" y="263842"/>
                  </a:lnTo>
                  <a:lnTo>
                    <a:pt x="187642" y="264795"/>
                  </a:lnTo>
                  <a:lnTo>
                    <a:pt x="189548" y="264795"/>
                  </a:lnTo>
                  <a:lnTo>
                    <a:pt x="189548" y="265748"/>
                  </a:lnTo>
                  <a:lnTo>
                    <a:pt x="227648" y="282892"/>
                  </a:lnTo>
                  <a:lnTo>
                    <a:pt x="260033" y="289560"/>
                  </a:lnTo>
                  <a:lnTo>
                    <a:pt x="260985" y="289560"/>
                  </a:lnTo>
                  <a:lnTo>
                    <a:pt x="260985" y="289560"/>
                  </a:lnTo>
                  <a:lnTo>
                    <a:pt x="261937" y="289560"/>
                  </a:lnTo>
                  <a:lnTo>
                    <a:pt x="272415" y="297180"/>
                  </a:lnTo>
                  <a:lnTo>
                    <a:pt x="287655" y="302895"/>
                  </a:lnTo>
                  <a:lnTo>
                    <a:pt x="287655" y="303848"/>
                  </a:lnTo>
                  <a:lnTo>
                    <a:pt x="287655" y="303848"/>
                  </a:lnTo>
                  <a:lnTo>
                    <a:pt x="287655" y="303848"/>
                  </a:lnTo>
                  <a:lnTo>
                    <a:pt x="287655" y="303848"/>
                  </a:lnTo>
                  <a:lnTo>
                    <a:pt x="297180" y="312420"/>
                  </a:lnTo>
                  <a:lnTo>
                    <a:pt x="302895" y="314325"/>
                  </a:lnTo>
                  <a:lnTo>
                    <a:pt x="313373" y="304800"/>
                  </a:lnTo>
                  <a:lnTo>
                    <a:pt x="313373" y="302895"/>
                  </a:lnTo>
                  <a:lnTo>
                    <a:pt x="329565" y="290513"/>
                  </a:lnTo>
                  <a:lnTo>
                    <a:pt x="338137" y="274320"/>
                  </a:lnTo>
                  <a:lnTo>
                    <a:pt x="353377" y="282892"/>
                  </a:lnTo>
                  <a:lnTo>
                    <a:pt x="353377" y="283845"/>
                  </a:lnTo>
                  <a:lnTo>
                    <a:pt x="353377" y="284798"/>
                  </a:lnTo>
                  <a:lnTo>
                    <a:pt x="357187" y="297180"/>
                  </a:lnTo>
                  <a:lnTo>
                    <a:pt x="357187" y="300038"/>
                  </a:lnTo>
                  <a:lnTo>
                    <a:pt x="355283" y="307658"/>
                  </a:lnTo>
                  <a:lnTo>
                    <a:pt x="356235" y="309563"/>
                  </a:lnTo>
                  <a:lnTo>
                    <a:pt x="365760" y="304800"/>
                  </a:lnTo>
                  <a:lnTo>
                    <a:pt x="379095" y="291465"/>
                  </a:lnTo>
                  <a:lnTo>
                    <a:pt x="391477" y="291465"/>
                  </a:lnTo>
                  <a:lnTo>
                    <a:pt x="391477" y="292417"/>
                  </a:lnTo>
                  <a:lnTo>
                    <a:pt x="392430" y="292417"/>
                  </a:lnTo>
                  <a:lnTo>
                    <a:pt x="401002" y="298133"/>
                  </a:lnTo>
                  <a:cubicBezTo>
                    <a:pt x="406717" y="303848"/>
                    <a:pt x="408623" y="308610"/>
                    <a:pt x="406717" y="313373"/>
                  </a:cubicBezTo>
                  <a:lnTo>
                    <a:pt x="405765" y="334328"/>
                  </a:lnTo>
                  <a:lnTo>
                    <a:pt x="411480" y="344805"/>
                  </a:lnTo>
                  <a:lnTo>
                    <a:pt x="413385" y="345758"/>
                  </a:lnTo>
                  <a:cubicBezTo>
                    <a:pt x="436245" y="320992"/>
                    <a:pt x="451485" y="308610"/>
                    <a:pt x="461010" y="308610"/>
                  </a:cubicBezTo>
                  <a:lnTo>
                    <a:pt x="486727" y="308610"/>
                  </a:lnTo>
                  <a:lnTo>
                    <a:pt x="492442" y="296228"/>
                  </a:lnTo>
                  <a:lnTo>
                    <a:pt x="512445" y="286703"/>
                  </a:lnTo>
                  <a:lnTo>
                    <a:pt x="513398" y="286703"/>
                  </a:lnTo>
                  <a:lnTo>
                    <a:pt x="538162" y="284798"/>
                  </a:lnTo>
                  <a:lnTo>
                    <a:pt x="563880" y="271463"/>
                  </a:lnTo>
                  <a:lnTo>
                    <a:pt x="563880" y="270510"/>
                  </a:lnTo>
                  <a:lnTo>
                    <a:pt x="580073" y="270510"/>
                  </a:lnTo>
                  <a:lnTo>
                    <a:pt x="577215" y="262890"/>
                  </a:lnTo>
                  <a:lnTo>
                    <a:pt x="578168" y="260985"/>
                  </a:lnTo>
                  <a:lnTo>
                    <a:pt x="581977" y="257175"/>
                  </a:lnTo>
                  <a:lnTo>
                    <a:pt x="546735" y="181928"/>
                  </a:lnTo>
                  <a:lnTo>
                    <a:pt x="546735" y="180023"/>
                  </a:lnTo>
                  <a:lnTo>
                    <a:pt x="545783" y="179070"/>
                  </a:lnTo>
                  <a:lnTo>
                    <a:pt x="561023" y="158115"/>
                  </a:lnTo>
                  <a:lnTo>
                    <a:pt x="556260" y="153353"/>
                  </a:lnTo>
                  <a:lnTo>
                    <a:pt x="530543" y="148590"/>
                  </a:lnTo>
                  <a:lnTo>
                    <a:pt x="527685" y="148590"/>
                  </a:lnTo>
                  <a:lnTo>
                    <a:pt x="527685" y="148590"/>
                  </a:lnTo>
                  <a:lnTo>
                    <a:pt x="527685" y="146685"/>
                  </a:lnTo>
                  <a:lnTo>
                    <a:pt x="511492" y="129540"/>
                  </a:lnTo>
                  <a:lnTo>
                    <a:pt x="512445" y="125730"/>
                  </a:lnTo>
                  <a:lnTo>
                    <a:pt x="511492" y="126683"/>
                  </a:lnTo>
                  <a:lnTo>
                    <a:pt x="510540" y="127635"/>
                  </a:lnTo>
                  <a:lnTo>
                    <a:pt x="496252" y="118110"/>
                  </a:lnTo>
                  <a:cubicBezTo>
                    <a:pt x="489585" y="126683"/>
                    <a:pt x="482917" y="132398"/>
                    <a:pt x="475298" y="134303"/>
                  </a:cubicBezTo>
                  <a:cubicBezTo>
                    <a:pt x="468630" y="137160"/>
                    <a:pt x="458152" y="129540"/>
                    <a:pt x="443865" y="112395"/>
                  </a:cubicBezTo>
                  <a:lnTo>
                    <a:pt x="436245" y="102870"/>
                  </a:lnTo>
                  <a:cubicBezTo>
                    <a:pt x="435292" y="100965"/>
                    <a:pt x="428625" y="102870"/>
                    <a:pt x="418148" y="106680"/>
                  </a:cubicBezTo>
                  <a:cubicBezTo>
                    <a:pt x="401955" y="112395"/>
                    <a:pt x="391477" y="113348"/>
                    <a:pt x="386715" y="110490"/>
                  </a:cubicBezTo>
                  <a:cubicBezTo>
                    <a:pt x="381952" y="105728"/>
                    <a:pt x="380048" y="96203"/>
                    <a:pt x="381952" y="83820"/>
                  </a:cubicBezTo>
                  <a:cubicBezTo>
                    <a:pt x="382905" y="73342"/>
                    <a:pt x="381952" y="67628"/>
                    <a:pt x="380048" y="64770"/>
                  </a:cubicBezTo>
                  <a:lnTo>
                    <a:pt x="256223" y="58103"/>
                  </a:lnTo>
                  <a:cubicBezTo>
                    <a:pt x="244792" y="53340"/>
                    <a:pt x="235267" y="48578"/>
                    <a:pt x="230505" y="43815"/>
                  </a:cubicBezTo>
                  <a:lnTo>
                    <a:pt x="211455" y="39053"/>
                  </a:lnTo>
                  <a:cubicBezTo>
                    <a:pt x="203835" y="36195"/>
                    <a:pt x="189548" y="23813"/>
                    <a:pt x="170498" y="0"/>
                  </a:cubicBezTo>
                  <a:lnTo>
                    <a:pt x="158115" y="10478"/>
                  </a:lnTo>
                  <a:lnTo>
                    <a:pt x="139065" y="4763"/>
                  </a:lnTo>
                  <a:lnTo>
                    <a:pt x="87630" y="5715"/>
                  </a:lnTo>
                  <a:lnTo>
                    <a:pt x="87630" y="5715"/>
                  </a:lnTo>
                  <a:lnTo>
                    <a:pt x="87630" y="5715"/>
                  </a:lnTo>
                  <a:lnTo>
                    <a:pt x="73342" y="1905"/>
                  </a:lnTo>
                  <a:close/>
                </a:path>
              </a:pathLst>
            </a:custGeom>
            <a:solidFill>
              <a:srgbClr val="7E7E7F"/>
            </a:solidFill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8202BE7D-48F9-43C6-90DD-5D6A5C95A50F}"/>
                </a:ext>
              </a:extLst>
            </p:cNvPr>
            <p:cNvSpPr/>
            <p:nvPr/>
          </p:nvSpPr>
          <p:spPr>
            <a:xfrm>
              <a:off x="3884130" y="4372009"/>
              <a:ext cx="600075" cy="476250"/>
            </a:xfrm>
            <a:custGeom>
              <a:avLst/>
              <a:gdLst>
                <a:gd name="connsiteX0" fmla="*/ 566738 w 600075"/>
                <a:gd name="connsiteY0" fmla="*/ 162844 h 476250"/>
                <a:gd name="connsiteX1" fmla="*/ 581978 w 600075"/>
                <a:gd name="connsiteY1" fmla="*/ 153319 h 476250"/>
                <a:gd name="connsiteX2" fmla="*/ 581978 w 600075"/>
                <a:gd name="connsiteY2" fmla="*/ 152366 h 476250"/>
                <a:gd name="connsiteX3" fmla="*/ 582930 w 600075"/>
                <a:gd name="connsiteY3" fmla="*/ 149509 h 476250"/>
                <a:gd name="connsiteX4" fmla="*/ 586740 w 600075"/>
                <a:gd name="connsiteY4" fmla="*/ 149509 h 476250"/>
                <a:gd name="connsiteX5" fmla="*/ 603885 w 600075"/>
                <a:gd name="connsiteY5" fmla="*/ 148556 h 476250"/>
                <a:gd name="connsiteX6" fmla="*/ 603885 w 600075"/>
                <a:gd name="connsiteY6" fmla="*/ 136173 h 476250"/>
                <a:gd name="connsiteX7" fmla="*/ 589598 w 600075"/>
                <a:gd name="connsiteY7" fmla="*/ 130459 h 476250"/>
                <a:gd name="connsiteX8" fmla="*/ 561023 w 600075"/>
                <a:gd name="connsiteY8" fmla="*/ 104741 h 476250"/>
                <a:gd name="connsiteX9" fmla="*/ 561023 w 600075"/>
                <a:gd name="connsiteY9" fmla="*/ 103788 h 476250"/>
                <a:gd name="connsiteX10" fmla="*/ 548640 w 600075"/>
                <a:gd name="connsiteY10" fmla="*/ 67594 h 476250"/>
                <a:gd name="connsiteX11" fmla="*/ 531495 w 600075"/>
                <a:gd name="connsiteY11" fmla="*/ 50448 h 476250"/>
                <a:gd name="connsiteX12" fmla="*/ 482918 w 600075"/>
                <a:gd name="connsiteY12" fmla="*/ 50448 h 476250"/>
                <a:gd name="connsiteX13" fmla="*/ 479108 w 600075"/>
                <a:gd name="connsiteY13" fmla="*/ 51401 h 476250"/>
                <a:gd name="connsiteX14" fmla="*/ 480060 w 600075"/>
                <a:gd name="connsiteY14" fmla="*/ 62831 h 476250"/>
                <a:gd name="connsiteX15" fmla="*/ 480060 w 600075"/>
                <a:gd name="connsiteY15" fmla="*/ 64736 h 476250"/>
                <a:gd name="connsiteX16" fmla="*/ 480060 w 600075"/>
                <a:gd name="connsiteY16" fmla="*/ 67594 h 476250"/>
                <a:gd name="connsiteX17" fmla="*/ 477203 w 600075"/>
                <a:gd name="connsiteY17" fmla="*/ 67594 h 476250"/>
                <a:gd name="connsiteX18" fmla="*/ 461963 w 600075"/>
                <a:gd name="connsiteY18" fmla="*/ 74261 h 476250"/>
                <a:gd name="connsiteX19" fmla="*/ 459105 w 600075"/>
                <a:gd name="connsiteY19" fmla="*/ 72356 h 476250"/>
                <a:gd name="connsiteX20" fmla="*/ 434340 w 600075"/>
                <a:gd name="connsiteY20" fmla="*/ 58069 h 476250"/>
                <a:gd name="connsiteX21" fmla="*/ 376238 w 600075"/>
                <a:gd name="connsiteY21" fmla="*/ 78071 h 476250"/>
                <a:gd name="connsiteX22" fmla="*/ 360998 w 600075"/>
                <a:gd name="connsiteY22" fmla="*/ 89501 h 476250"/>
                <a:gd name="connsiteX23" fmla="*/ 358140 w 600075"/>
                <a:gd name="connsiteY23" fmla="*/ 93311 h 476250"/>
                <a:gd name="connsiteX24" fmla="*/ 354330 w 600075"/>
                <a:gd name="connsiteY24" fmla="*/ 89501 h 476250"/>
                <a:gd name="connsiteX25" fmla="*/ 340043 w 600075"/>
                <a:gd name="connsiteY25" fmla="*/ 67594 h 476250"/>
                <a:gd name="connsiteX26" fmla="*/ 358140 w 600075"/>
                <a:gd name="connsiteY26" fmla="*/ 43781 h 476250"/>
                <a:gd name="connsiteX27" fmla="*/ 378143 w 600075"/>
                <a:gd name="connsiteY27" fmla="*/ 18063 h 476250"/>
                <a:gd name="connsiteX28" fmla="*/ 375285 w 600075"/>
                <a:gd name="connsiteY28" fmla="*/ 13301 h 476250"/>
                <a:gd name="connsiteX29" fmla="*/ 354330 w 600075"/>
                <a:gd name="connsiteY29" fmla="*/ 22826 h 476250"/>
                <a:gd name="connsiteX30" fmla="*/ 335280 w 600075"/>
                <a:gd name="connsiteY30" fmla="*/ 31398 h 476250"/>
                <a:gd name="connsiteX31" fmla="*/ 330518 w 600075"/>
                <a:gd name="connsiteY31" fmla="*/ 23778 h 476250"/>
                <a:gd name="connsiteX32" fmla="*/ 329565 w 600075"/>
                <a:gd name="connsiteY32" fmla="*/ 21873 h 476250"/>
                <a:gd name="connsiteX33" fmla="*/ 320993 w 600075"/>
                <a:gd name="connsiteY33" fmla="*/ 6634 h 476250"/>
                <a:gd name="connsiteX34" fmla="*/ 302895 w 600075"/>
                <a:gd name="connsiteY34" fmla="*/ 18063 h 476250"/>
                <a:gd name="connsiteX35" fmla="*/ 300990 w 600075"/>
                <a:gd name="connsiteY35" fmla="*/ 19969 h 476250"/>
                <a:gd name="connsiteX36" fmla="*/ 300038 w 600075"/>
                <a:gd name="connsiteY36" fmla="*/ 18063 h 476250"/>
                <a:gd name="connsiteX37" fmla="*/ 299085 w 600075"/>
                <a:gd name="connsiteY37" fmla="*/ 18063 h 476250"/>
                <a:gd name="connsiteX38" fmla="*/ 260985 w 600075"/>
                <a:gd name="connsiteY38" fmla="*/ 919 h 476250"/>
                <a:gd name="connsiteX39" fmla="*/ 235268 w 600075"/>
                <a:gd name="connsiteY39" fmla="*/ 12348 h 476250"/>
                <a:gd name="connsiteX40" fmla="*/ 243840 w 600075"/>
                <a:gd name="connsiteY40" fmla="*/ 26636 h 476250"/>
                <a:gd name="connsiteX41" fmla="*/ 249555 w 600075"/>
                <a:gd name="connsiteY41" fmla="*/ 57116 h 476250"/>
                <a:gd name="connsiteX42" fmla="*/ 241935 w 600075"/>
                <a:gd name="connsiteY42" fmla="*/ 62831 h 476250"/>
                <a:gd name="connsiteX43" fmla="*/ 217170 w 600075"/>
                <a:gd name="connsiteY43" fmla="*/ 54259 h 476250"/>
                <a:gd name="connsiteX44" fmla="*/ 196215 w 600075"/>
                <a:gd name="connsiteY44" fmla="*/ 40923 h 476250"/>
                <a:gd name="connsiteX45" fmla="*/ 184785 w 600075"/>
                <a:gd name="connsiteY45" fmla="*/ 36161 h 476250"/>
                <a:gd name="connsiteX46" fmla="*/ 184785 w 600075"/>
                <a:gd name="connsiteY46" fmla="*/ 37113 h 476250"/>
                <a:gd name="connsiteX47" fmla="*/ 184785 w 600075"/>
                <a:gd name="connsiteY47" fmla="*/ 37113 h 476250"/>
                <a:gd name="connsiteX48" fmla="*/ 185738 w 600075"/>
                <a:gd name="connsiteY48" fmla="*/ 39019 h 476250"/>
                <a:gd name="connsiteX49" fmla="*/ 185738 w 600075"/>
                <a:gd name="connsiteY49" fmla="*/ 59973 h 476250"/>
                <a:gd name="connsiteX50" fmla="*/ 170498 w 600075"/>
                <a:gd name="connsiteY50" fmla="*/ 77119 h 476250"/>
                <a:gd name="connsiteX51" fmla="*/ 170498 w 600075"/>
                <a:gd name="connsiteY51" fmla="*/ 93311 h 476250"/>
                <a:gd name="connsiteX52" fmla="*/ 177165 w 600075"/>
                <a:gd name="connsiteY52" fmla="*/ 110456 h 476250"/>
                <a:gd name="connsiteX53" fmla="*/ 178118 w 600075"/>
                <a:gd name="connsiteY53" fmla="*/ 111409 h 476250"/>
                <a:gd name="connsiteX54" fmla="*/ 167640 w 600075"/>
                <a:gd name="connsiteY54" fmla="*/ 127601 h 476250"/>
                <a:gd name="connsiteX55" fmla="*/ 160973 w 600075"/>
                <a:gd name="connsiteY55" fmla="*/ 142841 h 476250"/>
                <a:gd name="connsiteX56" fmla="*/ 160973 w 600075"/>
                <a:gd name="connsiteY56" fmla="*/ 143794 h 476250"/>
                <a:gd name="connsiteX57" fmla="*/ 146685 w 600075"/>
                <a:gd name="connsiteY57" fmla="*/ 158081 h 476250"/>
                <a:gd name="connsiteX58" fmla="*/ 122873 w 600075"/>
                <a:gd name="connsiteY58" fmla="*/ 212373 h 476250"/>
                <a:gd name="connsiteX59" fmla="*/ 123825 w 600075"/>
                <a:gd name="connsiteY59" fmla="*/ 241901 h 476250"/>
                <a:gd name="connsiteX60" fmla="*/ 122873 w 600075"/>
                <a:gd name="connsiteY60" fmla="*/ 242853 h 476250"/>
                <a:gd name="connsiteX61" fmla="*/ 71438 w 600075"/>
                <a:gd name="connsiteY61" fmla="*/ 272381 h 476250"/>
                <a:gd name="connsiteX62" fmla="*/ 68580 w 600075"/>
                <a:gd name="connsiteY62" fmla="*/ 278096 h 476250"/>
                <a:gd name="connsiteX63" fmla="*/ 75248 w 600075"/>
                <a:gd name="connsiteY63" fmla="*/ 293336 h 476250"/>
                <a:gd name="connsiteX64" fmla="*/ 75248 w 600075"/>
                <a:gd name="connsiteY64" fmla="*/ 294288 h 476250"/>
                <a:gd name="connsiteX65" fmla="*/ 75248 w 600075"/>
                <a:gd name="connsiteY65" fmla="*/ 295241 h 476250"/>
                <a:gd name="connsiteX66" fmla="*/ 70485 w 600075"/>
                <a:gd name="connsiteY66" fmla="*/ 315244 h 476250"/>
                <a:gd name="connsiteX67" fmla="*/ 49530 w 600075"/>
                <a:gd name="connsiteY67" fmla="*/ 312386 h 476250"/>
                <a:gd name="connsiteX68" fmla="*/ 44768 w 600075"/>
                <a:gd name="connsiteY68" fmla="*/ 338104 h 476250"/>
                <a:gd name="connsiteX69" fmla="*/ 18098 w 600075"/>
                <a:gd name="connsiteY69" fmla="*/ 338104 h 476250"/>
                <a:gd name="connsiteX70" fmla="*/ 12383 w 600075"/>
                <a:gd name="connsiteY70" fmla="*/ 347629 h 476250"/>
                <a:gd name="connsiteX71" fmla="*/ 12383 w 600075"/>
                <a:gd name="connsiteY71" fmla="*/ 347629 h 476250"/>
                <a:gd name="connsiteX72" fmla="*/ 4763 w 600075"/>
                <a:gd name="connsiteY72" fmla="*/ 363821 h 476250"/>
                <a:gd name="connsiteX73" fmla="*/ 0 w 600075"/>
                <a:gd name="connsiteY73" fmla="*/ 423829 h 476250"/>
                <a:gd name="connsiteX74" fmla="*/ 5715 w 600075"/>
                <a:gd name="connsiteY74" fmla="*/ 436211 h 476250"/>
                <a:gd name="connsiteX75" fmla="*/ 6668 w 600075"/>
                <a:gd name="connsiteY75" fmla="*/ 438116 h 476250"/>
                <a:gd name="connsiteX76" fmla="*/ 6668 w 600075"/>
                <a:gd name="connsiteY76" fmla="*/ 450498 h 476250"/>
                <a:gd name="connsiteX77" fmla="*/ 18098 w 600075"/>
                <a:gd name="connsiteY77" fmla="*/ 464786 h 476250"/>
                <a:gd name="connsiteX78" fmla="*/ 19050 w 600075"/>
                <a:gd name="connsiteY78" fmla="*/ 466691 h 476250"/>
                <a:gd name="connsiteX79" fmla="*/ 19050 w 600075"/>
                <a:gd name="connsiteY79" fmla="*/ 478121 h 476250"/>
                <a:gd name="connsiteX80" fmla="*/ 49530 w 600075"/>
                <a:gd name="connsiteY80" fmla="*/ 476216 h 476250"/>
                <a:gd name="connsiteX81" fmla="*/ 51435 w 600075"/>
                <a:gd name="connsiteY81" fmla="*/ 473359 h 476250"/>
                <a:gd name="connsiteX82" fmla="*/ 51435 w 600075"/>
                <a:gd name="connsiteY82" fmla="*/ 472406 h 476250"/>
                <a:gd name="connsiteX83" fmla="*/ 52388 w 600075"/>
                <a:gd name="connsiteY83" fmla="*/ 472406 h 476250"/>
                <a:gd name="connsiteX84" fmla="*/ 52388 w 600075"/>
                <a:gd name="connsiteY84" fmla="*/ 471454 h 476250"/>
                <a:gd name="connsiteX85" fmla="*/ 60960 w 600075"/>
                <a:gd name="connsiteY85" fmla="*/ 460023 h 476250"/>
                <a:gd name="connsiteX86" fmla="*/ 41910 w 600075"/>
                <a:gd name="connsiteY86" fmla="*/ 442879 h 476250"/>
                <a:gd name="connsiteX87" fmla="*/ 40005 w 600075"/>
                <a:gd name="connsiteY87" fmla="*/ 440973 h 476250"/>
                <a:gd name="connsiteX88" fmla="*/ 29528 w 600075"/>
                <a:gd name="connsiteY88" fmla="*/ 432401 h 476250"/>
                <a:gd name="connsiteX89" fmla="*/ 28575 w 600075"/>
                <a:gd name="connsiteY89" fmla="*/ 431448 h 476250"/>
                <a:gd name="connsiteX90" fmla="*/ 27623 w 600075"/>
                <a:gd name="connsiteY90" fmla="*/ 430496 h 476250"/>
                <a:gd name="connsiteX91" fmla="*/ 27623 w 600075"/>
                <a:gd name="connsiteY91" fmla="*/ 411446 h 476250"/>
                <a:gd name="connsiteX92" fmla="*/ 43815 w 600075"/>
                <a:gd name="connsiteY92" fmla="*/ 411446 h 476250"/>
                <a:gd name="connsiteX93" fmla="*/ 45720 w 600075"/>
                <a:gd name="connsiteY93" fmla="*/ 404779 h 476250"/>
                <a:gd name="connsiteX94" fmla="*/ 39053 w 600075"/>
                <a:gd name="connsiteY94" fmla="*/ 385729 h 476250"/>
                <a:gd name="connsiteX95" fmla="*/ 76200 w 600075"/>
                <a:gd name="connsiteY95" fmla="*/ 385729 h 476250"/>
                <a:gd name="connsiteX96" fmla="*/ 141923 w 600075"/>
                <a:gd name="connsiteY96" fmla="*/ 354296 h 476250"/>
                <a:gd name="connsiteX97" fmla="*/ 150495 w 600075"/>
                <a:gd name="connsiteY97" fmla="*/ 340009 h 476250"/>
                <a:gd name="connsiteX98" fmla="*/ 152400 w 600075"/>
                <a:gd name="connsiteY98" fmla="*/ 335246 h 476250"/>
                <a:gd name="connsiteX99" fmla="*/ 165735 w 600075"/>
                <a:gd name="connsiteY99" fmla="*/ 340961 h 476250"/>
                <a:gd name="connsiteX100" fmla="*/ 166688 w 600075"/>
                <a:gd name="connsiteY100" fmla="*/ 340961 h 476250"/>
                <a:gd name="connsiteX101" fmla="*/ 167640 w 600075"/>
                <a:gd name="connsiteY101" fmla="*/ 343819 h 476250"/>
                <a:gd name="connsiteX102" fmla="*/ 173355 w 600075"/>
                <a:gd name="connsiteY102" fmla="*/ 350486 h 476250"/>
                <a:gd name="connsiteX103" fmla="*/ 180023 w 600075"/>
                <a:gd name="connsiteY103" fmla="*/ 349534 h 476250"/>
                <a:gd name="connsiteX104" fmla="*/ 178118 w 600075"/>
                <a:gd name="connsiteY104" fmla="*/ 335246 h 476250"/>
                <a:gd name="connsiteX105" fmla="*/ 200025 w 600075"/>
                <a:gd name="connsiteY105" fmla="*/ 335246 h 476250"/>
                <a:gd name="connsiteX106" fmla="*/ 220980 w 600075"/>
                <a:gd name="connsiteY106" fmla="*/ 339056 h 476250"/>
                <a:gd name="connsiteX107" fmla="*/ 229553 w 600075"/>
                <a:gd name="connsiteY107" fmla="*/ 324769 h 476250"/>
                <a:gd name="connsiteX108" fmla="*/ 230505 w 600075"/>
                <a:gd name="connsiteY108" fmla="*/ 323816 h 476250"/>
                <a:gd name="connsiteX109" fmla="*/ 230505 w 600075"/>
                <a:gd name="connsiteY109" fmla="*/ 322863 h 476250"/>
                <a:gd name="connsiteX110" fmla="*/ 232410 w 600075"/>
                <a:gd name="connsiteY110" fmla="*/ 321911 h 476250"/>
                <a:gd name="connsiteX111" fmla="*/ 255270 w 600075"/>
                <a:gd name="connsiteY111" fmla="*/ 315244 h 476250"/>
                <a:gd name="connsiteX112" fmla="*/ 259080 w 600075"/>
                <a:gd name="connsiteY112" fmla="*/ 281906 h 476250"/>
                <a:gd name="connsiteX113" fmla="*/ 282893 w 600075"/>
                <a:gd name="connsiteY113" fmla="*/ 302861 h 476250"/>
                <a:gd name="connsiteX114" fmla="*/ 292418 w 600075"/>
                <a:gd name="connsiteY114" fmla="*/ 304766 h 476250"/>
                <a:gd name="connsiteX115" fmla="*/ 297180 w 600075"/>
                <a:gd name="connsiteY115" fmla="*/ 299051 h 476250"/>
                <a:gd name="connsiteX116" fmla="*/ 294323 w 600075"/>
                <a:gd name="connsiteY116" fmla="*/ 226661 h 476250"/>
                <a:gd name="connsiteX117" fmla="*/ 294323 w 600075"/>
                <a:gd name="connsiteY117" fmla="*/ 224756 h 476250"/>
                <a:gd name="connsiteX118" fmla="*/ 294323 w 600075"/>
                <a:gd name="connsiteY118" fmla="*/ 220946 h 476250"/>
                <a:gd name="connsiteX119" fmla="*/ 310515 w 600075"/>
                <a:gd name="connsiteY119" fmla="*/ 223803 h 476250"/>
                <a:gd name="connsiteX120" fmla="*/ 311468 w 600075"/>
                <a:gd name="connsiteY120" fmla="*/ 223803 h 476250"/>
                <a:gd name="connsiteX121" fmla="*/ 313373 w 600075"/>
                <a:gd name="connsiteY121" fmla="*/ 224756 h 476250"/>
                <a:gd name="connsiteX122" fmla="*/ 314325 w 600075"/>
                <a:gd name="connsiteY122" fmla="*/ 225709 h 476250"/>
                <a:gd name="connsiteX123" fmla="*/ 340043 w 600075"/>
                <a:gd name="connsiteY123" fmla="*/ 272381 h 476250"/>
                <a:gd name="connsiteX124" fmla="*/ 372428 w 600075"/>
                <a:gd name="connsiteY124" fmla="*/ 268571 h 476250"/>
                <a:gd name="connsiteX125" fmla="*/ 378143 w 600075"/>
                <a:gd name="connsiteY125" fmla="*/ 266666 h 476250"/>
                <a:gd name="connsiteX126" fmla="*/ 382905 w 600075"/>
                <a:gd name="connsiteY126" fmla="*/ 255236 h 476250"/>
                <a:gd name="connsiteX127" fmla="*/ 373380 w 600075"/>
                <a:gd name="connsiteY127" fmla="*/ 247616 h 476250"/>
                <a:gd name="connsiteX128" fmla="*/ 370523 w 600075"/>
                <a:gd name="connsiteY128" fmla="*/ 243806 h 476250"/>
                <a:gd name="connsiteX129" fmla="*/ 392430 w 600075"/>
                <a:gd name="connsiteY129" fmla="*/ 236186 h 476250"/>
                <a:gd name="connsiteX130" fmla="*/ 394335 w 600075"/>
                <a:gd name="connsiteY130" fmla="*/ 235234 h 476250"/>
                <a:gd name="connsiteX131" fmla="*/ 395288 w 600075"/>
                <a:gd name="connsiteY131" fmla="*/ 234281 h 476250"/>
                <a:gd name="connsiteX132" fmla="*/ 403860 w 600075"/>
                <a:gd name="connsiteY132" fmla="*/ 243806 h 476250"/>
                <a:gd name="connsiteX133" fmla="*/ 411480 w 600075"/>
                <a:gd name="connsiteY133" fmla="*/ 239996 h 476250"/>
                <a:gd name="connsiteX134" fmla="*/ 411480 w 600075"/>
                <a:gd name="connsiteY134" fmla="*/ 225709 h 476250"/>
                <a:gd name="connsiteX135" fmla="*/ 416243 w 600075"/>
                <a:gd name="connsiteY135" fmla="*/ 224756 h 476250"/>
                <a:gd name="connsiteX136" fmla="*/ 432435 w 600075"/>
                <a:gd name="connsiteY136" fmla="*/ 224756 h 476250"/>
                <a:gd name="connsiteX137" fmla="*/ 459105 w 600075"/>
                <a:gd name="connsiteY137" fmla="*/ 239996 h 476250"/>
                <a:gd name="connsiteX138" fmla="*/ 461010 w 600075"/>
                <a:gd name="connsiteY138" fmla="*/ 243806 h 476250"/>
                <a:gd name="connsiteX139" fmla="*/ 467678 w 600075"/>
                <a:gd name="connsiteY139" fmla="*/ 220946 h 476250"/>
                <a:gd name="connsiteX140" fmla="*/ 490538 w 600075"/>
                <a:gd name="connsiteY140" fmla="*/ 219041 h 476250"/>
                <a:gd name="connsiteX141" fmla="*/ 492443 w 600075"/>
                <a:gd name="connsiteY141" fmla="*/ 219994 h 476250"/>
                <a:gd name="connsiteX142" fmla="*/ 492443 w 600075"/>
                <a:gd name="connsiteY142" fmla="*/ 220946 h 476250"/>
                <a:gd name="connsiteX143" fmla="*/ 493395 w 600075"/>
                <a:gd name="connsiteY143" fmla="*/ 221898 h 476250"/>
                <a:gd name="connsiteX144" fmla="*/ 497205 w 600075"/>
                <a:gd name="connsiteY144" fmla="*/ 223803 h 476250"/>
                <a:gd name="connsiteX145" fmla="*/ 546735 w 600075"/>
                <a:gd name="connsiteY145" fmla="*/ 188561 h 476250"/>
                <a:gd name="connsiteX146" fmla="*/ 566738 w 600075"/>
                <a:gd name="connsiteY146" fmla="*/ 162844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</a:cxnLst>
              <a:rect l="l" t="t" r="r" b="b"/>
              <a:pathLst>
                <a:path w="600075" h="476250">
                  <a:moveTo>
                    <a:pt x="566738" y="162844"/>
                  </a:moveTo>
                  <a:cubicBezTo>
                    <a:pt x="575310" y="161891"/>
                    <a:pt x="580073" y="158081"/>
                    <a:pt x="581978" y="153319"/>
                  </a:cubicBezTo>
                  <a:lnTo>
                    <a:pt x="581978" y="152366"/>
                  </a:lnTo>
                  <a:lnTo>
                    <a:pt x="582930" y="149509"/>
                  </a:lnTo>
                  <a:lnTo>
                    <a:pt x="586740" y="149509"/>
                  </a:lnTo>
                  <a:lnTo>
                    <a:pt x="603885" y="148556"/>
                  </a:lnTo>
                  <a:lnTo>
                    <a:pt x="603885" y="136173"/>
                  </a:lnTo>
                  <a:cubicBezTo>
                    <a:pt x="599123" y="136173"/>
                    <a:pt x="594360" y="134269"/>
                    <a:pt x="589598" y="130459"/>
                  </a:cubicBezTo>
                  <a:lnTo>
                    <a:pt x="561023" y="104741"/>
                  </a:lnTo>
                  <a:lnTo>
                    <a:pt x="561023" y="103788"/>
                  </a:lnTo>
                  <a:lnTo>
                    <a:pt x="548640" y="67594"/>
                  </a:lnTo>
                  <a:lnTo>
                    <a:pt x="531495" y="50448"/>
                  </a:lnTo>
                  <a:cubicBezTo>
                    <a:pt x="510540" y="49496"/>
                    <a:pt x="494348" y="49496"/>
                    <a:pt x="482918" y="50448"/>
                  </a:cubicBezTo>
                  <a:lnTo>
                    <a:pt x="479108" y="51401"/>
                  </a:lnTo>
                  <a:lnTo>
                    <a:pt x="480060" y="62831"/>
                  </a:lnTo>
                  <a:lnTo>
                    <a:pt x="480060" y="64736"/>
                  </a:lnTo>
                  <a:lnTo>
                    <a:pt x="480060" y="67594"/>
                  </a:lnTo>
                  <a:lnTo>
                    <a:pt x="477203" y="67594"/>
                  </a:lnTo>
                  <a:lnTo>
                    <a:pt x="461963" y="74261"/>
                  </a:lnTo>
                  <a:lnTo>
                    <a:pt x="459105" y="72356"/>
                  </a:lnTo>
                  <a:cubicBezTo>
                    <a:pt x="446723" y="59973"/>
                    <a:pt x="439103" y="55211"/>
                    <a:pt x="434340" y="58069"/>
                  </a:cubicBezTo>
                  <a:cubicBezTo>
                    <a:pt x="401003" y="74261"/>
                    <a:pt x="381953" y="81881"/>
                    <a:pt x="376238" y="78071"/>
                  </a:cubicBezTo>
                  <a:cubicBezTo>
                    <a:pt x="372428" y="79023"/>
                    <a:pt x="367665" y="82834"/>
                    <a:pt x="360998" y="89501"/>
                  </a:cubicBezTo>
                  <a:lnTo>
                    <a:pt x="358140" y="93311"/>
                  </a:lnTo>
                  <a:lnTo>
                    <a:pt x="354330" y="89501"/>
                  </a:lnTo>
                  <a:cubicBezTo>
                    <a:pt x="344805" y="80928"/>
                    <a:pt x="340043" y="73309"/>
                    <a:pt x="340043" y="67594"/>
                  </a:cubicBezTo>
                  <a:cubicBezTo>
                    <a:pt x="340043" y="63784"/>
                    <a:pt x="346710" y="56163"/>
                    <a:pt x="358140" y="43781"/>
                  </a:cubicBezTo>
                  <a:cubicBezTo>
                    <a:pt x="371475" y="28541"/>
                    <a:pt x="378143" y="19969"/>
                    <a:pt x="378143" y="18063"/>
                  </a:cubicBezTo>
                  <a:lnTo>
                    <a:pt x="375285" y="13301"/>
                  </a:lnTo>
                  <a:cubicBezTo>
                    <a:pt x="371475" y="11396"/>
                    <a:pt x="363855" y="15206"/>
                    <a:pt x="354330" y="22826"/>
                  </a:cubicBezTo>
                  <a:cubicBezTo>
                    <a:pt x="344805" y="29494"/>
                    <a:pt x="339090" y="32351"/>
                    <a:pt x="335280" y="31398"/>
                  </a:cubicBezTo>
                  <a:cubicBezTo>
                    <a:pt x="333375" y="31398"/>
                    <a:pt x="331470" y="28541"/>
                    <a:pt x="330518" y="23778"/>
                  </a:cubicBezTo>
                  <a:lnTo>
                    <a:pt x="329565" y="21873"/>
                  </a:lnTo>
                  <a:lnTo>
                    <a:pt x="320993" y="6634"/>
                  </a:lnTo>
                  <a:lnTo>
                    <a:pt x="302895" y="18063"/>
                  </a:lnTo>
                  <a:lnTo>
                    <a:pt x="300990" y="19969"/>
                  </a:lnTo>
                  <a:lnTo>
                    <a:pt x="300038" y="18063"/>
                  </a:lnTo>
                  <a:lnTo>
                    <a:pt x="299085" y="18063"/>
                  </a:lnTo>
                  <a:cubicBezTo>
                    <a:pt x="285750" y="10444"/>
                    <a:pt x="273368" y="5681"/>
                    <a:pt x="260985" y="919"/>
                  </a:cubicBezTo>
                  <a:cubicBezTo>
                    <a:pt x="252413" y="-1939"/>
                    <a:pt x="243840" y="1871"/>
                    <a:pt x="235268" y="12348"/>
                  </a:cubicBezTo>
                  <a:lnTo>
                    <a:pt x="243840" y="26636"/>
                  </a:lnTo>
                  <a:cubicBezTo>
                    <a:pt x="249555" y="40923"/>
                    <a:pt x="252413" y="50448"/>
                    <a:pt x="249555" y="57116"/>
                  </a:cubicBezTo>
                  <a:cubicBezTo>
                    <a:pt x="248603" y="59973"/>
                    <a:pt x="245745" y="62831"/>
                    <a:pt x="241935" y="62831"/>
                  </a:cubicBezTo>
                  <a:cubicBezTo>
                    <a:pt x="236220" y="64736"/>
                    <a:pt x="227648" y="62831"/>
                    <a:pt x="217170" y="54259"/>
                  </a:cubicBezTo>
                  <a:cubicBezTo>
                    <a:pt x="208598" y="48544"/>
                    <a:pt x="201930" y="43781"/>
                    <a:pt x="196215" y="40923"/>
                  </a:cubicBezTo>
                  <a:lnTo>
                    <a:pt x="184785" y="36161"/>
                  </a:lnTo>
                  <a:lnTo>
                    <a:pt x="184785" y="37113"/>
                  </a:lnTo>
                  <a:lnTo>
                    <a:pt x="184785" y="37113"/>
                  </a:lnTo>
                  <a:lnTo>
                    <a:pt x="185738" y="39019"/>
                  </a:lnTo>
                  <a:lnTo>
                    <a:pt x="185738" y="59973"/>
                  </a:lnTo>
                  <a:lnTo>
                    <a:pt x="170498" y="77119"/>
                  </a:lnTo>
                  <a:lnTo>
                    <a:pt x="170498" y="93311"/>
                  </a:lnTo>
                  <a:lnTo>
                    <a:pt x="177165" y="110456"/>
                  </a:lnTo>
                  <a:lnTo>
                    <a:pt x="178118" y="111409"/>
                  </a:lnTo>
                  <a:lnTo>
                    <a:pt x="167640" y="127601"/>
                  </a:lnTo>
                  <a:lnTo>
                    <a:pt x="160973" y="142841"/>
                  </a:lnTo>
                  <a:lnTo>
                    <a:pt x="160973" y="143794"/>
                  </a:lnTo>
                  <a:lnTo>
                    <a:pt x="146685" y="158081"/>
                  </a:lnTo>
                  <a:lnTo>
                    <a:pt x="122873" y="212373"/>
                  </a:lnTo>
                  <a:lnTo>
                    <a:pt x="123825" y="241901"/>
                  </a:lnTo>
                  <a:lnTo>
                    <a:pt x="122873" y="242853"/>
                  </a:lnTo>
                  <a:lnTo>
                    <a:pt x="71438" y="272381"/>
                  </a:lnTo>
                  <a:lnTo>
                    <a:pt x="68580" y="278096"/>
                  </a:lnTo>
                  <a:lnTo>
                    <a:pt x="75248" y="293336"/>
                  </a:lnTo>
                  <a:lnTo>
                    <a:pt x="75248" y="294288"/>
                  </a:lnTo>
                  <a:lnTo>
                    <a:pt x="75248" y="295241"/>
                  </a:lnTo>
                  <a:lnTo>
                    <a:pt x="70485" y="315244"/>
                  </a:lnTo>
                  <a:lnTo>
                    <a:pt x="49530" y="312386"/>
                  </a:lnTo>
                  <a:lnTo>
                    <a:pt x="44768" y="338104"/>
                  </a:lnTo>
                  <a:lnTo>
                    <a:pt x="18098" y="338104"/>
                  </a:lnTo>
                  <a:lnTo>
                    <a:pt x="12383" y="347629"/>
                  </a:lnTo>
                  <a:lnTo>
                    <a:pt x="12383" y="347629"/>
                  </a:lnTo>
                  <a:lnTo>
                    <a:pt x="4763" y="363821"/>
                  </a:lnTo>
                  <a:lnTo>
                    <a:pt x="0" y="423829"/>
                  </a:lnTo>
                  <a:lnTo>
                    <a:pt x="5715" y="436211"/>
                  </a:lnTo>
                  <a:lnTo>
                    <a:pt x="6668" y="438116"/>
                  </a:lnTo>
                  <a:lnTo>
                    <a:pt x="6668" y="450498"/>
                  </a:lnTo>
                  <a:lnTo>
                    <a:pt x="18098" y="464786"/>
                  </a:lnTo>
                  <a:lnTo>
                    <a:pt x="19050" y="466691"/>
                  </a:lnTo>
                  <a:lnTo>
                    <a:pt x="19050" y="478121"/>
                  </a:lnTo>
                  <a:lnTo>
                    <a:pt x="49530" y="476216"/>
                  </a:lnTo>
                  <a:lnTo>
                    <a:pt x="51435" y="473359"/>
                  </a:lnTo>
                  <a:lnTo>
                    <a:pt x="51435" y="472406"/>
                  </a:lnTo>
                  <a:lnTo>
                    <a:pt x="52388" y="472406"/>
                  </a:lnTo>
                  <a:lnTo>
                    <a:pt x="52388" y="471454"/>
                  </a:lnTo>
                  <a:lnTo>
                    <a:pt x="60960" y="460023"/>
                  </a:lnTo>
                  <a:lnTo>
                    <a:pt x="41910" y="442879"/>
                  </a:lnTo>
                  <a:lnTo>
                    <a:pt x="40005" y="440973"/>
                  </a:lnTo>
                  <a:lnTo>
                    <a:pt x="29528" y="432401"/>
                  </a:lnTo>
                  <a:lnTo>
                    <a:pt x="28575" y="431448"/>
                  </a:lnTo>
                  <a:lnTo>
                    <a:pt x="27623" y="430496"/>
                  </a:lnTo>
                  <a:lnTo>
                    <a:pt x="27623" y="411446"/>
                  </a:lnTo>
                  <a:lnTo>
                    <a:pt x="43815" y="411446"/>
                  </a:lnTo>
                  <a:lnTo>
                    <a:pt x="45720" y="404779"/>
                  </a:lnTo>
                  <a:lnTo>
                    <a:pt x="39053" y="385729"/>
                  </a:lnTo>
                  <a:lnTo>
                    <a:pt x="76200" y="385729"/>
                  </a:lnTo>
                  <a:lnTo>
                    <a:pt x="141923" y="354296"/>
                  </a:lnTo>
                  <a:lnTo>
                    <a:pt x="150495" y="340009"/>
                  </a:lnTo>
                  <a:lnTo>
                    <a:pt x="152400" y="335246"/>
                  </a:lnTo>
                  <a:lnTo>
                    <a:pt x="165735" y="340961"/>
                  </a:lnTo>
                  <a:lnTo>
                    <a:pt x="166688" y="340961"/>
                  </a:lnTo>
                  <a:lnTo>
                    <a:pt x="167640" y="343819"/>
                  </a:lnTo>
                  <a:lnTo>
                    <a:pt x="173355" y="350486"/>
                  </a:lnTo>
                  <a:lnTo>
                    <a:pt x="180023" y="349534"/>
                  </a:lnTo>
                  <a:lnTo>
                    <a:pt x="178118" y="335246"/>
                  </a:lnTo>
                  <a:lnTo>
                    <a:pt x="200025" y="335246"/>
                  </a:lnTo>
                  <a:lnTo>
                    <a:pt x="220980" y="339056"/>
                  </a:lnTo>
                  <a:lnTo>
                    <a:pt x="229553" y="324769"/>
                  </a:lnTo>
                  <a:lnTo>
                    <a:pt x="230505" y="323816"/>
                  </a:lnTo>
                  <a:lnTo>
                    <a:pt x="230505" y="322863"/>
                  </a:lnTo>
                  <a:lnTo>
                    <a:pt x="232410" y="321911"/>
                  </a:lnTo>
                  <a:lnTo>
                    <a:pt x="255270" y="315244"/>
                  </a:lnTo>
                  <a:lnTo>
                    <a:pt x="259080" y="281906"/>
                  </a:lnTo>
                  <a:lnTo>
                    <a:pt x="282893" y="302861"/>
                  </a:lnTo>
                  <a:lnTo>
                    <a:pt x="292418" y="304766"/>
                  </a:lnTo>
                  <a:lnTo>
                    <a:pt x="297180" y="299051"/>
                  </a:lnTo>
                  <a:lnTo>
                    <a:pt x="294323" y="226661"/>
                  </a:lnTo>
                  <a:lnTo>
                    <a:pt x="294323" y="224756"/>
                  </a:lnTo>
                  <a:lnTo>
                    <a:pt x="294323" y="220946"/>
                  </a:lnTo>
                  <a:lnTo>
                    <a:pt x="310515" y="223803"/>
                  </a:lnTo>
                  <a:lnTo>
                    <a:pt x="311468" y="223803"/>
                  </a:lnTo>
                  <a:lnTo>
                    <a:pt x="313373" y="224756"/>
                  </a:lnTo>
                  <a:lnTo>
                    <a:pt x="314325" y="225709"/>
                  </a:lnTo>
                  <a:lnTo>
                    <a:pt x="340043" y="272381"/>
                  </a:lnTo>
                  <a:lnTo>
                    <a:pt x="372428" y="268571"/>
                  </a:lnTo>
                  <a:lnTo>
                    <a:pt x="378143" y="266666"/>
                  </a:lnTo>
                  <a:lnTo>
                    <a:pt x="382905" y="255236"/>
                  </a:lnTo>
                  <a:lnTo>
                    <a:pt x="373380" y="247616"/>
                  </a:lnTo>
                  <a:lnTo>
                    <a:pt x="370523" y="243806"/>
                  </a:lnTo>
                  <a:lnTo>
                    <a:pt x="392430" y="236186"/>
                  </a:lnTo>
                  <a:lnTo>
                    <a:pt x="394335" y="235234"/>
                  </a:lnTo>
                  <a:lnTo>
                    <a:pt x="395288" y="234281"/>
                  </a:lnTo>
                  <a:lnTo>
                    <a:pt x="403860" y="243806"/>
                  </a:lnTo>
                  <a:lnTo>
                    <a:pt x="411480" y="239996"/>
                  </a:lnTo>
                  <a:lnTo>
                    <a:pt x="411480" y="225709"/>
                  </a:lnTo>
                  <a:lnTo>
                    <a:pt x="416243" y="224756"/>
                  </a:lnTo>
                  <a:lnTo>
                    <a:pt x="432435" y="224756"/>
                  </a:lnTo>
                  <a:cubicBezTo>
                    <a:pt x="443865" y="225709"/>
                    <a:pt x="452438" y="231423"/>
                    <a:pt x="459105" y="239996"/>
                  </a:cubicBezTo>
                  <a:lnTo>
                    <a:pt x="461010" y="243806"/>
                  </a:lnTo>
                  <a:lnTo>
                    <a:pt x="467678" y="220946"/>
                  </a:lnTo>
                  <a:cubicBezTo>
                    <a:pt x="471488" y="215231"/>
                    <a:pt x="479108" y="214278"/>
                    <a:pt x="490538" y="219041"/>
                  </a:cubicBezTo>
                  <a:lnTo>
                    <a:pt x="492443" y="219994"/>
                  </a:lnTo>
                  <a:lnTo>
                    <a:pt x="492443" y="220946"/>
                  </a:lnTo>
                  <a:lnTo>
                    <a:pt x="493395" y="221898"/>
                  </a:lnTo>
                  <a:cubicBezTo>
                    <a:pt x="494348" y="222851"/>
                    <a:pt x="496253" y="223803"/>
                    <a:pt x="497205" y="223803"/>
                  </a:cubicBezTo>
                  <a:cubicBezTo>
                    <a:pt x="501968" y="221898"/>
                    <a:pt x="519113" y="210469"/>
                    <a:pt x="546735" y="188561"/>
                  </a:cubicBezTo>
                  <a:cubicBezTo>
                    <a:pt x="546735" y="175226"/>
                    <a:pt x="554355" y="166653"/>
                    <a:pt x="566738" y="162844"/>
                  </a:cubicBezTo>
                  <a:close/>
                </a:path>
              </a:pathLst>
            </a:custGeom>
            <a:solidFill>
              <a:srgbClr val="940A40"/>
            </a:solidFill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994A627F-95ED-4410-9220-A88D678D8BA5}"/>
                </a:ext>
              </a:extLst>
            </p:cNvPr>
            <p:cNvSpPr/>
            <p:nvPr/>
          </p:nvSpPr>
          <p:spPr>
            <a:xfrm>
              <a:off x="4168928" y="3957637"/>
              <a:ext cx="361950" cy="485775"/>
            </a:xfrm>
            <a:custGeom>
              <a:avLst/>
              <a:gdLst>
                <a:gd name="connsiteX0" fmla="*/ 285750 w 361950"/>
                <a:gd name="connsiteY0" fmla="*/ 19050 h 485775"/>
                <a:gd name="connsiteX1" fmla="*/ 284797 w 361950"/>
                <a:gd name="connsiteY1" fmla="*/ 18097 h 485775"/>
                <a:gd name="connsiteX2" fmla="*/ 263842 w 361950"/>
                <a:gd name="connsiteY2" fmla="*/ 0 h 485775"/>
                <a:gd name="connsiteX3" fmla="*/ 252413 w 361950"/>
                <a:gd name="connsiteY3" fmla="*/ 5715 h 485775"/>
                <a:gd name="connsiteX4" fmla="*/ 220980 w 361950"/>
                <a:gd name="connsiteY4" fmla="*/ 38100 h 485775"/>
                <a:gd name="connsiteX5" fmla="*/ 209550 w 361950"/>
                <a:gd name="connsiteY5" fmla="*/ 36195 h 485775"/>
                <a:gd name="connsiteX6" fmla="*/ 214313 w 361950"/>
                <a:gd name="connsiteY6" fmla="*/ 4763 h 485775"/>
                <a:gd name="connsiteX7" fmla="*/ 182880 w 361950"/>
                <a:gd name="connsiteY7" fmla="*/ 24765 h 485775"/>
                <a:gd name="connsiteX8" fmla="*/ 181927 w 361950"/>
                <a:gd name="connsiteY8" fmla="*/ 26670 h 485775"/>
                <a:gd name="connsiteX9" fmla="*/ 180975 w 361950"/>
                <a:gd name="connsiteY9" fmla="*/ 26670 h 485775"/>
                <a:gd name="connsiteX10" fmla="*/ 153352 w 361950"/>
                <a:gd name="connsiteY10" fmla="*/ 26670 h 485775"/>
                <a:gd name="connsiteX11" fmla="*/ 128588 w 361950"/>
                <a:gd name="connsiteY11" fmla="*/ 39053 h 485775"/>
                <a:gd name="connsiteX12" fmla="*/ 128588 w 361950"/>
                <a:gd name="connsiteY12" fmla="*/ 40958 h 485775"/>
                <a:gd name="connsiteX13" fmla="*/ 101917 w 361950"/>
                <a:gd name="connsiteY13" fmla="*/ 41910 h 485775"/>
                <a:gd name="connsiteX14" fmla="*/ 87630 w 361950"/>
                <a:gd name="connsiteY14" fmla="*/ 49530 h 485775"/>
                <a:gd name="connsiteX15" fmla="*/ 80963 w 361950"/>
                <a:gd name="connsiteY15" fmla="*/ 62865 h 485775"/>
                <a:gd name="connsiteX16" fmla="*/ 79057 w 361950"/>
                <a:gd name="connsiteY16" fmla="*/ 64770 h 485775"/>
                <a:gd name="connsiteX17" fmla="*/ 47625 w 361950"/>
                <a:gd name="connsiteY17" fmla="*/ 64770 h 485775"/>
                <a:gd name="connsiteX18" fmla="*/ 9525 w 361950"/>
                <a:gd name="connsiteY18" fmla="*/ 94297 h 485775"/>
                <a:gd name="connsiteX19" fmla="*/ 25717 w 361950"/>
                <a:gd name="connsiteY19" fmla="*/ 104775 h 485775"/>
                <a:gd name="connsiteX20" fmla="*/ 26670 w 361950"/>
                <a:gd name="connsiteY20" fmla="*/ 110490 h 485775"/>
                <a:gd name="connsiteX21" fmla="*/ 26670 w 361950"/>
                <a:gd name="connsiteY21" fmla="*/ 109538 h 485775"/>
                <a:gd name="connsiteX22" fmla="*/ 40957 w 361950"/>
                <a:gd name="connsiteY22" fmla="*/ 162878 h 485775"/>
                <a:gd name="connsiteX23" fmla="*/ 40957 w 361950"/>
                <a:gd name="connsiteY23" fmla="*/ 162878 h 485775"/>
                <a:gd name="connsiteX24" fmla="*/ 41910 w 361950"/>
                <a:gd name="connsiteY24" fmla="*/ 165735 h 485775"/>
                <a:gd name="connsiteX25" fmla="*/ 41910 w 361950"/>
                <a:gd name="connsiteY25" fmla="*/ 169545 h 485775"/>
                <a:gd name="connsiteX26" fmla="*/ 40957 w 361950"/>
                <a:gd name="connsiteY26" fmla="*/ 169545 h 485775"/>
                <a:gd name="connsiteX27" fmla="*/ 39052 w 361950"/>
                <a:gd name="connsiteY27" fmla="*/ 170497 h 485775"/>
                <a:gd name="connsiteX28" fmla="*/ 38100 w 361950"/>
                <a:gd name="connsiteY28" fmla="*/ 170497 h 485775"/>
                <a:gd name="connsiteX29" fmla="*/ 0 w 361950"/>
                <a:gd name="connsiteY29" fmla="*/ 222885 h 485775"/>
                <a:gd name="connsiteX30" fmla="*/ 1905 w 361950"/>
                <a:gd name="connsiteY30" fmla="*/ 236220 h 485775"/>
                <a:gd name="connsiteX31" fmla="*/ 16192 w 361950"/>
                <a:gd name="connsiteY31" fmla="*/ 232410 h 485775"/>
                <a:gd name="connsiteX32" fmla="*/ 20955 w 361950"/>
                <a:gd name="connsiteY32" fmla="*/ 253365 h 485775"/>
                <a:gd name="connsiteX33" fmla="*/ 30480 w 361950"/>
                <a:gd name="connsiteY33" fmla="*/ 310515 h 485775"/>
                <a:gd name="connsiteX34" fmla="*/ 43815 w 361950"/>
                <a:gd name="connsiteY34" fmla="*/ 324803 h 485775"/>
                <a:gd name="connsiteX35" fmla="*/ 49530 w 361950"/>
                <a:gd name="connsiteY35" fmla="*/ 339090 h 485775"/>
                <a:gd name="connsiteX36" fmla="*/ 42863 w 361950"/>
                <a:gd name="connsiteY36" fmla="*/ 348615 h 485775"/>
                <a:gd name="connsiteX37" fmla="*/ 51435 w 361950"/>
                <a:gd name="connsiteY37" fmla="*/ 360045 h 485775"/>
                <a:gd name="connsiteX38" fmla="*/ 40957 w 361950"/>
                <a:gd name="connsiteY38" fmla="*/ 408622 h 485775"/>
                <a:gd name="connsiteX39" fmla="*/ 53340 w 361950"/>
                <a:gd name="connsiteY39" fmla="*/ 429578 h 485775"/>
                <a:gd name="connsiteX40" fmla="*/ 55245 w 361950"/>
                <a:gd name="connsiteY40" fmla="*/ 434340 h 485775"/>
                <a:gd name="connsiteX41" fmla="*/ 62865 w 361950"/>
                <a:gd name="connsiteY41" fmla="*/ 429578 h 485775"/>
                <a:gd name="connsiteX42" fmla="*/ 94297 w 361950"/>
                <a:gd name="connsiteY42" fmla="*/ 418147 h 485775"/>
                <a:gd name="connsiteX43" fmla="*/ 103822 w 361950"/>
                <a:gd name="connsiteY43" fmla="*/ 429578 h 485775"/>
                <a:gd name="connsiteX44" fmla="*/ 80010 w 361950"/>
                <a:gd name="connsiteY44" fmla="*/ 464820 h 485775"/>
                <a:gd name="connsiteX45" fmla="*/ 66675 w 361950"/>
                <a:gd name="connsiteY45" fmla="*/ 481965 h 485775"/>
                <a:gd name="connsiteX46" fmla="*/ 73342 w 361950"/>
                <a:gd name="connsiteY46" fmla="*/ 492443 h 485775"/>
                <a:gd name="connsiteX47" fmla="*/ 95250 w 361950"/>
                <a:gd name="connsiteY47" fmla="*/ 482918 h 485775"/>
                <a:gd name="connsiteX48" fmla="*/ 144780 w 361950"/>
                <a:gd name="connsiteY48" fmla="*/ 462915 h 485775"/>
                <a:gd name="connsiteX49" fmla="*/ 179070 w 361950"/>
                <a:gd name="connsiteY49" fmla="*/ 477203 h 485775"/>
                <a:gd name="connsiteX50" fmla="*/ 184785 w 361950"/>
                <a:gd name="connsiteY50" fmla="*/ 474345 h 485775"/>
                <a:gd name="connsiteX51" fmla="*/ 183832 w 361950"/>
                <a:gd name="connsiteY51" fmla="*/ 462915 h 485775"/>
                <a:gd name="connsiteX52" fmla="*/ 180975 w 361950"/>
                <a:gd name="connsiteY52" fmla="*/ 461010 h 485775"/>
                <a:gd name="connsiteX53" fmla="*/ 183832 w 361950"/>
                <a:gd name="connsiteY53" fmla="*/ 452438 h 485775"/>
                <a:gd name="connsiteX54" fmla="*/ 179070 w 361950"/>
                <a:gd name="connsiteY54" fmla="*/ 434340 h 485775"/>
                <a:gd name="connsiteX55" fmla="*/ 179070 w 361950"/>
                <a:gd name="connsiteY55" fmla="*/ 424815 h 485775"/>
                <a:gd name="connsiteX56" fmla="*/ 189547 w 361950"/>
                <a:gd name="connsiteY56" fmla="*/ 418147 h 485775"/>
                <a:gd name="connsiteX57" fmla="*/ 198120 w 361950"/>
                <a:gd name="connsiteY57" fmla="*/ 410528 h 485775"/>
                <a:gd name="connsiteX58" fmla="*/ 193357 w 361950"/>
                <a:gd name="connsiteY58" fmla="*/ 399097 h 485775"/>
                <a:gd name="connsiteX59" fmla="*/ 193357 w 361950"/>
                <a:gd name="connsiteY59" fmla="*/ 398145 h 485775"/>
                <a:gd name="connsiteX60" fmla="*/ 194310 w 361950"/>
                <a:gd name="connsiteY60" fmla="*/ 398145 h 485775"/>
                <a:gd name="connsiteX61" fmla="*/ 194310 w 361950"/>
                <a:gd name="connsiteY61" fmla="*/ 397193 h 485775"/>
                <a:gd name="connsiteX62" fmla="*/ 197167 w 361950"/>
                <a:gd name="connsiteY62" fmla="*/ 383857 h 485775"/>
                <a:gd name="connsiteX63" fmla="*/ 203835 w 361950"/>
                <a:gd name="connsiteY63" fmla="*/ 365760 h 485775"/>
                <a:gd name="connsiteX64" fmla="*/ 214313 w 361950"/>
                <a:gd name="connsiteY64" fmla="*/ 356235 h 485775"/>
                <a:gd name="connsiteX65" fmla="*/ 212407 w 361950"/>
                <a:gd name="connsiteY65" fmla="*/ 354330 h 485775"/>
                <a:gd name="connsiteX66" fmla="*/ 209550 w 361950"/>
                <a:gd name="connsiteY66" fmla="*/ 351472 h 485775"/>
                <a:gd name="connsiteX67" fmla="*/ 221932 w 361950"/>
                <a:gd name="connsiteY67" fmla="*/ 345757 h 485775"/>
                <a:gd name="connsiteX68" fmla="*/ 221932 w 361950"/>
                <a:gd name="connsiteY68" fmla="*/ 330518 h 485775"/>
                <a:gd name="connsiteX69" fmla="*/ 240030 w 361950"/>
                <a:gd name="connsiteY69" fmla="*/ 307657 h 485775"/>
                <a:gd name="connsiteX70" fmla="*/ 245745 w 361950"/>
                <a:gd name="connsiteY70" fmla="*/ 302895 h 485775"/>
                <a:gd name="connsiteX71" fmla="*/ 245745 w 361950"/>
                <a:gd name="connsiteY71" fmla="*/ 302895 h 485775"/>
                <a:gd name="connsiteX72" fmla="*/ 231457 w 361950"/>
                <a:gd name="connsiteY72" fmla="*/ 286703 h 485775"/>
                <a:gd name="connsiteX73" fmla="*/ 237172 w 361950"/>
                <a:gd name="connsiteY73" fmla="*/ 262890 h 485775"/>
                <a:gd name="connsiteX74" fmla="*/ 237172 w 361950"/>
                <a:gd name="connsiteY74" fmla="*/ 260985 h 485775"/>
                <a:gd name="connsiteX75" fmla="*/ 266700 w 361950"/>
                <a:gd name="connsiteY75" fmla="*/ 236220 h 485775"/>
                <a:gd name="connsiteX76" fmla="*/ 267652 w 361950"/>
                <a:gd name="connsiteY76" fmla="*/ 229553 h 485775"/>
                <a:gd name="connsiteX77" fmla="*/ 262890 w 361950"/>
                <a:gd name="connsiteY77" fmla="*/ 200978 h 485775"/>
                <a:gd name="connsiteX78" fmla="*/ 298132 w 361950"/>
                <a:gd name="connsiteY78" fmla="*/ 160020 h 485775"/>
                <a:gd name="connsiteX79" fmla="*/ 298132 w 361950"/>
                <a:gd name="connsiteY79" fmla="*/ 160020 h 485775"/>
                <a:gd name="connsiteX80" fmla="*/ 300038 w 361950"/>
                <a:gd name="connsiteY80" fmla="*/ 160020 h 485775"/>
                <a:gd name="connsiteX81" fmla="*/ 312420 w 361950"/>
                <a:gd name="connsiteY81" fmla="*/ 166688 h 485775"/>
                <a:gd name="connsiteX82" fmla="*/ 325755 w 361950"/>
                <a:gd name="connsiteY82" fmla="*/ 166688 h 485775"/>
                <a:gd name="connsiteX83" fmla="*/ 338138 w 361950"/>
                <a:gd name="connsiteY83" fmla="*/ 151447 h 485775"/>
                <a:gd name="connsiteX84" fmla="*/ 338138 w 361950"/>
                <a:gd name="connsiteY84" fmla="*/ 151447 h 485775"/>
                <a:gd name="connsiteX85" fmla="*/ 338138 w 361950"/>
                <a:gd name="connsiteY85" fmla="*/ 151447 h 485775"/>
                <a:gd name="connsiteX86" fmla="*/ 339090 w 361950"/>
                <a:gd name="connsiteY86" fmla="*/ 150495 h 485775"/>
                <a:gd name="connsiteX87" fmla="*/ 354330 w 361950"/>
                <a:gd name="connsiteY87" fmla="*/ 140970 h 485775"/>
                <a:gd name="connsiteX88" fmla="*/ 352425 w 361950"/>
                <a:gd name="connsiteY88" fmla="*/ 127635 h 485775"/>
                <a:gd name="connsiteX89" fmla="*/ 352425 w 361950"/>
                <a:gd name="connsiteY89" fmla="*/ 124778 h 485775"/>
                <a:gd name="connsiteX90" fmla="*/ 354330 w 361950"/>
                <a:gd name="connsiteY90" fmla="*/ 122872 h 485775"/>
                <a:gd name="connsiteX91" fmla="*/ 358140 w 361950"/>
                <a:gd name="connsiteY91" fmla="*/ 120967 h 485775"/>
                <a:gd name="connsiteX92" fmla="*/ 362902 w 361950"/>
                <a:gd name="connsiteY92" fmla="*/ 115253 h 485775"/>
                <a:gd name="connsiteX93" fmla="*/ 363855 w 361950"/>
                <a:gd name="connsiteY93" fmla="*/ 114300 h 485775"/>
                <a:gd name="connsiteX94" fmla="*/ 354330 w 361950"/>
                <a:gd name="connsiteY94" fmla="*/ 98108 h 485775"/>
                <a:gd name="connsiteX95" fmla="*/ 330517 w 361950"/>
                <a:gd name="connsiteY95" fmla="*/ 60960 h 485775"/>
                <a:gd name="connsiteX96" fmla="*/ 333375 w 361950"/>
                <a:gd name="connsiteY96" fmla="*/ 32385 h 485775"/>
                <a:gd name="connsiteX97" fmla="*/ 316230 w 361950"/>
                <a:gd name="connsiteY97" fmla="*/ 21908 h 485775"/>
                <a:gd name="connsiteX98" fmla="*/ 285750 w 361950"/>
                <a:gd name="connsiteY98" fmla="*/ 19050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361950" h="485775">
                  <a:moveTo>
                    <a:pt x="285750" y="19050"/>
                  </a:moveTo>
                  <a:lnTo>
                    <a:pt x="284797" y="18097"/>
                  </a:lnTo>
                  <a:lnTo>
                    <a:pt x="263842" y="0"/>
                  </a:lnTo>
                  <a:lnTo>
                    <a:pt x="252413" y="5715"/>
                  </a:lnTo>
                  <a:cubicBezTo>
                    <a:pt x="244792" y="22860"/>
                    <a:pt x="234315" y="33338"/>
                    <a:pt x="220980" y="38100"/>
                  </a:cubicBezTo>
                  <a:cubicBezTo>
                    <a:pt x="217170" y="40005"/>
                    <a:pt x="212407" y="39053"/>
                    <a:pt x="209550" y="36195"/>
                  </a:cubicBezTo>
                  <a:cubicBezTo>
                    <a:pt x="205740" y="31433"/>
                    <a:pt x="207645" y="20955"/>
                    <a:pt x="214313" y="4763"/>
                  </a:cubicBezTo>
                  <a:lnTo>
                    <a:pt x="182880" y="24765"/>
                  </a:lnTo>
                  <a:lnTo>
                    <a:pt x="181927" y="26670"/>
                  </a:lnTo>
                  <a:lnTo>
                    <a:pt x="180975" y="26670"/>
                  </a:lnTo>
                  <a:lnTo>
                    <a:pt x="153352" y="26670"/>
                  </a:lnTo>
                  <a:lnTo>
                    <a:pt x="128588" y="39053"/>
                  </a:lnTo>
                  <a:lnTo>
                    <a:pt x="128588" y="40958"/>
                  </a:lnTo>
                  <a:lnTo>
                    <a:pt x="101917" y="41910"/>
                  </a:lnTo>
                  <a:lnTo>
                    <a:pt x="87630" y="49530"/>
                  </a:lnTo>
                  <a:lnTo>
                    <a:pt x="80963" y="62865"/>
                  </a:lnTo>
                  <a:lnTo>
                    <a:pt x="79057" y="64770"/>
                  </a:lnTo>
                  <a:lnTo>
                    <a:pt x="47625" y="64770"/>
                  </a:lnTo>
                  <a:cubicBezTo>
                    <a:pt x="41910" y="64770"/>
                    <a:pt x="29527" y="74295"/>
                    <a:pt x="9525" y="94297"/>
                  </a:cubicBezTo>
                  <a:cubicBezTo>
                    <a:pt x="19050" y="98108"/>
                    <a:pt x="23813" y="101917"/>
                    <a:pt x="25717" y="104775"/>
                  </a:cubicBezTo>
                  <a:lnTo>
                    <a:pt x="26670" y="110490"/>
                  </a:lnTo>
                  <a:lnTo>
                    <a:pt x="26670" y="109538"/>
                  </a:lnTo>
                  <a:lnTo>
                    <a:pt x="40957" y="162878"/>
                  </a:lnTo>
                  <a:lnTo>
                    <a:pt x="40957" y="162878"/>
                  </a:lnTo>
                  <a:lnTo>
                    <a:pt x="41910" y="165735"/>
                  </a:lnTo>
                  <a:lnTo>
                    <a:pt x="41910" y="169545"/>
                  </a:lnTo>
                  <a:lnTo>
                    <a:pt x="40957" y="169545"/>
                  </a:lnTo>
                  <a:lnTo>
                    <a:pt x="39052" y="170497"/>
                  </a:lnTo>
                  <a:lnTo>
                    <a:pt x="38100" y="170497"/>
                  </a:lnTo>
                  <a:lnTo>
                    <a:pt x="0" y="222885"/>
                  </a:lnTo>
                  <a:lnTo>
                    <a:pt x="1905" y="236220"/>
                  </a:lnTo>
                  <a:cubicBezTo>
                    <a:pt x="7620" y="231458"/>
                    <a:pt x="12382" y="230505"/>
                    <a:pt x="16192" y="232410"/>
                  </a:cubicBezTo>
                  <a:cubicBezTo>
                    <a:pt x="20955" y="234315"/>
                    <a:pt x="22860" y="241935"/>
                    <a:pt x="20955" y="253365"/>
                  </a:cubicBezTo>
                  <a:cubicBezTo>
                    <a:pt x="19050" y="271463"/>
                    <a:pt x="21907" y="291465"/>
                    <a:pt x="30480" y="310515"/>
                  </a:cubicBezTo>
                  <a:lnTo>
                    <a:pt x="43815" y="324803"/>
                  </a:lnTo>
                  <a:cubicBezTo>
                    <a:pt x="48577" y="329565"/>
                    <a:pt x="50482" y="334328"/>
                    <a:pt x="49530" y="339090"/>
                  </a:cubicBezTo>
                  <a:lnTo>
                    <a:pt x="42863" y="348615"/>
                  </a:lnTo>
                  <a:lnTo>
                    <a:pt x="51435" y="360045"/>
                  </a:lnTo>
                  <a:cubicBezTo>
                    <a:pt x="56197" y="369570"/>
                    <a:pt x="52388" y="385763"/>
                    <a:pt x="40957" y="408622"/>
                  </a:cubicBezTo>
                  <a:lnTo>
                    <a:pt x="53340" y="429578"/>
                  </a:lnTo>
                  <a:lnTo>
                    <a:pt x="55245" y="434340"/>
                  </a:lnTo>
                  <a:lnTo>
                    <a:pt x="62865" y="429578"/>
                  </a:lnTo>
                  <a:cubicBezTo>
                    <a:pt x="75247" y="418147"/>
                    <a:pt x="85725" y="415290"/>
                    <a:pt x="94297" y="418147"/>
                  </a:cubicBezTo>
                  <a:cubicBezTo>
                    <a:pt x="100013" y="420053"/>
                    <a:pt x="102870" y="424815"/>
                    <a:pt x="103822" y="429578"/>
                  </a:cubicBezTo>
                  <a:cubicBezTo>
                    <a:pt x="104775" y="436245"/>
                    <a:pt x="97155" y="447675"/>
                    <a:pt x="80010" y="464820"/>
                  </a:cubicBezTo>
                  <a:lnTo>
                    <a:pt x="66675" y="481965"/>
                  </a:lnTo>
                  <a:lnTo>
                    <a:pt x="73342" y="492443"/>
                  </a:lnTo>
                  <a:cubicBezTo>
                    <a:pt x="82867" y="483870"/>
                    <a:pt x="90488" y="481013"/>
                    <a:pt x="95250" y="482918"/>
                  </a:cubicBezTo>
                  <a:cubicBezTo>
                    <a:pt x="100965" y="482918"/>
                    <a:pt x="117157" y="477203"/>
                    <a:pt x="144780" y="462915"/>
                  </a:cubicBezTo>
                  <a:cubicBezTo>
                    <a:pt x="153352" y="458153"/>
                    <a:pt x="164782" y="462915"/>
                    <a:pt x="179070" y="477203"/>
                  </a:cubicBezTo>
                  <a:lnTo>
                    <a:pt x="184785" y="474345"/>
                  </a:lnTo>
                  <a:lnTo>
                    <a:pt x="183832" y="462915"/>
                  </a:lnTo>
                  <a:lnTo>
                    <a:pt x="180975" y="461010"/>
                  </a:lnTo>
                  <a:cubicBezTo>
                    <a:pt x="179070" y="458153"/>
                    <a:pt x="180975" y="455295"/>
                    <a:pt x="183832" y="452438"/>
                  </a:cubicBezTo>
                  <a:lnTo>
                    <a:pt x="179070" y="434340"/>
                  </a:lnTo>
                  <a:cubicBezTo>
                    <a:pt x="178117" y="431482"/>
                    <a:pt x="178117" y="427672"/>
                    <a:pt x="179070" y="424815"/>
                  </a:cubicBezTo>
                  <a:cubicBezTo>
                    <a:pt x="181927" y="421957"/>
                    <a:pt x="185738" y="420053"/>
                    <a:pt x="189547" y="418147"/>
                  </a:cubicBezTo>
                  <a:lnTo>
                    <a:pt x="198120" y="410528"/>
                  </a:lnTo>
                  <a:lnTo>
                    <a:pt x="193357" y="399097"/>
                  </a:lnTo>
                  <a:lnTo>
                    <a:pt x="193357" y="398145"/>
                  </a:lnTo>
                  <a:lnTo>
                    <a:pt x="194310" y="398145"/>
                  </a:lnTo>
                  <a:lnTo>
                    <a:pt x="194310" y="397193"/>
                  </a:lnTo>
                  <a:cubicBezTo>
                    <a:pt x="198120" y="391478"/>
                    <a:pt x="198120" y="386715"/>
                    <a:pt x="197167" y="383857"/>
                  </a:cubicBezTo>
                  <a:cubicBezTo>
                    <a:pt x="193357" y="377190"/>
                    <a:pt x="196215" y="372428"/>
                    <a:pt x="203835" y="365760"/>
                  </a:cubicBezTo>
                  <a:lnTo>
                    <a:pt x="214313" y="356235"/>
                  </a:lnTo>
                  <a:lnTo>
                    <a:pt x="212407" y="354330"/>
                  </a:lnTo>
                  <a:lnTo>
                    <a:pt x="209550" y="351472"/>
                  </a:lnTo>
                  <a:lnTo>
                    <a:pt x="221932" y="345757"/>
                  </a:lnTo>
                  <a:lnTo>
                    <a:pt x="221932" y="330518"/>
                  </a:lnTo>
                  <a:cubicBezTo>
                    <a:pt x="221932" y="324803"/>
                    <a:pt x="226695" y="317182"/>
                    <a:pt x="240030" y="307657"/>
                  </a:cubicBezTo>
                  <a:lnTo>
                    <a:pt x="245745" y="302895"/>
                  </a:lnTo>
                  <a:lnTo>
                    <a:pt x="245745" y="302895"/>
                  </a:lnTo>
                  <a:lnTo>
                    <a:pt x="231457" y="286703"/>
                  </a:lnTo>
                  <a:cubicBezTo>
                    <a:pt x="226695" y="280035"/>
                    <a:pt x="228600" y="271463"/>
                    <a:pt x="237172" y="262890"/>
                  </a:cubicBezTo>
                  <a:lnTo>
                    <a:pt x="237172" y="260985"/>
                  </a:lnTo>
                  <a:lnTo>
                    <a:pt x="266700" y="236220"/>
                  </a:lnTo>
                  <a:lnTo>
                    <a:pt x="267652" y="229553"/>
                  </a:lnTo>
                  <a:cubicBezTo>
                    <a:pt x="261938" y="227647"/>
                    <a:pt x="260032" y="217170"/>
                    <a:pt x="262890" y="200978"/>
                  </a:cubicBezTo>
                  <a:cubicBezTo>
                    <a:pt x="266700" y="175260"/>
                    <a:pt x="278130" y="162878"/>
                    <a:pt x="298132" y="160020"/>
                  </a:cubicBezTo>
                  <a:lnTo>
                    <a:pt x="298132" y="160020"/>
                  </a:lnTo>
                  <a:lnTo>
                    <a:pt x="300038" y="160020"/>
                  </a:lnTo>
                  <a:lnTo>
                    <a:pt x="312420" y="166688"/>
                  </a:lnTo>
                  <a:lnTo>
                    <a:pt x="325755" y="166688"/>
                  </a:lnTo>
                  <a:lnTo>
                    <a:pt x="338138" y="151447"/>
                  </a:lnTo>
                  <a:lnTo>
                    <a:pt x="338138" y="151447"/>
                  </a:lnTo>
                  <a:lnTo>
                    <a:pt x="338138" y="151447"/>
                  </a:lnTo>
                  <a:lnTo>
                    <a:pt x="339090" y="150495"/>
                  </a:lnTo>
                  <a:lnTo>
                    <a:pt x="354330" y="140970"/>
                  </a:lnTo>
                  <a:lnTo>
                    <a:pt x="352425" y="127635"/>
                  </a:lnTo>
                  <a:lnTo>
                    <a:pt x="352425" y="124778"/>
                  </a:lnTo>
                  <a:lnTo>
                    <a:pt x="354330" y="122872"/>
                  </a:lnTo>
                  <a:lnTo>
                    <a:pt x="358140" y="120967"/>
                  </a:lnTo>
                  <a:lnTo>
                    <a:pt x="362902" y="115253"/>
                  </a:lnTo>
                  <a:lnTo>
                    <a:pt x="363855" y="114300"/>
                  </a:lnTo>
                  <a:lnTo>
                    <a:pt x="354330" y="98108"/>
                  </a:lnTo>
                  <a:cubicBezTo>
                    <a:pt x="344805" y="85725"/>
                    <a:pt x="336232" y="74295"/>
                    <a:pt x="330517" y="60960"/>
                  </a:cubicBezTo>
                  <a:cubicBezTo>
                    <a:pt x="325755" y="52388"/>
                    <a:pt x="326707" y="42863"/>
                    <a:pt x="333375" y="32385"/>
                  </a:cubicBezTo>
                  <a:lnTo>
                    <a:pt x="316230" y="21908"/>
                  </a:lnTo>
                  <a:lnTo>
                    <a:pt x="285750" y="19050"/>
                  </a:lnTo>
                  <a:close/>
                </a:path>
              </a:pathLst>
            </a:custGeom>
            <a:solidFill>
              <a:srgbClr val="7E7E7F"/>
            </a:solidFill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2EC480C2-3EBD-4155-892F-FDED5B3C322D}"/>
                </a:ext>
              </a:extLst>
            </p:cNvPr>
            <p:cNvSpPr/>
            <p:nvPr/>
          </p:nvSpPr>
          <p:spPr>
            <a:xfrm>
              <a:off x="4357523" y="4086833"/>
              <a:ext cx="333375" cy="409575"/>
            </a:xfrm>
            <a:custGeom>
              <a:avLst/>
              <a:gdLst>
                <a:gd name="connsiteX0" fmla="*/ 175260 w 333375"/>
                <a:gd name="connsiteY0" fmla="*/ 17488 h 409575"/>
                <a:gd name="connsiteX1" fmla="*/ 173355 w 333375"/>
                <a:gd name="connsiteY1" fmla="*/ 18441 h 409575"/>
                <a:gd name="connsiteX2" fmla="*/ 157163 w 333375"/>
                <a:gd name="connsiteY2" fmla="*/ 29871 h 409575"/>
                <a:gd name="connsiteX3" fmla="*/ 142875 w 333375"/>
                <a:gd name="connsiteY3" fmla="*/ 46063 h 409575"/>
                <a:gd name="connsiteX4" fmla="*/ 141922 w 333375"/>
                <a:gd name="connsiteY4" fmla="*/ 46063 h 409575"/>
                <a:gd name="connsiteX5" fmla="*/ 141922 w 333375"/>
                <a:gd name="connsiteY5" fmla="*/ 47969 h 409575"/>
                <a:gd name="connsiteX6" fmla="*/ 120968 w 333375"/>
                <a:gd name="connsiteY6" fmla="*/ 47969 h 409575"/>
                <a:gd name="connsiteX7" fmla="*/ 120968 w 333375"/>
                <a:gd name="connsiteY7" fmla="*/ 47969 h 409575"/>
                <a:gd name="connsiteX8" fmla="*/ 109538 w 333375"/>
                <a:gd name="connsiteY8" fmla="*/ 41301 h 409575"/>
                <a:gd name="connsiteX9" fmla="*/ 84772 w 333375"/>
                <a:gd name="connsiteY9" fmla="*/ 72733 h 409575"/>
                <a:gd name="connsiteX10" fmla="*/ 83820 w 333375"/>
                <a:gd name="connsiteY10" fmla="*/ 88926 h 409575"/>
                <a:gd name="connsiteX11" fmla="*/ 95250 w 333375"/>
                <a:gd name="connsiteY11" fmla="*/ 78449 h 409575"/>
                <a:gd name="connsiteX12" fmla="*/ 87630 w 333375"/>
                <a:gd name="connsiteY12" fmla="*/ 109881 h 409575"/>
                <a:gd name="connsiteX13" fmla="*/ 87630 w 333375"/>
                <a:gd name="connsiteY13" fmla="*/ 110833 h 409575"/>
                <a:gd name="connsiteX14" fmla="*/ 87630 w 333375"/>
                <a:gd name="connsiteY14" fmla="*/ 111786 h 409575"/>
                <a:gd name="connsiteX15" fmla="*/ 56197 w 333375"/>
                <a:gd name="connsiteY15" fmla="*/ 139408 h 409575"/>
                <a:gd name="connsiteX16" fmla="*/ 51435 w 333375"/>
                <a:gd name="connsiteY16" fmla="*/ 152744 h 409575"/>
                <a:gd name="connsiteX17" fmla="*/ 57150 w 333375"/>
                <a:gd name="connsiteY17" fmla="*/ 159411 h 409575"/>
                <a:gd name="connsiteX18" fmla="*/ 66675 w 333375"/>
                <a:gd name="connsiteY18" fmla="*/ 173699 h 409575"/>
                <a:gd name="connsiteX19" fmla="*/ 63818 w 333375"/>
                <a:gd name="connsiteY19" fmla="*/ 181319 h 409575"/>
                <a:gd name="connsiteX20" fmla="*/ 43815 w 333375"/>
                <a:gd name="connsiteY20" fmla="*/ 198463 h 409575"/>
                <a:gd name="connsiteX21" fmla="*/ 43815 w 333375"/>
                <a:gd name="connsiteY21" fmla="*/ 219419 h 409575"/>
                <a:gd name="connsiteX22" fmla="*/ 43815 w 333375"/>
                <a:gd name="connsiteY22" fmla="*/ 222276 h 409575"/>
                <a:gd name="connsiteX23" fmla="*/ 42863 w 333375"/>
                <a:gd name="connsiteY23" fmla="*/ 223229 h 409575"/>
                <a:gd name="connsiteX24" fmla="*/ 35243 w 333375"/>
                <a:gd name="connsiteY24" fmla="*/ 226086 h 409575"/>
                <a:gd name="connsiteX25" fmla="*/ 28575 w 333375"/>
                <a:gd name="connsiteY25" fmla="*/ 238469 h 409575"/>
                <a:gd name="connsiteX26" fmla="*/ 18097 w 333375"/>
                <a:gd name="connsiteY26" fmla="*/ 248946 h 409575"/>
                <a:gd name="connsiteX27" fmla="*/ 18097 w 333375"/>
                <a:gd name="connsiteY27" fmla="*/ 249898 h 409575"/>
                <a:gd name="connsiteX28" fmla="*/ 16193 w 333375"/>
                <a:gd name="connsiteY28" fmla="*/ 268948 h 409575"/>
                <a:gd name="connsiteX29" fmla="*/ 16193 w 333375"/>
                <a:gd name="connsiteY29" fmla="*/ 287998 h 409575"/>
                <a:gd name="connsiteX30" fmla="*/ 6668 w 333375"/>
                <a:gd name="connsiteY30" fmla="*/ 297523 h 409575"/>
                <a:gd name="connsiteX31" fmla="*/ 4763 w 333375"/>
                <a:gd name="connsiteY31" fmla="*/ 298476 h 409575"/>
                <a:gd name="connsiteX32" fmla="*/ 0 w 333375"/>
                <a:gd name="connsiteY32" fmla="*/ 300381 h 409575"/>
                <a:gd name="connsiteX33" fmla="*/ 0 w 333375"/>
                <a:gd name="connsiteY33" fmla="*/ 302286 h 409575"/>
                <a:gd name="connsiteX34" fmla="*/ 6668 w 333375"/>
                <a:gd name="connsiteY34" fmla="*/ 325146 h 409575"/>
                <a:gd name="connsiteX35" fmla="*/ 8572 w 333375"/>
                <a:gd name="connsiteY35" fmla="*/ 325146 h 409575"/>
                <a:gd name="connsiteX36" fmla="*/ 60960 w 333375"/>
                <a:gd name="connsiteY36" fmla="*/ 325146 h 409575"/>
                <a:gd name="connsiteX37" fmla="*/ 62865 w 333375"/>
                <a:gd name="connsiteY37" fmla="*/ 325146 h 409575"/>
                <a:gd name="connsiteX38" fmla="*/ 62865 w 333375"/>
                <a:gd name="connsiteY38" fmla="*/ 326098 h 409575"/>
                <a:gd name="connsiteX39" fmla="*/ 83820 w 333375"/>
                <a:gd name="connsiteY39" fmla="*/ 347054 h 409575"/>
                <a:gd name="connsiteX40" fmla="*/ 83820 w 333375"/>
                <a:gd name="connsiteY40" fmla="*/ 348006 h 409575"/>
                <a:gd name="connsiteX41" fmla="*/ 84772 w 333375"/>
                <a:gd name="connsiteY41" fmla="*/ 348006 h 409575"/>
                <a:gd name="connsiteX42" fmla="*/ 97155 w 333375"/>
                <a:gd name="connsiteY42" fmla="*/ 383248 h 409575"/>
                <a:gd name="connsiteX43" fmla="*/ 122872 w 333375"/>
                <a:gd name="connsiteY43" fmla="*/ 407061 h 409575"/>
                <a:gd name="connsiteX44" fmla="*/ 133350 w 333375"/>
                <a:gd name="connsiteY44" fmla="*/ 410871 h 409575"/>
                <a:gd name="connsiteX45" fmla="*/ 134303 w 333375"/>
                <a:gd name="connsiteY45" fmla="*/ 381344 h 409575"/>
                <a:gd name="connsiteX46" fmla="*/ 158115 w 333375"/>
                <a:gd name="connsiteY46" fmla="*/ 405156 h 409575"/>
                <a:gd name="connsiteX47" fmla="*/ 161925 w 333375"/>
                <a:gd name="connsiteY47" fmla="*/ 401346 h 409575"/>
                <a:gd name="connsiteX48" fmla="*/ 179070 w 333375"/>
                <a:gd name="connsiteY48" fmla="*/ 366104 h 409575"/>
                <a:gd name="connsiteX49" fmla="*/ 181928 w 333375"/>
                <a:gd name="connsiteY49" fmla="*/ 346101 h 409575"/>
                <a:gd name="connsiteX50" fmla="*/ 184785 w 333375"/>
                <a:gd name="connsiteY50" fmla="*/ 347054 h 409575"/>
                <a:gd name="connsiteX51" fmla="*/ 186690 w 333375"/>
                <a:gd name="connsiteY51" fmla="*/ 347054 h 409575"/>
                <a:gd name="connsiteX52" fmla="*/ 204788 w 333375"/>
                <a:gd name="connsiteY52" fmla="*/ 348006 h 409575"/>
                <a:gd name="connsiteX53" fmla="*/ 203835 w 333375"/>
                <a:gd name="connsiteY53" fmla="*/ 333719 h 409575"/>
                <a:gd name="connsiteX54" fmla="*/ 203835 w 333375"/>
                <a:gd name="connsiteY54" fmla="*/ 330861 h 409575"/>
                <a:gd name="connsiteX55" fmla="*/ 203835 w 333375"/>
                <a:gd name="connsiteY55" fmla="*/ 328956 h 409575"/>
                <a:gd name="connsiteX56" fmla="*/ 206693 w 333375"/>
                <a:gd name="connsiteY56" fmla="*/ 328956 h 409575"/>
                <a:gd name="connsiteX57" fmla="*/ 230505 w 333375"/>
                <a:gd name="connsiteY57" fmla="*/ 329909 h 409575"/>
                <a:gd name="connsiteX58" fmla="*/ 248603 w 333375"/>
                <a:gd name="connsiteY58" fmla="*/ 298476 h 409575"/>
                <a:gd name="connsiteX59" fmla="*/ 244793 w 333375"/>
                <a:gd name="connsiteY59" fmla="*/ 264186 h 409575"/>
                <a:gd name="connsiteX60" fmla="*/ 265747 w 333375"/>
                <a:gd name="connsiteY60" fmla="*/ 270854 h 409575"/>
                <a:gd name="connsiteX61" fmla="*/ 271463 w 333375"/>
                <a:gd name="connsiteY61" fmla="*/ 261329 h 409575"/>
                <a:gd name="connsiteX62" fmla="*/ 261938 w 333375"/>
                <a:gd name="connsiteY62" fmla="*/ 251804 h 409575"/>
                <a:gd name="connsiteX63" fmla="*/ 259080 w 333375"/>
                <a:gd name="connsiteY63" fmla="*/ 247994 h 409575"/>
                <a:gd name="connsiteX64" fmla="*/ 278130 w 333375"/>
                <a:gd name="connsiteY64" fmla="*/ 228944 h 409575"/>
                <a:gd name="connsiteX65" fmla="*/ 279082 w 333375"/>
                <a:gd name="connsiteY65" fmla="*/ 230848 h 409575"/>
                <a:gd name="connsiteX66" fmla="*/ 280988 w 333375"/>
                <a:gd name="connsiteY66" fmla="*/ 230848 h 409575"/>
                <a:gd name="connsiteX67" fmla="*/ 292418 w 333375"/>
                <a:gd name="connsiteY67" fmla="*/ 237516 h 409575"/>
                <a:gd name="connsiteX68" fmla="*/ 292418 w 333375"/>
                <a:gd name="connsiteY68" fmla="*/ 234659 h 409575"/>
                <a:gd name="connsiteX69" fmla="*/ 284797 w 333375"/>
                <a:gd name="connsiteY69" fmla="*/ 217513 h 409575"/>
                <a:gd name="connsiteX70" fmla="*/ 287655 w 333375"/>
                <a:gd name="connsiteY70" fmla="*/ 214656 h 409575"/>
                <a:gd name="connsiteX71" fmla="*/ 292418 w 333375"/>
                <a:gd name="connsiteY71" fmla="*/ 211798 h 409575"/>
                <a:gd name="connsiteX72" fmla="*/ 290513 w 333375"/>
                <a:gd name="connsiteY72" fmla="*/ 205131 h 409575"/>
                <a:gd name="connsiteX73" fmla="*/ 280988 w 333375"/>
                <a:gd name="connsiteY73" fmla="*/ 187034 h 409575"/>
                <a:gd name="connsiteX74" fmla="*/ 282893 w 333375"/>
                <a:gd name="connsiteY74" fmla="*/ 186081 h 409575"/>
                <a:gd name="connsiteX75" fmla="*/ 284797 w 333375"/>
                <a:gd name="connsiteY75" fmla="*/ 184176 h 409575"/>
                <a:gd name="connsiteX76" fmla="*/ 310515 w 333375"/>
                <a:gd name="connsiteY76" fmla="*/ 169888 h 409575"/>
                <a:gd name="connsiteX77" fmla="*/ 311468 w 333375"/>
                <a:gd name="connsiteY77" fmla="*/ 159411 h 409575"/>
                <a:gd name="connsiteX78" fmla="*/ 280035 w 333375"/>
                <a:gd name="connsiteY78" fmla="*/ 133694 h 409575"/>
                <a:gd name="connsiteX79" fmla="*/ 287655 w 333375"/>
                <a:gd name="connsiteY79" fmla="*/ 128931 h 409575"/>
                <a:gd name="connsiteX80" fmla="*/ 316230 w 333375"/>
                <a:gd name="connsiteY80" fmla="*/ 133694 h 409575"/>
                <a:gd name="connsiteX81" fmla="*/ 317182 w 333375"/>
                <a:gd name="connsiteY81" fmla="*/ 116549 h 409575"/>
                <a:gd name="connsiteX82" fmla="*/ 317182 w 333375"/>
                <a:gd name="connsiteY82" fmla="*/ 114644 h 409575"/>
                <a:gd name="connsiteX83" fmla="*/ 331470 w 333375"/>
                <a:gd name="connsiteY83" fmla="*/ 100356 h 409575"/>
                <a:gd name="connsiteX84" fmla="*/ 335280 w 333375"/>
                <a:gd name="connsiteY84" fmla="*/ 89879 h 409575"/>
                <a:gd name="connsiteX85" fmla="*/ 321945 w 333375"/>
                <a:gd name="connsiteY85" fmla="*/ 80354 h 409575"/>
                <a:gd name="connsiteX86" fmla="*/ 320993 w 333375"/>
                <a:gd name="connsiteY86" fmla="*/ 78449 h 409575"/>
                <a:gd name="connsiteX87" fmla="*/ 320993 w 333375"/>
                <a:gd name="connsiteY87" fmla="*/ 76544 h 409575"/>
                <a:gd name="connsiteX88" fmla="*/ 321945 w 333375"/>
                <a:gd name="connsiteY88" fmla="*/ 71781 h 409575"/>
                <a:gd name="connsiteX89" fmla="*/ 320993 w 333375"/>
                <a:gd name="connsiteY89" fmla="*/ 69876 h 409575"/>
                <a:gd name="connsiteX90" fmla="*/ 319088 w 333375"/>
                <a:gd name="connsiteY90" fmla="*/ 68924 h 409575"/>
                <a:gd name="connsiteX91" fmla="*/ 318135 w 333375"/>
                <a:gd name="connsiteY91" fmla="*/ 69876 h 409575"/>
                <a:gd name="connsiteX92" fmla="*/ 304800 w 333375"/>
                <a:gd name="connsiteY92" fmla="*/ 76544 h 409575"/>
                <a:gd name="connsiteX93" fmla="*/ 279082 w 333375"/>
                <a:gd name="connsiteY93" fmla="*/ 65113 h 409575"/>
                <a:gd name="connsiteX94" fmla="*/ 279082 w 333375"/>
                <a:gd name="connsiteY94" fmla="*/ 64161 h 409575"/>
                <a:gd name="connsiteX95" fmla="*/ 278130 w 333375"/>
                <a:gd name="connsiteY95" fmla="*/ 64161 h 409575"/>
                <a:gd name="connsiteX96" fmla="*/ 270510 w 333375"/>
                <a:gd name="connsiteY96" fmla="*/ 50826 h 409575"/>
                <a:gd name="connsiteX97" fmla="*/ 268605 w 333375"/>
                <a:gd name="connsiteY97" fmla="*/ 52731 h 409575"/>
                <a:gd name="connsiteX98" fmla="*/ 257175 w 333375"/>
                <a:gd name="connsiteY98" fmla="*/ 68924 h 409575"/>
                <a:gd name="connsiteX99" fmla="*/ 221932 w 333375"/>
                <a:gd name="connsiteY99" fmla="*/ 71781 h 409575"/>
                <a:gd name="connsiteX100" fmla="*/ 206693 w 333375"/>
                <a:gd name="connsiteY100" fmla="*/ 54636 h 409575"/>
                <a:gd name="connsiteX101" fmla="*/ 203835 w 333375"/>
                <a:gd name="connsiteY101" fmla="*/ 35586 h 409575"/>
                <a:gd name="connsiteX102" fmla="*/ 191453 w 333375"/>
                <a:gd name="connsiteY102" fmla="*/ 4154 h 409575"/>
                <a:gd name="connsiteX103" fmla="*/ 175260 w 333375"/>
                <a:gd name="connsiteY103" fmla="*/ 344 h 409575"/>
                <a:gd name="connsiteX104" fmla="*/ 176213 w 333375"/>
                <a:gd name="connsiteY104" fmla="*/ 16536 h 409575"/>
                <a:gd name="connsiteX105" fmla="*/ 175260 w 333375"/>
                <a:gd name="connsiteY105" fmla="*/ 17488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333375" h="409575">
                  <a:moveTo>
                    <a:pt x="175260" y="17488"/>
                  </a:moveTo>
                  <a:lnTo>
                    <a:pt x="173355" y="18441"/>
                  </a:lnTo>
                  <a:lnTo>
                    <a:pt x="157163" y="29871"/>
                  </a:lnTo>
                  <a:lnTo>
                    <a:pt x="142875" y="46063"/>
                  </a:lnTo>
                  <a:lnTo>
                    <a:pt x="141922" y="46063"/>
                  </a:lnTo>
                  <a:lnTo>
                    <a:pt x="141922" y="47969"/>
                  </a:lnTo>
                  <a:lnTo>
                    <a:pt x="120968" y="47969"/>
                  </a:lnTo>
                  <a:lnTo>
                    <a:pt x="120968" y="47969"/>
                  </a:lnTo>
                  <a:lnTo>
                    <a:pt x="109538" y="41301"/>
                  </a:lnTo>
                  <a:cubicBezTo>
                    <a:pt x="95250" y="45111"/>
                    <a:pt x="87630" y="54636"/>
                    <a:pt x="84772" y="72733"/>
                  </a:cubicBezTo>
                  <a:lnTo>
                    <a:pt x="83820" y="88926"/>
                  </a:lnTo>
                  <a:lnTo>
                    <a:pt x="95250" y="78449"/>
                  </a:lnTo>
                  <a:lnTo>
                    <a:pt x="87630" y="109881"/>
                  </a:lnTo>
                  <a:lnTo>
                    <a:pt x="87630" y="110833"/>
                  </a:lnTo>
                  <a:lnTo>
                    <a:pt x="87630" y="111786"/>
                  </a:lnTo>
                  <a:lnTo>
                    <a:pt x="56197" y="139408"/>
                  </a:lnTo>
                  <a:cubicBezTo>
                    <a:pt x="51435" y="145124"/>
                    <a:pt x="49530" y="149886"/>
                    <a:pt x="51435" y="152744"/>
                  </a:cubicBezTo>
                  <a:lnTo>
                    <a:pt x="57150" y="159411"/>
                  </a:lnTo>
                  <a:cubicBezTo>
                    <a:pt x="63818" y="165126"/>
                    <a:pt x="67628" y="169888"/>
                    <a:pt x="66675" y="173699"/>
                  </a:cubicBezTo>
                  <a:cubicBezTo>
                    <a:pt x="66675" y="176556"/>
                    <a:pt x="65722" y="179413"/>
                    <a:pt x="63818" y="181319"/>
                  </a:cubicBezTo>
                  <a:lnTo>
                    <a:pt x="43815" y="198463"/>
                  </a:lnTo>
                  <a:cubicBezTo>
                    <a:pt x="44768" y="203226"/>
                    <a:pt x="44768" y="210846"/>
                    <a:pt x="43815" y="219419"/>
                  </a:cubicBezTo>
                  <a:lnTo>
                    <a:pt x="43815" y="222276"/>
                  </a:lnTo>
                  <a:lnTo>
                    <a:pt x="42863" y="223229"/>
                  </a:lnTo>
                  <a:lnTo>
                    <a:pt x="35243" y="226086"/>
                  </a:lnTo>
                  <a:cubicBezTo>
                    <a:pt x="35243" y="230848"/>
                    <a:pt x="33338" y="233706"/>
                    <a:pt x="28575" y="238469"/>
                  </a:cubicBezTo>
                  <a:lnTo>
                    <a:pt x="18097" y="248946"/>
                  </a:lnTo>
                  <a:lnTo>
                    <a:pt x="18097" y="249898"/>
                  </a:lnTo>
                  <a:cubicBezTo>
                    <a:pt x="20003" y="254661"/>
                    <a:pt x="20003" y="260376"/>
                    <a:pt x="16193" y="268948"/>
                  </a:cubicBezTo>
                  <a:cubicBezTo>
                    <a:pt x="20955" y="278473"/>
                    <a:pt x="20955" y="285141"/>
                    <a:pt x="16193" y="287998"/>
                  </a:cubicBezTo>
                  <a:lnTo>
                    <a:pt x="6668" y="297523"/>
                  </a:lnTo>
                  <a:lnTo>
                    <a:pt x="4763" y="298476"/>
                  </a:lnTo>
                  <a:lnTo>
                    <a:pt x="0" y="300381"/>
                  </a:lnTo>
                  <a:lnTo>
                    <a:pt x="0" y="302286"/>
                  </a:lnTo>
                  <a:lnTo>
                    <a:pt x="6668" y="325146"/>
                  </a:lnTo>
                  <a:lnTo>
                    <a:pt x="8572" y="325146"/>
                  </a:lnTo>
                  <a:cubicBezTo>
                    <a:pt x="24765" y="323241"/>
                    <a:pt x="41910" y="323241"/>
                    <a:pt x="60960" y="325146"/>
                  </a:cubicBezTo>
                  <a:lnTo>
                    <a:pt x="62865" y="325146"/>
                  </a:lnTo>
                  <a:lnTo>
                    <a:pt x="62865" y="326098"/>
                  </a:lnTo>
                  <a:lnTo>
                    <a:pt x="83820" y="347054"/>
                  </a:lnTo>
                  <a:lnTo>
                    <a:pt x="83820" y="348006"/>
                  </a:lnTo>
                  <a:lnTo>
                    <a:pt x="84772" y="348006"/>
                  </a:lnTo>
                  <a:lnTo>
                    <a:pt x="97155" y="383248"/>
                  </a:lnTo>
                  <a:lnTo>
                    <a:pt x="122872" y="407061"/>
                  </a:lnTo>
                  <a:lnTo>
                    <a:pt x="133350" y="410871"/>
                  </a:lnTo>
                  <a:lnTo>
                    <a:pt x="134303" y="381344"/>
                  </a:lnTo>
                  <a:lnTo>
                    <a:pt x="158115" y="405156"/>
                  </a:lnTo>
                  <a:lnTo>
                    <a:pt x="161925" y="401346"/>
                  </a:lnTo>
                  <a:lnTo>
                    <a:pt x="179070" y="366104"/>
                  </a:lnTo>
                  <a:lnTo>
                    <a:pt x="181928" y="346101"/>
                  </a:lnTo>
                  <a:lnTo>
                    <a:pt x="184785" y="347054"/>
                  </a:lnTo>
                  <a:lnTo>
                    <a:pt x="186690" y="347054"/>
                  </a:lnTo>
                  <a:lnTo>
                    <a:pt x="204788" y="348006"/>
                  </a:lnTo>
                  <a:lnTo>
                    <a:pt x="203835" y="333719"/>
                  </a:lnTo>
                  <a:lnTo>
                    <a:pt x="203835" y="330861"/>
                  </a:lnTo>
                  <a:lnTo>
                    <a:pt x="203835" y="328956"/>
                  </a:lnTo>
                  <a:lnTo>
                    <a:pt x="206693" y="328956"/>
                  </a:lnTo>
                  <a:lnTo>
                    <a:pt x="230505" y="329909"/>
                  </a:lnTo>
                  <a:cubicBezTo>
                    <a:pt x="242888" y="317526"/>
                    <a:pt x="248603" y="307048"/>
                    <a:pt x="248603" y="298476"/>
                  </a:cubicBezTo>
                  <a:lnTo>
                    <a:pt x="244793" y="264186"/>
                  </a:lnTo>
                  <a:lnTo>
                    <a:pt x="265747" y="270854"/>
                  </a:lnTo>
                  <a:lnTo>
                    <a:pt x="271463" y="261329"/>
                  </a:lnTo>
                  <a:lnTo>
                    <a:pt x="261938" y="251804"/>
                  </a:lnTo>
                  <a:lnTo>
                    <a:pt x="259080" y="247994"/>
                  </a:lnTo>
                  <a:lnTo>
                    <a:pt x="278130" y="228944"/>
                  </a:lnTo>
                  <a:lnTo>
                    <a:pt x="279082" y="230848"/>
                  </a:lnTo>
                  <a:lnTo>
                    <a:pt x="280988" y="230848"/>
                  </a:lnTo>
                  <a:lnTo>
                    <a:pt x="292418" y="237516"/>
                  </a:lnTo>
                  <a:lnTo>
                    <a:pt x="292418" y="234659"/>
                  </a:lnTo>
                  <a:lnTo>
                    <a:pt x="284797" y="217513"/>
                  </a:lnTo>
                  <a:lnTo>
                    <a:pt x="287655" y="214656"/>
                  </a:lnTo>
                  <a:lnTo>
                    <a:pt x="292418" y="211798"/>
                  </a:lnTo>
                  <a:lnTo>
                    <a:pt x="290513" y="205131"/>
                  </a:lnTo>
                  <a:lnTo>
                    <a:pt x="280988" y="187034"/>
                  </a:lnTo>
                  <a:lnTo>
                    <a:pt x="282893" y="186081"/>
                  </a:lnTo>
                  <a:lnTo>
                    <a:pt x="284797" y="184176"/>
                  </a:lnTo>
                  <a:lnTo>
                    <a:pt x="310515" y="169888"/>
                  </a:lnTo>
                  <a:lnTo>
                    <a:pt x="311468" y="159411"/>
                  </a:lnTo>
                  <a:cubicBezTo>
                    <a:pt x="289560" y="147981"/>
                    <a:pt x="278130" y="138456"/>
                    <a:pt x="280035" y="133694"/>
                  </a:cubicBezTo>
                  <a:cubicBezTo>
                    <a:pt x="280988" y="129883"/>
                    <a:pt x="282893" y="128931"/>
                    <a:pt x="287655" y="128931"/>
                  </a:cubicBezTo>
                  <a:lnTo>
                    <a:pt x="316230" y="133694"/>
                  </a:lnTo>
                  <a:lnTo>
                    <a:pt x="317182" y="116549"/>
                  </a:lnTo>
                  <a:lnTo>
                    <a:pt x="317182" y="114644"/>
                  </a:lnTo>
                  <a:lnTo>
                    <a:pt x="331470" y="100356"/>
                  </a:lnTo>
                  <a:lnTo>
                    <a:pt x="335280" y="89879"/>
                  </a:lnTo>
                  <a:cubicBezTo>
                    <a:pt x="329565" y="87974"/>
                    <a:pt x="325755" y="84163"/>
                    <a:pt x="321945" y="80354"/>
                  </a:cubicBezTo>
                  <a:lnTo>
                    <a:pt x="320993" y="78449"/>
                  </a:lnTo>
                  <a:lnTo>
                    <a:pt x="320993" y="76544"/>
                  </a:lnTo>
                  <a:lnTo>
                    <a:pt x="321945" y="71781"/>
                  </a:lnTo>
                  <a:lnTo>
                    <a:pt x="320993" y="69876"/>
                  </a:lnTo>
                  <a:lnTo>
                    <a:pt x="319088" y="68924"/>
                  </a:lnTo>
                  <a:lnTo>
                    <a:pt x="318135" y="69876"/>
                  </a:lnTo>
                  <a:cubicBezTo>
                    <a:pt x="316230" y="73686"/>
                    <a:pt x="311468" y="76544"/>
                    <a:pt x="304800" y="76544"/>
                  </a:cubicBezTo>
                  <a:cubicBezTo>
                    <a:pt x="294322" y="76544"/>
                    <a:pt x="285750" y="71781"/>
                    <a:pt x="279082" y="65113"/>
                  </a:cubicBezTo>
                  <a:lnTo>
                    <a:pt x="279082" y="64161"/>
                  </a:lnTo>
                  <a:lnTo>
                    <a:pt x="278130" y="64161"/>
                  </a:lnTo>
                  <a:lnTo>
                    <a:pt x="270510" y="50826"/>
                  </a:lnTo>
                  <a:lnTo>
                    <a:pt x="268605" y="52731"/>
                  </a:lnTo>
                  <a:cubicBezTo>
                    <a:pt x="267653" y="58446"/>
                    <a:pt x="263843" y="64161"/>
                    <a:pt x="257175" y="68924"/>
                  </a:cubicBezTo>
                  <a:cubicBezTo>
                    <a:pt x="244793" y="74638"/>
                    <a:pt x="233363" y="76544"/>
                    <a:pt x="221932" y="71781"/>
                  </a:cubicBezTo>
                  <a:cubicBezTo>
                    <a:pt x="214313" y="68924"/>
                    <a:pt x="209550" y="63208"/>
                    <a:pt x="206693" y="54636"/>
                  </a:cubicBezTo>
                  <a:lnTo>
                    <a:pt x="203835" y="35586"/>
                  </a:lnTo>
                  <a:cubicBezTo>
                    <a:pt x="200978" y="17488"/>
                    <a:pt x="197168" y="7011"/>
                    <a:pt x="191453" y="4154"/>
                  </a:cubicBezTo>
                  <a:cubicBezTo>
                    <a:pt x="185738" y="344"/>
                    <a:pt x="180022" y="-609"/>
                    <a:pt x="175260" y="344"/>
                  </a:cubicBezTo>
                  <a:lnTo>
                    <a:pt x="176213" y="16536"/>
                  </a:lnTo>
                  <a:lnTo>
                    <a:pt x="175260" y="17488"/>
                  </a:lnTo>
                  <a:close/>
                </a:path>
              </a:pathLst>
            </a:custGeom>
            <a:solidFill>
              <a:srgbClr val="7E7E7F"/>
            </a:solidFill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A84A6BAF-C36A-4536-926F-E51901830F47}"/>
                </a:ext>
              </a:extLst>
            </p:cNvPr>
            <p:cNvSpPr/>
            <p:nvPr/>
          </p:nvSpPr>
          <p:spPr>
            <a:xfrm>
              <a:off x="4507066" y="3827145"/>
              <a:ext cx="285750" cy="333375"/>
            </a:xfrm>
            <a:custGeom>
              <a:avLst/>
              <a:gdLst>
                <a:gd name="connsiteX0" fmla="*/ 176213 w 285750"/>
                <a:gd name="connsiteY0" fmla="*/ 5715 h 333375"/>
                <a:gd name="connsiteX1" fmla="*/ 150495 w 285750"/>
                <a:gd name="connsiteY1" fmla="*/ 15240 h 333375"/>
                <a:gd name="connsiteX2" fmla="*/ 121920 w 285750"/>
                <a:gd name="connsiteY2" fmla="*/ 8572 h 333375"/>
                <a:gd name="connsiteX3" fmla="*/ 100013 w 285750"/>
                <a:gd name="connsiteY3" fmla="*/ 5715 h 333375"/>
                <a:gd name="connsiteX4" fmla="*/ 75248 w 285750"/>
                <a:gd name="connsiteY4" fmla="*/ 34290 h 333375"/>
                <a:gd name="connsiteX5" fmla="*/ 89535 w 285750"/>
                <a:gd name="connsiteY5" fmla="*/ 64770 h 333375"/>
                <a:gd name="connsiteX6" fmla="*/ 65723 w 285750"/>
                <a:gd name="connsiteY6" fmla="*/ 78105 h 333375"/>
                <a:gd name="connsiteX7" fmla="*/ 64770 w 285750"/>
                <a:gd name="connsiteY7" fmla="*/ 78105 h 333375"/>
                <a:gd name="connsiteX8" fmla="*/ 45720 w 285750"/>
                <a:gd name="connsiteY8" fmla="*/ 72390 h 333375"/>
                <a:gd name="connsiteX9" fmla="*/ 52388 w 285750"/>
                <a:gd name="connsiteY9" fmla="*/ 99060 h 333375"/>
                <a:gd name="connsiteX10" fmla="*/ 50482 w 285750"/>
                <a:gd name="connsiteY10" fmla="*/ 106680 h 333375"/>
                <a:gd name="connsiteX11" fmla="*/ 38100 w 285750"/>
                <a:gd name="connsiteY11" fmla="*/ 128588 h 333375"/>
                <a:gd name="connsiteX12" fmla="*/ 4763 w 285750"/>
                <a:gd name="connsiteY12" fmla="*/ 158115 h 333375"/>
                <a:gd name="connsiteX13" fmla="*/ 13335 w 285750"/>
                <a:gd name="connsiteY13" fmla="*/ 162877 h 333375"/>
                <a:gd name="connsiteX14" fmla="*/ 7620 w 285750"/>
                <a:gd name="connsiteY14" fmla="*/ 167640 h 333375"/>
                <a:gd name="connsiteX15" fmla="*/ 1905 w 285750"/>
                <a:gd name="connsiteY15" fmla="*/ 187642 h 333375"/>
                <a:gd name="connsiteX16" fmla="*/ 24765 w 285750"/>
                <a:gd name="connsiteY16" fmla="*/ 222885 h 333375"/>
                <a:gd name="connsiteX17" fmla="*/ 25717 w 285750"/>
                <a:gd name="connsiteY17" fmla="*/ 222885 h 333375"/>
                <a:gd name="connsiteX18" fmla="*/ 25717 w 285750"/>
                <a:gd name="connsiteY18" fmla="*/ 223838 h 333375"/>
                <a:gd name="connsiteX19" fmla="*/ 36195 w 285750"/>
                <a:gd name="connsiteY19" fmla="*/ 242888 h 333375"/>
                <a:gd name="connsiteX20" fmla="*/ 36195 w 285750"/>
                <a:gd name="connsiteY20" fmla="*/ 243840 h 333375"/>
                <a:gd name="connsiteX21" fmla="*/ 37148 w 285750"/>
                <a:gd name="connsiteY21" fmla="*/ 244792 h 333375"/>
                <a:gd name="connsiteX22" fmla="*/ 36195 w 285750"/>
                <a:gd name="connsiteY22" fmla="*/ 246697 h 333375"/>
                <a:gd name="connsiteX23" fmla="*/ 36195 w 285750"/>
                <a:gd name="connsiteY23" fmla="*/ 248602 h 333375"/>
                <a:gd name="connsiteX24" fmla="*/ 36195 w 285750"/>
                <a:gd name="connsiteY24" fmla="*/ 249555 h 333375"/>
                <a:gd name="connsiteX25" fmla="*/ 34290 w 285750"/>
                <a:gd name="connsiteY25" fmla="*/ 251460 h 333375"/>
                <a:gd name="connsiteX26" fmla="*/ 47625 w 285750"/>
                <a:gd name="connsiteY26" fmla="*/ 256222 h 333375"/>
                <a:gd name="connsiteX27" fmla="*/ 63817 w 285750"/>
                <a:gd name="connsiteY27" fmla="*/ 294322 h 333375"/>
                <a:gd name="connsiteX28" fmla="*/ 67627 w 285750"/>
                <a:gd name="connsiteY28" fmla="*/ 313372 h 333375"/>
                <a:gd name="connsiteX29" fmla="*/ 76200 w 285750"/>
                <a:gd name="connsiteY29" fmla="*/ 322897 h 333375"/>
                <a:gd name="connsiteX30" fmla="*/ 101917 w 285750"/>
                <a:gd name="connsiteY30" fmla="*/ 320040 h 333375"/>
                <a:gd name="connsiteX31" fmla="*/ 108585 w 285750"/>
                <a:gd name="connsiteY31" fmla="*/ 311467 h 333375"/>
                <a:gd name="connsiteX32" fmla="*/ 107632 w 285750"/>
                <a:gd name="connsiteY32" fmla="*/ 310515 h 333375"/>
                <a:gd name="connsiteX33" fmla="*/ 107632 w 285750"/>
                <a:gd name="connsiteY33" fmla="*/ 308610 h 333375"/>
                <a:gd name="connsiteX34" fmla="*/ 123825 w 285750"/>
                <a:gd name="connsiteY34" fmla="*/ 297180 h 333375"/>
                <a:gd name="connsiteX35" fmla="*/ 125730 w 285750"/>
                <a:gd name="connsiteY35" fmla="*/ 299085 h 333375"/>
                <a:gd name="connsiteX36" fmla="*/ 138113 w 285750"/>
                <a:gd name="connsiteY36" fmla="*/ 320040 h 333375"/>
                <a:gd name="connsiteX37" fmla="*/ 155257 w 285750"/>
                <a:gd name="connsiteY37" fmla="*/ 325755 h 333375"/>
                <a:gd name="connsiteX38" fmla="*/ 160020 w 285750"/>
                <a:gd name="connsiteY38" fmla="*/ 324802 h 333375"/>
                <a:gd name="connsiteX39" fmla="*/ 160020 w 285750"/>
                <a:gd name="connsiteY39" fmla="*/ 324802 h 333375"/>
                <a:gd name="connsiteX40" fmla="*/ 156210 w 285750"/>
                <a:gd name="connsiteY40" fmla="*/ 313372 h 333375"/>
                <a:gd name="connsiteX41" fmla="*/ 174307 w 285750"/>
                <a:gd name="connsiteY41" fmla="*/ 320992 h 333375"/>
                <a:gd name="connsiteX42" fmla="*/ 179070 w 285750"/>
                <a:gd name="connsiteY42" fmla="*/ 320992 h 333375"/>
                <a:gd name="connsiteX43" fmla="*/ 180023 w 285750"/>
                <a:gd name="connsiteY43" fmla="*/ 320992 h 333375"/>
                <a:gd name="connsiteX44" fmla="*/ 180975 w 285750"/>
                <a:gd name="connsiteY44" fmla="*/ 322897 h 333375"/>
                <a:gd name="connsiteX45" fmla="*/ 198120 w 285750"/>
                <a:gd name="connsiteY45" fmla="*/ 336233 h 333375"/>
                <a:gd name="connsiteX46" fmla="*/ 202882 w 285750"/>
                <a:gd name="connsiteY46" fmla="*/ 328613 h 333375"/>
                <a:gd name="connsiteX47" fmla="*/ 201930 w 285750"/>
                <a:gd name="connsiteY47" fmla="*/ 296227 h 333375"/>
                <a:gd name="connsiteX48" fmla="*/ 202882 w 285750"/>
                <a:gd name="connsiteY48" fmla="*/ 295275 h 333375"/>
                <a:gd name="connsiteX49" fmla="*/ 202882 w 285750"/>
                <a:gd name="connsiteY49" fmla="*/ 295275 h 333375"/>
                <a:gd name="connsiteX50" fmla="*/ 214313 w 285750"/>
                <a:gd name="connsiteY50" fmla="*/ 280988 h 333375"/>
                <a:gd name="connsiteX51" fmla="*/ 209550 w 285750"/>
                <a:gd name="connsiteY51" fmla="*/ 270510 h 333375"/>
                <a:gd name="connsiteX52" fmla="*/ 206692 w 285750"/>
                <a:gd name="connsiteY52" fmla="*/ 267652 h 333375"/>
                <a:gd name="connsiteX53" fmla="*/ 208598 w 285750"/>
                <a:gd name="connsiteY53" fmla="*/ 265747 h 333375"/>
                <a:gd name="connsiteX54" fmla="*/ 209550 w 285750"/>
                <a:gd name="connsiteY54" fmla="*/ 263842 h 333375"/>
                <a:gd name="connsiteX55" fmla="*/ 212407 w 285750"/>
                <a:gd name="connsiteY55" fmla="*/ 262890 h 333375"/>
                <a:gd name="connsiteX56" fmla="*/ 236220 w 285750"/>
                <a:gd name="connsiteY56" fmla="*/ 223838 h 333375"/>
                <a:gd name="connsiteX57" fmla="*/ 238125 w 285750"/>
                <a:gd name="connsiteY57" fmla="*/ 224790 h 333375"/>
                <a:gd name="connsiteX58" fmla="*/ 242888 w 285750"/>
                <a:gd name="connsiteY58" fmla="*/ 225742 h 333375"/>
                <a:gd name="connsiteX59" fmla="*/ 244792 w 285750"/>
                <a:gd name="connsiteY59" fmla="*/ 226695 h 333375"/>
                <a:gd name="connsiteX60" fmla="*/ 244792 w 285750"/>
                <a:gd name="connsiteY60" fmla="*/ 228600 h 333375"/>
                <a:gd name="connsiteX61" fmla="*/ 242888 w 285750"/>
                <a:gd name="connsiteY61" fmla="*/ 243840 h 333375"/>
                <a:gd name="connsiteX62" fmla="*/ 244792 w 285750"/>
                <a:gd name="connsiteY62" fmla="*/ 243840 h 333375"/>
                <a:gd name="connsiteX63" fmla="*/ 271463 w 285750"/>
                <a:gd name="connsiteY63" fmla="*/ 220027 h 333375"/>
                <a:gd name="connsiteX64" fmla="*/ 269558 w 285750"/>
                <a:gd name="connsiteY64" fmla="*/ 206692 h 333375"/>
                <a:gd name="connsiteX65" fmla="*/ 264795 w 285750"/>
                <a:gd name="connsiteY65" fmla="*/ 206692 h 333375"/>
                <a:gd name="connsiteX66" fmla="*/ 255270 w 285750"/>
                <a:gd name="connsiteY66" fmla="*/ 207645 h 333375"/>
                <a:gd name="connsiteX67" fmla="*/ 271463 w 285750"/>
                <a:gd name="connsiteY67" fmla="*/ 163830 h 333375"/>
                <a:gd name="connsiteX68" fmla="*/ 257175 w 285750"/>
                <a:gd name="connsiteY68" fmla="*/ 161925 h 333375"/>
                <a:gd name="connsiteX69" fmla="*/ 257175 w 285750"/>
                <a:gd name="connsiteY69" fmla="*/ 161925 h 333375"/>
                <a:gd name="connsiteX70" fmla="*/ 255270 w 285750"/>
                <a:gd name="connsiteY70" fmla="*/ 161925 h 333375"/>
                <a:gd name="connsiteX71" fmla="*/ 255270 w 285750"/>
                <a:gd name="connsiteY71" fmla="*/ 160020 h 333375"/>
                <a:gd name="connsiteX72" fmla="*/ 250507 w 285750"/>
                <a:gd name="connsiteY72" fmla="*/ 154305 h 333375"/>
                <a:gd name="connsiteX73" fmla="*/ 251460 w 285750"/>
                <a:gd name="connsiteY73" fmla="*/ 139065 h 333375"/>
                <a:gd name="connsiteX74" fmla="*/ 274320 w 285750"/>
                <a:gd name="connsiteY74" fmla="*/ 138113 h 333375"/>
                <a:gd name="connsiteX75" fmla="*/ 288608 w 285750"/>
                <a:gd name="connsiteY75" fmla="*/ 138113 h 333375"/>
                <a:gd name="connsiteX76" fmla="*/ 277177 w 285750"/>
                <a:gd name="connsiteY76" fmla="*/ 110490 h 333375"/>
                <a:gd name="connsiteX77" fmla="*/ 257175 w 285750"/>
                <a:gd name="connsiteY77" fmla="*/ 103822 h 333375"/>
                <a:gd name="connsiteX78" fmla="*/ 278130 w 285750"/>
                <a:gd name="connsiteY78" fmla="*/ 83820 h 333375"/>
                <a:gd name="connsiteX79" fmla="*/ 278130 w 285750"/>
                <a:gd name="connsiteY79" fmla="*/ 79058 h 333375"/>
                <a:gd name="connsiteX80" fmla="*/ 267652 w 285750"/>
                <a:gd name="connsiteY80" fmla="*/ 80963 h 333375"/>
                <a:gd name="connsiteX81" fmla="*/ 263842 w 285750"/>
                <a:gd name="connsiteY81" fmla="*/ 80963 h 333375"/>
                <a:gd name="connsiteX82" fmla="*/ 263842 w 285750"/>
                <a:gd name="connsiteY82" fmla="*/ 80010 h 333375"/>
                <a:gd name="connsiteX83" fmla="*/ 262890 w 285750"/>
                <a:gd name="connsiteY83" fmla="*/ 79058 h 333375"/>
                <a:gd name="connsiteX84" fmla="*/ 261938 w 285750"/>
                <a:gd name="connsiteY84" fmla="*/ 77152 h 333375"/>
                <a:gd name="connsiteX85" fmla="*/ 244792 w 285750"/>
                <a:gd name="connsiteY85" fmla="*/ 57150 h 333375"/>
                <a:gd name="connsiteX86" fmla="*/ 206692 w 285750"/>
                <a:gd name="connsiteY86" fmla="*/ 58102 h 333375"/>
                <a:gd name="connsiteX87" fmla="*/ 190500 w 285750"/>
                <a:gd name="connsiteY87" fmla="*/ 77152 h 333375"/>
                <a:gd name="connsiteX88" fmla="*/ 190500 w 285750"/>
                <a:gd name="connsiteY88" fmla="*/ 78105 h 333375"/>
                <a:gd name="connsiteX89" fmla="*/ 185738 w 285750"/>
                <a:gd name="connsiteY89" fmla="*/ 77152 h 333375"/>
                <a:gd name="connsiteX90" fmla="*/ 125730 w 285750"/>
                <a:gd name="connsiteY90" fmla="*/ 58102 h 333375"/>
                <a:gd name="connsiteX91" fmla="*/ 183832 w 285750"/>
                <a:gd name="connsiteY91" fmla="*/ 42863 h 333375"/>
                <a:gd name="connsiteX92" fmla="*/ 213360 w 285750"/>
                <a:gd name="connsiteY92" fmla="*/ 14288 h 333375"/>
                <a:gd name="connsiteX93" fmla="*/ 193357 w 285750"/>
                <a:gd name="connsiteY93" fmla="*/ 0 h 333375"/>
                <a:gd name="connsiteX94" fmla="*/ 176213 w 285750"/>
                <a:gd name="connsiteY94" fmla="*/ 5715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285750" h="333375">
                  <a:moveTo>
                    <a:pt x="176213" y="5715"/>
                  </a:moveTo>
                  <a:cubicBezTo>
                    <a:pt x="165735" y="10477"/>
                    <a:pt x="157163" y="14288"/>
                    <a:pt x="150495" y="15240"/>
                  </a:cubicBezTo>
                  <a:cubicBezTo>
                    <a:pt x="144780" y="15240"/>
                    <a:pt x="135255" y="13335"/>
                    <a:pt x="121920" y="8572"/>
                  </a:cubicBezTo>
                  <a:lnTo>
                    <a:pt x="100013" y="5715"/>
                  </a:lnTo>
                  <a:cubicBezTo>
                    <a:pt x="93345" y="8572"/>
                    <a:pt x="85725" y="18097"/>
                    <a:pt x="75248" y="34290"/>
                  </a:cubicBezTo>
                  <a:lnTo>
                    <a:pt x="89535" y="64770"/>
                  </a:lnTo>
                  <a:lnTo>
                    <a:pt x="65723" y="78105"/>
                  </a:lnTo>
                  <a:lnTo>
                    <a:pt x="64770" y="78105"/>
                  </a:lnTo>
                  <a:lnTo>
                    <a:pt x="45720" y="72390"/>
                  </a:lnTo>
                  <a:cubicBezTo>
                    <a:pt x="53340" y="86677"/>
                    <a:pt x="55245" y="95250"/>
                    <a:pt x="52388" y="99060"/>
                  </a:cubicBezTo>
                  <a:lnTo>
                    <a:pt x="50482" y="106680"/>
                  </a:lnTo>
                  <a:cubicBezTo>
                    <a:pt x="45720" y="118110"/>
                    <a:pt x="41910" y="124777"/>
                    <a:pt x="38100" y="128588"/>
                  </a:cubicBezTo>
                  <a:lnTo>
                    <a:pt x="4763" y="158115"/>
                  </a:lnTo>
                  <a:lnTo>
                    <a:pt x="13335" y="162877"/>
                  </a:lnTo>
                  <a:lnTo>
                    <a:pt x="7620" y="167640"/>
                  </a:lnTo>
                  <a:cubicBezTo>
                    <a:pt x="0" y="174308"/>
                    <a:pt x="-1905" y="181927"/>
                    <a:pt x="1905" y="187642"/>
                  </a:cubicBezTo>
                  <a:lnTo>
                    <a:pt x="24765" y="222885"/>
                  </a:lnTo>
                  <a:lnTo>
                    <a:pt x="25717" y="222885"/>
                  </a:lnTo>
                  <a:lnTo>
                    <a:pt x="25717" y="223838"/>
                  </a:lnTo>
                  <a:lnTo>
                    <a:pt x="36195" y="242888"/>
                  </a:lnTo>
                  <a:lnTo>
                    <a:pt x="36195" y="243840"/>
                  </a:lnTo>
                  <a:lnTo>
                    <a:pt x="37148" y="244792"/>
                  </a:lnTo>
                  <a:lnTo>
                    <a:pt x="36195" y="246697"/>
                  </a:lnTo>
                  <a:lnTo>
                    <a:pt x="36195" y="248602"/>
                  </a:lnTo>
                  <a:lnTo>
                    <a:pt x="36195" y="249555"/>
                  </a:lnTo>
                  <a:lnTo>
                    <a:pt x="34290" y="251460"/>
                  </a:lnTo>
                  <a:cubicBezTo>
                    <a:pt x="39052" y="251460"/>
                    <a:pt x="42863" y="253365"/>
                    <a:pt x="47625" y="256222"/>
                  </a:cubicBezTo>
                  <a:cubicBezTo>
                    <a:pt x="55245" y="260985"/>
                    <a:pt x="60960" y="274320"/>
                    <a:pt x="63817" y="294322"/>
                  </a:cubicBezTo>
                  <a:lnTo>
                    <a:pt x="67627" y="313372"/>
                  </a:lnTo>
                  <a:cubicBezTo>
                    <a:pt x="69532" y="318135"/>
                    <a:pt x="71438" y="320992"/>
                    <a:pt x="76200" y="322897"/>
                  </a:cubicBezTo>
                  <a:cubicBezTo>
                    <a:pt x="83820" y="326708"/>
                    <a:pt x="93345" y="325755"/>
                    <a:pt x="101917" y="320040"/>
                  </a:cubicBezTo>
                  <a:cubicBezTo>
                    <a:pt x="106680" y="317183"/>
                    <a:pt x="109538" y="314325"/>
                    <a:pt x="108585" y="311467"/>
                  </a:cubicBezTo>
                  <a:lnTo>
                    <a:pt x="107632" y="310515"/>
                  </a:lnTo>
                  <a:lnTo>
                    <a:pt x="107632" y="308610"/>
                  </a:lnTo>
                  <a:lnTo>
                    <a:pt x="123825" y="297180"/>
                  </a:lnTo>
                  <a:lnTo>
                    <a:pt x="125730" y="299085"/>
                  </a:lnTo>
                  <a:lnTo>
                    <a:pt x="138113" y="320040"/>
                  </a:lnTo>
                  <a:cubicBezTo>
                    <a:pt x="142875" y="323850"/>
                    <a:pt x="147638" y="325755"/>
                    <a:pt x="155257" y="325755"/>
                  </a:cubicBezTo>
                  <a:lnTo>
                    <a:pt x="160020" y="324802"/>
                  </a:lnTo>
                  <a:lnTo>
                    <a:pt x="160020" y="324802"/>
                  </a:lnTo>
                  <a:lnTo>
                    <a:pt x="156210" y="313372"/>
                  </a:lnTo>
                  <a:lnTo>
                    <a:pt x="174307" y="320992"/>
                  </a:lnTo>
                  <a:lnTo>
                    <a:pt x="179070" y="320992"/>
                  </a:lnTo>
                  <a:lnTo>
                    <a:pt x="180023" y="320992"/>
                  </a:lnTo>
                  <a:lnTo>
                    <a:pt x="180975" y="322897"/>
                  </a:lnTo>
                  <a:lnTo>
                    <a:pt x="198120" y="336233"/>
                  </a:lnTo>
                  <a:lnTo>
                    <a:pt x="202882" y="328613"/>
                  </a:lnTo>
                  <a:lnTo>
                    <a:pt x="201930" y="296227"/>
                  </a:lnTo>
                  <a:lnTo>
                    <a:pt x="202882" y="295275"/>
                  </a:lnTo>
                  <a:lnTo>
                    <a:pt x="202882" y="295275"/>
                  </a:lnTo>
                  <a:lnTo>
                    <a:pt x="214313" y="280988"/>
                  </a:lnTo>
                  <a:cubicBezTo>
                    <a:pt x="215265" y="279083"/>
                    <a:pt x="214313" y="275272"/>
                    <a:pt x="209550" y="270510"/>
                  </a:cubicBezTo>
                  <a:lnTo>
                    <a:pt x="206692" y="267652"/>
                  </a:lnTo>
                  <a:lnTo>
                    <a:pt x="208598" y="265747"/>
                  </a:lnTo>
                  <a:lnTo>
                    <a:pt x="209550" y="263842"/>
                  </a:lnTo>
                  <a:lnTo>
                    <a:pt x="212407" y="262890"/>
                  </a:lnTo>
                  <a:lnTo>
                    <a:pt x="236220" y="223838"/>
                  </a:lnTo>
                  <a:lnTo>
                    <a:pt x="238125" y="224790"/>
                  </a:lnTo>
                  <a:lnTo>
                    <a:pt x="242888" y="225742"/>
                  </a:lnTo>
                  <a:lnTo>
                    <a:pt x="244792" y="226695"/>
                  </a:lnTo>
                  <a:lnTo>
                    <a:pt x="244792" y="228600"/>
                  </a:lnTo>
                  <a:lnTo>
                    <a:pt x="242888" y="243840"/>
                  </a:lnTo>
                  <a:lnTo>
                    <a:pt x="244792" y="243840"/>
                  </a:lnTo>
                  <a:lnTo>
                    <a:pt x="271463" y="220027"/>
                  </a:lnTo>
                  <a:lnTo>
                    <a:pt x="269558" y="206692"/>
                  </a:lnTo>
                  <a:lnTo>
                    <a:pt x="264795" y="206692"/>
                  </a:lnTo>
                  <a:lnTo>
                    <a:pt x="255270" y="207645"/>
                  </a:lnTo>
                  <a:lnTo>
                    <a:pt x="271463" y="163830"/>
                  </a:lnTo>
                  <a:lnTo>
                    <a:pt x="257175" y="161925"/>
                  </a:lnTo>
                  <a:lnTo>
                    <a:pt x="257175" y="161925"/>
                  </a:lnTo>
                  <a:lnTo>
                    <a:pt x="255270" y="161925"/>
                  </a:lnTo>
                  <a:lnTo>
                    <a:pt x="255270" y="160020"/>
                  </a:lnTo>
                  <a:lnTo>
                    <a:pt x="250507" y="154305"/>
                  </a:lnTo>
                  <a:cubicBezTo>
                    <a:pt x="247650" y="148590"/>
                    <a:pt x="247650" y="143827"/>
                    <a:pt x="251460" y="139065"/>
                  </a:cubicBezTo>
                  <a:lnTo>
                    <a:pt x="274320" y="138113"/>
                  </a:lnTo>
                  <a:lnTo>
                    <a:pt x="288608" y="138113"/>
                  </a:lnTo>
                  <a:cubicBezTo>
                    <a:pt x="288608" y="133350"/>
                    <a:pt x="285750" y="124777"/>
                    <a:pt x="277177" y="110490"/>
                  </a:cubicBezTo>
                  <a:lnTo>
                    <a:pt x="257175" y="103822"/>
                  </a:lnTo>
                  <a:lnTo>
                    <a:pt x="278130" y="83820"/>
                  </a:lnTo>
                  <a:lnTo>
                    <a:pt x="278130" y="79058"/>
                  </a:lnTo>
                  <a:lnTo>
                    <a:pt x="267652" y="80963"/>
                  </a:lnTo>
                  <a:lnTo>
                    <a:pt x="263842" y="80963"/>
                  </a:lnTo>
                  <a:lnTo>
                    <a:pt x="263842" y="80010"/>
                  </a:lnTo>
                  <a:lnTo>
                    <a:pt x="262890" y="79058"/>
                  </a:lnTo>
                  <a:lnTo>
                    <a:pt x="261938" y="77152"/>
                  </a:lnTo>
                  <a:cubicBezTo>
                    <a:pt x="259080" y="67627"/>
                    <a:pt x="253365" y="60008"/>
                    <a:pt x="244792" y="57150"/>
                  </a:cubicBezTo>
                  <a:lnTo>
                    <a:pt x="206692" y="58102"/>
                  </a:lnTo>
                  <a:lnTo>
                    <a:pt x="190500" y="77152"/>
                  </a:lnTo>
                  <a:lnTo>
                    <a:pt x="190500" y="78105"/>
                  </a:lnTo>
                  <a:lnTo>
                    <a:pt x="185738" y="77152"/>
                  </a:lnTo>
                  <a:lnTo>
                    <a:pt x="125730" y="58102"/>
                  </a:lnTo>
                  <a:lnTo>
                    <a:pt x="183832" y="42863"/>
                  </a:lnTo>
                  <a:cubicBezTo>
                    <a:pt x="187642" y="42863"/>
                    <a:pt x="197167" y="33338"/>
                    <a:pt x="213360" y="14288"/>
                  </a:cubicBezTo>
                  <a:lnTo>
                    <a:pt x="193357" y="0"/>
                  </a:lnTo>
                  <a:lnTo>
                    <a:pt x="176213" y="5715"/>
                  </a:lnTo>
                  <a:close/>
                </a:path>
              </a:pathLst>
            </a:custGeom>
            <a:solidFill>
              <a:srgbClr val="7E7E7F"/>
            </a:solidFill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CCA881DA-6505-482A-81A1-C2B483C2D39E}"/>
                </a:ext>
              </a:extLst>
            </p:cNvPr>
            <p:cNvSpPr/>
            <p:nvPr/>
          </p:nvSpPr>
          <p:spPr>
            <a:xfrm>
              <a:off x="4227030" y="3540442"/>
              <a:ext cx="361950" cy="438150"/>
            </a:xfrm>
            <a:custGeom>
              <a:avLst/>
              <a:gdLst>
                <a:gd name="connsiteX0" fmla="*/ 229553 w 361950"/>
                <a:gd name="connsiteY0" fmla="*/ 125730 h 438150"/>
                <a:gd name="connsiteX1" fmla="*/ 229553 w 361950"/>
                <a:gd name="connsiteY1" fmla="*/ 125730 h 438150"/>
                <a:gd name="connsiteX2" fmla="*/ 229553 w 361950"/>
                <a:gd name="connsiteY2" fmla="*/ 125730 h 438150"/>
                <a:gd name="connsiteX3" fmla="*/ 201930 w 361950"/>
                <a:gd name="connsiteY3" fmla="*/ 65723 h 438150"/>
                <a:gd name="connsiteX4" fmla="*/ 168593 w 361950"/>
                <a:gd name="connsiteY4" fmla="*/ 54292 h 438150"/>
                <a:gd name="connsiteX5" fmla="*/ 130493 w 361950"/>
                <a:gd name="connsiteY5" fmla="*/ 40958 h 438150"/>
                <a:gd name="connsiteX6" fmla="*/ 94298 w 361950"/>
                <a:gd name="connsiteY6" fmla="*/ 0 h 438150"/>
                <a:gd name="connsiteX7" fmla="*/ 88583 w 361950"/>
                <a:gd name="connsiteY7" fmla="*/ 0 h 438150"/>
                <a:gd name="connsiteX8" fmla="*/ 89535 w 361950"/>
                <a:gd name="connsiteY8" fmla="*/ 953 h 438150"/>
                <a:gd name="connsiteX9" fmla="*/ 115253 w 361950"/>
                <a:gd name="connsiteY9" fmla="*/ 40958 h 438150"/>
                <a:gd name="connsiteX10" fmla="*/ 116205 w 361950"/>
                <a:gd name="connsiteY10" fmla="*/ 41910 h 438150"/>
                <a:gd name="connsiteX11" fmla="*/ 117158 w 361950"/>
                <a:gd name="connsiteY11" fmla="*/ 43815 h 438150"/>
                <a:gd name="connsiteX12" fmla="*/ 101918 w 361950"/>
                <a:gd name="connsiteY12" fmla="*/ 71438 h 438150"/>
                <a:gd name="connsiteX13" fmla="*/ 84773 w 361950"/>
                <a:gd name="connsiteY13" fmla="*/ 84773 h 438150"/>
                <a:gd name="connsiteX14" fmla="*/ 60960 w 361950"/>
                <a:gd name="connsiteY14" fmla="*/ 58103 h 438150"/>
                <a:gd name="connsiteX15" fmla="*/ 44768 w 361950"/>
                <a:gd name="connsiteY15" fmla="*/ 53340 h 438150"/>
                <a:gd name="connsiteX16" fmla="*/ 54293 w 361950"/>
                <a:gd name="connsiteY16" fmla="*/ 82867 h 438150"/>
                <a:gd name="connsiteX17" fmla="*/ 54293 w 361950"/>
                <a:gd name="connsiteY17" fmla="*/ 83820 h 438150"/>
                <a:gd name="connsiteX18" fmla="*/ 54293 w 361950"/>
                <a:gd name="connsiteY18" fmla="*/ 84773 h 438150"/>
                <a:gd name="connsiteX19" fmla="*/ 54293 w 361950"/>
                <a:gd name="connsiteY19" fmla="*/ 85725 h 438150"/>
                <a:gd name="connsiteX20" fmla="*/ 54293 w 361950"/>
                <a:gd name="connsiteY20" fmla="*/ 86678 h 438150"/>
                <a:gd name="connsiteX21" fmla="*/ 51435 w 361950"/>
                <a:gd name="connsiteY21" fmla="*/ 97155 h 438150"/>
                <a:gd name="connsiteX22" fmla="*/ 34290 w 361950"/>
                <a:gd name="connsiteY22" fmla="*/ 104775 h 438150"/>
                <a:gd name="connsiteX23" fmla="*/ 34290 w 361950"/>
                <a:gd name="connsiteY23" fmla="*/ 104775 h 438150"/>
                <a:gd name="connsiteX24" fmla="*/ 28575 w 361950"/>
                <a:gd name="connsiteY24" fmla="*/ 106680 h 438150"/>
                <a:gd name="connsiteX25" fmla="*/ 26670 w 361950"/>
                <a:gd name="connsiteY25" fmla="*/ 120015 h 438150"/>
                <a:gd name="connsiteX26" fmla="*/ 24765 w 361950"/>
                <a:gd name="connsiteY26" fmla="*/ 146685 h 438150"/>
                <a:gd name="connsiteX27" fmla="*/ 20003 w 361950"/>
                <a:gd name="connsiteY27" fmla="*/ 148590 h 438150"/>
                <a:gd name="connsiteX28" fmla="*/ 19050 w 361950"/>
                <a:gd name="connsiteY28" fmla="*/ 148590 h 438150"/>
                <a:gd name="connsiteX29" fmla="*/ 19050 w 361950"/>
                <a:gd name="connsiteY29" fmla="*/ 148590 h 438150"/>
                <a:gd name="connsiteX30" fmla="*/ 0 w 361950"/>
                <a:gd name="connsiteY30" fmla="*/ 144780 h 438150"/>
                <a:gd name="connsiteX31" fmla="*/ 8573 w 361950"/>
                <a:gd name="connsiteY31" fmla="*/ 155258 h 438150"/>
                <a:gd name="connsiteX32" fmla="*/ 33338 w 361950"/>
                <a:gd name="connsiteY32" fmla="*/ 190500 h 438150"/>
                <a:gd name="connsiteX33" fmla="*/ 34290 w 361950"/>
                <a:gd name="connsiteY33" fmla="*/ 193358 h 438150"/>
                <a:gd name="connsiteX34" fmla="*/ 34290 w 361950"/>
                <a:gd name="connsiteY34" fmla="*/ 193358 h 438150"/>
                <a:gd name="connsiteX35" fmla="*/ 42863 w 361950"/>
                <a:gd name="connsiteY35" fmla="*/ 191453 h 438150"/>
                <a:gd name="connsiteX36" fmla="*/ 72390 w 361950"/>
                <a:gd name="connsiteY36" fmla="*/ 198120 h 438150"/>
                <a:gd name="connsiteX37" fmla="*/ 82868 w 361950"/>
                <a:gd name="connsiteY37" fmla="*/ 210503 h 438150"/>
                <a:gd name="connsiteX38" fmla="*/ 83820 w 361950"/>
                <a:gd name="connsiteY38" fmla="*/ 211455 h 438150"/>
                <a:gd name="connsiteX39" fmla="*/ 83820 w 361950"/>
                <a:gd name="connsiteY39" fmla="*/ 212408 h 438150"/>
                <a:gd name="connsiteX40" fmla="*/ 82868 w 361950"/>
                <a:gd name="connsiteY40" fmla="*/ 212408 h 438150"/>
                <a:gd name="connsiteX41" fmla="*/ 81915 w 361950"/>
                <a:gd name="connsiteY41" fmla="*/ 237173 h 438150"/>
                <a:gd name="connsiteX42" fmla="*/ 84773 w 361950"/>
                <a:gd name="connsiteY42" fmla="*/ 249555 h 438150"/>
                <a:gd name="connsiteX43" fmla="*/ 72390 w 361950"/>
                <a:gd name="connsiteY43" fmla="*/ 258128 h 438150"/>
                <a:gd name="connsiteX44" fmla="*/ 59055 w 361950"/>
                <a:gd name="connsiteY44" fmla="*/ 272415 h 438150"/>
                <a:gd name="connsiteX45" fmla="*/ 59055 w 361950"/>
                <a:gd name="connsiteY45" fmla="*/ 272415 h 438150"/>
                <a:gd name="connsiteX46" fmla="*/ 59055 w 361950"/>
                <a:gd name="connsiteY46" fmla="*/ 272415 h 438150"/>
                <a:gd name="connsiteX47" fmla="*/ 59055 w 361950"/>
                <a:gd name="connsiteY47" fmla="*/ 273367 h 438150"/>
                <a:gd name="connsiteX48" fmla="*/ 51435 w 361950"/>
                <a:gd name="connsiteY48" fmla="*/ 289560 h 438150"/>
                <a:gd name="connsiteX49" fmla="*/ 62865 w 361950"/>
                <a:gd name="connsiteY49" fmla="*/ 300990 h 438150"/>
                <a:gd name="connsiteX50" fmla="*/ 87630 w 361950"/>
                <a:gd name="connsiteY50" fmla="*/ 305753 h 438150"/>
                <a:gd name="connsiteX51" fmla="*/ 89535 w 361950"/>
                <a:gd name="connsiteY51" fmla="*/ 305753 h 438150"/>
                <a:gd name="connsiteX52" fmla="*/ 89535 w 361950"/>
                <a:gd name="connsiteY52" fmla="*/ 305753 h 438150"/>
                <a:gd name="connsiteX53" fmla="*/ 101918 w 361950"/>
                <a:gd name="connsiteY53" fmla="*/ 319088 h 438150"/>
                <a:gd name="connsiteX54" fmla="*/ 86678 w 361950"/>
                <a:gd name="connsiteY54" fmla="*/ 341948 h 438150"/>
                <a:gd name="connsiteX55" fmla="*/ 121920 w 361950"/>
                <a:gd name="connsiteY55" fmla="*/ 418148 h 438150"/>
                <a:gd name="connsiteX56" fmla="*/ 122873 w 361950"/>
                <a:gd name="connsiteY56" fmla="*/ 420053 h 438150"/>
                <a:gd name="connsiteX57" fmla="*/ 117158 w 361950"/>
                <a:gd name="connsiteY57" fmla="*/ 426720 h 438150"/>
                <a:gd name="connsiteX58" fmla="*/ 119063 w 361950"/>
                <a:gd name="connsiteY58" fmla="*/ 432435 h 438150"/>
                <a:gd name="connsiteX59" fmla="*/ 120015 w 361950"/>
                <a:gd name="connsiteY59" fmla="*/ 432435 h 438150"/>
                <a:gd name="connsiteX60" fmla="*/ 184785 w 361950"/>
                <a:gd name="connsiteY60" fmla="*/ 391478 h 438150"/>
                <a:gd name="connsiteX61" fmla="*/ 174308 w 361950"/>
                <a:gd name="connsiteY61" fmla="*/ 410528 h 438150"/>
                <a:gd name="connsiteX62" fmla="*/ 159068 w 361950"/>
                <a:gd name="connsiteY62" fmla="*/ 445770 h 438150"/>
                <a:gd name="connsiteX63" fmla="*/ 185738 w 361950"/>
                <a:gd name="connsiteY63" fmla="*/ 417195 h 438150"/>
                <a:gd name="connsiteX64" fmla="*/ 186690 w 361950"/>
                <a:gd name="connsiteY64" fmla="*/ 415290 h 438150"/>
                <a:gd name="connsiteX65" fmla="*/ 187643 w 361950"/>
                <a:gd name="connsiteY65" fmla="*/ 415290 h 438150"/>
                <a:gd name="connsiteX66" fmla="*/ 205740 w 361950"/>
                <a:gd name="connsiteY66" fmla="*/ 405765 h 438150"/>
                <a:gd name="connsiteX67" fmla="*/ 206693 w 361950"/>
                <a:gd name="connsiteY67" fmla="*/ 403860 h 438150"/>
                <a:gd name="connsiteX68" fmla="*/ 232410 w 361950"/>
                <a:gd name="connsiteY68" fmla="*/ 426720 h 438150"/>
                <a:gd name="connsiteX69" fmla="*/ 260985 w 361950"/>
                <a:gd name="connsiteY69" fmla="*/ 427673 h 438150"/>
                <a:gd name="connsiteX70" fmla="*/ 261938 w 361950"/>
                <a:gd name="connsiteY70" fmla="*/ 428625 h 438150"/>
                <a:gd name="connsiteX71" fmla="*/ 275273 w 361950"/>
                <a:gd name="connsiteY71" fmla="*/ 437198 h 438150"/>
                <a:gd name="connsiteX72" fmla="*/ 310515 w 361950"/>
                <a:gd name="connsiteY72" fmla="*/ 406717 h 438150"/>
                <a:gd name="connsiteX73" fmla="*/ 320040 w 361950"/>
                <a:gd name="connsiteY73" fmla="*/ 388620 h 438150"/>
                <a:gd name="connsiteX74" fmla="*/ 323850 w 361950"/>
                <a:gd name="connsiteY74" fmla="*/ 381000 h 438150"/>
                <a:gd name="connsiteX75" fmla="*/ 310515 w 361950"/>
                <a:gd name="connsiteY75" fmla="*/ 351473 h 438150"/>
                <a:gd name="connsiteX76" fmla="*/ 301943 w 361950"/>
                <a:gd name="connsiteY76" fmla="*/ 339090 h 438150"/>
                <a:gd name="connsiteX77" fmla="*/ 343853 w 361950"/>
                <a:gd name="connsiteY77" fmla="*/ 353378 h 438150"/>
                <a:gd name="connsiteX78" fmla="*/ 356235 w 361950"/>
                <a:gd name="connsiteY78" fmla="*/ 346710 h 438150"/>
                <a:gd name="connsiteX79" fmla="*/ 343853 w 361950"/>
                <a:gd name="connsiteY79" fmla="*/ 320040 h 438150"/>
                <a:gd name="connsiteX80" fmla="*/ 342900 w 361950"/>
                <a:gd name="connsiteY80" fmla="*/ 319088 h 438150"/>
                <a:gd name="connsiteX81" fmla="*/ 363855 w 361950"/>
                <a:gd name="connsiteY81" fmla="*/ 291465 h 438150"/>
                <a:gd name="connsiteX82" fmla="*/ 355283 w 361950"/>
                <a:gd name="connsiteY82" fmla="*/ 278130 h 438150"/>
                <a:gd name="connsiteX83" fmla="*/ 337185 w 361950"/>
                <a:gd name="connsiteY83" fmla="*/ 263842 h 438150"/>
                <a:gd name="connsiteX84" fmla="*/ 335280 w 361950"/>
                <a:gd name="connsiteY84" fmla="*/ 264795 h 438150"/>
                <a:gd name="connsiteX85" fmla="*/ 324803 w 361950"/>
                <a:gd name="connsiteY85" fmla="*/ 275273 h 438150"/>
                <a:gd name="connsiteX86" fmla="*/ 322898 w 361950"/>
                <a:gd name="connsiteY86" fmla="*/ 274320 h 438150"/>
                <a:gd name="connsiteX87" fmla="*/ 320993 w 361950"/>
                <a:gd name="connsiteY87" fmla="*/ 274320 h 438150"/>
                <a:gd name="connsiteX88" fmla="*/ 303848 w 361950"/>
                <a:gd name="connsiteY88" fmla="*/ 268605 h 438150"/>
                <a:gd name="connsiteX89" fmla="*/ 299085 w 361950"/>
                <a:gd name="connsiteY89" fmla="*/ 253365 h 438150"/>
                <a:gd name="connsiteX90" fmla="*/ 280035 w 361950"/>
                <a:gd name="connsiteY90" fmla="*/ 241935 h 438150"/>
                <a:gd name="connsiteX91" fmla="*/ 269558 w 361950"/>
                <a:gd name="connsiteY91" fmla="*/ 235267 h 438150"/>
                <a:gd name="connsiteX92" fmla="*/ 256223 w 361950"/>
                <a:gd name="connsiteY92" fmla="*/ 221933 h 438150"/>
                <a:gd name="connsiteX93" fmla="*/ 261938 w 361950"/>
                <a:gd name="connsiteY93" fmla="*/ 200978 h 438150"/>
                <a:gd name="connsiteX94" fmla="*/ 278130 w 361950"/>
                <a:gd name="connsiteY94" fmla="*/ 163830 h 438150"/>
                <a:gd name="connsiteX95" fmla="*/ 278130 w 361950"/>
                <a:gd name="connsiteY95" fmla="*/ 151448 h 438150"/>
                <a:gd name="connsiteX96" fmla="*/ 284798 w 361950"/>
                <a:gd name="connsiteY96" fmla="*/ 152400 h 438150"/>
                <a:gd name="connsiteX97" fmla="*/ 306705 w 361950"/>
                <a:gd name="connsiteY97" fmla="*/ 153353 h 438150"/>
                <a:gd name="connsiteX98" fmla="*/ 315278 w 361950"/>
                <a:gd name="connsiteY98" fmla="*/ 124778 h 438150"/>
                <a:gd name="connsiteX99" fmla="*/ 308610 w 361950"/>
                <a:gd name="connsiteY99" fmla="*/ 123825 h 438150"/>
                <a:gd name="connsiteX100" fmla="*/ 273368 w 361950"/>
                <a:gd name="connsiteY100" fmla="*/ 143828 h 438150"/>
                <a:gd name="connsiteX101" fmla="*/ 230505 w 361950"/>
                <a:gd name="connsiteY101" fmla="*/ 127635 h 438150"/>
                <a:gd name="connsiteX102" fmla="*/ 230505 w 361950"/>
                <a:gd name="connsiteY102" fmla="*/ 126683 h 438150"/>
                <a:gd name="connsiteX103" fmla="*/ 229553 w 361950"/>
                <a:gd name="connsiteY103" fmla="*/ 125730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361950" h="438150">
                  <a:moveTo>
                    <a:pt x="229553" y="125730"/>
                  </a:moveTo>
                  <a:lnTo>
                    <a:pt x="229553" y="125730"/>
                  </a:lnTo>
                  <a:lnTo>
                    <a:pt x="229553" y="125730"/>
                  </a:lnTo>
                  <a:cubicBezTo>
                    <a:pt x="218123" y="88583"/>
                    <a:pt x="208598" y="68580"/>
                    <a:pt x="201930" y="65723"/>
                  </a:cubicBezTo>
                  <a:lnTo>
                    <a:pt x="168593" y="54292"/>
                  </a:lnTo>
                  <a:cubicBezTo>
                    <a:pt x="149543" y="48578"/>
                    <a:pt x="136208" y="44767"/>
                    <a:pt x="130493" y="40958"/>
                  </a:cubicBezTo>
                  <a:cubicBezTo>
                    <a:pt x="120968" y="35242"/>
                    <a:pt x="108585" y="21908"/>
                    <a:pt x="94298" y="0"/>
                  </a:cubicBezTo>
                  <a:lnTo>
                    <a:pt x="88583" y="0"/>
                  </a:lnTo>
                  <a:lnTo>
                    <a:pt x="89535" y="953"/>
                  </a:lnTo>
                  <a:cubicBezTo>
                    <a:pt x="91440" y="8573"/>
                    <a:pt x="99060" y="21908"/>
                    <a:pt x="115253" y="40958"/>
                  </a:cubicBezTo>
                  <a:lnTo>
                    <a:pt x="116205" y="41910"/>
                  </a:lnTo>
                  <a:lnTo>
                    <a:pt x="117158" y="43815"/>
                  </a:lnTo>
                  <a:lnTo>
                    <a:pt x="101918" y="71438"/>
                  </a:lnTo>
                  <a:cubicBezTo>
                    <a:pt x="96203" y="81915"/>
                    <a:pt x="90488" y="86678"/>
                    <a:pt x="84773" y="84773"/>
                  </a:cubicBezTo>
                  <a:cubicBezTo>
                    <a:pt x="80963" y="82867"/>
                    <a:pt x="73343" y="74295"/>
                    <a:pt x="60960" y="58103"/>
                  </a:cubicBezTo>
                  <a:lnTo>
                    <a:pt x="44768" y="53340"/>
                  </a:lnTo>
                  <a:cubicBezTo>
                    <a:pt x="44768" y="58103"/>
                    <a:pt x="47625" y="67628"/>
                    <a:pt x="54293" y="82867"/>
                  </a:cubicBezTo>
                  <a:lnTo>
                    <a:pt x="54293" y="83820"/>
                  </a:lnTo>
                  <a:lnTo>
                    <a:pt x="54293" y="84773"/>
                  </a:lnTo>
                  <a:lnTo>
                    <a:pt x="54293" y="85725"/>
                  </a:lnTo>
                  <a:lnTo>
                    <a:pt x="54293" y="86678"/>
                  </a:lnTo>
                  <a:lnTo>
                    <a:pt x="51435" y="97155"/>
                  </a:lnTo>
                  <a:lnTo>
                    <a:pt x="34290" y="104775"/>
                  </a:lnTo>
                  <a:lnTo>
                    <a:pt x="34290" y="104775"/>
                  </a:lnTo>
                  <a:lnTo>
                    <a:pt x="28575" y="106680"/>
                  </a:lnTo>
                  <a:cubicBezTo>
                    <a:pt x="25718" y="109538"/>
                    <a:pt x="25718" y="114300"/>
                    <a:pt x="26670" y="120015"/>
                  </a:cubicBezTo>
                  <a:cubicBezTo>
                    <a:pt x="28575" y="134303"/>
                    <a:pt x="27623" y="142875"/>
                    <a:pt x="24765" y="146685"/>
                  </a:cubicBezTo>
                  <a:cubicBezTo>
                    <a:pt x="22860" y="148590"/>
                    <a:pt x="21908" y="148590"/>
                    <a:pt x="20003" y="148590"/>
                  </a:cubicBezTo>
                  <a:lnTo>
                    <a:pt x="19050" y="148590"/>
                  </a:lnTo>
                  <a:lnTo>
                    <a:pt x="19050" y="148590"/>
                  </a:lnTo>
                  <a:lnTo>
                    <a:pt x="0" y="144780"/>
                  </a:lnTo>
                  <a:cubicBezTo>
                    <a:pt x="953" y="148590"/>
                    <a:pt x="3810" y="152400"/>
                    <a:pt x="8573" y="155258"/>
                  </a:cubicBezTo>
                  <a:cubicBezTo>
                    <a:pt x="18098" y="163830"/>
                    <a:pt x="25718" y="176213"/>
                    <a:pt x="33338" y="190500"/>
                  </a:cubicBezTo>
                  <a:lnTo>
                    <a:pt x="34290" y="193358"/>
                  </a:lnTo>
                  <a:lnTo>
                    <a:pt x="34290" y="193358"/>
                  </a:lnTo>
                  <a:lnTo>
                    <a:pt x="42863" y="191453"/>
                  </a:lnTo>
                  <a:cubicBezTo>
                    <a:pt x="53340" y="189548"/>
                    <a:pt x="62865" y="191453"/>
                    <a:pt x="72390" y="198120"/>
                  </a:cubicBezTo>
                  <a:lnTo>
                    <a:pt x="82868" y="210503"/>
                  </a:lnTo>
                  <a:lnTo>
                    <a:pt x="83820" y="211455"/>
                  </a:lnTo>
                  <a:lnTo>
                    <a:pt x="83820" y="212408"/>
                  </a:lnTo>
                  <a:lnTo>
                    <a:pt x="82868" y="212408"/>
                  </a:lnTo>
                  <a:lnTo>
                    <a:pt x="81915" y="237173"/>
                  </a:lnTo>
                  <a:cubicBezTo>
                    <a:pt x="84773" y="240983"/>
                    <a:pt x="86678" y="245745"/>
                    <a:pt x="84773" y="249555"/>
                  </a:cubicBezTo>
                  <a:cubicBezTo>
                    <a:pt x="82868" y="254317"/>
                    <a:pt x="79058" y="257175"/>
                    <a:pt x="72390" y="258128"/>
                  </a:cubicBezTo>
                  <a:cubicBezTo>
                    <a:pt x="64770" y="258128"/>
                    <a:pt x="60960" y="262890"/>
                    <a:pt x="59055" y="272415"/>
                  </a:cubicBezTo>
                  <a:lnTo>
                    <a:pt x="59055" y="272415"/>
                  </a:lnTo>
                  <a:lnTo>
                    <a:pt x="59055" y="272415"/>
                  </a:lnTo>
                  <a:lnTo>
                    <a:pt x="59055" y="273367"/>
                  </a:lnTo>
                  <a:lnTo>
                    <a:pt x="51435" y="289560"/>
                  </a:lnTo>
                  <a:lnTo>
                    <a:pt x="62865" y="300990"/>
                  </a:lnTo>
                  <a:lnTo>
                    <a:pt x="87630" y="305753"/>
                  </a:lnTo>
                  <a:lnTo>
                    <a:pt x="89535" y="305753"/>
                  </a:lnTo>
                  <a:lnTo>
                    <a:pt x="89535" y="305753"/>
                  </a:lnTo>
                  <a:lnTo>
                    <a:pt x="101918" y="319088"/>
                  </a:lnTo>
                  <a:lnTo>
                    <a:pt x="86678" y="341948"/>
                  </a:lnTo>
                  <a:lnTo>
                    <a:pt x="121920" y="418148"/>
                  </a:lnTo>
                  <a:lnTo>
                    <a:pt x="122873" y="420053"/>
                  </a:lnTo>
                  <a:lnTo>
                    <a:pt x="117158" y="426720"/>
                  </a:lnTo>
                  <a:lnTo>
                    <a:pt x="119063" y="432435"/>
                  </a:lnTo>
                  <a:lnTo>
                    <a:pt x="120015" y="432435"/>
                  </a:lnTo>
                  <a:lnTo>
                    <a:pt x="184785" y="391478"/>
                  </a:lnTo>
                  <a:lnTo>
                    <a:pt x="174308" y="410528"/>
                  </a:lnTo>
                  <a:cubicBezTo>
                    <a:pt x="165735" y="424815"/>
                    <a:pt x="160973" y="437198"/>
                    <a:pt x="159068" y="445770"/>
                  </a:cubicBezTo>
                  <a:cubicBezTo>
                    <a:pt x="170498" y="441008"/>
                    <a:pt x="180023" y="432435"/>
                    <a:pt x="185738" y="417195"/>
                  </a:cubicBezTo>
                  <a:lnTo>
                    <a:pt x="186690" y="415290"/>
                  </a:lnTo>
                  <a:lnTo>
                    <a:pt x="187643" y="415290"/>
                  </a:lnTo>
                  <a:lnTo>
                    <a:pt x="205740" y="405765"/>
                  </a:lnTo>
                  <a:lnTo>
                    <a:pt x="206693" y="403860"/>
                  </a:lnTo>
                  <a:lnTo>
                    <a:pt x="232410" y="426720"/>
                  </a:lnTo>
                  <a:lnTo>
                    <a:pt x="260985" y="427673"/>
                  </a:lnTo>
                  <a:lnTo>
                    <a:pt x="261938" y="428625"/>
                  </a:lnTo>
                  <a:lnTo>
                    <a:pt x="275273" y="437198"/>
                  </a:lnTo>
                  <a:lnTo>
                    <a:pt x="310515" y="406717"/>
                  </a:lnTo>
                  <a:cubicBezTo>
                    <a:pt x="313373" y="403860"/>
                    <a:pt x="316230" y="398145"/>
                    <a:pt x="320040" y="388620"/>
                  </a:cubicBezTo>
                  <a:lnTo>
                    <a:pt x="323850" y="381000"/>
                  </a:lnTo>
                  <a:cubicBezTo>
                    <a:pt x="324803" y="377190"/>
                    <a:pt x="320040" y="367665"/>
                    <a:pt x="310515" y="351473"/>
                  </a:cubicBezTo>
                  <a:lnTo>
                    <a:pt x="301943" y="339090"/>
                  </a:lnTo>
                  <a:lnTo>
                    <a:pt x="343853" y="353378"/>
                  </a:lnTo>
                  <a:lnTo>
                    <a:pt x="356235" y="346710"/>
                  </a:lnTo>
                  <a:lnTo>
                    <a:pt x="343853" y="320040"/>
                  </a:lnTo>
                  <a:lnTo>
                    <a:pt x="342900" y="319088"/>
                  </a:lnTo>
                  <a:lnTo>
                    <a:pt x="363855" y="291465"/>
                  </a:lnTo>
                  <a:lnTo>
                    <a:pt x="355283" y="278130"/>
                  </a:lnTo>
                  <a:cubicBezTo>
                    <a:pt x="346710" y="268605"/>
                    <a:pt x="340995" y="263842"/>
                    <a:pt x="337185" y="263842"/>
                  </a:cubicBezTo>
                  <a:lnTo>
                    <a:pt x="335280" y="264795"/>
                  </a:lnTo>
                  <a:lnTo>
                    <a:pt x="324803" y="275273"/>
                  </a:lnTo>
                  <a:lnTo>
                    <a:pt x="322898" y="274320"/>
                  </a:lnTo>
                  <a:lnTo>
                    <a:pt x="320993" y="274320"/>
                  </a:lnTo>
                  <a:lnTo>
                    <a:pt x="303848" y="268605"/>
                  </a:lnTo>
                  <a:lnTo>
                    <a:pt x="299085" y="253365"/>
                  </a:lnTo>
                  <a:cubicBezTo>
                    <a:pt x="292418" y="252413"/>
                    <a:pt x="285750" y="248603"/>
                    <a:pt x="280035" y="241935"/>
                  </a:cubicBezTo>
                  <a:lnTo>
                    <a:pt x="269558" y="235267"/>
                  </a:lnTo>
                  <a:cubicBezTo>
                    <a:pt x="260985" y="231458"/>
                    <a:pt x="256223" y="226695"/>
                    <a:pt x="256223" y="221933"/>
                  </a:cubicBezTo>
                  <a:cubicBezTo>
                    <a:pt x="254318" y="216217"/>
                    <a:pt x="256223" y="209550"/>
                    <a:pt x="261938" y="200978"/>
                  </a:cubicBezTo>
                  <a:cubicBezTo>
                    <a:pt x="272415" y="185738"/>
                    <a:pt x="278130" y="173355"/>
                    <a:pt x="278130" y="163830"/>
                  </a:cubicBezTo>
                  <a:lnTo>
                    <a:pt x="278130" y="151448"/>
                  </a:lnTo>
                  <a:lnTo>
                    <a:pt x="284798" y="152400"/>
                  </a:lnTo>
                  <a:lnTo>
                    <a:pt x="306705" y="153353"/>
                  </a:lnTo>
                  <a:cubicBezTo>
                    <a:pt x="308610" y="151448"/>
                    <a:pt x="311468" y="141923"/>
                    <a:pt x="315278" y="124778"/>
                  </a:cubicBezTo>
                  <a:lnTo>
                    <a:pt x="308610" y="123825"/>
                  </a:lnTo>
                  <a:cubicBezTo>
                    <a:pt x="293370" y="134303"/>
                    <a:pt x="281940" y="140970"/>
                    <a:pt x="273368" y="143828"/>
                  </a:cubicBezTo>
                  <a:cubicBezTo>
                    <a:pt x="262890" y="146685"/>
                    <a:pt x="249555" y="140970"/>
                    <a:pt x="230505" y="127635"/>
                  </a:cubicBezTo>
                  <a:lnTo>
                    <a:pt x="230505" y="126683"/>
                  </a:lnTo>
                  <a:lnTo>
                    <a:pt x="229553" y="125730"/>
                  </a:lnTo>
                  <a:close/>
                </a:path>
              </a:pathLst>
            </a:custGeom>
            <a:solidFill>
              <a:srgbClr val="7E7E7F"/>
            </a:solidFill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87E2ECC4-7F43-491C-ABAA-70737D9AE230}"/>
                </a:ext>
              </a:extLst>
            </p:cNvPr>
            <p:cNvSpPr/>
            <p:nvPr/>
          </p:nvSpPr>
          <p:spPr>
            <a:xfrm>
              <a:off x="4297121" y="3026092"/>
              <a:ext cx="95250" cy="133350"/>
            </a:xfrm>
            <a:custGeom>
              <a:avLst/>
              <a:gdLst>
                <a:gd name="connsiteX0" fmla="*/ 55639 w 95250"/>
                <a:gd name="connsiteY0" fmla="*/ 1905 h 133350"/>
                <a:gd name="connsiteX1" fmla="*/ 52782 w 95250"/>
                <a:gd name="connsiteY1" fmla="*/ 0 h 133350"/>
                <a:gd name="connsiteX2" fmla="*/ 38495 w 95250"/>
                <a:gd name="connsiteY2" fmla="*/ 15240 h 133350"/>
                <a:gd name="connsiteX3" fmla="*/ 35637 w 95250"/>
                <a:gd name="connsiteY3" fmla="*/ 13335 h 133350"/>
                <a:gd name="connsiteX4" fmla="*/ 34684 w 95250"/>
                <a:gd name="connsiteY4" fmla="*/ 14288 h 133350"/>
                <a:gd name="connsiteX5" fmla="*/ 35637 w 95250"/>
                <a:gd name="connsiteY5" fmla="*/ 15240 h 133350"/>
                <a:gd name="connsiteX6" fmla="*/ 27064 w 95250"/>
                <a:gd name="connsiteY6" fmla="*/ 23813 h 133350"/>
                <a:gd name="connsiteX7" fmla="*/ 23255 w 95250"/>
                <a:gd name="connsiteY7" fmla="*/ 25717 h 133350"/>
                <a:gd name="connsiteX8" fmla="*/ 12777 w 95250"/>
                <a:gd name="connsiteY8" fmla="*/ 31433 h 133350"/>
                <a:gd name="connsiteX9" fmla="*/ 11824 w 95250"/>
                <a:gd name="connsiteY9" fmla="*/ 38100 h 133350"/>
                <a:gd name="connsiteX10" fmla="*/ 5157 w 95250"/>
                <a:gd name="connsiteY10" fmla="*/ 59055 h 133350"/>
                <a:gd name="connsiteX11" fmla="*/ 1347 w 95250"/>
                <a:gd name="connsiteY11" fmla="*/ 70485 h 133350"/>
                <a:gd name="connsiteX12" fmla="*/ 395 w 95250"/>
                <a:gd name="connsiteY12" fmla="*/ 91440 h 133350"/>
                <a:gd name="connsiteX13" fmla="*/ 6109 w 95250"/>
                <a:gd name="connsiteY13" fmla="*/ 120015 h 133350"/>
                <a:gd name="connsiteX14" fmla="*/ 22302 w 95250"/>
                <a:gd name="connsiteY14" fmla="*/ 132398 h 133350"/>
                <a:gd name="connsiteX15" fmla="*/ 44209 w 95250"/>
                <a:gd name="connsiteY15" fmla="*/ 138113 h 133350"/>
                <a:gd name="connsiteX16" fmla="*/ 66117 w 95250"/>
                <a:gd name="connsiteY16" fmla="*/ 129540 h 133350"/>
                <a:gd name="connsiteX17" fmla="*/ 60402 w 95250"/>
                <a:gd name="connsiteY17" fmla="*/ 119063 h 133350"/>
                <a:gd name="connsiteX18" fmla="*/ 60402 w 95250"/>
                <a:gd name="connsiteY18" fmla="*/ 117158 h 133350"/>
                <a:gd name="connsiteX19" fmla="*/ 60402 w 95250"/>
                <a:gd name="connsiteY19" fmla="*/ 116205 h 133350"/>
                <a:gd name="connsiteX20" fmla="*/ 62307 w 95250"/>
                <a:gd name="connsiteY20" fmla="*/ 107633 h 133350"/>
                <a:gd name="connsiteX21" fmla="*/ 62307 w 95250"/>
                <a:gd name="connsiteY21" fmla="*/ 106680 h 133350"/>
                <a:gd name="connsiteX22" fmla="*/ 72784 w 95250"/>
                <a:gd name="connsiteY22" fmla="*/ 87630 h 133350"/>
                <a:gd name="connsiteX23" fmla="*/ 90882 w 95250"/>
                <a:gd name="connsiteY23" fmla="*/ 87630 h 133350"/>
                <a:gd name="connsiteX24" fmla="*/ 95645 w 95250"/>
                <a:gd name="connsiteY24" fmla="*/ 86678 h 133350"/>
                <a:gd name="connsiteX25" fmla="*/ 77547 w 95250"/>
                <a:gd name="connsiteY25" fmla="*/ 57150 h 133350"/>
                <a:gd name="connsiteX26" fmla="*/ 70880 w 95250"/>
                <a:gd name="connsiteY26" fmla="*/ 47625 h 133350"/>
                <a:gd name="connsiteX27" fmla="*/ 62307 w 95250"/>
                <a:gd name="connsiteY27" fmla="*/ 20003 h 133350"/>
                <a:gd name="connsiteX28" fmla="*/ 55639 w 95250"/>
                <a:gd name="connsiteY28" fmla="*/ 190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5250" h="133350">
                  <a:moveTo>
                    <a:pt x="55639" y="1905"/>
                  </a:moveTo>
                  <a:lnTo>
                    <a:pt x="52782" y="0"/>
                  </a:lnTo>
                  <a:cubicBezTo>
                    <a:pt x="48020" y="0"/>
                    <a:pt x="43257" y="4763"/>
                    <a:pt x="38495" y="15240"/>
                  </a:cubicBezTo>
                  <a:lnTo>
                    <a:pt x="35637" y="13335"/>
                  </a:lnTo>
                  <a:lnTo>
                    <a:pt x="34684" y="14288"/>
                  </a:lnTo>
                  <a:lnTo>
                    <a:pt x="35637" y="15240"/>
                  </a:lnTo>
                  <a:lnTo>
                    <a:pt x="27064" y="23813"/>
                  </a:lnTo>
                  <a:lnTo>
                    <a:pt x="23255" y="25717"/>
                  </a:lnTo>
                  <a:lnTo>
                    <a:pt x="12777" y="31433"/>
                  </a:lnTo>
                  <a:lnTo>
                    <a:pt x="11824" y="38100"/>
                  </a:lnTo>
                  <a:cubicBezTo>
                    <a:pt x="12777" y="48578"/>
                    <a:pt x="9920" y="56198"/>
                    <a:pt x="5157" y="59055"/>
                  </a:cubicBezTo>
                  <a:lnTo>
                    <a:pt x="1347" y="70485"/>
                  </a:lnTo>
                  <a:cubicBezTo>
                    <a:pt x="395" y="73342"/>
                    <a:pt x="-558" y="80963"/>
                    <a:pt x="395" y="91440"/>
                  </a:cubicBezTo>
                  <a:lnTo>
                    <a:pt x="6109" y="120015"/>
                  </a:lnTo>
                  <a:cubicBezTo>
                    <a:pt x="8014" y="123825"/>
                    <a:pt x="12777" y="128588"/>
                    <a:pt x="22302" y="132398"/>
                  </a:cubicBezTo>
                  <a:lnTo>
                    <a:pt x="44209" y="138113"/>
                  </a:lnTo>
                  <a:cubicBezTo>
                    <a:pt x="49924" y="138113"/>
                    <a:pt x="57545" y="135255"/>
                    <a:pt x="66117" y="129540"/>
                  </a:cubicBezTo>
                  <a:lnTo>
                    <a:pt x="60402" y="119063"/>
                  </a:lnTo>
                  <a:lnTo>
                    <a:pt x="60402" y="117158"/>
                  </a:lnTo>
                  <a:lnTo>
                    <a:pt x="60402" y="116205"/>
                  </a:lnTo>
                  <a:lnTo>
                    <a:pt x="62307" y="107633"/>
                  </a:lnTo>
                  <a:lnTo>
                    <a:pt x="62307" y="106680"/>
                  </a:lnTo>
                  <a:lnTo>
                    <a:pt x="72784" y="87630"/>
                  </a:lnTo>
                  <a:lnTo>
                    <a:pt x="90882" y="87630"/>
                  </a:lnTo>
                  <a:lnTo>
                    <a:pt x="95645" y="86678"/>
                  </a:lnTo>
                  <a:cubicBezTo>
                    <a:pt x="93739" y="80963"/>
                    <a:pt x="88024" y="70485"/>
                    <a:pt x="77547" y="57150"/>
                  </a:cubicBezTo>
                  <a:lnTo>
                    <a:pt x="70880" y="47625"/>
                  </a:lnTo>
                  <a:cubicBezTo>
                    <a:pt x="67070" y="40005"/>
                    <a:pt x="63259" y="31433"/>
                    <a:pt x="62307" y="20003"/>
                  </a:cubicBezTo>
                  <a:cubicBezTo>
                    <a:pt x="60402" y="11430"/>
                    <a:pt x="57545" y="6668"/>
                    <a:pt x="55639" y="1905"/>
                  </a:cubicBezTo>
                  <a:close/>
                </a:path>
              </a:pathLst>
            </a:custGeom>
            <a:solidFill>
              <a:srgbClr val="7E7E7F"/>
            </a:solidFill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EB6F0728-5DEF-46A7-BD61-D88CFF18F1AD}"/>
                </a:ext>
              </a:extLst>
            </p:cNvPr>
            <p:cNvSpPr/>
            <p:nvPr/>
          </p:nvSpPr>
          <p:spPr>
            <a:xfrm>
              <a:off x="4202266" y="2964240"/>
              <a:ext cx="123825" cy="133350"/>
            </a:xfrm>
            <a:custGeom>
              <a:avLst/>
              <a:gdLst>
                <a:gd name="connsiteX0" fmla="*/ 63817 w 123825"/>
                <a:gd name="connsiteY0" fmla="*/ 27562 h 133350"/>
                <a:gd name="connsiteX1" fmla="*/ 61913 w 123825"/>
                <a:gd name="connsiteY1" fmla="*/ 30419 h 133350"/>
                <a:gd name="connsiteX2" fmla="*/ 59055 w 123825"/>
                <a:gd name="connsiteY2" fmla="*/ 29467 h 133350"/>
                <a:gd name="connsiteX3" fmla="*/ 46672 w 123825"/>
                <a:gd name="connsiteY3" fmla="*/ 27562 h 133350"/>
                <a:gd name="connsiteX4" fmla="*/ 45720 w 123825"/>
                <a:gd name="connsiteY4" fmla="*/ 33277 h 133350"/>
                <a:gd name="connsiteX5" fmla="*/ 45720 w 123825"/>
                <a:gd name="connsiteY5" fmla="*/ 36134 h 133350"/>
                <a:gd name="connsiteX6" fmla="*/ 42863 w 123825"/>
                <a:gd name="connsiteY6" fmla="*/ 36134 h 133350"/>
                <a:gd name="connsiteX7" fmla="*/ 22860 w 123825"/>
                <a:gd name="connsiteY7" fmla="*/ 43754 h 133350"/>
                <a:gd name="connsiteX8" fmla="*/ 21907 w 123825"/>
                <a:gd name="connsiteY8" fmla="*/ 46612 h 133350"/>
                <a:gd name="connsiteX9" fmla="*/ 28575 w 123825"/>
                <a:gd name="connsiteY9" fmla="*/ 66614 h 133350"/>
                <a:gd name="connsiteX10" fmla="*/ 30480 w 123825"/>
                <a:gd name="connsiteY10" fmla="*/ 68519 h 133350"/>
                <a:gd name="connsiteX11" fmla="*/ 28575 w 123825"/>
                <a:gd name="connsiteY11" fmla="*/ 71377 h 133350"/>
                <a:gd name="connsiteX12" fmla="*/ 4763 w 123825"/>
                <a:gd name="connsiteY12" fmla="*/ 97094 h 133350"/>
                <a:gd name="connsiteX13" fmla="*/ 0 w 123825"/>
                <a:gd name="connsiteY13" fmla="*/ 105667 h 133350"/>
                <a:gd name="connsiteX14" fmla="*/ 6667 w 123825"/>
                <a:gd name="connsiteY14" fmla="*/ 114239 h 133350"/>
                <a:gd name="connsiteX15" fmla="*/ 17145 w 123825"/>
                <a:gd name="connsiteY15" fmla="*/ 118049 h 133350"/>
                <a:gd name="connsiteX16" fmla="*/ 25717 w 123825"/>
                <a:gd name="connsiteY16" fmla="*/ 119002 h 133350"/>
                <a:gd name="connsiteX17" fmla="*/ 47625 w 123825"/>
                <a:gd name="connsiteY17" fmla="*/ 124717 h 133350"/>
                <a:gd name="connsiteX18" fmla="*/ 57150 w 123825"/>
                <a:gd name="connsiteY18" fmla="*/ 131384 h 133350"/>
                <a:gd name="connsiteX19" fmla="*/ 74295 w 123825"/>
                <a:gd name="connsiteY19" fmla="*/ 136147 h 133350"/>
                <a:gd name="connsiteX20" fmla="*/ 86677 w 123825"/>
                <a:gd name="connsiteY20" fmla="*/ 125669 h 133350"/>
                <a:gd name="connsiteX21" fmla="*/ 94297 w 123825"/>
                <a:gd name="connsiteY21" fmla="*/ 117097 h 133350"/>
                <a:gd name="connsiteX22" fmla="*/ 100013 w 123825"/>
                <a:gd name="connsiteY22" fmla="*/ 98999 h 133350"/>
                <a:gd name="connsiteX23" fmla="*/ 95250 w 123825"/>
                <a:gd name="connsiteY23" fmla="*/ 78044 h 133350"/>
                <a:gd name="connsiteX24" fmla="*/ 102870 w 123825"/>
                <a:gd name="connsiteY24" fmla="*/ 79949 h 133350"/>
                <a:gd name="connsiteX25" fmla="*/ 115252 w 123825"/>
                <a:gd name="connsiteY25" fmla="*/ 80902 h 133350"/>
                <a:gd name="connsiteX26" fmla="*/ 120967 w 123825"/>
                <a:gd name="connsiteY26" fmla="*/ 77092 h 133350"/>
                <a:gd name="connsiteX27" fmla="*/ 122872 w 123825"/>
                <a:gd name="connsiteY27" fmla="*/ 72329 h 133350"/>
                <a:gd name="connsiteX28" fmla="*/ 113347 w 123825"/>
                <a:gd name="connsiteY28" fmla="*/ 44707 h 133350"/>
                <a:gd name="connsiteX29" fmla="*/ 116205 w 123825"/>
                <a:gd name="connsiteY29" fmla="*/ 35182 h 133350"/>
                <a:gd name="connsiteX30" fmla="*/ 126682 w 123825"/>
                <a:gd name="connsiteY30" fmla="*/ 26609 h 133350"/>
                <a:gd name="connsiteX31" fmla="*/ 127635 w 123825"/>
                <a:gd name="connsiteY31" fmla="*/ 26609 h 133350"/>
                <a:gd name="connsiteX32" fmla="*/ 125730 w 123825"/>
                <a:gd name="connsiteY32" fmla="*/ 19942 h 133350"/>
                <a:gd name="connsiteX33" fmla="*/ 102870 w 123825"/>
                <a:gd name="connsiteY33" fmla="*/ 20894 h 133350"/>
                <a:gd name="connsiteX34" fmla="*/ 102870 w 123825"/>
                <a:gd name="connsiteY34" fmla="*/ 19942 h 133350"/>
                <a:gd name="connsiteX35" fmla="*/ 81915 w 123825"/>
                <a:gd name="connsiteY35" fmla="*/ 5654 h 133350"/>
                <a:gd name="connsiteX36" fmla="*/ 57150 w 123825"/>
                <a:gd name="connsiteY36" fmla="*/ 892 h 133350"/>
                <a:gd name="connsiteX37" fmla="*/ 54292 w 123825"/>
                <a:gd name="connsiteY37" fmla="*/ 2797 h 133350"/>
                <a:gd name="connsiteX38" fmla="*/ 60007 w 123825"/>
                <a:gd name="connsiteY38" fmla="*/ 12322 h 133350"/>
                <a:gd name="connsiteX39" fmla="*/ 63817 w 123825"/>
                <a:gd name="connsiteY39" fmla="*/ 27562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23825" h="133350">
                  <a:moveTo>
                    <a:pt x="63817" y="27562"/>
                  </a:moveTo>
                  <a:lnTo>
                    <a:pt x="61913" y="30419"/>
                  </a:lnTo>
                  <a:lnTo>
                    <a:pt x="59055" y="29467"/>
                  </a:lnTo>
                  <a:lnTo>
                    <a:pt x="46672" y="27562"/>
                  </a:lnTo>
                  <a:lnTo>
                    <a:pt x="45720" y="33277"/>
                  </a:lnTo>
                  <a:lnTo>
                    <a:pt x="45720" y="36134"/>
                  </a:lnTo>
                  <a:lnTo>
                    <a:pt x="42863" y="36134"/>
                  </a:lnTo>
                  <a:lnTo>
                    <a:pt x="22860" y="43754"/>
                  </a:lnTo>
                  <a:lnTo>
                    <a:pt x="21907" y="46612"/>
                  </a:lnTo>
                  <a:cubicBezTo>
                    <a:pt x="19050" y="53279"/>
                    <a:pt x="21907" y="58994"/>
                    <a:pt x="28575" y="66614"/>
                  </a:cubicBezTo>
                  <a:lnTo>
                    <a:pt x="30480" y="68519"/>
                  </a:lnTo>
                  <a:lnTo>
                    <a:pt x="28575" y="71377"/>
                  </a:lnTo>
                  <a:cubicBezTo>
                    <a:pt x="22860" y="80902"/>
                    <a:pt x="14288" y="90427"/>
                    <a:pt x="4763" y="97094"/>
                  </a:cubicBezTo>
                  <a:cubicBezTo>
                    <a:pt x="952" y="99952"/>
                    <a:pt x="0" y="102809"/>
                    <a:pt x="0" y="105667"/>
                  </a:cubicBezTo>
                  <a:lnTo>
                    <a:pt x="6667" y="114239"/>
                  </a:lnTo>
                  <a:lnTo>
                    <a:pt x="17145" y="118049"/>
                  </a:lnTo>
                  <a:lnTo>
                    <a:pt x="25717" y="119002"/>
                  </a:lnTo>
                  <a:cubicBezTo>
                    <a:pt x="37147" y="119002"/>
                    <a:pt x="44767" y="119954"/>
                    <a:pt x="47625" y="124717"/>
                  </a:cubicBezTo>
                  <a:lnTo>
                    <a:pt x="57150" y="131384"/>
                  </a:lnTo>
                  <a:cubicBezTo>
                    <a:pt x="63817" y="134242"/>
                    <a:pt x="69532" y="136147"/>
                    <a:pt x="74295" y="136147"/>
                  </a:cubicBezTo>
                  <a:cubicBezTo>
                    <a:pt x="78105" y="136147"/>
                    <a:pt x="82867" y="133289"/>
                    <a:pt x="86677" y="125669"/>
                  </a:cubicBezTo>
                  <a:lnTo>
                    <a:pt x="94297" y="117097"/>
                  </a:lnTo>
                  <a:lnTo>
                    <a:pt x="100013" y="98999"/>
                  </a:lnTo>
                  <a:lnTo>
                    <a:pt x="95250" y="78044"/>
                  </a:lnTo>
                  <a:lnTo>
                    <a:pt x="102870" y="79949"/>
                  </a:lnTo>
                  <a:lnTo>
                    <a:pt x="115252" y="80902"/>
                  </a:lnTo>
                  <a:lnTo>
                    <a:pt x="120967" y="77092"/>
                  </a:lnTo>
                  <a:lnTo>
                    <a:pt x="122872" y="72329"/>
                  </a:lnTo>
                  <a:lnTo>
                    <a:pt x="113347" y="44707"/>
                  </a:lnTo>
                  <a:lnTo>
                    <a:pt x="116205" y="35182"/>
                  </a:lnTo>
                  <a:cubicBezTo>
                    <a:pt x="119063" y="29467"/>
                    <a:pt x="122872" y="27562"/>
                    <a:pt x="126682" y="26609"/>
                  </a:cubicBezTo>
                  <a:lnTo>
                    <a:pt x="127635" y="26609"/>
                  </a:lnTo>
                  <a:lnTo>
                    <a:pt x="125730" y="19942"/>
                  </a:lnTo>
                  <a:lnTo>
                    <a:pt x="102870" y="20894"/>
                  </a:lnTo>
                  <a:lnTo>
                    <a:pt x="102870" y="19942"/>
                  </a:lnTo>
                  <a:lnTo>
                    <a:pt x="81915" y="5654"/>
                  </a:lnTo>
                  <a:cubicBezTo>
                    <a:pt x="73342" y="-61"/>
                    <a:pt x="64770" y="-1013"/>
                    <a:pt x="57150" y="892"/>
                  </a:cubicBezTo>
                  <a:lnTo>
                    <a:pt x="54292" y="2797"/>
                  </a:lnTo>
                  <a:cubicBezTo>
                    <a:pt x="52388" y="6607"/>
                    <a:pt x="54292" y="10417"/>
                    <a:pt x="60007" y="12322"/>
                  </a:cubicBezTo>
                  <a:cubicBezTo>
                    <a:pt x="64770" y="16132"/>
                    <a:pt x="66675" y="20894"/>
                    <a:pt x="63817" y="27562"/>
                  </a:cubicBezTo>
                  <a:close/>
                </a:path>
              </a:pathLst>
            </a:custGeom>
            <a:solidFill>
              <a:srgbClr val="940A40"/>
            </a:solidFill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F7E56CAD-7944-4942-8C8C-5D798D253B03}"/>
                </a:ext>
              </a:extLst>
            </p:cNvPr>
            <p:cNvSpPr/>
            <p:nvPr/>
          </p:nvSpPr>
          <p:spPr>
            <a:xfrm>
              <a:off x="4416578" y="2694622"/>
              <a:ext cx="447675" cy="419100"/>
            </a:xfrm>
            <a:custGeom>
              <a:avLst/>
              <a:gdLst>
                <a:gd name="connsiteX0" fmla="*/ 204788 w 447675"/>
                <a:gd name="connsiteY0" fmla="*/ 56198 h 419100"/>
                <a:gd name="connsiteX1" fmla="*/ 193357 w 447675"/>
                <a:gd name="connsiteY1" fmla="*/ 71438 h 419100"/>
                <a:gd name="connsiteX2" fmla="*/ 192405 w 447675"/>
                <a:gd name="connsiteY2" fmla="*/ 89535 h 419100"/>
                <a:gd name="connsiteX3" fmla="*/ 192405 w 447675"/>
                <a:gd name="connsiteY3" fmla="*/ 95250 h 419100"/>
                <a:gd name="connsiteX4" fmla="*/ 169545 w 447675"/>
                <a:gd name="connsiteY4" fmla="*/ 95250 h 419100"/>
                <a:gd name="connsiteX5" fmla="*/ 168592 w 447675"/>
                <a:gd name="connsiteY5" fmla="*/ 95250 h 419100"/>
                <a:gd name="connsiteX6" fmla="*/ 168592 w 447675"/>
                <a:gd name="connsiteY6" fmla="*/ 95250 h 419100"/>
                <a:gd name="connsiteX7" fmla="*/ 152400 w 447675"/>
                <a:gd name="connsiteY7" fmla="*/ 90488 h 419100"/>
                <a:gd name="connsiteX8" fmla="*/ 140017 w 447675"/>
                <a:gd name="connsiteY8" fmla="*/ 109538 h 419100"/>
                <a:gd name="connsiteX9" fmla="*/ 138113 w 447675"/>
                <a:gd name="connsiteY9" fmla="*/ 111442 h 419100"/>
                <a:gd name="connsiteX10" fmla="*/ 122872 w 447675"/>
                <a:gd name="connsiteY10" fmla="*/ 120967 h 419100"/>
                <a:gd name="connsiteX11" fmla="*/ 109538 w 447675"/>
                <a:gd name="connsiteY11" fmla="*/ 135255 h 419100"/>
                <a:gd name="connsiteX12" fmla="*/ 109538 w 447675"/>
                <a:gd name="connsiteY12" fmla="*/ 135255 h 419100"/>
                <a:gd name="connsiteX13" fmla="*/ 107632 w 447675"/>
                <a:gd name="connsiteY13" fmla="*/ 138113 h 419100"/>
                <a:gd name="connsiteX14" fmla="*/ 107632 w 447675"/>
                <a:gd name="connsiteY14" fmla="*/ 138113 h 419100"/>
                <a:gd name="connsiteX15" fmla="*/ 83820 w 447675"/>
                <a:gd name="connsiteY15" fmla="*/ 165735 h 419100"/>
                <a:gd name="connsiteX16" fmla="*/ 83820 w 447675"/>
                <a:gd name="connsiteY16" fmla="*/ 166688 h 419100"/>
                <a:gd name="connsiteX17" fmla="*/ 82867 w 447675"/>
                <a:gd name="connsiteY17" fmla="*/ 166688 h 419100"/>
                <a:gd name="connsiteX18" fmla="*/ 64770 w 447675"/>
                <a:gd name="connsiteY18" fmla="*/ 176213 h 419100"/>
                <a:gd name="connsiteX19" fmla="*/ 50482 w 447675"/>
                <a:gd name="connsiteY19" fmla="*/ 166688 h 419100"/>
                <a:gd name="connsiteX20" fmla="*/ 50482 w 447675"/>
                <a:gd name="connsiteY20" fmla="*/ 165735 h 419100"/>
                <a:gd name="connsiteX21" fmla="*/ 50482 w 447675"/>
                <a:gd name="connsiteY21" fmla="*/ 165735 h 419100"/>
                <a:gd name="connsiteX22" fmla="*/ 50482 w 447675"/>
                <a:gd name="connsiteY22" fmla="*/ 165735 h 419100"/>
                <a:gd name="connsiteX23" fmla="*/ 37147 w 447675"/>
                <a:gd name="connsiteY23" fmla="*/ 151448 h 419100"/>
                <a:gd name="connsiteX24" fmla="*/ 28575 w 447675"/>
                <a:gd name="connsiteY24" fmla="*/ 146685 h 419100"/>
                <a:gd name="connsiteX25" fmla="*/ 35242 w 447675"/>
                <a:gd name="connsiteY25" fmla="*/ 185738 h 419100"/>
                <a:gd name="connsiteX26" fmla="*/ 40957 w 447675"/>
                <a:gd name="connsiteY26" fmla="*/ 206692 h 419100"/>
                <a:gd name="connsiteX27" fmla="*/ 26670 w 447675"/>
                <a:gd name="connsiteY27" fmla="*/ 220027 h 419100"/>
                <a:gd name="connsiteX28" fmla="*/ 6667 w 447675"/>
                <a:gd name="connsiteY28" fmla="*/ 249555 h 419100"/>
                <a:gd name="connsiteX29" fmla="*/ 6667 w 447675"/>
                <a:gd name="connsiteY29" fmla="*/ 261938 h 419100"/>
                <a:gd name="connsiteX30" fmla="*/ 5715 w 447675"/>
                <a:gd name="connsiteY30" fmla="*/ 262890 h 419100"/>
                <a:gd name="connsiteX31" fmla="*/ 4763 w 447675"/>
                <a:gd name="connsiteY31" fmla="*/ 262890 h 419100"/>
                <a:gd name="connsiteX32" fmla="*/ 0 w 447675"/>
                <a:gd name="connsiteY32" fmla="*/ 270510 h 419100"/>
                <a:gd name="connsiteX33" fmla="*/ 3810 w 447675"/>
                <a:gd name="connsiteY33" fmla="*/ 277178 h 419100"/>
                <a:gd name="connsiteX34" fmla="*/ 11430 w 447675"/>
                <a:gd name="connsiteY34" fmla="*/ 277178 h 419100"/>
                <a:gd name="connsiteX35" fmla="*/ 39052 w 447675"/>
                <a:gd name="connsiteY35" fmla="*/ 284798 h 419100"/>
                <a:gd name="connsiteX36" fmla="*/ 40005 w 447675"/>
                <a:gd name="connsiteY36" fmla="*/ 284798 h 419100"/>
                <a:gd name="connsiteX37" fmla="*/ 40957 w 447675"/>
                <a:gd name="connsiteY37" fmla="*/ 284798 h 419100"/>
                <a:gd name="connsiteX38" fmla="*/ 40957 w 447675"/>
                <a:gd name="connsiteY38" fmla="*/ 285750 h 419100"/>
                <a:gd name="connsiteX39" fmla="*/ 41910 w 447675"/>
                <a:gd name="connsiteY39" fmla="*/ 285750 h 419100"/>
                <a:gd name="connsiteX40" fmla="*/ 47625 w 447675"/>
                <a:gd name="connsiteY40" fmla="*/ 291465 h 419100"/>
                <a:gd name="connsiteX41" fmla="*/ 55245 w 447675"/>
                <a:gd name="connsiteY41" fmla="*/ 295275 h 419100"/>
                <a:gd name="connsiteX42" fmla="*/ 55245 w 447675"/>
                <a:gd name="connsiteY42" fmla="*/ 295275 h 419100"/>
                <a:gd name="connsiteX43" fmla="*/ 57150 w 447675"/>
                <a:gd name="connsiteY43" fmla="*/ 295275 h 419100"/>
                <a:gd name="connsiteX44" fmla="*/ 57150 w 447675"/>
                <a:gd name="connsiteY44" fmla="*/ 296228 h 419100"/>
                <a:gd name="connsiteX45" fmla="*/ 61913 w 447675"/>
                <a:gd name="connsiteY45" fmla="*/ 307657 h 419100"/>
                <a:gd name="connsiteX46" fmla="*/ 64770 w 447675"/>
                <a:gd name="connsiteY46" fmla="*/ 316230 h 419100"/>
                <a:gd name="connsiteX47" fmla="*/ 94297 w 447675"/>
                <a:gd name="connsiteY47" fmla="*/ 324803 h 419100"/>
                <a:gd name="connsiteX48" fmla="*/ 102870 w 447675"/>
                <a:gd name="connsiteY48" fmla="*/ 322898 h 419100"/>
                <a:gd name="connsiteX49" fmla="*/ 111442 w 447675"/>
                <a:gd name="connsiteY49" fmla="*/ 311467 h 419100"/>
                <a:gd name="connsiteX50" fmla="*/ 134302 w 447675"/>
                <a:gd name="connsiteY50" fmla="*/ 267653 h 419100"/>
                <a:gd name="connsiteX51" fmla="*/ 135255 w 447675"/>
                <a:gd name="connsiteY51" fmla="*/ 267653 h 419100"/>
                <a:gd name="connsiteX52" fmla="*/ 135255 w 447675"/>
                <a:gd name="connsiteY52" fmla="*/ 266700 h 419100"/>
                <a:gd name="connsiteX53" fmla="*/ 145732 w 447675"/>
                <a:gd name="connsiteY53" fmla="*/ 252413 h 419100"/>
                <a:gd name="connsiteX54" fmla="*/ 146685 w 447675"/>
                <a:gd name="connsiteY54" fmla="*/ 251460 h 419100"/>
                <a:gd name="connsiteX55" fmla="*/ 164782 w 447675"/>
                <a:gd name="connsiteY55" fmla="*/ 242888 h 419100"/>
                <a:gd name="connsiteX56" fmla="*/ 177165 w 447675"/>
                <a:gd name="connsiteY56" fmla="*/ 241935 h 419100"/>
                <a:gd name="connsiteX57" fmla="*/ 190500 w 447675"/>
                <a:gd name="connsiteY57" fmla="*/ 230505 h 419100"/>
                <a:gd name="connsiteX58" fmla="*/ 205740 w 447675"/>
                <a:gd name="connsiteY58" fmla="*/ 236220 h 419100"/>
                <a:gd name="connsiteX59" fmla="*/ 207645 w 447675"/>
                <a:gd name="connsiteY59" fmla="*/ 237173 h 419100"/>
                <a:gd name="connsiteX60" fmla="*/ 207645 w 447675"/>
                <a:gd name="connsiteY60" fmla="*/ 238125 h 419100"/>
                <a:gd name="connsiteX61" fmla="*/ 223838 w 447675"/>
                <a:gd name="connsiteY61" fmla="*/ 262890 h 419100"/>
                <a:gd name="connsiteX62" fmla="*/ 223838 w 447675"/>
                <a:gd name="connsiteY62" fmla="*/ 263842 h 419100"/>
                <a:gd name="connsiteX63" fmla="*/ 224790 w 447675"/>
                <a:gd name="connsiteY63" fmla="*/ 263842 h 419100"/>
                <a:gd name="connsiteX64" fmla="*/ 224790 w 447675"/>
                <a:gd name="connsiteY64" fmla="*/ 265748 h 419100"/>
                <a:gd name="connsiteX65" fmla="*/ 226695 w 447675"/>
                <a:gd name="connsiteY65" fmla="*/ 283845 h 419100"/>
                <a:gd name="connsiteX66" fmla="*/ 225742 w 447675"/>
                <a:gd name="connsiteY66" fmla="*/ 303848 h 419100"/>
                <a:gd name="connsiteX67" fmla="*/ 225742 w 447675"/>
                <a:gd name="connsiteY67" fmla="*/ 303848 h 419100"/>
                <a:gd name="connsiteX68" fmla="*/ 220980 w 447675"/>
                <a:gd name="connsiteY68" fmla="*/ 320992 h 419100"/>
                <a:gd name="connsiteX69" fmla="*/ 220980 w 447675"/>
                <a:gd name="connsiteY69" fmla="*/ 320992 h 419100"/>
                <a:gd name="connsiteX70" fmla="*/ 220980 w 447675"/>
                <a:gd name="connsiteY70" fmla="*/ 322898 h 419100"/>
                <a:gd name="connsiteX71" fmla="*/ 220027 w 447675"/>
                <a:gd name="connsiteY71" fmla="*/ 322898 h 419100"/>
                <a:gd name="connsiteX72" fmla="*/ 207645 w 447675"/>
                <a:gd name="connsiteY72" fmla="*/ 338138 h 419100"/>
                <a:gd name="connsiteX73" fmla="*/ 201930 w 447675"/>
                <a:gd name="connsiteY73" fmla="*/ 350520 h 419100"/>
                <a:gd name="connsiteX74" fmla="*/ 202882 w 447675"/>
                <a:gd name="connsiteY74" fmla="*/ 371475 h 419100"/>
                <a:gd name="connsiteX75" fmla="*/ 204788 w 447675"/>
                <a:gd name="connsiteY75" fmla="*/ 371475 h 419100"/>
                <a:gd name="connsiteX76" fmla="*/ 211455 w 447675"/>
                <a:gd name="connsiteY76" fmla="*/ 368618 h 419100"/>
                <a:gd name="connsiteX77" fmla="*/ 219075 w 447675"/>
                <a:gd name="connsiteY77" fmla="*/ 361950 h 419100"/>
                <a:gd name="connsiteX78" fmla="*/ 220980 w 447675"/>
                <a:gd name="connsiteY78" fmla="*/ 360045 h 419100"/>
                <a:gd name="connsiteX79" fmla="*/ 221932 w 447675"/>
                <a:gd name="connsiteY79" fmla="*/ 358140 h 419100"/>
                <a:gd name="connsiteX80" fmla="*/ 231457 w 447675"/>
                <a:gd name="connsiteY80" fmla="*/ 366712 h 419100"/>
                <a:gd name="connsiteX81" fmla="*/ 231457 w 447675"/>
                <a:gd name="connsiteY81" fmla="*/ 367665 h 419100"/>
                <a:gd name="connsiteX82" fmla="*/ 231457 w 447675"/>
                <a:gd name="connsiteY82" fmla="*/ 382905 h 419100"/>
                <a:gd name="connsiteX83" fmla="*/ 230505 w 447675"/>
                <a:gd name="connsiteY83" fmla="*/ 382905 h 419100"/>
                <a:gd name="connsiteX84" fmla="*/ 221932 w 447675"/>
                <a:gd name="connsiteY84" fmla="*/ 386715 h 419100"/>
                <a:gd name="connsiteX85" fmla="*/ 219075 w 447675"/>
                <a:gd name="connsiteY85" fmla="*/ 390525 h 419100"/>
                <a:gd name="connsiteX86" fmla="*/ 219075 w 447675"/>
                <a:gd name="connsiteY86" fmla="*/ 399098 h 419100"/>
                <a:gd name="connsiteX87" fmla="*/ 218122 w 447675"/>
                <a:gd name="connsiteY87" fmla="*/ 400050 h 419100"/>
                <a:gd name="connsiteX88" fmla="*/ 218122 w 447675"/>
                <a:gd name="connsiteY88" fmla="*/ 400050 h 419100"/>
                <a:gd name="connsiteX89" fmla="*/ 212407 w 447675"/>
                <a:gd name="connsiteY89" fmla="*/ 410528 h 419100"/>
                <a:gd name="connsiteX90" fmla="*/ 211455 w 447675"/>
                <a:gd name="connsiteY90" fmla="*/ 410528 h 419100"/>
                <a:gd name="connsiteX91" fmla="*/ 209550 w 447675"/>
                <a:gd name="connsiteY91" fmla="*/ 411480 h 419100"/>
                <a:gd name="connsiteX92" fmla="*/ 201930 w 447675"/>
                <a:gd name="connsiteY92" fmla="*/ 412432 h 419100"/>
                <a:gd name="connsiteX93" fmla="*/ 194310 w 447675"/>
                <a:gd name="connsiteY93" fmla="*/ 414337 h 419100"/>
                <a:gd name="connsiteX94" fmla="*/ 188595 w 447675"/>
                <a:gd name="connsiteY94" fmla="*/ 424815 h 419100"/>
                <a:gd name="connsiteX95" fmla="*/ 189547 w 447675"/>
                <a:gd name="connsiteY95" fmla="*/ 426720 h 419100"/>
                <a:gd name="connsiteX96" fmla="*/ 220980 w 447675"/>
                <a:gd name="connsiteY96" fmla="*/ 422910 h 419100"/>
                <a:gd name="connsiteX97" fmla="*/ 226695 w 447675"/>
                <a:gd name="connsiteY97" fmla="*/ 418148 h 419100"/>
                <a:gd name="connsiteX98" fmla="*/ 237172 w 447675"/>
                <a:gd name="connsiteY98" fmla="*/ 390525 h 419100"/>
                <a:gd name="connsiteX99" fmla="*/ 237172 w 447675"/>
                <a:gd name="connsiteY99" fmla="*/ 390525 h 419100"/>
                <a:gd name="connsiteX100" fmla="*/ 307657 w 447675"/>
                <a:gd name="connsiteY100" fmla="*/ 318135 h 419100"/>
                <a:gd name="connsiteX101" fmla="*/ 309563 w 447675"/>
                <a:gd name="connsiteY101" fmla="*/ 318135 h 419100"/>
                <a:gd name="connsiteX102" fmla="*/ 324802 w 447675"/>
                <a:gd name="connsiteY102" fmla="*/ 310515 h 419100"/>
                <a:gd name="connsiteX103" fmla="*/ 325755 w 447675"/>
                <a:gd name="connsiteY103" fmla="*/ 309563 h 419100"/>
                <a:gd name="connsiteX104" fmla="*/ 325755 w 447675"/>
                <a:gd name="connsiteY104" fmla="*/ 310515 h 419100"/>
                <a:gd name="connsiteX105" fmla="*/ 338138 w 447675"/>
                <a:gd name="connsiteY105" fmla="*/ 310515 h 419100"/>
                <a:gd name="connsiteX106" fmla="*/ 350520 w 447675"/>
                <a:gd name="connsiteY106" fmla="*/ 307657 h 419100"/>
                <a:gd name="connsiteX107" fmla="*/ 363855 w 447675"/>
                <a:gd name="connsiteY107" fmla="*/ 301942 h 419100"/>
                <a:gd name="connsiteX108" fmla="*/ 373380 w 447675"/>
                <a:gd name="connsiteY108" fmla="*/ 291465 h 419100"/>
                <a:gd name="connsiteX109" fmla="*/ 388620 w 447675"/>
                <a:gd name="connsiteY109" fmla="*/ 249555 h 419100"/>
                <a:gd name="connsiteX110" fmla="*/ 388620 w 447675"/>
                <a:gd name="connsiteY110" fmla="*/ 249555 h 419100"/>
                <a:gd name="connsiteX111" fmla="*/ 388620 w 447675"/>
                <a:gd name="connsiteY111" fmla="*/ 248602 h 419100"/>
                <a:gd name="connsiteX112" fmla="*/ 447675 w 447675"/>
                <a:gd name="connsiteY112" fmla="*/ 186690 h 419100"/>
                <a:gd name="connsiteX113" fmla="*/ 447675 w 447675"/>
                <a:gd name="connsiteY113" fmla="*/ 185738 h 419100"/>
                <a:gd name="connsiteX114" fmla="*/ 443865 w 447675"/>
                <a:gd name="connsiteY114" fmla="*/ 152400 h 419100"/>
                <a:gd name="connsiteX115" fmla="*/ 435292 w 447675"/>
                <a:gd name="connsiteY115" fmla="*/ 146685 h 419100"/>
                <a:gd name="connsiteX116" fmla="*/ 433388 w 447675"/>
                <a:gd name="connsiteY116" fmla="*/ 144780 h 419100"/>
                <a:gd name="connsiteX117" fmla="*/ 433388 w 447675"/>
                <a:gd name="connsiteY117" fmla="*/ 145732 h 419100"/>
                <a:gd name="connsiteX118" fmla="*/ 423863 w 447675"/>
                <a:gd name="connsiteY118" fmla="*/ 146685 h 419100"/>
                <a:gd name="connsiteX119" fmla="*/ 412432 w 447675"/>
                <a:gd name="connsiteY119" fmla="*/ 138113 h 419100"/>
                <a:gd name="connsiteX120" fmla="*/ 409575 w 447675"/>
                <a:gd name="connsiteY120" fmla="*/ 132398 h 419100"/>
                <a:gd name="connsiteX121" fmla="*/ 409575 w 447675"/>
                <a:gd name="connsiteY121" fmla="*/ 131445 h 419100"/>
                <a:gd name="connsiteX122" fmla="*/ 408622 w 447675"/>
                <a:gd name="connsiteY122" fmla="*/ 130492 h 419100"/>
                <a:gd name="connsiteX123" fmla="*/ 408622 w 447675"/>
                <a:gd name="connsiteY123" fmla="*/ 79057 h 419100"/>
                <a:gd name="connsiteX124" fmla="*/ 390525 w 447675"/>
                <a:gd name="connsiteY124" fmla="*/ 66675 h 419100"/>
                <a:gd name="connsiteX125" fmla="*/ 378142 w 447675"/>
                <a:gd name="connsiteY125" fmla="*/ 53340 h 419100"/>
                <a:gd name="connsiteX126" fmla="*/ 366713 w 447675"/>
                <a:gd name="connsiteY126" fmla="*/ 37148 h 419100"/>
                <a:gd name="connsiteX127" fmla="*/ 365760 w 447675"/>
                <a:gd name="connsiteY127" fmla="*/ 19050 h 419100"/>
                <a:gd name="connsiteX128" fmla="*/ 366713 w 447675"/>
                <a:gd name="connsiteY128" fmla="*/ 14288 h 419100"/>
                <a:gd name="connsiteX129" fmla="*/ 360045 w 447675"/>
                <a:gd name="connsiteY129" fmla="*/ 5715 h 419100"/>
                <a:gd name="connsiteX130" fmla="*/ 359092 w 447675"/>
                <a:gd name="connsiteY130" fmla="*/ 13335 h 419100"/>
                <a:gd name="connsiteX131" fmla="*/ 350520 w 447675"/>
                <a:gd name="connsiteY131" fmla="*/ 29527 h 419100"/>
                <a:gd name="connsiteX132" fmla="*/ 347663 w 447675"/>
                <a:gd name="connsiteY132" fmla="*/ 29527 h 419100"/>
                <a:gd name="connsiteX133" fmla="*/ 327660 w 447675"/>
                <a:gd name="connsiteY133" fmla="*/ 25717 h 419100"/>
                <a:gd name="connsiteX134" fmla="*/ 319088 w 447675"/>
                <a:gd name="connsiteY134" fmla="*/ 13335 h 419100"/>
                <a:gd name="connsiteX135" fmla="*/ 319088 w 447675"/>
                <a:gd name="connsiteY135" fmla="*/ 9525 h 419100"/>
                <a:gd name="connsiteX136" fmla="*/ 314325 w 447675"/>
                <a:gd name="connsiteY136" fmla="*/ 9525 h 419100"/>
                <a:gd name="connsiteX137" fmla="*/ 296227 w 447675"/>
                <a:gd name="connsiteY137" fmla="*/ 14288 h 419100"/>
                <a:gd name="connsiteX138" fmla="*/ 282892 w 447675"/>
                <a:gd name="connsiteY138" fmla="*/ 952 h 419100"/>
                <a:gd name="connsiteX139" fmla="*/ 278130 w 447675"/>
                <a:gd name="connsiteY139" fmla="*/ 0 h 419100"/>
                <a:gd name="connsiteX140" fmla="*/ 273367 w 447675"/>
                <a:gd name="connsiteY140" fmla="*/ 4763 h 419100"/>
                <a:gd name="connsiteX141" fmla="*/ 279082 w 447675"/>
                <a:gd name="connsiteY141" fmla="*/ 14288 h 419100"/>
                <a:gd name="connsiteX142" fmla="*/ 280988 w 447675"/>
                <a:gd name="connsiteY142" fmla="*/ 17145 h 419100"/>
                <a:gd name="connsiteX143" fmla="*/ 271463 w 447675"/>
                <a:gd name="connsiteY143" fmla="*/ 37148 h 419100"/>
                <a:gd name="connsiteX144" fmla="*/ 270510 w 447675"/>
                <a:gd name="connsiteY144" fmla="*/ 37148 h 419100"/>
                <a:gd name="connsiteX145" fmla="*/ 270510 w 447675"/>
                <a:gd name="connsiteY145" fmla="*/ 38100 h 419100"/>
                <a:gd name="connsiteX146" fmla="*/ 269557 w 447675"/>
                <a:gd name="connsiteY146" fmla="*/ 38100 h 419100"/>
                <a:gd name="connsiteX147" fmla="*/ 252413 w 447675"/>
                <a:gd name="connsiteY147" fmla="*/ 57150 h 419100"/>
                <a:gd name="connsiteX148" fmla="*/ 251460 w 447675"/>
                <a:gd name="connsiteY148" fmla="*/ 58102 h 419100"/>
                <a:gd name="connsiteX149" fmla="*/ 249555 w 447675"/>
                <a:gd name="connsiteY149" fmla="*/ 58102 h 419100"/>
                <a:gd name="connsiteX150" fmla="*/ 222885 w 447675"/>
                <a:gd name="connsiteY150" fmla="*/ 60960 h 419100"/>
                <a:gd name="connsiteX151" fmla="*/ 204788 w 447675"/>
                <a:gd name="connsiteY151" fmla="*/ 56198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</a:cxnLst>
              <a:rect l="l" t="t" r="r" b="b"/>
              <a:pathLst>
                <a:path w="447675" h="419100">
                  <a:moveTo>
                    <a:pt x="204788" y="56198"/>
                  </a:moveTo>
                  <a:lnTo>
                    <a:pt x="193357" y="71438"/>
                  </a:lnTo>
                  <a:cubicBezTo>
                    <a:pt x="191452" y="74295"/>
                    <a:pt x="190500" y="80010"/>
                    <a:pt x="192405" y="89535"/>
                  </a:cubicBezTo>
                  <a:lnTo>
                    <a:pt x="192405" y="95250"/>
                  </a:lnTo>
                  <a:lnTo>
                    <a:pt x="169545" y="95250"/>
                  </a:lnTo>
                  <a:lnTo>
                    <a:pt x="168592" y="95250"/>
                  </a:lnTo>
                  <a:lnTo>
                    <a:pt x="168592" y="95250"/>
                  </a:lnTo>
                  <a:lnTo>
                    <a:pt x="152400" y="90488"/>
                  </a:lnTo>
                  <a:lnTo>
                    <a:pt x="140017" y="109538"/>
                  </a:lnTo>
                  <a:lnTo>
                    <a:pt x="138113" y="111442"/>
                  </a:lnTo>
                  <a:lnTo>
                    <a:pt x="122872" y="120967"/>
                  </a:lnTo>
                  <a:lnTo>
                    <a:pt x="109538" y="135255"/>
                  </a:lnTo>
                  <a:lnTo>
                    <a:pt x="109538" y="135255"/>
                  </a:lnTo>
                  <a:lnTo>
                    <a:pt x="107632" y="138113"/>
                  </a:lnTo>
                  <a:lnTo>
                    <a:pt x="107632" y="138113"/>
                  </a:lnTo>
                  <a:lnTo>
                    <a:pt x="83820" y="165735"/>
                  </a:lnTo>
                  <a:lnTo>
                    <a:pt x="83820" y="166688"/>
                  </a:lnTo>
                  <a:lnTo>
                    <a:pt x="82867" y="166688"/>
                  </a:lnTo>
                  <a:lnTo>
                    <a:pt x="64770" y="176213"/>
                  </a:lnTo>
                  <a:lnTo>
                    <a:pt x="50482" y="166688"/>
                  </a:lnTo>
                  <a:lnTo>
                    <a:pt x="50482" y="165735"/>
                  </a:lnTo>
                  <a:lnTo>
                    <a:pt x="50482" y="165735"/>
                  </a:lnTo>
                  <a:lnTo>
                    <a:pt x="50482" y="165735"/>
                  </a:lnTo>
                  <a:lnTo>
                    <a:pt x="37147" y="151448"/>
                  </a:lnTo>
                  <a:lnTo>
                    <a:pt x="28575" y="146685"/>
                  </a:lnTo>
                  <a:lnTo>
                    <a:pt x="35242" y="185738"/>
                  </a:lnTo>
                  <a:lnTo>
                    <a:pt x="40957" y="206692"/>
                  </a:lnTo>
                  <a:lnTo>
                    <a:pt x="26670" y="220027"/>
                  </a:lnTo>
                  <a:lnTo>
                    <a:pt x="6667" y="249555"/>
                  </a:lnTo>
                  <a:lnTo>
                    <a:pt x="6667" y="261938"/>
                  </a:lnTo>
                  <a:lnTo>
                    <a:pt x="5715" y="262890"/>
                  </a:lnTo>
                  <a:lnTo>
                    <a:pt x="4763" y="262890"/>
                  </a:lnTo>
                  <a:lnTo>
                    <a:pt x="0" y="270510"/>
                  </a:lnTo>
                  <a:lnTo>
                    <a:pt x="3810" y="277178"/>
                  </a:lnTo>
                  <a:lnTo>
                    <a:pt x="11430" y="277178"/>
                  </a:lnTo>
                  <a:lnTo>
                    <a:pt x="39052" y="284798"/>
                  </a:lnTo>
                  <a:lnTo>
                    <a:pt x="40005" y="284798"/>
                  </a:lnTo>
                  <a:lnTo>
                    <a:pt x="40957" y="284798"/>
                  </a:lnTo>
                  <a:lnTo>
                    <a:pt x="40957" y="285750"/>
                  </a:lnTo>
                  <a:lnTo>
                    <a:pt x="41910" y="285750"/>
                  </a:lnTo>
                  <a:lnTo>
                    <a:pt x="47625" y="291465"/>
                  </a:lnTo>
                  <a:lnTo>
                    <a:pt x="55245" y="295275"/>
                  </a:lnTo>
                  <a:lnTo>
                    <a:pt x="55245" y="295275"/>
                  </a:lnTo>
                  <a:lnTo>
                    <a:pt x="57150" y="295275"/>
                  </a:lnTo>
                  <a:lnTo>
                    <a:pt x="57150" y="296228"/>
                  </a:lnTo>
                  <a:cubicBezTo>
                    <a:pt x="60007" y="300038"/>
                    <a:pt x="61913" y="303848"/>
                    <a:pt x="61913" y="307657"/>
                  </a:cubicBezTo>
                  <a:lnTo>
                    <a:pt x="64770" y="316230"/>
                  </a:lnTo>
                  <a:lnTo>
                    <a:pt x="94297" y="324803"/>
                  </a:lnTo>
                  <a:lnTo>
                    <a:pt x="102870" y="322898"/>
                  </a:lnTo>
                  <a:lnTo>
                    <a:pt x="111442" y="311467"/>
                  </a:lnTo>
                  <a:lnTo>
                    <a:pt x="134302" y="267653"/>
                  </a:lnTo>
                  <a:lnTo>
                    <a:pt x="135255" y="267653"/>
                  </a:lnTo>
                  <a:lnTo>
                    <a:pt x="135255" y="266700"/>
                  </a:lnTo>
                  <a:lnTo>
                    <a:pt x="145732" y="252413"/>
                  </a:lnTo>
                  <a:lnTo>
                    <a:pt x="146685" y="251460"/>
                  </a:lnTo>
                  <a:lnTo>
                    <a:pt x="164782" y="242888"/>
                  </a:lnTo>
                  <a:lnTo>
                    <a:pt x="177165" y="241935"/>
                  </a:lnTo>
                  <a:cubicBezTo>
                    <a:pt x="181927" y="234315"/>
                    <a:pt x="185738" y="230505"/>
                    <a:pt x="190500" y="230505"/>
                  </a:cubicBezTo>
                  <a:cubicBezTo>
                    <a:pt x="193357" y="230505"/>
                    <a:pt x="198120" y="232410"/>
                    <a:pt x="205740" y="236220"/>
                  </a:cubicBezTo>
                  <a:lnTo>
                    <a:pt x="207645" y="237173"/>
                  </a:lnTo>
                  <a:lnTo>
                    <a:pt x="207645" y="238125"/>
                  </a:lnTo>
                  <a:lnTo>
                    <a:pt x="223838" y="262890"/>
                  </a:lnTo>
                  <a:lnTo>
                    <a:pt x="223838" y="263842"/>
                  </a:lnTo>
                  <a:lnTo>
                    <a:pt x="224790" y="263842"/>
                  </a:lnTo>
                  <a:lnTo>
                    <a:pt x="224790" y="265748"/>
                  </a:lnTo>
                  <a:lnTo>
                    <a:pt x="226695" y="283845"/>
                  </a:lnTo>
                  <a:lnTo>
                    <a:pt x="225742" y="303848"/>
                  </a:lnTo>
                  <a:lnTo>
                    <a:pt x="225742" y="303848"/>
                  </a:lnTo>
                  <a:lnTo>
                    <a:pt x="220980" y="320992"/>
                  </a:lnTo>
                  <a:lnTo>
                    <a:pt x="220980" y="320992"/>
                  </a:lnTo>
                  <a:lnTo>
                    <a:pt x="220980" y="322898"/>
                  </a:lnTo>
                  <a:lnTo>
                    <a:pt x="220027" y="322898"/>
                  </a:lnTo>
                  <a:lnTo>
                    <a:pt x="207645" y="338138"/>
                  </a:lnTo>
                  <a:lnTo>
                    <a:pt x="201930" y="350520"/>
                  </a:lnTo>
                  <a:lnTo>
                    <a:pt x="202882" y="371475"/>
                  </a:lnTo>
                  <a:lnTo>
                    <a:pt x="204788" y="371475"/>
                  </a:lnTo>
                  <a:lnTo>
                    <a:pt x="211455" y="368618"/>
                  </a:lnTo>
                  <a:lnTo>
                    <a:pt x="219075" y="361950"/>
                  </a:lnTo>
                  <a:lnTo>
                    <a:pt x="220980" y="360045"/>
                  </a:lnTo>
                  <a:lnTo>
                    <a:pt x="221932" y="358140"/>
                  </a:lnTo>
                  <a:lnTo>
                    <a:pt x="231457" y="366712"/>
                  </a:lnTo>
                  <a:lnTo>
                    <a:pt x="231457" y="367665"/>
                  </a:lnTo>
                  <a:lnTo>
                    <a:pt x="231457" y="382905"/>
                  </a:lnTo>
                  <a:lnTo>
                    <a:pt x="230505" y="382905"/>
                  </a:lnTo>
                  <a:lnTo>
                    <a:pt x="221932" y="386715"/>
                  </a:lnTo>
                  <a:lnTo>
                    <a:pt x="219075" y="390525"/>
                  </a:lnTo>
                  <a:lnTo>
                    <a:pt x="219075" y="399098"/>
                  </a:lnTo>
                  <a:lnTo>
                    <a:pt x="218122" y="400050"/>
                  </a:lnTo>
                  <a:lnTo>
                    <a:pt x="218122" y="400050"/>
                  </a:lnTo>
                  <a:lnTo>
                    <a:pt x="212407" y="410528"/>
                  </a:lnTo>
                  <a:lnTo>
                    <a:pt x="211455" y="410528"/>
                  </a:lnTo>
                  <a:lnTo>
                    <a:pt x="209550" y="411480"/>
                  </a:lnTo>
                  <a:lnTo>
                    <a:pt x="201930" y="412432"/>
                  </a:lnTo>
                  <a:lnTo>
                    <a:pt x="194310" y="414337"/>
                  </a:lnTo>
                  <a:lnTo>
                    <a:pt x="188595" y="424815"/>
                  </a:lnTo>
                  <a:lnTo>
                    <a:pt x="189547" y="426720"/>
                  </a:lnTo>
                  <a:lnTo>
                    <a:pt x="220980" y="422910"/>
                  </a:lnTo>
                  <a:lnTo>
                    <a:pt x="226695" y="418148"/>
                  </a:lnTo>
                  <a:lnTo>
                    <a:pt x="237172" y="390525"/>
                  </a:lnTo>
                  <a:lnTo>
                    <a:pt x="237172" y="390525"/>
                  </a:lnTo>
                  <a:lnTo>
                    <a:pt x="307657" y="318135"/>
                  </a:lnTo>
                  <a:lnTo>
                    <a:pt x="309563" y="318135"/>
                  </a:lnTo>
                  <a:lnTo>
                    <a:pt x="324802" y="310515"/>
                  </a:lnTo>
                  <a:lnTo>
                    <a:pt x="325755" y="309563"/>
                  </a:lnTo>
                  <a:lnTo>
                    <a:pt x="325755" y="310515"/>
                  </a:lnTo>
                  <a:lnTo>
                    <a:pt x="338138" y="310515"/>
                  </a:lnTo>
                  <a:lnTo>
                    <a:pt x="350520" y="307657"/>
                  </a:lnTo>
                  <a:lnTo>
                    <a:pt x="363855" y="301942"/>
                  </a:lnTo>
                  <a:lnTo>
                    <a:pt x="373380" y="291465"/>
                  </a:lnTo>
                  <a:lnTo>
                    <a:pt x="388620" y="249555"/>
                  </a:lnTo>
                  <a:lnTo>
                    <a:pt x="388620" y="249555"/>
                  </a:lnTo>
                  <a:lnTo>
                    <a:pt x="388620" y="248602"/>
                  </a:lnTo>
                  <a:lnTo>
                    <a:pt x="447675" y="186690"/>
                  </a:lnTo>
                  <a:lnTo>
                    <a:pt x="447675" y="185738"/>
                  </a:lnTo>
                  <a:lnTo>
                    <a:pt x="443865" y="152400"/>
                  </a:lnTo>
                  <a:cubicBezTo>
                    <a:pt x="441007" y="151448"/>
                    <a:pt x="437197" y="149542"/>
                    <a:pt x="435292" y="146685"/>
                  </a:cubicBezTo>
                  <a:lnTo>
                    <a:pt x="433388" y="144780"/>
                  </a:lnTo>
                  <a:lnTo>
                    <a:pt x="433388" y="145732"/>
                  </a:lnTo>
                  <a:lnTo>
                    <a:pt x="423863" y="146685"/>
                  </a:lnTo>
                  <a:cubicBezTo>
                    <a:pt x="419100" y="144780"/>
                    <a:pt x="416242" y="142875"/>
                    <a:pt x="412432" y="138113"/>
                  </a:cubicBezTo>
                  <a:lnTo>
                    <a:pt x="409575" y="132398"/>
                  </a:lnTo>
                  <a:lnTo>
                    <a:pt x="409575" y="131445"/>
                  </a:lnTo>
                  <a:lnTo>
                    <a:pt x="408622" y="130492"/>
                  </a:lnTo>
                  <a:lnTo>
                    <a:pt x="408622" y="79057"/>
                  </a:lnTo>
                  <a:cubicBezTo>
                    <a:pt x="402907" y="77152"/>
                    <a:pt x="397192" y="73342"/>
                    <a:pt x="390525" y="66675"/>
                  </a:cubicBezTo>
                  <a:lnTo>
                    <a:pt x="378142" y="53340"/>
                  </a:lnTo>
                  <a:lnTo>
                    <a:pt x="366713" y="37148"/>
                  </a:lnTo>
                  <a:cubicBezTo>
                    <a:pt x="364807" y="33338"/>
                    <a:pt x="364807" y="27623"/>
                    <a:pt x="365760" y="19050"/>
                  </a:cubicBezTo>
                  <a:lnTo>
                    <a:pt x="366713" y="14288"/>
                  </a:lnTo>
                  <a:lnTo>
                    <a:pt x="360045" y="5715"/>
                  </a:lnTo>
                  <a:lnTo>
                    <a:pt x="359092" y="13335"/>
                  </a:lnTo>
                  <a:lnTo>
                    <a:pt x="350520" y="29527"/>
                  </a:lnTo>
                  <a:lnTo>
                    <a:pt x="347663" y="29527"/>
                  </a:lnTo>
                  <a:cubicBezTo>
                    <a:pt x="340995" y="29527"/>
                    <a:pt x="333375" y="28575"/>
                    <a:pt x="327660" y="25717"/>
                  </a:cubicBezTo>
                  <a:cubicBezTo>
                    <a:pt x="321945" y="23813"/>
                    <a:pt x="319088" y="19050"/>
                    <a:pt x="319088" y="13335"/>
                  </a:cubicBezTo>
                  <a:lnTo>
                    <a:pt x="319088" y="9525"/>
                  </a:lnTo>
                  <a:lnTo>
                    <a:pt x="314325" y="9525"/>
                  </a:lnTo>
                  <a:lnTo>
                    <a:pt x="296227" y="14288"/>
                  </a:lnTo>
                  <a:lnTo>
                    <a:pt x="282892" y="952"/>
                  </a:lnTo>
                  <a:lnTo>
                    <a:pt x="278130" y="0"/>
                  </a:lnTo>
                  <a:lnTo>
                    <a:pt x="273367" y="4763"/>
                  </a:lnTo>
                  <a:lnTo>
                    <a:pt x="279082" y="14288"/>
                  </a:lnTo>
                  <a:lnTo>
                    <a:pt x="280988" y="17145"/>
                  </a:lnTo>
                  <a:lnTo>
                    <a:pt x="271463" y="37148"/>
                  </a:lnTo>
                  <a:lnTo>
                    <a:pt x="270510" y="37148"/>
                  </a:lnTo>
                  <a:lnTo>
                    <a:pt x="270510" y="38100"/>
                  </a:lnTo>
                  <a:lnTo>
                    <a:pt x="269557" y="38100"/>
                  </a:lnTo>
                  <a:lnTo>
                    <a:pt x="252413" y="57150"/>
                  </a:lnTo>
                  <a:lnTo>
                    <a:pt x="251460" y="58102"/>
                  </a:lnTo>
                  <a:lnTo>
                    <a:pt x="249555" y="58102"/>
                  </a:lnTo>
                  <a:lnTo>
                    <a:pt x="222885" y="60960"/>
                  </a:lnTo>
                  <a:lnTo>
                    <a:pt x="204788" y="56198"/>
                  </a:lnTo>
                  <a:close/>
                </a:path>
              </a:pathLst>
            </a:custGeom>
            <a:solidFill>
              <a:srgbClr val="7E7E7F"/>
            </a:solidFill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9F063FC5-BA85-4E24-B280-AC9198164131}"/>
                </a:ext>
              </a:extLst>
            </p:cNvPr>
            <p:cNvSpPr/>
            <p:nvPr/>
          </p:nvSpPr>
          <p:spPr>
            <a:xfrm>
              <a:off x="4518495" y="2438400"/>
              <a:ext cx="638175" cy="428625"/>
            </a:xfrm>
            <a:custGeom>
              <a:avLst/>
              <a:gdLst>
                <a:gd name="connsiteX0" fmla="*/ 123825 w 638175"/>
                <a:gd name="connsiteY0" fmla="*/ 20002 h 428625"/>
                <a:gd name="connsiteX1" fmla="*/ 120015 w 638175"/>
                <a:gd name="connsiteY1" fmla="*/ 0 h 428625"/>
                <a:gd name="connsiteX2" fmla="*/ 110490 w 638175"/>
                <a:gd name="connsiteY2" fmla="*/ 5715 h 428625"/>
                <a:gd name="connsiteX3" fmla="*/ 109538 w 638175"/>
                <a:gd name="connsiteY3" fmla="*/ 5715 h 428625"/>
                <a:gd name="connsiteX4" fmla="*/ 86678 w 638175"/>
                <a:gd name="connsiteY4" fmla="*/ 14288 h 428625"/>
                <a:gd name="connsiteX5" fmla="*/ 85725 w 638175"/>
                <a:gd name="connsiteY5" fmla="*/ 12383 h 428625"/>
                <a:gd name="connsiteX6" fmla="*/ 81915 w 638175"/>
                <a:gd name="connsiteY6" fmla="*/ 11430 h 428625"/>
                <a:gd name="connsiteX7" fmla="*/ 81915 w 638175"/>
                <a:gd name="connsiteY7" fmla="*/ 21908 h 428625"/>
                <a:gd name="connsiteX8" fmla="*/ 80963 w 638175"/>
                <a:gd name="connsiteY8" fmla="*/ 22860 h 428625"/>
                <a:gd name="connsiteX9" fmla="*/ 69533 w 638175"/>
                <a:gd name="connsiteY9" fmla="*/ 40005 h 428625"/>
                <a:gd name="connsiteX10" fmla="*/ 68580 w 638175"/>
                <a:gd name="connsiteY10" fmla="*/ 40005 h 428625"/>
                <a:gd name="connsiteX11" fmla="*/ 68580 w 638175"/>
                <a:gd name="connsiteY11" fmla="*/ 40958 h 428625"/>
                <a:gd name="connsiteX12" fmla="*/ 67628 w 638175"/>
                <a:gd name="connsiteY12" fmla="*/ 40958 h 428625"/>
                <a:gd name="connsiteX13" fmla="*/ 50483 w 638175"/>
                <a:gd name="connsiteY13" fmla="*/ 55245 h 428625"/>
                <a:gd name="connsiteX14" fmla="*/ 48578 w 638175"/>
                <a:gd name="connsiteY14" fmla="*/ 55245 h 428625"/>
                <a:gd name="connsiteX15" fmla="*/ 48578 w 638175"/>
                <a:gd name="connsiteY15" fmla="*/ 57150 h 428625"/>
                <a:gd name="connsiteX16" fmla="*/ 45720 w 638175"/>
                <a:gd name="connsiteY16" fmla="*/ 55245 h 428625"/>
                <a:gd name="connsiteX17" fmla="*/ 24765 w 638175"/>
                <a:gd name="connsiteY17" fmla="*/ 40005 h 428625"/>
                <a:gd name="connsiteX18" fmla="*/ 20003 w 638175"/>
                <a:gd name="connsiteY18" fmla="*/ 37148 h 428625"/>
                <a:gd name="connsiteX19" fmla="*/ 7620 w 638175"/>
                <a:gd name="connsiteY19" fmla="*/ 39052 h 428625"/>
                <a:gd name="connsiteX20" fmla="*/ 0 w 638175"/>
                <a:gd name="connsiteY20" fmla="*/ 46673 h 428625"/>
                <a:gd name="connsiteX21" fmla="*/ 20003 w 638175"/>
                <a:gd name="connsiteY21" fmla="*/ 63817 h 428625"/>
                <a:gd name="connsiteX22" fmla="*/ 36195 w 638175"/>
                <a:gd name="connsiteY22" fmla="*/ 70485 h 428625"/>
                <a:gd name="connsiteX23" fmla="*/ 37147 w 638175"/>
                <a:gd name="connsiteY23" fmla="*/ 71438 h 428625"/>
                <a:gd name="connsiteX24" fmla="*/ 38100 w 638175"/>
                <a:gd name="connsiteY24" fmla="*/ 71438 h 428625"/>
                <a:gd name="connsiteX25" fmla="*/ 39053 w 638175"/>
                <a:gd name="connsiteY25" fmla="*/ 73342 h 428625"/>
                <a:gd name="connsiteX26" fmla="*/ 39053 w 638175"/>
                <a:gd name="connsiteY26" fmla="*/ 74295 h 428625"/>
                <a:gd name="connsiteX27" fmla="*/ 41910 w 638175"/>
                <a:gd name="connsiteY27" fmla="*/ 93345 h 428625"/>
                <a:gd name="connsiteX28" fmla="*/ 42863 w 638175"/>
                <a:gd name="connsiteY28" fmla="*/ 93345 h 428625"/>
                <a:gd name="connsiteX29" fmla="*/ 42863 w 638175"/>
                <a:gd name="connsiteY29" fmla="*/ 122873 h 428625"/>
                <a:gd name="connsiteX30" fmla="*/ 46672 w 638175"/>
                <a:gd name="connsiteY30" fmla="*/ 140017 h 428625"/>
                <a:gd name="connsiteX31" fmla="*/ 58103 w 638175"/>
                <a:gd name="connsiteY31" fmla="*/ 166688 h 428625"/>
                <a:gd name="connsiteX32" fmla="*/ 71438 w 638175"/>
                <a:gd name="connsiteY32" fmla="*/ 179070 h 428625"/>
                <a:gd name="connsiteX33" fmla="*/ 81915 w 638175"/>
                <a:gd name="connsiteY33" fmla="*/ 171450 h 428625"/>
                <a:gd name="connsiteX34" fmla="*/ 89535 w 638175"/>
                <a:gd name="connsiteY34" fmla="*/ 161925 h 428625"/>
                <a:gd name="connsiteX35" fmla="*/ 89535 w 638175"/>
                <a:gd name="connsiteY35" fmla="*/ 160973 h 428625"/>
                <a:gd name="connsiteX36" fmla="*/ 90488 w 638175"/>
                <a:gd name="connsiteY36" fmla="*/ 160973 h 428625"/>
                <a:gd name="connsiteX37" fmla="*/ 103822 w 638175"/>
                <a:gd name="connsiteY37" fmla="*/ 144780 h 428625"/>
                <a:gd name="connsiteX38" fmla="*/ 115253 w 638175"/>
                <a:gd name="connsiteY38" fmla="*/ 155258 h 428625"/>
                <a:gd name="connsiteX39" fmla="*/ 115253 w 638175"/>
                <a:gd name="connsiteY39" fmla="*/ 156210 h 428625"/>
                <a:gd name="connsiteX40" fmla="*/ 115253 w 638175"/>
                <a:gd name="connsiteY40" fmla="*/ 156210 h 428625"/>
                <a:gd name="connsiteX41" fmla="*/ 115253 w 638175"/>
                <a:gd name="connsiteY41" fmla="*/ 156210 h 428625"/>
                <a:gd name="connsiteX42" fmla="*/ 115253 w 638175"/>
                <a:gd name="connsiteY42" fmla="*/ 157163 h 428625"/>
                <a:gd name="connsiteX43" fmla="*/ 126683 w 638175"/>
                <a:gd name="connsiteY43" fmla="*/ 179070 h 428625"/>
                <a:gd name="connsiteX44" fmla="*/ 140970 w 638175"/>
                <a:gd name="connsiteY44" fmla="*/ 184785 h 428625"/>
                <a:gd name="connsiteX45" fmla="*/ 148590 w 638175"/>
                <a:gd name="connsiteY45" fmla="*/ 207645 h 428625"/>
                <a:gd name="connsiteX46" fmla="*/ 148590 w 638175"/>
                <a:gd name="connsiteY46" fmla="*/ 208598 h 428625"/>
                <a:gd name="connsiteX47" fmla="*/ 148590 w 638175"/>
                <a:gd name="connsiteY47" fmla="*/ 209550 h 428625"/>
                <a:gd name="connsiteX48" fmla="*/ 147638 w 638175"/>
                <a:gd name="connsiteY48" fmla="*/ 230505 h 428625"/>
                <a:gd name="connsiteX49" fmla="*/ 147638 w 638175"/>
                <a:gd name="connsiteY49" fmla="*/ 231458 h 428625"/>
                <a:gd name="connsiteX50" fmla="*/ 146685 w 638175"/>
                <a:gd name="connsiteY50" fmla="*/ 231458 h 428625"/>
                <a:gd name="connsiteX51" fmla="*/ 140970 w 638175"/>
                <a:gd name="connsiteY51" fmla="*/ 250508 h 428625"/>
                <a:gd name="connsiteX52" fmla="*/ 151447 w 638175"/>
                <a:gd name="connsiteY52" fmla="*/ 260033 h 428625"/>
                <a:gd name="connsiteX53" fmla="*/ 162878 w 638175"/>
                <a:gd name="connsiteY53" fmla="*/ 254317 h 428625"/>
                <a:gd name="connsiteX54" fmla="*/ 174308 w 638175"/>
                <a:gd name="connsiteY54" fmla="*/ 242888 h 428625"/>
                <a:gd name="connsiteX55" fmla="*/ 177165 w 638175"/>
                <a:gd name="connsiteY55" fmla="*/ 244792 h 428625"/>
                <a:gd name="connsiteX56" fmla="*/ 186690 w 638175"/>
                <a:gd name="connsiteY56" fmla="*/ 247650 h 428625"/>
                <a:gd name="connsiteX57" fmla="*/ 186690 w 638175"/>
                <a:gd name="connsiteY57" fmla="*/ 247650 h 428625"/>
                <a:gd name="connsiteX58" fmla="*/ 186690 w 638175"/>
                <a:gd name="connsiteY58" fmla="*/ 247650 h 428625"/>
                <a:gd name="connsiteX59" fmla="*/ 198120 w 638175"/>
                <a:gd name="connsiteY59" fmla="*/ 258127 h 428625"/>
                <a:gd name="connsiteX60" fmla="*/ 210503 w 638175"/>
                <a:gd name="connsiteY60" fmla="*/ 255270 h 428625"/>
                <a:gd name="connsiteX61" fmla="*/ 227647 w 638175"/>
                <a:gd name="connsiteY61" fmla="*/ 261938 h 428625"/>
                <a:gd name="connsiteX62" fmla="*/ 227647 w 638175"/>
                <a:gd name="connsiteY62" fmla="*/ 270510 h 428625"/>
                <a:gd name="connsiteX63" fmla="*/ 229553 w 638175"/>
                <a:gd name="connsiteY63" fmla="*/ 271463 h 428625"/>
                <a:gd name="connsiteX64" fmla="*/ 242888 w 638175"/>
                <a:gd name="connsiteY64" fmla="*/ 275273 h 428625"/>
                <a:gd name="connsiteX65" fmla="*/ 248603 w 638175"/>
                <a:gd name="connsiteY65" fmla="*/ 262890 h 428625"/>
                <a:gd name="connsiteX66" fmla="*/ 248603 w 638175"/>
                <a:gd name="connsiteY66" fmla="*/ 258127 h 428625"/>
                <a:gd name="connsiteX67" fmla="*/ 252413 w 638175"/>
                <a:gd name="connsiteY67" fmla="*/ 249555 h 428625"/>
                <a:gd name="connsiteX68" fmla="*/ 260033 w 638175"/>
                <a:gd name="connsiteY68" fmla="*/ 250508 h 428625"/>
                <a:gd name="connsiteX69" fmla="*/ 275272 w 638175"/>
                <a:gd name="connsiteY69" fmla="*/ 269558 h 428625"/>
                <a:gd name="connsiteX70" fmla="*/ 274320 w 638175"/>
                <a:gd name="connsiteY70" fmla="*/ 276225 h 428625"/>
                <a:gd name="connsiteX71" fmla="*/ 274320 w 638175"/>
                <a:gd name="connsiteY71" fmla="*/ 287655 h 428625"/>
                <a:gd name="connsiteX72" fmla="*/ 284797 w 638175"/>
                <a:gd name="connsiteY72" fmla="*/ 302895 h 428625"/>
                <a:gd name="connsiteX73" fmla="*/ 297180 w 638175"/>
                <a:gd name="connsiteY73" fmla="*/ 316230 h 428625"/>
                <a:gd name="connsiteX74" fmla="*/ 310515 w 638175"/>
                <a:gd name="connsiteY74" fmla="*/ 324803 h 428625"/>
                <a:gd name="connsiteX75" fmla="*/ 312420 w 638175"/>
                <a:gd name="connsiteY75" fmla="*/ 324803 h 428625"/>
                <a:gd name="connsiteX76" fmla="*/ 317183 w 638175"/>
                <a:gd name="connsiteY76" fmla="*/ 341948 h 428625"/>
                <a:gd name="connsiteX77" fmla="*/ 317183 w 638175"/>
                <a:gd name="connsiteY77" fmla="*/ 384810 h 428625"/>
                <a:gd name="connsiteX78" fmla="*/ 324803 w 638175"/>
                <a:gd name="connsiteY78" fmla="*/ 392430 h 428625"/>
                <a:gd name="connsiteX79" fmla="*/ 326708 w 638175"/>
                <a:gd name="connsiteY79" fmla="*/ 392430 h 428625"/>
                <a:gd name="connsiteX80" fmla="*/ 340995 w 638175"/>
                <a:gd name="connsiteY80" fmla="*/ 395288 h 428625"/>
                <a:gd name="connsiteX81" fmla="*/ 343853 w 638175"/>
                <a:gd name="connsiteY81" fmla="*/ 397192 h 428625"/>
                <a:gd name="connsiteX82" fmla="*/ 353378 w 638175"/>
                <a:gd name="connsiteY82" fmla="*/ 409575 h 428625"/>
                <a:gd name="connsiteX83" fmla="*/ 355283 w 638175"/>
                <a:gd name="connsiteY83" fmla="*/ 433388 h 428625"/>
                <a:gd name="connsiteX84" fmla="*/ 377190 w 638175"/>
                <a:gd name="connsiteY84" fmla="*/ 388620 h 428625"/>
                <a:gd name="connsiteX85" fmla="*/ 401955 w 638175"/>
                <a:gd name="connsiteY85" fmla="*/ 348615 h 428625"/>
                <a:gd name="connsiteX86" fmla="*/ 441008 w 638175"/>
                <a:gd name="connsiteY86" fmla="*/ 360045 h 428625"/>
                <a:gd name="connsiteX87" fmla="*/ 502920 w 638175"/>
                <a:gd name="connsiteY87" fmla="*/ 364808 h 428625"/>
                <a:gd name="connsiteX88" fmla="*/ 504825 w 638175"/>
                <a:gd name="connsiteY88" fmla="*/ 351473 h 428625"/>
                <a:gd name="connsiteX89" fmla="*/ 476250 w 638175"/>
                <a:gd name="connsiteY89" fmla="*/ 323850 h 428625"/>
                <a:gd name="connsiteX90" fmla="*/ 459105 w 638175"/>
                <a:gd name="connsiteY90" fmla="*/ 306705 h 428625"/>
                <a:gd name="connsiteX91" fmla="*/ 481013 w 638175"/>
                <a:gd name="connsiteY91" fmla="*/ 307658 h 428625"/>
                <a:gd name="connsiteX92" fmla="*/ 538163 w 638175"/>
                <a:gd name="connsiteY92" fmla="*/ 270510 h 428625"/>
                <a:gd name="connsiteX93" fmla="*/ 538163 w 638175"/>
                <a:gd name="connsiteY93" fmla="*/ 270510 h 428625"/>
                <a:gd name="connsiteX94" fmla="*/ 539115 w 638175"/>
                <a:gd name="connsiteY94" fmla="*/ 270510 h 428625"/>
                <a:gd name="connsiteX95" fmla="*/ 560070 w 638175"/>
                <a:gd name="connsiteY95" fmla="*/ 250508 h 428625"/>
                <a:gd name="connsiteX96" fmla="*/ 562928 w 638175"/>
                <a:gd name="connsiteY96" fmla="*/ 206692 h 428625"/>
                <a:gd name="connsiteX97" fmla="*/ 562928 w 638175"/>
                <a:gd name="connsiteY97" fmla="*/ 201930 h 428625"/>
                <a:gd name="connsiteX98" fmla="*/ 565785 w 638175"/>
                <a:gd name="connsiteY98" fmla="*/ 201930 h 428625"/>
                <a:gd name="connsiteX99" fmla="*/ 567690 w 638175"/>
                <a:gd name="connsiteY99" fmla="*/ 201930 h 428625"/>
                <a:gd name="connsiteX100" fmla="*/ 583883 w 638175"/>
                <a:gd name="connsiteY100" fmla="*/ 198120 h 428625"/>
                <a:gd name="connsiteX101" fmla="*/ 586740 w 638175"/>
                <a:gd name="connsiteY101" fmla="*/ 198120 h 428625"/>
                <a:gd name="connsiteX102" fmla="*/ 588645 w 638175"/>
                <a:gd name="connsiteY102" fmla="*/ 199073 h 428625"/>
                <a:gd name="connsiteX103" fmla="*/ 588645 w 638175"/>
                <a:gd name="connsiteY103" fmla="*/ 200025 h 428625"/>
                <a:gd name="connsiteX104" fmla="*/ 621983 w 638175"/>
                <a:gd name="connsiteY104" fmla="*/ 235267 h 428625"/>
                <a:gd name="connsiteX105" fmla="*/ 631508 w 638175"/>
                <a:gd name="connsiteY105" fmla="*/ 231458 h 428625"/>
                <a:gd name="connsiteX106" fmla="*/ 633413 w 638175"/>
                <a:gd name="connsiteY106" fmla="*/ 225742 h 428625"/>
                <a:gd name="connsiteX107" fmla="*/ 615315 w 638175"/>
                <a:gd name="connsiteY107" fmla="*/ 208598 h 428625"/>
                <a:gd name="connsiteX108" fmla="*/ 612458 w 638175"/>
                <a:gd name="connsiteY108" fmla="*/ 206692 h 428625"/>
                <a:gd name="connsiteX109" fmla="*/ 610553 w 638175"/>
                <a:gd name="connsiteY109" fmla="*/ 203835 h 428625"/>
                <a:gd name="connsiteX110" fmla="*/ 638175 w 638175"/>
                <a:gd name="connsiteY110" fmla="*/ 187642 h 428625"/>
                <a:gd name="connsiteX111" fmla="*/ 636270 w 638175"/>
                <a:gd name="connsiteY111" fmla="*/ 147638 h 428625"/>
                <a:gd name="connsiteX112" fmla="*/ 624840 w 638175"/>
                <a:gd name="connsiteY112" fmla="*/ 149542 h 428625"/>
                <a:gd name="connsiteX113" fmla="*/ 624840 w 638175"/>
                <a:gd name="connsiteY113" fmla="*/ 149542 h 428625"/>
                <a:gd name="connsiteX114" fmla="*/ 623888 w 638175"/>
                <a:gd name="connsiteY114" fmla="*/ 149542 h 428625"/>
                <a:gd name="connsiteX115" fmla="*/ 608647 w 638175"/>
                <a:gd name="connsiteY115" fmla="*/ 141923 h 428625"/>
                <a:gd name="connsiteX116" fmla="*/ 583883 w 638175"/>
                <a:gd name="connsiteY116" fmla="*/ 130492 h 428625"/>
                <a:gd name="connsiteX117" fmla="*/ 574358 w 638175"/>
                <a:gd name="connsiteY117" fmla="*/ 120967 h 428625"/>
                <a:gd name="connsiteX118" fmla="*/ 574358 w 638175"/>
                <a:gd name="connsiteY118" fmla="*/ 121920 h 428625"/>
                <a:gd name="connsiteX119" fmla="*/ 571500 w 638175"/>
                <a:gd name="connsiteY119" fmla="*/ 128588 h 428625"/>
                <a:gd name="connsiteX120" fmla="*/ 558165 w 638175"/>
                <a:gd name="connsiteY120" fmla="*/ 131445 h 428625"/>
                <a:gd name="connsiteX121" fmla="*/ 557213 w 638175"/>
                <a:gd name="connsiteY121" fmla="*/ 131445 h 428625"/>
                <a:gd name="connsiteX122" fmla="*/ 556260 w 638175"/>
                <a:gd name="connsiteY122" fmla="*/ 130492 h 428625"/>
                <a:gd name="connsiteX123" fmla="*/ 555308 w 638175"/>
                <a:gd name="connsiteY123" fmla="*/ 130492 h 428625"/>
                <a:gd name="connsiteX124" fmla="*/ 541972 w 638175"/>
                <a:gd name="connsiteY124" fmla="*/ 120967 h 428625"/>
                <a:gd name="connsiteX125" fmla="*/ 530543 w 638175"/>
                <a:gd name="connsiteY125" fmla="*/ 130492 h 428625"/>
                <a:gd name="connsiteX126" fmla="*/ 521018 w 638175"/>
                <a:gd name="connsiteY126" fmla="*/ 142875 h 428625"/>
                <a:gd name="connsiteX127" fmla="*/ 526733 w 638175"/>
                <a:gd name="connsiteY127" fmla="*/ 155258 h 428625"/>
                <a:gd name="connsiteX128" fmla="*/ 528638 w 638175"/>
                <a:gd name="connsiteY128" fmla="*/ 163830 h 428625"/>
                <a:gd name="connsiteX129" fmla="*/ 515303 w 638175"/>
                <a:gd name="connsiteY129" fmla="*/ 170498 h 428625"/>
                <a:gd name="connsiteX130" fmla="*/ 509588 w 638175"/>
                <a:gd name="connsiteY130" fmla="*/ 173355 h 428625"/>
                <a:gd name="connsiteX131" fmla="*/ 493395 w 638175"/>
                <a:gd name="connsiteY131" fmla="*/ 169545 h 428625"/>
                <a:gd name="connsiteX132" fmla="*/ 491490 w 638175"/>
                <a:gd name="connsiteY132" fmla="*/ 166688 h 428625"/>
                <a:gd name="connsiteX133" fmla="*/ 466725 w 638175"/>
                <a:gd name="connsiteY133" fmla="*/ 140970 h 428625"/>
                <a:gd name="connsiteX134" fmla="*/ 445770 w 638175"/>
                <a:gd name="connsiteY134" fmla="*/ 126683 h 428625"/>
                <a:gd name="connsiteX135" fmla="*/ 443865 w 638175"/>
                <a:gd name="connsiteY135" fmla="*/ 119063 h 428625"/>
                <a:gd name="connsiteX136" fmla="*/ 439103 w 638175"/>
                <a:gd name="connsiteY136" fmla="*/ 101917 h 428625"/>
                <a:gd name="connsiteX137" fmla="*/ 434340 w 638175"/>
                <a:gd name="connsiteY137" fmla="*/ 104775 h 428625"/>
                <a:gd name="connsiteX138" fmla="*/ 433388 w 638175"/>
                <a:gd name="connsiteY138" fmla="*/ 106680 h 428625"/>
                <a:gd name="connsiteX139" fmla="*/ 437197 w 638175"/>
                <a:gd name="connsiteY139" fmla="*/ 116205 h 428625"/>
                <a:gd name="connsiteX140" fmla="*/ 438150 w 638175"/>
                <a:gd name="connsiteY140" fmla="*/ 118110 h 428625"/>
                <a:gd name="connsiteX141" fmla="*/ 439103 w 638175"/>
                <a:gd name="connsiteY141" fmla="*/ 119063 h 428625"/>
                <a:gd name="connsiteX142" fmla="*/ 438150 w 638175"/>
                <a:gd name="connsiteY142" fmla="*/ 120967 h 428625"/>
                <a:gd name="connsiteX143" fmla="*/ 424815 w 638175"/>
                <a:gd name="connsiteY143" fmla="*/ 142875 h 428625"/>
                <a:gd name="connsiteX144" fmla="*/ 402908 w 638175"/>
                <a:gd name="connsiteY144" fmla="*/ 138113 h 428625"/>
                <a:gd name="connsiteX145" fmla="*/ 398145 w 638175"/>
                <a:gd name="connsiteY145" fmla="*/ 135255 h 428625"/>
                <a:gd name="connsiteX146" fmla="*/ 398145 w 638175"/>
                <a:gd name="connsiteY146" fmla="*/ 135255 h 428625"/>
                <a:gd name="connsiteX147" fmla="*/ 398145 w 638175"/>
                <a:gd name="connsiteY147" fmla="*/ 132398 h 428625"/>
                <a:gd name="connsiteX148" fmla="*/ 398145 w 638175"/>
                <a:gd name="connsiteY148" fmla="*/ 119063 h 428625"/>
                <a:gd name="connsiteX149" fmla="*/ 395288 w 638175"/>
                <a:gd name="connsiteY149" fmla="*/ 111442 h 428625"/>
                <a:gd name="connsiteX150" fmla="*/ 377190 w 638175"/>
                <a:gd name="connsiteY150" fmla="*/ 98108 h 428625"/>
                <a:gd name="connsiteX151" fmla="*/ 376238 w 638175"/>
                <a:gd name="connsiteY151" fmla="*/ 97155 h 428625"/>
                <a:gd name="connsiteX152" fmla="*/ 370522 w 638175"/>
                <a:gd name="connsiteY152" fmla="*/ 100965 h 428625"/>
                <a:gd name="connsiteX153" fmla="*/ 353378 w 638175"/>
                <a:gd name="connsiteY153" fmla="*/ 99060 h 428625"/>
                <a:gd name="connsiteX154" fmla="*/ 341947 w 638175"/>
                <a:gd name="connsiteY154" fmla="*/ 93345 h 428625"/>
                <a:gd name="connsiteX155" fmla="*/ 342900 w 638175"/>
                <a:gd name="connsiteY155" fmla="*/ 82867 h 428625"/>
                <a:gd name="connsiteX156" fmla="*/ 343853 w 638175"/>
                <a:gd name="connsiteY156" fmla="*/ 80010 h 428625"/>
                <a:gd name="connsiteX157" fmla="*/ 336233 w 638175"/>
                <a:gd name="connsiteY157" fmla="*/ 66675 h 428625"/>
                <a:gd name="connsiteX158" fmla="*/ 302895 w 638175"/>
                <a:gd name="connsiteY158" fmla="*/ 68580 h 428625"/>
                <a:gd name="connsiteX159" fmla="*/ 300990 w 638175"/>
                <a:gd name="connsiteY159" fmla="*/ 80010 h 428625"/>
                <a:gd name="connsiteX160" fmla="*/ 293370 w 638175"/>
                <a:gd name="connsiteY160" fmla="*/ 83820 h 428625"/>
                <a:gd name="connsiteX161" fmla="*/ 278130 w 638175"/>
                <a:gd name="connsiteY161" fmla="*/ 79058 h 428625"/>
                <a:gd name="connsiteX162" fmla="*/ 278130 w 638175"/>
                <a:gd name="connsiteY162" fmla="*/ 78105 h 428625"/>
                <a:gd name="connsiteX163" fmla="*/ 277178 w 638175"/>
                <a:gd name="connsiteY163" fmla="*/ 78105 h 428625"/>
                <a:gd name="connsiteX164" fmla="*/ 266700 w 638175"/>
                <a:gd name="connsiteY164" fmla="*/ 57150 h 428625"/>
                <a:gd name="connsiteX165" fmla="*/ 260033 w 638175"/>
                <a:gd name="connsiteY165" fmla="*/ 47625 h 428625"/>
                <a:gd name="connsiteX166" fmla="*/ 250508 w 638175"/>
                <a:gd name="connsiteY166" fmla="*/ 54292 h 428625"/>
                <a:gd name="connsiteX167" fmla="*/ 233363 w 638175"/>
                <a:gd name="connsiteY167" fmla="*/ 55245 h 428625"/>
                <a:gd name="connsiteX168" fmla="*/ 229553 w 638175"/>
                <a:gd name="connsiteY168" fmla="*/ 54292 h 428625"/>
                <a:gd name="connsiteX169" fmla="*/ 220028 w 638175"/>
                <a:gd name="connsiteY169" fmla="*/ 55245 h 428625"/>
                <a:gd name="connsiteX170" fmla="*/ 194310 w 638175"/>
                <a:gd name="connsiteY170" fmla="*/ 63817 h 428625"/>
                <a:gd name="connsiteX171" fmla="*/ 180022 w 638175"/>
                <a:gd name="connsiteY171" fmla="*/ 68580 h 428625"/>
                <a:gd name="connsiteX172" fmla="*/ 177165 w 638175"/>
                <a:gd name="connsiteY172" fmla="*/ 68580 h 428625"/>
                <a:gd name="connsiteX173" fmla="*/ 158115 w 638175"/>
                <a:gd name="connsiteY173" fmla="*/ 61913 h 428625"/>
                <a:gd name="connsiteX174" fmla="*/ 142875 w 638175"/>
                <a:gd name="connsiteY174" fmla="*/ 49530 h 428625"/>
                <a:gd name="connsiteX175" fmla="*/ 123825 w 638175"/>
                <a:gd name="connsiteY175" fmla="*/ 20002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</a:cxnLst>
              <a:rect l="l" t="t" r="r" b="b"/>
              <a:pathLst>
                <a:path w="638175" h="428625">
                  <a:moveTo>
                    <a:pt x="123825" y="20002"/>
                  </a:moveTo>
                  <a:lnTo>
                    <a:pt x="120015" y="0"/>
                  </a:lnTo>
                  <a:lnTo>
                    <a:pt x="110490" y="5715"/>
                  </a:lnTo>
                  <a:lnTo>
                    <a:pt x="109538" y="5715"/>
                  </a:lnTo>
                  <a:lnTo>
                    <a:pt x="86678" y="14288"/>
                  </a:lnTo>
                  <a:lnTo>
                    <a:pt x="85725" y="12383"/>
                  </a:lnTo>
                  <a:lnTo>
                    <a:pt x="81915" y="11430"/>
                  </a:lnTo>
                  <a:lnTo>
                    <a:pt x="81915" y="21908"/>
                  </a:lnTo>
                  <a:lnTo>
                    <a:pt x="80963" y="22860"/>
                  </a:lnTo>
                  <a:lnTo>
                    <a:pt x="69533" y="40005"/>
                  </a:lnTo>
                  <a:lnTo>
                    <a:pt x="68580" y="40005"/>
                  </a:lnTo>
                  <a:lnTo>
                    <a:pt x="68580" y="40958"/>
                  </a:lnTo>
                  <a:lnTo>
                    <a:pt x="67628" y="40958"/>
                  </a:lnTo>
                  <a:lnTo>
                    <a:pt x="50483" y="55245"/>
                  </a:lnTo>
                  <a:lnTo>
                    <a:pt x="48578" y="55245"/>
                  </a:lnTo>
                  <a:lnTo>
                    <a:pt x="48578" y="57150"/>
                  </a:lnTo>
                  <a:lnTo>
                    <a:pt x="45720" y="55245"/>
                  </a:lnTo>
                  <a:cubicBezTo>
                    <a:pt x="34290" y="50483"/>
                    <a:pt x="26670" y="44767"/>
                    <a:pt x="24765" y="40005"/>
                  </a:cubicBezTo>
                  <a:cubicBezTo>
                    <a:pt x="22860" y="38100"/>
                    <a:pt x="21908" y="38100"/>
                    <a:pt x="20003" y="37148"/>
                  </a:cubicBezTo>
                  <a:lnTo>
                    <a:pt x="7620" y="39052"/>
                  </a:lnTo>
                  <a:lnTo>
                    <a:pt x="0" y="46673"/>
                  </a:lnTo>
                  <a:lnTo>
                    <a:pt x="20003" y="63817"/>
                  </a:lnTo>
                  <a:lnTo>
                    <a:pt x="36195" y="70485"/>
                  </a:lnTo>
                  <a:lnTo>
                    <a:pt x="37147" y="71438"/>
                  </a:lnTo>
                  <a:lnTo>
                    <a:pt x="38100" y="71438"/>
                  </a:lnTo>
                  <a:lnTo>
                    <a:pt x="39053" y="73342"/>
                  </a:lnTo>
                  <a:lnTo>
                    <a:pt x="39053" y="74295"/>
                  </a:lnTo>
                  <a:lnTo>
                    <a:pt x="41910" y="93345"/>
                  </a:lnTo>
                  <a:lnTo>
                    <a:pt x="42863" y="93345"/>
                  </a:lnTo>
                  <a:lnTo>
                    <a:pt x="42863" y="122873"/>
                  </a:lnTo>
                  <a:lnTo>
                    <a:pt x="46672" y="140017"/>
                  </a:lnTo>
                  <a:lnTo>
                    <a:pt x="58103" y="166688"/>
                  </a:lnTo>
                  <a:lnTo>
                    <a:pt x="71438" y="179070"/>
                  </a:lnTo>
                  <a:lnTo>
                    <a:pt x="81915" y="171450"/>
                  </a:lnTo>
                  <a:lnTo>
                    <a:pt x="89535" y="161925"/>
                  </a:lnTo>
                  <a:lnTo>
                    <a:pt x="89535" y="160973"/>
                  </a:lnTo>
                  <a:lnTo>
                    <a:pt x="90488" y="160973"/>
                  </a:lnTo>
                  <a:lnTo>
                    <a:pt x="103822" y="144780"/>
                  </a:lnTo>
                  <a:lnTo>
                    <a:pt x="115253" y="155258"/>
                  </a:lnTo>
                  <a:lnTo>
                    <a:pt x="115253" y="156210"/>
                  </a:lnTo>
                  <a:lnTo>
                    <a:pt x="115253" y="156210"/>
                  </a:lnTo>
                  <a:lnTo>
                    <a:pt x="115253" y="156210"/>
                  </a:lnTo>
                  <a:lnTo>
                    <a:pt x="115253" y="157163"/>
                  </a:lnTo>
                  <a:lnTo>
                    <a:pt x="126683" y="179070"/>
                  </a:lnTo>
                  <a:lnTo>
                    <a:pt x="140970" y="184785"/>
                  </a:lnTo>
                  <a:lnTo>
                    <a:pt x="148590" y="207645"/>
                  </a:lnTo>
                  <a:lnTo>
                    <a:pt x="148590" y="208598"/>
                  </a:lnTo>
                  <a:lnTo>
                    <a:pt x="148590" y="209550"/>
                  </a:lnTo>
                  <a:lnTo>
                    <a:pt x="147638" y="230505"/>
                  </a:lnTo>
                  <a:lnTo>
                    <a:pt x="147638" y="231458"/>
                  </a:lnTo>
                  <a:lnTo>
                    <a:pt x="146685" y="231458"/>
                  </a:lnTo>
                  <a:lnTo>
                    <a:pt x="140970" y="250508"/>
                  </a:lnTo>
                  <a:lnTo>
                    <a:pt x="151447" y="260033"/>
                  </a:lnTo>
                  <a:lnTo>
                    <a:pt x="162878" y="254317"/>
                  </a:lnTo>
                  <a:lnTo>
                    <a:pt x="174308" y="242888"/>
                  </a:lnTo>
                  <a:lnTo>
                    <a:pt x="177165" y="244792"/>
                  </a:lnTo>
                  <a:lnTo>
                    <a:pt x="186690" y="247650"/>
                  </a:lnTo>
                  <a:lnTo>
                    <a:pt x="186690" y="247650"/>
                  </a:lnTo>
                  <a:lnTo>
                    <a:pt x="186690" y="247650"/>
                  </a:lnTo>
                  <a:lnTo>
                    <a:pt x="198120" y="258127"/>
                  </a:lnTo>
                  <a:lnTo>
                    <a:pt x="210503" y="255270"/>
                  </a:lnTo>
                  <a:cubicBezTo>
                    <a:pt x="220028" y="252413"/>
                    <a:pt x="224790" y="255270"/>
                    <a:pt x="227647" y="261938"/>
                  </a:cubicBezTo>
                  <a:lnTo>
                    <a:pt x="227647" y="270510"/>
                  </a:lnTo>
                  <a:lnTo>
                    <a:pt x="229553" y="271463"/>
                  </a:lnTo>
                  <a:lnTo>
                    <a:pt x="242888" y="275273"/>
                  </a:lnTo>
                  <a:lnTo>
                    <a:pt x="248603" y="262890"/>
                  </a:lnTo>
                  <a:lnTo>
                    <a:pt x="248603" y="258127"/>
                  </a:lnTo>
                  <a:cubicBezTo>
                    <a:pt x="248603" y="254317"/>
                    <a:pt x="249555" y="250508"/>
                    <a:pt x="252413" y="249555"/>
                  </a:cubicBezTo>
                  <a:lnTo>
                    <a:pt x="260033" y="250508"/>
                  </a:lnTo>
                  <a:cubicBezTo>
                    <a:pt x="270510" y="255270"/>
                    <a:pt x="275272" y="261938"/>
                    <a:pt x="275272" y="269558"/>
                  </a:cubicBezTo>
                  <a:lnTo>
                    <a:pt x="274320" y="276225"/>
                  </a:lnTo>
                  <a:lnTo>
                    <a:pt x="274320" y="287655"/>
                  </a:lnTo>
                  <a:lnTo>
                    <a:pt x="284797" y="302895"/>
                  </a:lnTo>
                  <a:lnTo>
                    <a:pt x="297180" y="316230"/>
                  </a:lnTo>
                  <a:cubicBezTo>
                    <a:pt x="300990" y="320992"/>
                    <a:pt x="305753" y="322898"/>
                    <a:pt x="310515" y="324803"/>
                  </a:cubicBezTo>
                  <a:lnTo>
                    <a:pt x="312420" y="324803"/>
                  </a:lnTo>
                  <a:cubicBezTo>
                    <a:pt x="315278" y="326708"/>
                    <a:pt x="317183" y="331470"/>
                    <a:pt x="317183" y="341948"/>
                  </a:cubicBezTo>
                  <a:lnTo>
                    <a:pt x="317183" y="384810"/>
                  </a:lnTo>
                  <a:cubicBezTo>
                    <a:pt x="319088" y="388620"/>
                    <a:pt x="321945" y="391478"/>
                    <a:pt x="324803" y="392430"/>
                  </a:cubicBezTo>
                  <a:lnTo>
                    <a:pt x="326708" y="392430"/>
                  </a:lnTo>
                  <a:cubicBezTo>
                    <a:pt x="332422" y="389573"/>
                    <a:pt x="336233" y="390525"/>
                    <a:pt x="340995" y="395288"/>
                  </a:cubicBezTo>
                  <a:lnTo>
                    <a:pt x="343853" y="397192"/>
                  </a:lnTo>
                  <a:cubicBezTo>
                    <a:pt x="348615" y="398145"/>
                    <a:pt x="352425" y="401955"/>
                    <a:pt x="353378" y="409575"/>
                  </a:cubicBezTo>
                  <a:lnTo>
                    <a:pt x="355283" y="433388"/>
                  </a:lnTo>
                  <a:lnTo>
                    <a:pt x="377190" y="388620"/>
                  </a:lnTo>
                  <a:cubicBezTo>
                    <a:pt x="383858" y="364808"/>
                    <a:pt x="391478" y="350520"/>
                    <a:pt x="401955" y="348615"/>
                  </a:cubicBezTo>
                  <a:cubicBezTo>
                    <a:pt x="410528" y="345758"/>
                    <a:pt x="423863" y="350520"/>
                    <a:pt x="441008" y="360045"/>
                  </a:cubicBezTo>
                  <a:lnTo>
                    <a:pt x="502920" y="364808"/>
                  </a:lnTo>
                  <a:lnTo>
                    <a:pt x="504825" y="351473"/>
                  </a:lnTo>
                  <a:lnTo>
                    <a:pt x="476250" y="323850"/>
                  </a:lnTo>
                  <a:cubicBezTo>
                    <a:pt x="462915" y="316230"/>
                    <a:pt x="457200" y="310515"/>
                    <a:pt x="459105" y="306705"/>
                  </a:cubicBezTo>
                  <a:lnTo>
                    <a:pt x="481013" y="307658"/>
                  </a:lnTo>
                  <a:cubicBezTo>
                    <a:pt x="501015" y="314325"/>
                    <a:pt x="520065" y="302895"/>
                    <a:pt x="538163" y="270510"/>
                  </a:cubicBezTo>
                  <a:lnTo>
                    <a:pt x="538163" y="270510"/>
                  </a:lnTo>
                  <a:lnTo>
                    <a:pt x="539115" y="270510"/>
                  </a:lnTo>
                  <a:lnTo>
                    <a:pt x="560070" y="250508"/>
                  </a:lnTo>
                  <a:lnTo>
                    <a:pt x="562928" y="206692"/>
                  </a:lnTo>
                  <a:lnTo>
                    <a:pt x="562928" y="201930"/>
                  </a:lnTo>
                  <a:lnTo>
                    <a:pt x="565785" y="201930"/>
                  </a:lnTo>
                  <a:lnTo>
                    <a:pt x="567690" y="201930"/>
                  </a:lnTo>
                  <a:lnTo>
                    <a:pt x="583883" y="198120"/>
                  </a:lnTo>
                  <a:lnTo>
                    <a:pt x="586740" y="198120"/>
                  </a:lnTo>
                  <a:lnTo>
                    <a:pt x="588645" y="199073"/>
                  </a:lnTo>
                  <a:lnTo>
                    <a:pt x="588645" y="200025"/>
                  </a:lnTo>
                  <a:lnTo>
                    <a:pt x="621983" y="235267"/>
                  </a:lnTo>
                  <a:lnTo>
                    <a:pt x="631508" y="231458"/>
                  </a:lnTo>
                  <a:lnTo>
                    <a:pt x="633413" y="225742"/>
                  </a:lnTo>
                  <a:lnTo>
                    <a:pt x="615315" y="208598"/>
                  </a:lnTo>
                  <a:lnTo>
                    <a:pt x="612458" y="206692"/>
                  </a:lnTo>
                  <a:lnTo>
                    <a:pt x="610553" y="203835"/>
                  </a:lnTo>
                  <a:lnTo>
                    <a:pt x="638175" y="187642"/>
                  </a:lnTo>
                  <a:lnTo>
                    <a:pt x="636270" y="147638"/>
                  </a:lnTo>
                  <a:lnTo>
                    <a:pt x="624840" y="149542"/>
                  </a:lnTo>
                  <a:lnTo>
                    <a:pt x="624840" y="149542"/>
                  </a:lnTo>
                  <a:lnTo>
                    <a:pt x="623888" y="149542"/>
                  </a:lnTo>
                  <a:lnTo>
                    <a:pt x="608647" y="141923"/>
                  </a:lnTo>
                  <a:cubicBezTo>
                    <a:pt x="602933" y="140970"/>
                    <a:pt x="595313" y="137160"/>
                    <a:pt x="583883" y="130492"/>
                  </a:cubicBezTo>
                  <a:cubicBezTo>
                    <a:pt x="578168" y="127635"/>
                    <a:pt x="574358" y="124777"/>
                    <a:pt x="574358" y="120967"/>
                  </a:cubicBezTo>
                  <a:lnTo>
                    <a:pt x="574358" y="121920"/>
                  </a:lnTo>
                  <a:cubicBezTo>
                    <a:pt x="574358" y="125730"/>
                    <a:pt x="573405" y="127635"/>
                    <a:pt x="571500" y="128588"/>
                  </a:cubicBezTo>
                  <a:cubicBezTo>
                    <a:pt x="568643" y="130492"/>
                    <a:pt x="564833" y="131445"/>
                    <a:pt x="558165" y="131445"/>
                  </a:cubicBezTo>
                  <a:lnTo>
                    <a:pt x="557213" y="131445"/>
                  </a:lnTo>
                  <a:lnTo>
                    <a:pt x="556260" y="130492"/>
                  </a:lnTo>
                  <a:lnTo>
                    <a:pt x="555308" y="130492"/>
                  </a:lnTo>
                  <a:lnTo>
                    <a:pt x="541972" y="120967"/>
                  </a:lnTo>
                  <a:lnTo>
                    <a:pt x="530543" y="130492"/>
                  </a:lnTo>
                  <a:cubicBezTo>
                    <a:pt x="524828" y="135255"/>
                    <a:pt x="521018" y="139065"/>
                    <a:pt x="521018" y="142875"/>
                  </a:cubicBezTo>
                  <a:lnTo>
                    <a:pt x="526733" y="155258"/>
                  </a:lnTo>
                  <a:cubicBezTo>
                    <a:pt x="529590" y="159067"/>
                    <a:pt x="529590" y="160973"/>
                    <a:pt x="528638" y="163830"/>
                  </a:cubicBezTo>
                  <a:cubicBezTo>
                    <a:pt x="526733" y="166688"/>
                    <a:pt x="521970" y="169545"/>
                    <a:pt x="515303" y="170498"/>
                  </a:cubicBezTo>
                  <a:lnTo>
                    <a:pt x="509588" y="173355"/>
                  </a:lnTo>
                  <a:cubicBezTo>
                    <a:pt x="502920" y="175260"/>
                    <a:pt x="497205" y="174308"/>
                    <a:pt x="493395" y="169545"/>
                  </a:cubicBezTo>
                  <a:lnTo>
                    <a:pt x="491490" y="166688"/>
                  </a:lnTo>
                  <a:lnTo>
                    <a:pt x="466725" y="140970"/>
                  </a:lnTo>
                  <a:cubicBezTo>
                    <a:pt x="455295" y="137160"/>
                    <a:pt x="448628" y="132398"/>
                    <a:pt x="445770" y="126683"/>
                  </a:cubicBezTo>
                  <a:cubicBezTo>
                    <a:pt x="443865" y="123825"/>
                    <a:pt x="442913" y="120967"/>
                    <a:pt x="443865" y="119063"/>
                  </a:cubicBezTo>
                  <a:cubicBezTo>
                    <a:pt x="442913" y="110490"/>
                    <a:pt x="441008" y="104775"/>
                    <a:pt x="439103" y="101917"/>
                  </a:cubicBezTo>
                  <a:lnTo>
                    <a:pt x="434340" y="104775"/>
                  </a:lnTo>
                  <a:lnTo>
                    <a:pt x="433388" y="106680"/>
                  </a:lnTo>
                  <a:cubicBezTo>
                    <a:pt x="433388" y="109538"/>
                    <a:pt x="434340" y="112395"/>
                    <a:pt x="437197" y="116205"/>
                  </a:cubicBezTo>
                  <a:lnTo>
                    <a:pt x="438150" y="118110"/>
                  </a:lnTo>
                  <a:lnTo>
                    <a:pt x="439103" y="119063"/>
                  </a:lnTo>
                  <a:lnTo>
                    <a:pt x="438150" y="120967"/>
                  </a:lnTo>
                  <a:lnTo>
                    <a:pt x="424815" y="142875"/>
                  </a:lnTo>
                  <a:lnTo>
                    <a:pt x="402908" y="138113"/>
                  </a:lnTo>
                  <a:lnTo>
                    <a:pt x="398145" y="135255"/>
                  </a:lnTo>
                  <a:lnTo>
                    <a:pt x="398145" y="135255"/>
                  </a:lnTo>
                  <a:lnTo>
                    <a:pt x="398145" y="132398"/>
                  </a:lnTo>
                  <a:cubicBezTo>
                    <a:pt x="400050" y="128588"/>
                    <a:pt x="400050" y="123825"/>
                    <a:pt x="398145" y="119063"/>
                  </a:cubicBezTo>
                  <a:lnTo>
                    <a:pt x="395288" y="111442"/>
                  </a:lnTo>
                  <a:lnTo>
                    <a:pt x="377190" y="98108"/>
                  </a:lnTo>
                  <a:lnTo>
                    <a:pt x="376238" y="97155"/>
                  </a:lnTo>
                  <a:cubicBezTo>
                    <a:pt x="374333" y="100013"/>
                    <a:pt x="372428" y="100013"/>
                    <a:pt x="370522" y="100965"/>
                  </a:cubicBezTo>
                  <a:lnTo>
                    <a:pt x="353378" y="99060"/>
                  </a:lnTo>
                  <a:cubicBezTo>
                    <a:pt x="347663" y="98108"/>
                    <a:pt x="343853" y="97155"/>
                    <a:pt x="341947" y="93345"/>
                  </a:cubicBezTo>
                  <a:cubicBezTo>
                    <a:pt x="340995" y="91440"/>
                    <a:pt x="340995" y="87630"/>
                    <a:pt x="342900" y="82867"/>
                  </a:cubicBezTo>
                  <a:lnTo>
                    <a:pt x="343853" y="80010"/>
                  </a:lnTo>
                  <a:lnTo>
                    <a:pt x="336233" y="66675"/>
                  </a:lnTo>
                  <a:lnTo>
                    <a:pt x="302895" y="68580"/>
                  </a:lnTo>
                  <a:cubicBezTo>
                    <a:pt x="303847" y="73342"/>
                    <a:pt x="302895" y="76200"/>
                    <a:pt x="300990" y="80010"/>
                  </a:cubicBezTo>
                  <a:cubicBezTo>
                    <a:pt x="300038" y="82867"/>
                    <a:pt x="296228" y="83820"/>
                    <a:pt x="293370" y="83820"/>
                  </a:cubicBezTo>
                  <a:cubicBezTo>
                    <a:pt x="288608" y="85725"/>
                    <a:pt x="282893" y="83820"/>
                    <a:pt x="278130" y="79058"/>
                  </a:cubicBezTo>
                  <a:lnTo>
                    <a:pt x="278130" y="78105"/>
                  </a:lnTo>
                  <a:lnTo>
                    <a:pt x="277178" y="78105"/>
                  </a:lnTo>
                  <a:cubicBezTo>
                    <a:pt x="269558" y="69533"/>
                    <a:pt x="266700" y="62865"/>
                    <a:pt x="266700" y="57150"/>
                  </a:cubicBezTo>
                  <a:lnTo>
                    <a:pt x="260033" y="47625"/>
                  </a:lnTo>
                  <a:lnTo>
                    <a:pt x="250508" y="54292"/>
                  </a:lnTo>
                  <a:cubicBezTo>
                    <a:pt x="241935" y="59055"/>
                    <a:pt x="236220" y="59055"/>
                    <a:pt x="233363" y="55245"/>
                  </a:cubicBezTo>
                  <a:lnTo>
                    <a:pt x="229553" y="54292"/>
                  </a:lnTo>
                  <a:lnTo>
                    <a:pt x="220028" y="55245"/>
                  </a:lnTo>
                  <a:lnTo>
                    <a:pt x="194310" y="63817"/>
                  </a:lnTo>
                  <a:cubicBezTo>
                    <a:pt x="188595" y="67627"/>
                    <a:pt x="183833" y="68580"/>
                    <a:pt x="180022" y="68580"/>
                  </a:cubicBezTo>
                  <a:lnTo>
                    <a:pt x="177165" y="68580"/>
                  </a:lnTo>
                  <a:cubicBezTo>
                    <a:pt x="167640" y="68580"/>
                    <a:pt x="161925" y="65723"/>
                    <a:pt x="158115" y="61913"/>
                  </a:cubicBezTo>
                  <a:lnTo>
                    <a:pt x="142875" y="49530"/>
                  </a:lnTo>
                  <a:lnTo>
                    <a:pt x="123825" y="20002"/>
                  </a:lnTo>
                  <a:close/>
                </a:path>
              </a:pathLst>
            </a:custGeom>
            <a:solidFill>
              <a:srgbClr val="7E7E7F"/>
            </a:solidFill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5E27ADCB-EBDF-47F9-BC77-1DE0B89B1918}"/>
                </a:ext>
              </a:extLst>
            </p:cNvPr>
            <p:cNvSpPr/>
            <p:nvPr/>
          </p:nvSpPr>
          <p:spPr>
            <a:xfrm>
              <a:off x="4381336" y="1825704"/>
              <a:ext cx="847725" cy="771525"/>
            </a:xfrm>
            <a:custGeom>
              <a:avLst/>
              <a:gdLst>
                <a:gd name="connsiteX0" fmla="*/ 853440 w 847725"/>
                <a:gd name="connsiteY0" fmla="*/ 454581 h 771525"/>
                <a:gd name="connsiteX1" fmla="*/ 839153 w 847725"/>
                <a:gd name="connsiteY1" fmla="*/ 361236 h 771525"/>
                <a:gd name="connsiteX2" fmla="*/ 840105 w 847725"/>
                <a:gd name="connsiteY2" fmla="*/ 359331 h 771525"/>
                <a:gd name="connsiteX3" fmla="*/ 841057 w 847725"/>
                <a:gd name="connsiteY3" fmla="*/ 359331 h 771525"/>
                <a:gd name="connsiteX4" fmla="*/ 849630 w 847725"/>
                <a:gd name="connsiteY4" fmla="*/ 333613 h 771525"/>
                <a:gd name="connsiteX5" fmla="*/ 845820 w 847725"/>
                <a:gd name="connsiteY5" fmla="*/ 327898 h 771525"/>
                <a:gd name="connsiteX6" fmla="*/ 833438 w 847725"/>
                <a:gd name="connsiteY6" fmla="*/ 280273 h 771525"/>
                <a:gd name="connsiteX7" fmla="*/ 824865 w 847725"/>
                <a:gd name="connsiteY7" fmla="*/ 280273 h 771525"/>
                <a:gd name="connsiteX8" fmla="*/ 802957 w 847725"/>
                <a:gd name="connsiteY8" fmla="*/ 286941 h 771525"/>
                <a:gd name="connsiteX9" fmla="*/ 789622 w 847725"/>
                <a:gd name="connsiteY9" fmla="*/ 304086 h 771525"/>
                <a:gd name="connsiteX10" fmla="*/ 752475 w 847725"/>
                <a:gd name="connsiteY10" fmla="*/ 329803 h 771525"/>
                <a:gd name="connsiteX11" fmla="*/ 747713 w 847725"/>
                <a:gd name="connsiteY11" fmla="*/ 359331 h 771525"/>
                <a:gd name="connsiteX12" fmla="*/ 747713 w 847725"/>
                <a:gd name="connsiteY12" fmla="*/ 360283 h 771525"/>
                <a:gd name="connsiteX13" fmla="*/ 746760 w 847725"/>
                <a:gd name="connsiteY13" fmla="*/ 361236 h 771525"/>
                <a:gd name="connsiteX14" fmla="*/ 736282 w 847725"/>
                <a:gd name="connsiteY14" fmla="*/ 380286 h 771525"/>
                <a:gd name="connsiteX15" fmla="*/ 735330 w 847725"/>
                <a:gd name="connsiteY15" fmla="*/ 382191 h 771525"/>
                <a:gd name="connsiteX16" fmla="*/ 734378 w 847725"/>
                <a:gd name="connsiteY16" fmla="*/ 382191 h 771525"/>
                <a:gd name="connsiteX17" fmla="*/ 733425 w 847725"/>
                <a:gd name="connsiteY17" fmla="*/ 382191 h 771525"/>
                <a:gd name="connsiteX18" fmla="*/ 639128 w 847725"/>
                <a:gd name="connsiteY18" fmla="*/ 399336 h 771525"/>
                <a:gd name="connsiteX19" fmla="*/ 638175 w 847725"/>
                <a:gd name="connsiteY19" fmla="*/ 399336 h 771525"/>
                <a:gd name="connsiteX20" fmla="*/ 635318 w 847725"/>
                <a:gd name="connsiteY20" fmla="*/ 399336 h 771525"/>
                <a:gd name="connsiteX21" fmla="*/ 635318 w 847725"/>
                <a:gd name="connsiteY21" fmla="*/ 397431 h 771525"/>
                <a:gd name="connsiteX22" fmla="*/ 607695 w 847725"/>
                <a:gd name="connsiteY22" fmla="*/ 367903 h 771525"/>
                <a:gd name="connsiteX23" fmla="*/ 616268 w 847725"/>
                <a:gd name="connsiteY23" fmla="*/ 359331 h 771525"/>
                <a:gd name="connsiteX24" fmla="*/ 605790 w 847725"/>
                <a:gd name="connsiteY24" fmla="*/ 345043 h 771525"/>
                <a:gd name="connsiteX25" fmla="*/ 592455 w 847725"/>
                <a:gd name="connsiteY25" fmla="*/ 335518 h 771525"/>
                <a:gd name="connsiteX26" fmla="*/ 591503 w 847725"/>
                <a:gd name="connsiteY26" fmla="*/ 334566 h 771525"/>
                <a:gd name="connsiteX27" fmla="*/ 590550 w 847725"/>
                <a:gd name="connsiteY27" fmla="*/ 334566 h 771525"/>
                <a:gd name="connsiteX28" fmla="*/ 590550 w 847725"/>
                <a:gd name="connsiteY28" fmla="*/ 333613 h 771525"/>
                <a:gd name="connsiteX29" fmla="*/ 590550 w 847725"/>
                <a:gd name="connsiteY29" fmla="*/ 331708 h 771525"/>
                <a:gd name="connsiteX30" fmla="*/ 585788 w 847725"/>
                <a:gd name="connsiteY30" fmla="*/ 305991 h 771525"/>
                <a:gd name="connsiteX31" fmla="*/ 561022 w 847725"/>
                <a:gd name="connsiteY31" fmla="*/ 307896 h 771525"/>
                <a:gd name="connsiteX32" fmla="*/ 559118 w 847725"/>
                <a:gd name="connsiteY32" fmla="*/ 305991 h 771525"/>
                <a:gd name="connsiteX33" fmla="*/ 538163 w 847725"/>
                <a:gd name="connsiteY33" fmla="*/ 293608 h 771525"/>
                <a:gd name="connsiteX34" fmla="*/ 462915 w 847725"/>
                <a:gd name="connsiteY34" fmla="*/ 280273 h 771525"/>
                <a:gd name="connsiteX35" fmla="*/ 400050 w 847725"/>
                <a:gd name="connsiteY35" fmla="*/ 277416 h 771525"/>
                <a:gd name="connsiteX36" fmla="*/ 398145 w 847725"/>
                <a:gd name="connsiteY36" fmla="*/ 279321 h 771525"/>
                <a:gd name="connsiteX37" fmla="*/ 392430 w 847725"/>
                <a:gd name="connsiteY37" fmla="*/ 276463 h 771525"/>
                <a:gd name="connsiteX38" fmla="*/ 356235 w 847725"/>
                <a:gd name="connsiteY38" fmla="*/ 194548 h 771525"/>
                <a:gd name="connsiteX39" fmla="*/ 306705 w 847725"/>
                <a:gd name="connsiteY39" fmla="*/ 130731 h 771525"/>
                <a:gd name="connsiteX40" fmla="*/ 257175 w 847725"/>
                <a:gd name="connsiteY40" fmla="*/ 72628 h 771525"/>
                <a:gd name="connsiteX41" fmla="*/ 203835 w 847725"/>
                <a:gd name="connsiteY41" fmla="*/ 20241 h 771525"/>
                <a:gd name="connsiteX42" fmla="*/ 195263 w 847725"/>
                <a:gd name="connsiteY42" fmla="*/ 16431 h 771525"/>
                <a:gd name="connsiteX43" fmla="*/ 128588 w 847725"/>
                <a:gd name="connsiteY43" fmla="*/ 15478 h 771525"/>
                <a:gd name="connsiteX44" fmla="*/ 127635 w 847725"/>
                <a:gd name="connsiteY44" fmla="*/ 15478 h 771525"/>
                <a:gd name="connsiteX45" fmla="*/ 125730 w 847725"/>
                <a:gd name="connsiteY45" fmla="*/ 13573 h 771525"/>
                <a:gd name="connsiteX46" fmla="*/ 95250 w 847725"/>
                <a:gd name="connsiteY46" fmla="*/ 1191 h 771525"/>
                <a:gd name="connsiteX47" fmla="*/ 9525 w 847725"/>
                <a:gd name="connsiteY47" fmla="*/ 29766 h 771525"/>
                <a:gd name="connsiteX48" fmla="*/ 7620 w 847725"/>
                <a:gd name="connsiteY48" fmla="*/ 30718 h 771525"/>
                <a:gd name="connsiteX49" fmla="*/ 9525 w 847725"/>
                <a:gd name="connsiteY49" fmla="*/ 44053 h 771525"/>
                <a:gd name="connsiteX50" fmla="*/ 10478 w 847725"/>
                <a:gd name="connsiteY50" fmla="*/ 44053 h 771525"/>
                <a:gd name="connsiteX51" fmla="*/ 10478 w 847725"/>
                <a:gd name="connsiteY51" fmla="*/ 45006 h 771525"/>
                <a:gd name="connsiteX52" fmla="*/ 9525 w 847725"/>
                <a:gd name="connsiteY52" fmla="*/ 45006 h 771525"/>
                <a:gd name="connsiteX53" fmla="*/ 9525 w 847725"/>
                <a:gd name="connsiteY53" fmla="*/ 45958 h 771525"/>
                <a:gd name="connsiteX54" fmla="*/ 1905 w 847725"/>
                <a:gd name="connsiteY54" fmla="*/ 61198 h 771525"/>
                <a:gd name="connsiteX55" fmla="*/ 1905 w 847725"/>
                <a:gd name="connsiteY55" fmla="*/ 62151 h 771525"/>
                <a:gd name="connsiteX56" fmla="*/ 953 w 847725"/>
                <a:gd name="connsiteY56" fmla="*/ 62151 h 771525"/>
                <a:gd name="connsiteX57" fmla="*/ 0 w 847725"/>
                <a:gd name="connsiteY57" fmla="*/ 72628 h 771525"/>
                <a:gd name="connsiteX58" fmla="*/ 4763 w 847725"/>
                <a:gd name="connsiteY58" fmla="*/ 98346 h 771525"/>
                <a:gd name="connsiteX59" fmla="*/ 11430 w 847725"/>
                <a:gd name="connsiteY59" fmla="*/ 103108 h 771525"/>
                <a:gd name="connsiteX60" fmla="*/ 25718 w 847725"/>
                <a:gd name="connsiteY60" fmla="*/ 102156 h 771525"/>
                <a:gd name="connsiteX61" fmla="*/ 38100 w 847725"/>
                <a:gd name="connsiteY61" fmla="*/ 105013 h 771525"/>
                <a:gd name="connsiteX62" fmla="*/ 42863 w 847725"/>
                <a:gd name="connsiteY62" fmla="*/ 101203 h 771525"/>
                <a:gd name="connsiteX63" fmla="*/ 49530 w 847725"/>
                <a:gd name="connsiteY63" fmla="*/ 84058 h 771525"/>
                <a:gd name="connsiteX64" fmla="*/ 59055 w 847725"/>
                <a:gd name="connsiteY64" fmla="*/ 84058 h 771525"/>
                <a:gd name="connsiteX65" fmla="*/ 92393 w 847725"/>
                <a:gd name="connsiteY65" fmla="*/ 93583 h 771525"/>
                <a:gd name="connsiteX66" fmla="*/ 100013 w 847725"/>
                <a:gd name="connsiteY66" fmla="*/ 94536 h 771525"/>
                <a:gd name="connsiteX67" fmla="*/ 89535 w 847725"/>
                <a:gd name="connsiteY67" fmla="*/ 112633 h 771525"/>
                <a:gd name="connsiteX68" fmla="*/ 89535 w 847725"/>
                <a:gd name="connsiteY68" fmla="*/ 134541 h 771525"/>
                <a:gd name="connsiteX69" fmla="*/ 115253 w 847725"/>
                <a:gd name="connsiteY69" fmla="*/ 166926 h 771525"/>
                <a:gd name="connsiteX70" fmla="*/ 138113 w 847725"/>
                <a:gd name="connsiteY70" fmla="*/ 179308 h 771525"/>
                <a:gd name="connsiteX71" fmla="*/ 142875 w 847725"/>
                <a:gd name="connsiteY71" fmla="*/ 178356 h 771525"/>
                <a:gd name="connsiteX72" fmla="*/ 147638 w 847725"/>
                <a:gd name="connsiteY72" fmla="*/ 176451 h 771525"/>
                <a:gd name="connsiteX73" fmla="*/ 163830 w 847725"/>
                <a:gd name="connsiteY73" fmla="*/ 160258 h 771525"/>
                <a:gd name="connsiteX74" fmla="*/ 176213 w 847725"/>
                <a:gd name="connsiteY74" fmla="*/ 152638 h 771525"/>
                <a:gd name="connsiteX75" fmla="*/ 176213 w 847725"/>
                <a:gd name="connsiteY75" fmla="*/ 151686 h 771525"/>
                <a:gd name="connsiteX76" fmla="*/ 176213 w 847725"/>
                <a:gd name="connsiteY76" fmla="*/ 151686 h 771525"/>
                <a:gd name="connsiteX77" fmla="*/ 201930 w 847725"/>
                <a:gd name="connsiteY77" fmla="*/ 147876 h 771525"/>
                <a:gd name="connsiteX78" fmla="*/ 209550 w 847725"/>
                <a:gd name="connsiteY78" fmla="*/ 131683 h 771525"/>
                <a:gd name="connsiteX79" fmla="*/ 232410 w 847725"/>
                <a:gd name="connsiteY79" fmla="*/ 118348 h 771525"/>
                <a:gd name="connsiteX80" fmla="*/ 252413 w 847725"/>
                <a:gd name="connsiteY80" fmla="*/ 129778 h 771525"/>
                <a:gd name="connsiteX81" fmla="*/ 252413 w 847725"/>
                <a:gd name="connsiteY81" fmla="*/ 130731 h 771525"/>
                <a:gd name="connsiteX82" fmla="*/ 254318 w 847725"/>
                <a:gd name="connsiteY82" fmla="*/ 131683 h 771525"/>
                <a:gd name="connsiteX83" fmla="*/ 273368 w 847725"/>
                <a:gd name="connsiteY83" fmla="*/ 164068 h 771525"/>
                <a:gd name="connsiteX84" fmla="*/ 280988 w 847725"/>
                <a:gd name="connsiteY84" fmla="*/ 185976 h 771525"/>
                <a:gd name="connsiteX85" fmla="*/ 280988 w 847725"/>
                <a:gd name="connsiteY85" fmla="*/ 188833 h 771525"/>
                <a:gd name="connsiteX86" fmla="*/ 277178 w 847725"/>
                <a:gd name="connsiteY86" fmla="*/ 215503 h 771525"/>
                <a:gd name="connsiteX87" fmla="*/ 284797 w 847725"/>
                <a:gd name="connsiteY87" fmla="*/ 233601 h 771525"/>
                <a:gd name="connsiteX88" fmla="*/ 284797 w 847725"/>
                <a:gd name="connsiteY88" fmla="*/ 236458 h 771525"/>
                <a:gd name="connsiteX89" fmla="*/ 279082 w 847725"/>
                <a:gd name="connsiteY89" fmla="*/ 257413 h 771525"/>
                <a:gd name="connsiteX90" fmla="*/ 279082 w 847725"/>
                <a:gd name="connsiteY90" fmla="*/ 276463 h 771525"/>
                <a:gd name="connsiteX91" fmla="*/ 287655 w 847725"/>
                <a:gd name="connsiteY91" fmla="*/ 307896 h 771525"/>
                <a:gd name="connsiteX92" fmla="*/ 285750 w 847725"/>
                <a:gd name="connsiteY92" fmla="*/ 324088 h 771525"/>
                <a:gd name="connsiteX93" fmla="*/ 285750 w 847725"/>
                <a:gd name="connsiteY93" fmla="*/ 324088 h 771525"/>
                <a:gd name="connsiteX94" fmla="*/ 285750 w 847725"/>
                <a:gd name="connsiteY94" fmla="*/ 325041 h 771525"/>
                <a:gd name="connsiteX95" fmla="*/ 276225 w 847725"/>
                <a:gd name="connsiteY95" fmla="*/ 338376 h 771525"/>
                <a:gd name="connsiteX96" fmla="*/ 276225 w 847725"/>
                <a:gd name="connsiteY96" fmla="*/ 339328 h 771525"/>
                <a:gd name="connsiteX97" fmla="*/ 276225 w 847725"/>
                <a:gd name="connsiteY97" fmla="*/ 339328 h 771525"/>
                <a:gd name="connsiteX98" fmla="*/ 276225 w 847725"/>
                <a:gd name="connsiteY98" fmla="*/ 339328 h 771525"/>
                <a:gd name="connsiteX99" fmla="*/ 266700 w 847725"/>
                <a:gd name="connsiteY99" fmla="*/ 350758 h 771525"/>
                <a:gd name="connsiteX100" fmla="*/ 265747 w 847725"/>
                <a:gd name="connsiteY100" fmla="*/ 371713 h 771525"/>
                <a:gd name="connsiteX101" fmla="*/ 271463 w 847725"/>
                <a:gd name="connsiteY101" fmla="*/ 393621 h 771525"/>
                <a:gd name="connsiteX102" fmla="*/ 271463 w 847725"/>
                <a:gd name="connsiteY102" fmla="*/ 393621 h 771525"/>
                <a:gd name="connsiteX103" fmla="*/ 272415 w 847725"/>
                <a:gd name="connsiteY103" fmla="*/ 394573 h 771525"/>
                <a:gd name="connsiteX104" fmla="*/ 271463 w 847725"/>
                <a:gd name="connsiteY104" fmla="*/ 395526 h 771525"/>
                <a:gd name="connsiteX105" fmla="*/ 271463 w 847725"/>
                <a:gd name="connsiteY105" fmla="*/ 395526 h 771525"/>
                <a:gd name="connsiteX106" fmla="*/ 265747 w 847725"/>
                <a:gd name="connsiteY106" fmla="*/ 428863 h 771525"/>
                <a:gd name="connsiteX107" fmla="*/ 260985 w 847725"/>
                <a:gd name="connsiteY107" fmla="*/ 433626 h 771525"/>
                <a:gd name="connsiteX108" fmla="*/ 246697 w 847725"/>
                <a:gd name="connsiteY108" fmla="*/ 433626 h 771525"/>
                <a:gd name="connsiteX109" fmla="*/ 244793 w 847725"/>
                <a:gd name="connsiteY109" fmla="*/ 433626 h 771525"/>
                <a:gd name="connsiteX110" fmla="*/ 236220 w 847725"/>
                <a:gd name="connsiteY110" fmla="*/ 424101 h 771525"/>
                <a:gd name="connsiteX111" fmla="*/ 226695 w 847725"/>
                <a:gd name="connsiteY111" fmla="*/ 426958 h 771525"/>
                <a:gd name="connsiteX112" fmla="*/ 214313 w 847725"/>
                <a:gd name="connsiteY112" fmla="*/ 440293 h 771525"/>
                <a:gd name="connsiteX113" fmla="*/ 200978 w 847725"/>
                <a:gd name="connsiteY113" fmla="*/ 479346 h 771525"/>
                <a:gd name="connsiteX114" fmla="*/ 200978 w 847725"/>
                <a:gd name="connsiteY114" fmla="*/ 480298 h 771525"/>
                <a:gd name="connsiteX115" fmla="*/ 200025 w 847725"/>
                <a:gd name="connsiteY115" fmla="*/ 481251 h 771525"/>
                <a:gd name="connsiteX116" fmla="*/ 186690 w 847725"/>
                <a:gd name="connsiteY116" fmla="*/ 492681 h 771525"/>
                <a:gd name="connsiteX117" fmla="*/ 184785 w 847725"/>
                <a:gd name="connsiteY117" fmla="*/ 492681 h 771525"/>
                <a:gd name="connsiteX118" fmla="*/ 177165 w 847725"/>
                <a:gd name="connsiteY118" fmla="*/ 493633 h 771525"/>
                <a:gd name="connsiteX119" fmla="*/ 161925 w 847725"/>
                <a:gd name="connsiteY119" fmla="*/ 515541 h 771525"/>
                <a:gd name="connsiteX120" fmla="*/ 169545 w 847725"/>
                <a:gd name="connsiteY120" fmla="*/ 529828 h 771525"/>
                <a:gd name="connsiteX121" fmla="*/ 171450 w 847725"/>
                <a:gd name="connsiteY121" fmla="*/ 531733 h 771525"/>
                <a:gd name="connsiteX122" fmla="*/ 190500 w 847725"/>
                <a:gd name="connsiteY122" fmla="*/ 555546 h 771525"/>
                <a:gd name="connsiteX123" fmla="*/ 190500 w 847725"/>
                <a:gd name="connsiteY123" fmla="*/ 556498 h 771525"/>
                <a:gd name="connsiteX124" fmla="*/ 190500 w 847725"/>
                <a:gd name="connsiteY124" fmla="*/ 564118 h 771525"/>
                <a:gd name="connsiteX125" fmla="*/ 211455 w 847725"/>
                <a:gd name="connsiteY125" fmla="*/ 566976 h 771525"/>
                <a:gd name="connsiteX126" fmla="*/ 215265 w 847725"/>
                <a:gd name="connsiteY126" fmla="*/ 586026 h 771525"/>
                <a:gd name="connsiteX127" fmla="*/ 215265 w 847725"/>
                <a:gd name="connsiteY127" fmla="*/ 586978 h 771525"/>
                <a:gd name="connsiteX128" fmla="*/ 218122 w 847725"/>
                <a:gd name="connsiteY128" fmla="*/ 609838 h 771525"/>
                <a:gd name="connsiteX129" fmla="*/ 223838 w 847725"/>
                <a:gd name="connsiteY129" fmla="*/ 614601 h 771525"/>
                <a:gd name="connsiteX130" fmla="*/ 242888 w 847725"/>
                <a:gd name="connsiteY130" fmla="*/ 608886 h 771525"/>
                <a:gd name="connsiteX131" fmla="*/ 260985 w 847725"/>
                <a:gd name="connsiteY131" fmla="*/ 598408 h 771525"/>
                <a:gd name="connsiteX132" fmla="*/ 263843 w 847725"/>
                <a:gd name="connsiteY132" fmla="*/ 596503 h 771525"/>
                <a:gd name="connsiteX133" fmla="*/ 270510 w 847725"/>
                <a:gd name="connsiteY133" fmla="*/ 628888 h 771525"/>
                <a:gd name="connsiteX134" fmla="*/ 279082 w 847725"/>
                <a:gd name="connsiteY134" fmla="*/ 641271 h 771525"/>
                <a:gd name="connsiteX135" fmla="*/ 280988 w 847725"/>
                <a:gd name="connsiteY135" fmla="*/ 642223 h 771525"/>
                <a:gd name="connsiteX136" fmla="*/ 287655 w 847725"/>
                <a:gd name="connsiteY136" fmla="*/ 655558 h 771525"/>
                <a:gd name="connsiteX137" fmla="*/ 301943 w 847725"/>
                <a:gd name="connsiteY137" fmla="*/ 666988 h 771525"/>
                <a:gd name="connsiteX138" fmla="*/ 313372 w 847725"/>
                <a:gd name="connsiteY138" fmla="*/ 669846 h 771525"/>
                <a:gd name="connsiteX139" fmla="*/ 318135 w 847725"/>
                <a:gd name="connsiteY139" fmla="*/ 670798 h 771525"/>
                <a:gd name="connsiteX140" fmla="*/ 326707 w 847725"/>
                <a:gd name="connsiteY140" fmla="*/ 666988 h 771525"/>
                <a:gd name="connsiteX141" fmla="*/ 347663 w 847725"/>
                <a:gd name="connsiteY141" fmla="*/ 660321 h 771525"/>
                <a:gd name="connsiteX142" fmla="*/ 353378 w 847725"/>
                <a:gd name="connsiteY142" fmla="*/ 657463 h 771525"/>
                <a:gd name="connsiteX143" fmla="*/ 366713 w 847725"/>
                <a:gd name="connsiteY143" fmla="*/ 656511 h 771525"/>
                <a:gd name="connsiteX144" fmla="*/ 376238 w 847725"/>
                <a:gd name="connsiteY144" fmla="*/ 660321 h 771525"/>
                <a:gd name="connsiteX145" fmla="*/ 395288 w 847725"/>
                <a:gd name="connsiteY145" fmla="*/ 647938 h 771525"/>
                <a:gd name="connsiteX146" fmla="*/ 397193 w 847725"/>
                <a:gd name="connsiteY146" fmla="*/ 647938 h 771525"/>
                <a:gd name="connsiteX147" fmla="*/ 399097 w 847725"/>
                <a:gd name="connsiteY147" fmla="*/ 648891 h 771525"/>
                <a:gd name="connsiteX148" fmla="*/ 400050 w 847725"/>
                <a:gd name="connsiteY148" fmla="*/ 647938 h 771525"/>
                <a:gd name="connsiteX149" fmla="*/ 401955 w 847725"/>
                <a:gd name="connsiteY149" fmla="*/ 649843 h 771525"/>
                <a:gd name="connsiteX150" fmla="*/ 413385 w 847725"/>
                <a:gd name="connsiteY150" fmla="*/ 669846 h 771525"/>
                <a:gd name="connsiteX151" fmla="*/ 421957 w 847725"/>
                <a:gd name="connsiteY151" fmla="*/ 684133 h 771525"/>
                <a:gd name="connsiteX152" fmla="*/ 428625 w 847725"/>
                <a:gd name="connsiteY152" fmla="*/ 686038 h 771525"/>
                <a:gd name="connsiteX153" fmla="*/ 429578 w 847725"/>
                <a:gd name="connsiteY153" fmla="*/ 686038 h 771525"/>
                <a:gd name="connsiteX154" fmla="*/ 430530 w 847725"/>
                <a:gd name="connsiteY154" fmla="*/ 686038 h 771525"/>
                <a:gd name="connsiteX155" fmla="*/ 428625 w 847725"/>
                <a:gd name="connsiteY155" fmla="*/ 684133 h 771525"/>
                <a:gd name="connsiteX156" fmla="*/ 428625 w 847725"/>
                <a:gd name="connsiteY156" fmla="*/ 674608 h 771525"/>
                <a:gd name="connsiteX157" fmla="*/ 440055 w 847725"/>
                <a:gd name="connsiteY157" fmla="*/ 669846 h 771525"/>
                <a:gd name="connsiteX158" fmla="*/ 475297 w 847725"/>
                <a:gd name="connsiteY158" fmla="*/ 668893 h 771525"/>
                <a:gd name="connsiteX159" fmla="*/ 476250 w 847725"/>
                <a:gd name="connsiteY159" fmla="*/ 667941 h 771525"/>
                <a:gd name="connsiteX160" fmla="*/ 478155 w 847725"/>
                <a:gd name="connsiteY160" fmla="*/ 667941 h 771525"/>
                <a:gd name="connsiteX161" fmla="*/ 478155 w 847725"/>
                <a:gd name="connsiteY161" fmla="*/ 669846 h 771525"/>
                <a:gd name="connsiteX162" fmla="*/ 480060 w 847725"/>
                <a:gd name="connsiteY162" fmla="*/ 669846 h 771525"/>
                <a:gd name="connsiteX163" fmla="*/ 490538 w 847725"/>
                <a:gd name="connsiteY163" fmla="*/ 689848 h 771525"/>
                <a:gd name="connsiteX164" fmla="*/ 489585 w 847725"/>
                <a:gd name="connsiteY164" fmla="*/ 700326 h 771525"/>
                <a:gd name="connsiteX165" fmla="*/ 488632 w 847725"/>
                <a:gd name="connsiteY165" fmla="*/ 700326 h 771525"/>
                <a:gd name="connsiteX166" fmla="*/ 501968 w 847725"/>
                <a:gd name="connsiteY166" fmla="*/ 703183 h 771525"/>
                <a:gd name="connsiteX167" fmla="*/ 502920 w 847725"/>
                <a:gd name="connsiteY167" fmla="*/ 703183 h 771525"/>
                <a:gd name="connsiteX168" fmla="*/ 503872 w 847725"/>
                <a:gd name="connsiteY168" fmla="*/ 696516 h 771525"/>
                <a:gd name="connsiteX169" fmla="*/ 508635 w 847725"/>
                <a:gd name="connsiteY169" fmla="*/ 695563 h 771525"/>
                <a:gd name="connsiteX170" fmla="*/ 540068 w 847725"/>
                <a:gd name="connsiteY170" fmla="*/ 717471 h 771525"/>
                <a:gd name="connsiteX171" fmla="*/ 545782 w 847725"/>
                <a:gd name="connsiteY171" fmla="*/ 728901 h 771525"/>
                <a:gd name="connsiteX172" fmla="*/ 546735 w 847725"/>
                <a:gd name="connsiteY172" fmla="*/ 742236 h 771525"/>
                <a:gd name="connsiteX173" fmla="*/ 557213 w 847725"/>
                <a:gd name="connsiteY173" fmla="*/ 744141 h 771525"/>
                <a:gd name="connsiteX174" fmla="*/ 563880 w 847725"/>
                <a:gd name="connsiteY174" fmla="*/ 732711 h 771525"/>
                <a:gd name="connsiteX175" fmla="*/ 560070 w 847725"/>
                <a:gd name="connsiteY175" fmla="*/ 717471 h 771525"/>
                <a:gd name="connsiteX176" fmla="*/ 565785 w 847725"/>
                <a:gd name="connsiteY176" fmla="*/ 708898 h 771525"/>
                <a:gd name="connsiteX177" fmla="*/ 568643 w 847725"/>
                <a:gd name="connsiteY177" fmla="*/ 706041 h 771525"/>
                <a:gd name="connsiteX178" fmla="*/ 571500 w 847725"/>
                <a:gd name="connsiteY178" fmla="*/ 702231 h 771525"/>
                <a:gd name="connsiteX179" fmla="*/ 580072 w 847725"/>
                <a:gd name="connsiteY179" fmla="*/ 703183 h 771525"/>
                <a:gd name="connsiteX180" fmla="*/ 590550 w 847725"/>
                <a:gd name="connsiteY180" fmla="*/ 731758 h 771525"/>
                <a:gd name="connsiteX181" fmla="*/ 590550 w 847725"/>
                <a:gd name="connsiteY181" fmla="*/ 733663 h 771525"/>
                <a:gd name="connsiteX182" fmla="*/ 592455 w 847725"/>
                <a:gd name="connsiteY182" fmla="*/ 734616 h 771525"/>
                <a:gd name="connsiteX183" fmla="*/ 607695 w 847725"/>
                <a:gd name="connsiteY183" fmla="*/ 744141 h 771525"/>
                <a:gd name="connsiteX184" fmla="*/ 608647 w 847725"/>
                <a:gd name="connsiteY184" fmla="*/ 744141 h 771525"/>
                <a:gd name="connsiteX185" fmla="*/ 609600 w 847725"/>
                <a:gd name="connsiteY185" fmla="*/ 745093 h 771525"/>
                <a:gd name="connsiteX186" fmla="*/ 640080 w 847725"/>
                <a:gd name="connsiteY186" fmla="*/ 776526 h 771525"/>
                <a:gd name="connsiteX187" fmla="*/ 640080 w 847725"/>
                <a:gd name="connsiteY187" fmla="*/ 776526 h 771525"/>
                <a:gd name="connsiteX188" fmla="*/ 654368 w 847725"/>
                <a:gd name="connsiteY188" fmla="*/ 771763 h 771525"/>
                <a:gd name="connsiteX189" fmla="*/ 652463 w 847725"/>
                <a:gd name="connsiteY189" fmla="*/ 767001 h 771525"/>
                <a:gd name="connsiteX190" fmla="*/ 647700 w 847725"/>
                <a:gd name="connsiteY190" fmla="*/ 754618 h 771525"/>
                <a:gd name="connsiteX191" fmla="*/ 661988 w 847725"/>
                <a:gd name="connsiteY191" fmla="*/ 734616 h 771525"/>
                <a:gd name="connsiteX192" fmla="*/ 678180 w 847725"/>
                <a:gd name="connsiteY192" fmla="*/ 720328 h 771525"/>
                <a:gd name="connsiteX193" fmla="*/ 697230 w 847725"/>
                <a:gd name="connsiteY193" fmla="*/ 733663 h 771525"/>
                <a:gd name="connsiteX194" fmla="*/ 701040 w 847725"/>
                <a:gd name="connsiteY194" fmla="*/ 733663 h 771525"/>
                <a:gd name="connsiteX195" fmla="*/ 704850 w 847725"/>
                <a:gd name="connsiteY195" fmla="*/ 712708 h 771525"/>
                <a:gd name="connsiteX196" fmla="*/ 704850 w 847725"/>
                <a:gd name="connsiteY196" fmla="*/ 708898 h 771525"/>
                <a:gd name="connsiteX197" fmla="*/ 708660 w 847725"/>
                <a:gd name="connsiteY197" fmla="*/ 707946 h 771525"/>
                <a:gd name="connsiteX198" fmla="*/ 723900 w 847725"/>
                <a:gd name="connsiteY198" fmla="*/ 709851 h 771525"/>
                <a:gd name="connsiteX199" fmla="*/ 728663 w 847725"/>
                <a:gd name="connsiteY199" fmla="*/ 720328 h 771525"/>
                <a:gd name="connsiteX200" fmla="*/ 722947 w 847725"/>
                <a:gd name="connsiteY200" fmla="*/ 732711 h 771525"/>
                <a:gd name="connsiteX201" fmla="*/ 725805 w 847725"/>
                <a:gd name="connsiteY201" fmla="*/ 734616 h 771525"/>
                <a:gd name="connsiteX202" fmla="*/ 748665 w 847725"/>
                <a:gd name="connsiteY202" fmla="*/ 744141 h 771525"/>
                <a:gd name="connsiteX203" fmla="*/ 749618 w 847725"/>
                <a:gd name="connsiteY203" fmla="*/ 744141 h 771525"/>
                <a:gd name="connsiteX204" fmla="*/ 749618 w 847725"/>
                <a:gd name="connsiteY204" fmla="*/ 744141 h 771525"/>
                <a:gd name="connsiteX205" fmla="*/ 762000 w 847725"/>
                <a:gd name="connsiteY205" fmla="*/ 750808 h 771525"/>
                <a:gd name="connsiteX206" fmla="*/ 771525 w 847725"/>
                <a:gd name="connsiteY206" fmla="*/ 749856 h 771525"/>
                <a:gd name="connsiteX207" fmla="*/ 757238 w 847725"/>
                <a:gd name="connsiteY207" fmla="*/ 680323 h 771525"/>
                <a:gd name="connsiteX208" fmla="*/ 730568 w 847725"/>
                <a:gd name="connsiteY208" fmla="*/ 649843 h 771525"/>
                <a:gd name="connsiteX209" fmla="*/ 742950 w 847725"/>
                <a:gd name="connsiteY209" fmla="*/ 603171 h 771525"/>
                <a:gd name="connsiteX210" fmla="*/ 773430 w 847725"/>
                <a:gd name="connsiteY210" fmla="*/ 574596 h 771525"/>
                <a:gd name="connsiteX211" fmla="*/ 773430 w 847725"/>
                <a:gd name="connsiteY211" fmla="*/ 574596 h 771525"/>
                <a:gd name="connsiteX212" fmla="*/ 774382 w 847725"/>
                <a:gd name="connsiteY212" fmla="*/ 572691 h 771525"/>
                <a:gd name="connsiteX213" fmla="*/ 787718 w 847725"/>
                <a:gd name="connsiteY213" fmla="*/ 572691 h 771525"/>
                <a:gd name="connsiteX214" fmla="*/ 788670 w 847725"/>
                <a:gd name="connsiteY214" fmla="*/ 574596 h 771525"/>
                <a:gd name="connsiteX215" fmla="*/ 800100 w 847725"/>
                <a:gd name="connsiteY215" fmla="*/ 579358 h 771525"/>
                <a:gd name="connsiteX216" fmla="*/ 823913 w 847725"/>
                <a:gd name="connsiteY216" fmla="*/ 579358 h 771525"/>
                <a:gd name="connsiteX217" fmla="*/ 851535 w 847725"/>
                <a:gd name="connsiteY217" fmla="*/ 537448 h 771525"/>
                <a:gd name="connsiteX218" fmla="*/ 853440 w 847725"/>
                <a:gd name="connsiteY218" fmla="*/ 454581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</a:cxnLst>
              <a:rect l="l" t="t" r="r" b="b"/>
              <a:pathLst>
                <a:path w="847725" h="771525">
                  <a:moveTo>
                    <a:pt x="853440" y="454581"/>
                  </a:moveTo>
                  <a:lnTo>
                    <a:pt x="839153" y="361236"/>
                  </a:lnTo>
                  <a:lnTo>
                    <a:pt x="840105" y="359331"/>
                  </a:lnTo>
                  <a:lnTo>
                    <a:pt x="841057" y="359331"/>
                  </a:lnTo>
                  <a:cubicBezTo>
                    <a:pt x="847725" y="348853"/>
                    <a:pt x="851535" y="340281"/>
                    <a:pt x="849630" y="333613"/>
                  </a:cubicBezTo>
                  <a:lnTo>
                    <a:pt x="845820" y="327898"/>
                  </a:lnTo>
                  <a:cubicBezTo>
                    <a:pt x="835343" y="321231"/>
                    <a:pt x="830580" y="305991"/>
                    <a:pt x="833438" y="280273"/>
                  </a:cubicBezTo>
                  <a:lnTo>
                    <a:pt x="824865" y="280273"/>
                  </a:lnTo>
                  <a:cubicBezTo>
                    <a:pt x="818197" y="279321"/>
                    <a:pt x="810578" y="282178"/>
                    <a:pt x="802957" y="286941"/>
                  </a:cubicBezTo>
                  <a:cubicBezTo>
                    <a:pt x="795338" y="292656"/>
                    <a:pt x="790575" y="299323"/>
                    <a:pt x="789622" y="304086"/>
                  </a:cubicBezTo>
                  <a:cubicBezTo>
                    <a:pt x="785813" y="315516"/>
                    <a:pt x="773430" y="323136"/>
                    <a:pt x="752475" y="329803"/>
                  </a:cubicBezTo>
                  <a:lnTo>
                    <a:pt x="747713" y="359331"/>
                  </a:lnTo>
                  <a:lnTo>
                    <a:pt x="747713" y="360283"/>
                  </a:lnTo>
                  <a:lnTo>
                    <a:pt x="746760" y="361236"/>
                  </a:lnTo>
                  <a:lnTo>
                    <a:pt x="736282" y="380286"/>
                  </a:lnTo>
                  <a:lnTo>
                    <a:pt x="735330" y="382191"/>
                  </a:lnTo>
                  <a:lnTo>
                    <a:pt x="734378" y="382191"/>
                  </a:lnTo>
                  <a:lnTo>
                    <a:pt x="733425" y="382191"/>
                  </a:lnTo>
                  <a:lnTo>
                    <a:pt x="639128" y="399336"/>
                  </a:lnTo>
                  <a:lnTo>
                    <a:pt x="638175" y="399336"/>
                  </a:lnTo>
                  <a:lnTo>
                    <a:pt x="635318" y="399336"/>
                  </a:lnTo>
                  <a:lnTo>
                    <a:pt x="635318" y="397431"/>
                  </a:lnTo>
                  <a:lnTo>
                    <a:pt x="607695" y="367903"/>
                  </a:lnTo>
                  <a:lnTo>
                    <a:pt x="616268" y="359331"/>
                  </a:lnTo>
                  <a:lnTo>
                    <a:pt x="605790" y="345043"/>
                  </a:lnTo>
                  <a:lnTo>
                    <a:pt x="592455" y="335518"/>
                  </a:lnTo>
                  <a:lnTo>
                    <a:pt x="591503" y="334566"/>
                  </a:lnTo>
                  <a:lnTo>
                    <a:pt x="590550" y="334566"/>
                  </a:lnTo>
                  <a:lnTo>
                    <a:pt x="590550" y="333613"/>
                  </a:lnTo>
                  <a:lnTo>
                    <a:pt x="590550" y="331708"/>
                  </a:lnTo>
                  <a:lnTo>
                    <a:pt x="585788" y="305991"/>
                  </a:lnTo>
                  <a:lnTo>
                    <a:pt x="561022" y="307896"/>
                  </a:lnTo>
                  <a:lnTo>
                    <a:pt x="559118" y="305991"/>
                  </a:lnTo>
                  <a:lnTo>
                    <a:pt x="538163" y="293608"/>
                  </a:lnTo>
                  <a:lnTo>
                    <a:pt x="462915" y="280273"/>
                  </a:lnTo>
                  <a:lnTo>
                    <a:pt x="400050" y="277416"/>
                  </a:lnTo>
                  <a:lnTo>
                    <a:pt x="398145" y="279321"/>
                  </a:lnTo>
                  <a:cubicBezTo>
                    <a:pt x="395288" y="279321"/>
                    <a:pt x="393382" y="278368"/>
                    <a:pt x="392430" y="276463"/>
                  </a:cubicBezTo>
                  <a:lnTo>
                    <a:pt x="356235" y="194548"/>
                  </a:lnTo>
                  <a:cubicBezTo>
                    <a:pt x="352425" y="187881"/>
                    <a:pt x="337185" y="166926"/>
                    <a:pt x="306705" y="130731"/>
                  </a:cubicBezTo>
                  <a:cubicBezTo>
                    <a:pt x="278130" y="95488"/>
                    <a:pt x="261938" y="76438"/>
                    <a:pt x="257175" y="72628"/>
                  </a:cubicBezTo>
                  <a:lnTo>
                    <a:pt x="203835" y="20241"/>
                  </a:lnTo>
                  <a:lnTo>
                    <a:pt x="195263" y="16431"/>
                  </a:lnTo>
                  <a:lnTo>
                    <a:pt x="128588" y="15478"/>
                  </a:lnTo>
                  <a:lnTo>
                    <a:pt x="127635" y="15478"/>
                  </a:lnTo>
                  <a:lnTo>
                    <a:pt x="125730" y="13573"/>
                  </a:lnTo>
                  <a:cubicBezTo>
                    <a:pt x="119063" y="8811"/>
                    <a:pt x="109538" y="4048"/>
                    <a:pt x="95250" y="1191"/>
                  </a:cubicBezTo>
                  <a:cubicBezTo>
                    <a:pt x="82868" y="-3572"/>
                    <a:pt x="54293" y="5953"/>
                    <a:pt x="9525" y="29766"/>
                  </a:cubicBezTo>
                  <a:lnTo>
                    <a:pt x="7620" y="30718"/>
                  </a:lnTo>
                  <a:lnTo>
                    <a:pt x="9525" y="44053"/>
                  </a:lnTo>
                  <a:lnTo>
                    <a:pt x="10478" y="44053"/>
                  </a:lnTo>
                  <a:lnTo>
                    <a:pt x="10478" y="45006"/>
                  </a:lnTo>
                  <a:lnTo>
                    <a:pt x="9525" y="45006"/>
                  </a:lnTo>
                  <a:lnTo>
                    <a:pt x="9525" y="45958"/>
                  </a:lnTo>
                  <a:lnTo>
                    <a:pt x="1905" y="61198"/>
                  </a:lnTo>
                  <a:lnTo>
                    <a:pt x="1905" y="62151"/>
                  </a:lnTo>
                  <a:lnTo>
                    <a:pt x="953" y="62151"/>
                  </a:lnTo>
                  <a:lnTo>
                    <a:pt x="0" y="72628"/>
                  </a:lnTo>
                  <a:cubicBezTo>
                    <a:pt x="0" y="81201"/>
                    <a:pt x="1905" y="90726"/>
                    <a:pt x="4763" y="98346"/>
                  </a:cubicBezTo>
                  <a:lnTo>
                    <a:pt x="11430" y="103108"/>
                  </a:lnTo>
                  <a:lnTo>
                    <a:pt x="25718" y="102156"/>
                  </a:lnTo>
                  <a:lnTo>
                    <a:pt x="38100" y="105013"/>
                  </a:lnTo>
                  <a:lnTo>
                    <a:pt x="42863" y="101203"/>
                  </a:lnTo>
                  <a:cubicBezTo>
                    <a:pt x="42863" y="92631"/>
                    <a:pt x="45720" y="85963"/>
                    <a:pt x="49530" y="84058"/>
                  </a:cubicBezTo>
                  <a:lnTo>
                    <a:pt x="59055" y="84058"/>
                  </a:lnTo>
                  <a:lnTo>
                    <a:pt x="92393" y="93583"/>
                  </a:lnTo>
                  <a:lnTo>
                    <a:pt x="100013" y="94536"/>
                  </a:lnTo>
                  <a:lnTo>
                    <a:pt x="89535" y="112633"/>
                  </a:lnTo>
                  <a:lnTo>
                    <a:pt x="89535" y="134541"/>
                  </a:lnTo>
                  <a:cubicBezTo>
                    <a:pt x="89535" y="139303"/>
                    <a:pt x="98107" y="150733"/>
                    <a:pt x="115253" y="166926"/>
                  </a:cubicBezTo>
                  <a:cubicBezTo>
                    <a:pt x="125730" y="174546"/>
                    <a:pt x="132397" y="178356"/>
                    <a:pt x="138113" y="179308"/>
                  </a:cubicBezTo>
                  <a:lnTo>
                    <a:pt x="142875" y="178356"/>
                  </a:lnTo>
                  <a:lnTo>
                    <a:pt x="147638" y="176451"/>
                  </a:lnTo>
                  <a:lnTo>
                    <a:pt x="163830" y="160258"/>
                  </a:lnTo>
                  <a:lnTo>
                    <a:pt x="176213" y="152638"/>
                  </a:lnTo>
                  <a:lnTo>
                    <a:pt x="176213" y="151686"/>
                  </a:lnTo>
                  <a:lnTo>
                    <a:pt x="176213" y="151686"/>
                  </a:lnTo>
                  <a:lnTo>
                    <a:pt x="201930" y="147876"/>
                  </a:lnTo>
                  <a:lnTo>
                    <a:pt x="209550" y="131683"/>
                  </a:lnTo>
                  <a:lnTo>
                    <a:pt x="232410" y="118348"/>
                  </a:lnTo>
                  <a:lnTo>
                    <a:pt x="252413" y="129778"/>
                  </a:lnTo>
                  <a:lnTo>
                    <a:pt x="252413" y="130731"/>
                  </a:lnTo>
                  <a:lnTo>
                    <a:pt x="254318" y="131683"/>
                  </a:lnTo>
                  <a:lnTo>
                    <a:pt x="273368" y="164068"/>
                  </a:lnTo>
                  <a:lnTo>
                    <a:pt x="280988" y="185976"/>
                  </a:lnTo>
                  <a:lnTo>
                    <a:pt x="280988" y="188833"/>
                  </a:lnTo>
                  <a:lnTo>
                    <a:pt x="277178" y="215503"/>
                  </a:lnTo>
                  <a:lnTo>
                    <a:pt x="284797" y="233601"/>
                  </a:lnTo>
                  <a:lnTo>
                    <a:pt x="284797" y="236458"/>
                  </a:lnTo>
                  <a:lnTo>
                    <a:pt x="279082" y="257413"/>
                  </a:lnTo>
                  <a:lnTo>
                    <a:pt x="279082" y="276463"/>
                  </a:lnTo>
                  <a:cubicBezTo>
                    <a:pt x="284797" y="293608"/>
                    <a:pt x="287655" y="305038"/>
                    <a:pt x="287655" y="307896"/>
                  </a:cubicBezTo>
                  <a:lnTo>
                    <a:pt x="285750" y="324088"/>
                  </a:lnTo>
                  <a:lnTo>
                    <a:pt x="285750" y="324088"/>
                  </a:lnTo>
                  <a:lnTo>
                    <a:pt x="285750" y="325041"/>
                  </a:lnTo>
                  <a:lnTo>
                    <a:pt x="276225" y="338376"/>
                  </a:lnTo>
                  <a:lnTo>
                    <a:pt x="276225" y="339328"/>
                  </a:lnTo>
                  <a:lnTo>
                    <a:pt x="276225" y="339328"/>
                  </a:lnTo>
                  <a:lnTo>
                    <a:pt x="276225" y="339328"/>
                  </a:lnTo>
                  <a:lnTo>
                    <a:pt x="266700" y="350758"/>
                  </a:lnTo>
                  <a:lnTo>
                    <a:pt x="265747" y="371713"/>
                  </a:lnTo>
                  <a:lnTo>
                    <a:pt x="271463" y="393621"/>
                  </a:lnTo>
                  <a:lnTo>
                    <a:pt x="271463" y="393621"/>
                  </a:lnTo>
                  <a:lnTo>
                    <a:pt x="272415" y="394573"/>
                  </a:lnTo>
                  <a:lnTo>
                    <a:pt x="271463" y="395526"/>
                  </a:lnTo>
                  <a:lnTo>
                    <a:pt x="271463" y="395526"/>
                  </a:lnTo>
                  <a:lnTo>
                    <a:pt x="265747" y="428863"/>
                  </a:lnTo>
                  <a:lnTo>
                    <a:pt x="260985" y="433626"/>
                  </a:lnTo>
                  <a:cubicBezTo>
                    <a:pt x="257175" y="436483"/>
                    <a:pt x="252413" y="436483"/>
                    <a:pt x="246697" y="433626"/>
                  </a:cubicBezTo>
                  <a:lnTo>
                    <a:pt x="244793" y="433626"/>
                  </a:lnTo>
                  <a:lnTo>
                    <a:pt x="236220" y="424101"/>
                  </a:lnTo>
                  <a:lnTo>
                    <a:pt x="226695" y="426958"/>
                  </a:lnTo>
                  <a:lnTo>
                    <a:pt x="214313" y="440293"/>
                  </a:lnTo>
                  <a:lnTo>
                    <a:pt x="200978" y="479346"/>
                  </a:lnTo>
                  <a:lnTo>
                    <a:pt x="200978" y="480298"/>
                  </a:lnTo>
                  <a:lnTo>
                    <a:pt x="200025" y="481251"/>
                  </a:lnTo>
                  <a:lnTo>
                    <a:pt x="186690" y="492681"/>
                  </a:lnTo>
                  <a:lnTo>
                    <a:pt x="184785" y="492681"/>
                  </a:lnTo>
                  <a:lnTo>
                    <a:pt x="177165" y="493633"/>
                  </a:lnTo>
                  <a:lnTo>
                    <a:pt x="161925" y="515541"/>
                  </a:lnTo>
                  <a:lnTo>
                    <a:pt x="169545" y="529828"/>
                  </a:lnTo>
                  <a:lnTo>
                    <a:pt x="171450" y="531733"/>
                  </a:lnTo>
                  <a:lnTo>
                    <a:pt x="190500" y="555546"/>
                  </a:lnTo>
                  <a:lnTo>
                    <a:pt x="190500" y="556498"/>
                  </a:lnTo>
                  <a:lnTo>
                    <a:pt x="190500" y="564118"/>
                  </a:lnTo>
                  <a:lnTo>
                    <a:pt x="211455" y="566976"/>
                  </a:lnTo>
                  <a:lnTo>
                    <a:pt x="215265" y="586026"/>
                  </a:lnTo>
                  <a:lnTo>
                    <a:pt x="215265" y="586978"/>
                  </a:lnTo>
                  <a:lnTo>
                    <a:pt x="218122" y="609838"/>
                  </a:lnTo>
                  <a:lnTo>
                    <a:pt x="223838" y="614601"/>
                  </a:lnTo>
                  <a:lnTo>
                    <a:pt x="242888" y="608886"/>
                  </a:lnTo>
                  <a:lnTo>
                    <a:pt x="260985" y="598408"/>
                  </a:lnTo>
                  <a:lnTo>
                    <a:pt x="263843" y="596503"/>
                  </a:lnTo>
                  <a:lnTo>
                    <a:pt x="270510" y="628888"/>
                  </a:lnTo>
                  <a:lnTo>
                    <a:pt x="279082" y="641271"/>
                  </a:lnTo>
                  <a:lnTo>
                    <a:pt x="280988" y="642223"/>
                  </a:lnTo>
                  <a:lnTo>
                    <a:pt x="287655" y="655558"/>
                  </a:lnTo>
                  <a:lnTo>
                    <a:pt x="301943" y="666988"/>
                  </a:lnTo>
                  <a:cubicBezTo>
                    <a:pt x="303847" y="669846"/>
                    <a:pt x="308610" y="669846"/>
                    <a:pt x="313372" y="669846"/>
                  </a:cubicBezTo>
                  <a:lnTo>
                    <a:pt x="318135" y="670798"/>
                  </a:lnTo>
                  <a:lnTo>
                    <a:pt x="326707" y="666988"/>
                  </a:lnTo>
                  <a:cubicBezTo>
                    <a:pt x="333375" y="664131"/>
                    <a:pt x="340043" y="661273"/>
                    <a:pt x="347663" y="660321"/>
                  </a:cubicBezTo>
                  <a:lnTo>
                    <a:pt x="353378" y="657463"/>
                  </a:lnTo>
                  <a:lnTo>
                    <a:pt x="366713" y="656511"/>
                  </a:lnTo>
                  <a:cubicBezTo>
                    <a:pt x="371475" y="656511"/>
                    <a:pt x="373380" y="657463"/>
                    <a:pt x="376238" y="660321"/>
                  </a:cubicBezTo>
                  <a:lnTo>
                    <a:pt x="395288" y="647938"/>
                  </a:lnTo>
                  <a:lnTo>
                    <a:pt x="397193" y="647938"/>
                  </a:lnTo>
                  <a:lnTo>
                    <a:pt x="399097" y="648891"/>
                  </a:lnTo>
                  <a:lnTo>
                    <a:pt x="400050" y="647938"/>
                  </a:lnTo>
                  <a:lnTo>
                    <a:pt x="401955" y="649843"/>
                  </a:lnTo>
                  <a:cubicBezTo>
                    <a:pt x="409575" y="658416"/>
                    <a:pt x="413385" y="666036"/>
                    <a:pt x="413385" y="669846"/>
                  </a:cubicBezTo>
                  <a:lnTo>
                    <a:pt x="421957" y="684133"/>
                  </a:lnTo>
                  <a:lnTo>
                    <a:pt x="428625" y="686038"/>
                  </a:lnTo>
                  <a:lnTo>
                    <a:pt x="429578" y="686038"/>
                  </a:lnTo>
                  <a:lnTo>
                    <a:pt x="430530" y="686038"/>
                  </a:lnTo>
                  <a:lnTo>
                    <a:pt x="428625" y="684133"/>
                  </a:lnTo>
                  <a:cubicBezTo>
                    <a:pt x="427672" y="679371"/>
                    <a:pt x="427672" y="676513"/>
                    <a:pt x="428625" y="674608"/>
                  </a:cubicBezTo>
                  <a:cubicBezTo>
                    <a:pt x="430530" y="671751"/>
                    <a:pt x="434340" y="669846"/>
                    <a:pt x="440055" y="669846"/>
                  </a:cubicBezTo>
                  <a:lnTo>
                    <a:pt x="475297" y="668893"/>
                  </a:lnTo>
                  <a:lnTo>
                    <a:pt x="476250" y="667941"/>
                  </a:lnTo>
                  <a:lnTo>
                    <a:pt x="478155" y="667941"/>
                  </a:lnTo>
                  <a:lnTo>
                    <a:pt x="478155" y="669846"/>
                  </a:lnTo>
                  <a:lnTo>
                    <a:pt x="480060" y="669846"/>
                  </a:lnTo>
                  <a:lnTo>
                    <a:pt x="490538" y="689848"/>
                  </a:lnTo>
                  <a:lnTo>
                    <a:pt x="489585" y="700326"/>
                  </a:lnTo>
                  <a:lnTo>
                    <a:pt x="488632" y="700326"/>
                  </a:lnTo>
                  <a:lnTo>
                    <a:pt x="501968" y="703183"/>
                  </a:lnTo>
                  <a:lnTo>
                    <a:pt x="502920" y="703183"/>
                  </a:lnTo>
                  <a:cubicBezTo>
                    <a:pt x="501968" y="700326"/>
                    <a:pt x="501968" y="698421"/>
                    <a:pt x="503872" y="696516"/>
                  </a:cubicBezTo>
                  <a:lnTo>
                    <a:pt x="508635" y="695563"/>
                  </a:lnTo>
                  <a:lnTo>
                    <a:pt x="540068" y="717471"/>
                  </a:lnTo>
                  <a:cubicBezTo>
                    <a:pt x="542925" y="720328"/>
                    <a:pt x="544830" y="724138"/>
                    <a:pt x="545782" y="728901"/>
                  </a:cubicBezTo>
                  <a:lnTo>
                    <a:pt x="546735" y="742236"/>
                  </a:lnTo>
                  <a:lnTo>
                    <a:pt x="557213" y="744141"/>
                  </a:lnTo>
                  <a:lnTo>
                    <a:pt x="563880" y="732711"/>
                  </a:lnTo>
                  <a:cubicBezTo>
                    <a:pt x="561022" y="726996"/>
                    <a:pt x="559118" y="721281"/>
                    <a:pt x="560070" y="717471"/>
                  </a:cubicBezTo>
                  <a:cubicBezTo>
                    <a:pt x="561022" y="713661"/>
                    <a:pt x="561975" y="710803"/>
                    <a:pt x="565785" y="708898"/>
                  </a:cubicBezTo>
                  <a:lnTo>
                    <a:pt x="568643" y="706041"/>
                  </a:lnTo>
                  <a:cubicBezTo>
                    <a:pt x="568643" y="704136"/>
                    <a:pt x="569595" y="703183"/>
                    <a:pt x="571500" y="702231"/>
                  </a:cubicBezTo>
                  <a:lnTo>
                    <a:pt x="580072" y="703183"/>
                  </a:lnTo>
                  <a:cubicBezTo>
                    <a:pt x="584835" y="706041"/>
                    <a:pt x="588645" y="715566"/>
                    <a:pt x="590550" y="731758"/>
                  </a:cubicBezTo>
                  <a:lnTo>
                    <a:pt x="590550" y="733663"/>
                  </a:lnTo>
                  <a:lnTo>
                    <a:pt x="592455" y="734616"/>
                  </a:lnTo>
                  <a:cubicBezTo>
                    <a:pt x="593407" y="738426"/>
                    <a:pt x="599122" y="741283"/>
                    <a:pt x="607695" y="744141"/>
                  </a:cubicBezTo>
                  <a:lnTo>
                    <a:pt x="608647" y="744141"/>
                  </a:lnTo>
                  <a:lnTo>
                    <a:pt x="609600" y="745093"/>
                  </a:lnTo>
                  <a:lnTo>
                    <a:pt x="640080" y="776526"/>
                  </a:lnTo>
                  <a:lnTo>
                    <a:pt x="640080" y="776526"/>
                  </a:lnTo>
                  <a:lnTo>
                    <a:pt x="654368" y="771763"/>
                  </a:lnTo>
                  <a:lnTo>
                    <a:pt x="652463" y="767001"/>
                  </a:lnTo>
                  <a:cubicBezTo>
                    <a:pt x="648653" y="762238"/>
                    <a:pt x="647700" y="757476"/>
                    <a:pt x="647700" y="754618"/>
                  </a:cubicBezTo>
                  <a:cubicBezTo>
                    <a:pt x="647700" y="747951"/>
                    <a:pt x="652463" y="741283"/>
                    <a:pt x="661988" y="734616"/>
                  </a:cubicBezTo>
                  <a:lnTo>
                    <a:pt x="678180" y="720328"/>
                  </a:lnTo>
                  <a:lnTo>
                    <a:pt x="697230" y="733663"/>
                  </a:lnTo>
                  <a:lnTo>
                    <a:pt x="701040" y="733663"/>
                  </a:lnTo>
                  <a:lnTo>
                    <a:pt x="704850" y="712708"/>
                  </a:lnTo>
                  <a:lnTo>
                    <a:pt x="704850" y="708898"/>
                  </a:lnTo>
                  <a:lnTo>
                    <a:pt x="708660" y="707946"/>
                  </a:lnTo>
                  <a:lnTo>
                    <a:pt x="723900" y="709851"/>
                  </a:lnTo>
                  <a:cubicBezTo>
                    <a:pt x="726757" y="712708"/>
                    <a:pt x="728663" y="715566"/>
                    <a:pt x="728663" y="720328"/>
                  </a:cubicBezTo>
                  <a:cubicBezTo>
                    <a:pt x="728663" y="724138"/>
                    <a:pt x="725805" y="728901"/>
                    <a:pt x="722947" y="732711"/>
                  </a:cubicBezTo>
                  <a:lnTo>
                    <a:pt x="725805" y="734616"/>
                  </a:lnTo>
                  <a:cubicBezTo>
                    <a:pt x="735330" y="739378"/>
                    <a:pt x="742950" y="743188"/>
                    <a:pt x="748665" y="744141"/>
                  </a:cubicBezTo>
                  <a:lnTo>
                    <a:pt x="749618" y="744141"/>
                  </a:lnTo>
                  <a:lnTo>
                    <a:pt x="749618" y="744141"/>
                  </a:lnTo>
                  <a:lnTo>
                    <a:pt x="762000" y="750808"/>
                  </a:lnTo>
                  <a:lnTo>
                    <a:pt x="771525" y="749856"/>
                  </a:lnTo>
                  <a:lnTo>
                    <a:pt x="757238" y="680323"/>
                  </a:lnTo>
                  <a:cubicBezTo>
                    <a:pt x="747713" y="674608"/>
                    <a:pt x="739140" y="663178"/>
                    <a:pt x="730568" y="649843"/>
                  </a:cubicBezTo>
                  <a:cubicBezTo>
                    <a:pt x="723900" y="638413"/>
                    <a:pt x="727710" y="622221"/>
                    <a:pt x="742950" y="603171"/>
                  </a:cubicBezTo>
                  <a:cubicBezTo>
                    <a:pt x="751522" y="593646"/>
                    <a:pt x="762000" y="584121"/>
                    <a:pt x="773430" y="574596"/>
                  </a:cubicBezTo>
                  <a:lnTo>
                    <a:pt x="773430" y="574596"/>
                  </a:lnTo>
                  <a:lnTo>
                    <a:pt x="774382" y="572691"/>
                  </a:lnTo>
                  <a:lnTo>
                    <a:pt x="787718" y="572691"/>
                  </a:lnTo>
                  <a:lnTo>
                    <a:pt x="788670" y="574596"/>
                  </a:lnTo>
                  <a:lnTo>
                    <a:pt x="800100" y="579358"/>
                  </a:lnTo>
                  <a:lnTo>
                    <a:pt x="823913" y="579358"/>
                  </a:lnTo>
                  <a:cubicBezTo>
                    <a:pt x="833438" y="574596"/>
                    <a:pt x="842010" y="560308"/>
                    <a:pt x="851535" y="537448"/>
                  </a:cubicBezTo>
                  <a:cubicBezTo>
                    <a:pt x="857250" y="525066"/>
                    <a:pt x="857250" y="497443"/>
                    <a:pt x="853440" y="454581"/>
                  </a:cubicBezTo>
                  <a:close/>
                </a:path>
              </a:pathLst>
            </a:custGeom>
            <a:solidFill>
              <a:srgbClr val="7E7E7F"/>
            </a:solidFill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B074DFC7-5973-4F22-B242-02735502D419}"/>
                </a:ext>
              </a:extLst>
            </p:cNvPr>
            <p:cNvSpPr/>
            <p:nvPr/>
          </p:nvSpPr>
          <p:spPr>
            <a:xfrm>
              <a:off x="4211791" y="3218497"/>
              <a:ext cx="514350" cy="323850"/>
            </a:xfrm>
            <a:custGeom>
              <a:avLst/>
              <a:gdLst>
                <a:gd name="connsiteX0" fmla="*/ 473392 w 514350"/>
                <a:gd name="connsiteY0" fmla="*/ 9525 h 323850"/>
                <a:gd name="connsiteX1" fmla="*/ 471488 w 514350"/>
                <a:gd name="connsiteY1" fmla="*/ 10478 h 323850"/>
                <a:gd name="connsiteX2" fmla="*/ 463867 w 514350"/>
                <a:gd name="connsiteY2" fmla="*/ 18098 h 323850"/>
                <a:gd name="connsiteX3" fmla="*/ 426720 w 514350"/>
                <a:gd name="connsiteY3" fmla="*/ 14288 h 323850"/>
                <a:gd name="connsiteX4" fmla="*/ 375285 w 514350"/>
                <a:gd name="connsiteY4" fmla="*/ 953 h 323850"/>
                <a:gd name="connsiteX5" fmla="*/ 322897 w 514350"/>
                <a:gd name="connsiteY5" fmla="*/ 50483 h 323850"/>
                <a:gd name="connsiteX6" fmla="*/ 324802 w 514350"/>
                <a:gd name="connsiteY6" fmla="*/ 71438 h 323850"/>
                <a:gd name="connsiteX7" fmla="*/ 324802 w 514350"/>
                <a:gd name="connsiteY7" fmla="*/ 73343 h 323850"/>
                <a:gd name="connsiteX8" fmla="*/ 320040 w 514350"/>
                <a:gd name="connsiteY8" fmla="*/ 74295 h 323850"/>
                <a:gd name="connsiteX9" fmla="*/ 254317 w 514350"/>
                <a:gd name="connsiteY9" fmla="*/ 62865 h 323850"/>
                <a:gd name="connsiteX10" fmla="*/ 249555 w 514350"/>
                <a:gd name="connsiteY10" fmla="*/ 3810 h 323850"/>
                <a:gd name="connsiteX11" fmla="*/ 201930 w 514350"/>
                <a:gd name="connsiteY11" fmla="*/ 953 h 323850"/>
                <a:gd name="connsiteX12" fmla="*/ 181927 w 514350"/>
                <a:gd name="connsiteY12" fmla="*/ 42863 h 323850"/>
                <a:gd name="connsiteX13" fmla="*/ 180022 w 514350"/>
                <a:gd name="connsiteY13" fmla="*/ 24765 h 323850"/>
                <a:gd name="connsiteX14" fmla="*/ 173355 w 514350"/>
                <a:gd name="connsiteY14" fmla="*/ 0 h 323850"/>
                <a:gd name="connsiteX15" fmla="*/ 152400 w 514350"/>
                <a:gd name="connsiteY15" fmla="*/ 10478 h 323850"/>
                <a:gd name="connsiteX16" fmla="*/ 142875 w 514350"/>
                <a:gd name="connsiteY16" fmla="*/ 22860 h 323850"/>
                <a:gd name="connsiteX17" fmla="*/ 141922 w 514350"/>
                <a:gd name="connsiteY17" fmla="*/ 23813 h 323850"/>
                <a:gd name="connsiteX18" fmla="*/ 140970 w 514350"/>
                <a:gd name="connsiteY18" fmla="*/ 23813 h 323850"/>
                <a:gd name="connsiteX19" fmla="*/ 121920 w 514350"/>
                <a:gd name="connsiteY19" fmla="*/ 30480 h 323850"/>
                <a:gd name="connsiteX20" fmla="*/ 66675 w 514350"/>
                <a:gd name="connsiteY20" fmla="*/ 84773 h 323850"/>
                <a:gd name="connsiteX21" fmla="*/ 16192 w 514350"/>
                <a:gd name="connsiteY21" fmla="*/ 153353 h 323850"/>
                <a:gd name="connsiteX22" fmla="*/ 26670 w 514350"/>
                <a:gd name="connsiteY22" fmla="*/ 177165 h 323850"/>
                <a:gd name="connsiteX23" fmla="*/ 26670 w 514350"/>
                <a:gd name="connsiteY23" fmla="*/ 180975 h 323850"/>
                <a:gd name="connsiteX24" fmla="*/ 26670 w 514350"/>
                <a:gd name="connsiteY24" fmla="*/ 180975 h 323850"/>
                <a:gd name="connsiteX25" fmla="*/ 25717 w 514350"/>
                <a:gd name="connsiteY25" fmla="*/ 181928 h 323850"/>
                <a:gd name="connsiteX26" fmla="*/ 29527 w 514350"/>
                <a:gd name="connsiteY26" fmla="*/ 205740 h 323850"/>
                <a:gd name="connsiteX27" fmla="*/ 40957 w 514350"/>
                <a:gd name="connsiteY27" fmla="*/ 246698 h 323850"/>
                <a:gd name="connsiteX28" fmla="*/ 40957 w 514350"/>
                <a:gd name="connsiteY28" fmla="*/ 249555 h 323850"/>
                <a:gd name="connsiteX29" fmla="*/ 0 w 514350"/>
                <a:gd name="connsiteY29" fmla="*/ 273368 h 323850"/>
                <a:gd name="connsiteX30" fmla="*/ 0 w 514350"/>
                <a:gd name="connsiteY30" fmla="*/ 282893 h 323850"/>
                <a:gd name="connsiteX31" fmla="*/ 19050 w 514350"/>
                <a:gd name="connsiteY31" fmla="*/ 291465 h 323850"/>
                <a:gd name="connsiteX32" fmla="*/ 21907 w 514350"/>
                <a:gd name="connsiteY32" fmla="*/ 295275 h 323850"/>
                <a:gd name="connsiteX33" fmla="*/ 21907 w 514350"/>
                <a:gd name="connsiteY33" fmla="*/ 297180 h 323850"/>
                <a:gd name="connsiteX34" fmla="*/ 42863 w 514350"/>
                <a:gd name="connsiteY34" fmla="*/ 315278 h 323850"/>
                <a:gd name="connsiteX35" fmla="*/ 78105 w 514350"/>
                <a:gd name="connsiteY35" fmla="*/ 324803 h 323850"/>
                <a:gd name="connsiteX36" fmla="*/ 88582 w 514350"/>
                <a:gd name="connsiteY36" fmla="*/ 318135 h 323850"/>
                <a:gd name="connsiteX37" fmla="*/ 100013 w 514350"/>
                <a:gd name="connsiteY37" fmla="*/ 301943 h 323850"/>
                <a:gd name="connsiteX38" fmla="*/ 109538 w 514350"/>
                <a:gd name="connsiteY38" fmla="*/ 274320 h 323850"/>
                <a:gd name="connsiteX39" fmla="*/ 137160 w 514350"/>
                <a:gd name="connsiteY39" fmla="*/ 284798 h 323850"/>
                <a:gd name="connsiteX40" fmla="*/ 140970 w 514350"/>
                <a:gd name="connsiteY40" fmla="*/ 287655 h 323850"/>
                <a:gd name="connsiteX41" fmla="*/ 140970 w 514350"/>
                <a:gd name="connsiteY41" fmla="*/ 289560 h 323850"/>
                <a:gd name="connsiteX42" fmla="*/ 140970 w 514350"/>
                <a:gd name="connsiteY42" fmla="*/ 289560 h 323850"/>
                <a:gd name="connsiteX43" fmla="*/ 140970 w 514350"/>
                <a:gd name="connsiteY43" fmla="*/ 290513 h 323850"/>
                <a:gd name="connsiteX44" fmla="*/ 147638 w 514350"/>
                <a:gd name="connsiteY44" fmla="*/ 314325 h 323850"/>
                <a:gd name="connsiteX45" fmla="*/ 178117 w 514350"/>
                <a:gd name="connsiteY45" fmla="*/ 315278 h 323850"/>
                <a:gd name="connsiteX46" fmla="*/ 202882 w 514350"/>
                <a:gd name="connsiteY46" fmla="*/ 304800 h 323850"/>
                <a:gd name="connsiteX47" fmla="*/ 220980 w 514350"/>
                <a:gd name="connsiteY47" fmla="*/ 300038 h 323850"/>
                <a:gd name="connsiteX48" fmla="*/ 247650 w 514350"/>
                <a:gd name="connsiteY48" fmla="*/ 314325 h 323850"/>
                <a:gd name="connsiteX49" fmla="*/ 254317 w 514350"/>
                <a:gd name="connsiteY49" fmla="*/ 298133 h 323850"/>
                <a:gd name="connsiteX50" fmla="*/ 256222 w 514350"/>
                <a:gd name="connsiteY50" fmla="*/ 295275 h 323850"/>
                <a:gd name="connsiteX51" fmla="*/ 257175 w 514350"/>
                <a:gd name="connsiteY51" fmla="*/ 295275 h 323850"/>
                <a:gd name="connsiteX52" fmla="*/ 268605 w 514350"/>
                <a:gd name="connsiteY52" fmla="*/ 280988 h 323850"/>
                <a:gd name="connsiteX53" fmla="*/ 283845 w 514350"/>
                <a:gd name="connsiteY53" fmla="*/ 262890 h 323850"/>
                <a:gd name="connsiteX54" fmla="*/ 297180 w 514350"/>
                <a:gd name="connsiteY54" fmla="*/ 255270 h 323850"/>
                <a:gd name="connsiteX55" fmla="*/ 298132 w 514350"/>
                <a:gd name="connsiteY55" fmla="*/ 254318 h 323850"/>
                <a:gd name="connsiteX56" fmla="*/ 299085 w 514350"/>
                <a:gd name="connsiteY56" fmla="*/ 255270 h 323850"/>
                <a:gd name="connsiteX57" fmla="*/ 300038 w 514350"/>
                <a:gd name="connsiteY57" fmla="*/ 255270 h 323850"/>
                <a:gd name="connsiteX58" fmla="*/ 307657 w 514350"/>
                <a:gd name="connsiteY58" fmla="*/ 257175 h 323850"/>
                <a:gd name="connsiteX59" fmla="*/ 307657 w 514350"/>
                <a:gd name="connsiteY59" fmla="*/ 257175 h 323850"/>
                <a:gd name="connsiteX60" fmla="*/ 309563 w 514350"/>
                <a:gd name="connsiteY60" fmla="*/ 258128 h 323850"/>
                <a:gd name="connsiteX61" fmla="*/ 320040 w 514350"/>
                <a:gd name="connsiteY61" fmla="*/ 210503 h 323850"/>
                <a:gd name="connsiteX62" fmla="*/ 320040 w 514350"/>
                <a:gd name="connsiteY62" fmla="*/ 209550 h 323850"/>
                <a:gd name="connsiteX63" fmla="*/ 335280 w 514350"/>
                <a:gd name="connsiteY63" fmla="*/ 206693 h 323850"/>
                <a:gd name="connsiteX64" fmla="*/ 357188 w 514350"/>
                <a:gd name="connsiteY64" fmla="*/ 180023 h 323850"/>
                <a:gd name="connsiteX65" fmla="*/ 354330 w 514350"/>
                <a:gd name="connsiteY65" fmla="*/ 165735 h 323850"/>
                <a:gd name="connsiteX66" fmla="*/ 352425 w 514350"/>
                <a:gd name="connsiteY66" fmla="*/ 146685 h 323850"/>
                <a:gd name="connsiteX67" fmla="*/ 360045 w 514350"/>
                <a:gd name="connsiteY67" fmla="*/ 142875 h 323850"/>
                <a:gd name="connsiteX68" fmla="*/ 381952 w 514350"/>
                <a:gd name="connsiteY68" fmla="*/ 148590 h 323850"/>
                <a:gd name="connsiteX69" fmla="*/ 383857 w 514350"/>
                <a:gd name="connsiteY69" fmla="*/ 133350 h 323850"/>
                <a:gd name="connsiteX70" fmla="*/ 383857 w 514350"/>
                <a:gd name="connsiteY70" fmla="*/ 131445 h 323850"/>
                <a:gd name="connsiteX71" fmla="*/ 384810 w 514350"/>
                <a:gd name="connsiteY71" fmla="*/ 130493 h 323850"/>
                <a:gd name="connsiteX72" fmla="*/ 401002 w 514350"/>
                <a:gd name="connsiteY72" fmla="*/ 122873 h 323850"/>
                <a:gd name="connsiteX73" fmla="*/ 402907 w 514350"/>
                <a:gd name="connsiteY73" fmla="*/ 114300 h 323850"/>
                <a:gd name="connsiteX74" fmla="*/ 393382 w 514350"/>
                <a:gd name="connsiteY74" fmla="*/ 114300 h 323850"/>
                <a:gd name="connsiteX75" fmla="*/ 391477 w 514350"/>
                <a:gd name="connsiteY75" fmla="*/ 113348 h 323850"/>
                <a:gd name="connsiteX76" fmla="*/ 392430 w 514350"/>
                <a:gd name="connsiteY76" fmla="*/ 108585 h 323850"/>
                <a:gd name="connsiteX77" fmla="*/ 392430 w 514350"/>
                <a:gd name="connsiteY77" fmla="*/ 105728 h 323850"/>
                <a:gd name="connsiteX78" fmla="*/ 393382 w 514350"/>
                <a:gd name="connsiteY78" fmla="*/ 103823 h 323850"/>
                <a:gd name="connsiteX79" fmla="*/ 396240 w 514350"/>
                <a:gd name="connsiteY79" fmla="*/ 103823 h 323850"/>
                <a:gd name="connsiteX80" fmla="*/ 398145 w 514350"/>
                <a:gd name="connsiteY80" fmla="*/ 103823 h 323850"/>
                <a:gd name="connsiteX81" fmla="*/ 421005 w 514350"/>
                <a:gd name="connsiteY81" fmla="*/ 92393 h 323850"/>
                <a:gd name="connsiteX82" fmla="*/ 481013 w 514350"/>
                <a:gd name="connsiteY82" fmla="*/ 49530 h 323850"/>
                <a:gd name="connsiteX83" fmla="*/ 482917 w 514350"/>
                <a:gd name="connsiteY83" fmla="*/ 49530 h 323850"/>
                <a:gd name="connsiteX84" fmla="*/ 501967 w 514350"/>
                <a:gd name="connsiteY84" fmla="*/ 58103 h 323850"/>
                <a:gd name="connsiteX85" fmla="*/ 509588 w 514350"/>
                <a:gd name="connsiteY85" fmla="*/ 57150 h 323850"/>
                <a:gd name="connsiteX86" fmla="*/ 504825 w 514350"/>
                <a:gd name="connsiteY86" fmla="*/ 37148 h 323850"/>
                <a:gd name="connsiteX87" fmla="*/ 504825 w 514350"/>
                <a:gd name="connsiteY87" fmla="*/ 34290 h 323850"/>
                <a:gd name="connsiteX88" fmla="*/ 505777 w 514350"/>
                <a:gd name="connsiteY88" fmla="*/ 33338 h 323850"/>
                <a:gd name="connsiteX89" fmla="*/ 506730 w 514350"/>
                <a:gd name="connsiteY89" fmla="*/ 32385 h 323850"/>
                <a:gd name="connsiteX90" fmla="*/ 517207 w 514350"/>
                <a:gd name="connsiteY90" fmla="*/ 15240 h 323850"/>
                <a:gd name="connsiteX91" fmla="*/ 514350 w 514350"/>
                <a:gd name="connsiteY91" fmla="*/ 13335 h 323850"/>
                <a:gd name="connsiteX92" fmla="*/ 507682 w 514350"/>
                <a:gd name="connsiteY92" fmla="*/ 15240 h 323850"/>
                <a:gd name="connsiteX93" fmla="*/ 507682 w 514350"/>
                <a:gd name="connsiteY93" fmla="*/ 16193 h 323850"/>
                <a:gd name="connsiteX94" fmla="*/ 506730 w 514350"/>
                <a:gd name="connsiteY94" fmla="*/ 16193 h 323850"/>
                <a:gd name="connsiteX95" fmla="*/ 487680 w 514350"/>
                <a:gd name="connsiteY95" fmla="*/ 19050 h 323850"/>
                <a:gd name="connsiteX96" fmla="*/ 482917 w 514350"/>
                <a:gd name="connsiteY96" fmla="*/ 19050 h 323850"/>
                <a:gd name="connsiteX97" fmla="*/ 481965 w 514350"/>
                <a:gd name="connsiteY97" fmla="*/ 19050 h 323850"/>
                <a:gd name="connsiteX98" fmla="*/ 481965 w 514350"/>
                <a:gd name="connsiteY98" fmla="*/ 18098 h 323850"/>
                <a:gd name="connsiteX99" fmla="*/ 481013 w 514350"/>
                <a:gd name="connsiteY99" fmla="*/ 15240 h 323850"/>
                <a:gd name="connsiteX100" fmla="*/ 477202 w 514350"/>
                <a:gd name="connsiteY100" fmla="*/ 8573 h 323850"/>
                <a:gd name="connsiteX101" fmla="*/ 473392 w 514350"/>
                <a:gd name="connsiteY101" fmla="*/ 8573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514350" h="323850">
                  <a:moveTo>
                    <a:pt x="473392" y="9525"/>
                  </a:moveTo>
                  <a:lnTo>
                    <a:pt x="471488" y="10478"/>
                  </a:lnTo>
                  <a:cubicBezTo>
                    <a:pt x="471488" y="15240"/>
                    <a:pt x="468630" y="18098"/>
                    <a:pt x="463867" y="18098"/>
                  </a:cubicBezTo>
                  <a:lnTo>
                    <a:pt x="426720" y="14288"/>
                  </a:lnTo>
                  <a:cubicBezTo>
                    <a:pt x="401002" y="9525"/>
                    <a:pt x="383857" y="5715"/>
                    <a:pt x="375285" y="953"/>
                  </a:cubicBezTo>
                  <a:lnTo>
                    <a:pt x="322897" y="50483"/>
                  </a:lnTo>
                  <a:lnTo>
                    <a:pt x="324802" y="71438"/>
                  </a:lnTo>
                  <a:lnTo>
                    <a:pt x="324802" y="73343"/>
                  </a:lnTo>
                  <a:lnTo>
                    <a:pt x="320040" y="74295"/>
                  </a:lnTo>
                  <a:cubicBezTo>
                    <a:pt x="279082" y="80010"/>
                    <a:pt x="257175" y="76200"/>
                    <a:pt x="254317" y="62865"/>
                  </a:cubicBezTo>
                  <a:lnTo>
                    <a:pt x="249555" y="3810"/>
                  </a:lnTo>
                  <a:lnTo>
                    <a:pt x="201930" y="953"/>
                  </a:lnTo>
                  <a:lnTo>
                    <a:pt x="181927" y="42863"/>
                  </a:lnTo>
                  <a:lnTo>
                    <a:pt x="180022" y="24765"/>
                  </a:lnTo>
                  <a:cubicBezTo>
                    <a:pt x="179070" y="10478"/>
                    <a:pt x="176213" y="1905"/>
                    <a:pt x="173355" y="0"/>
                  </a:cubicBezTo>
                  <a:lnTo>
                    <a:pt x="152400" y="10478"/>
                  </a:lnTo>
                  <a:lnTo>
                    <a:pt x="142875" y="22860"/>
                  </a:lnTo>
                  <a:lnTo>
                    <a:pt x="141922" y="23813"/>
                  </a:lnTo>
                  <a:lnTo>
                    <a:pt x="140970" y="23813"/>
                  </a:lnTo>
                  <a:lnTo>
                    <a:pt x="121920" y="30480"/>
                  </a:lnTo>
                  <a:cubicBezTo>
                    <a:pt x="100965" y="47625"/>
                    <a:pt x="82867" y="65723"/>
                    <a:pt x="66675" y="84773"/>
                  </a:cubicBezTo>
                  <a:lnTo>
                    <a:pt x="16192" y="153353"/>
                  </a:lnTo>
                  <a:lnTo>
                    <a:pt x="26670" y="177165"/>
                  </a:lnTo>
                  <a:lnTo>
                    <a:pt x="26670" y="180975"/>
                  </a:lnTo>
                  <a:lnTo>
                    <a:pt x="26670" y="180975"/>
                  </a:lnTo>
                  <a:lnTo>
                    <a:pt x="25717" y="181928"/>
                  </a:lnTo>
                  <a:cubicBezTo>
                    <a:pt x="21907" y="187643"/>
                    <a:pt x="23813" y="196215"/>
                    <a:pt x="29527" y="205740"/>
                  </a:cubicBezTo>
                  <a:cubicBezTo>
                    <a:pt x="36195" y="218123"/>
                    <a:pt x="40957" y="231458"/>
                    <a:pt x="40957" y="246698"/>
                  </a:cubicBezTo>
                  <a:lnTo>
                    <a:pt x="40957" y="249555"/>
                  </a:lnTo>
                  <a:lnTo>
                    <a:pt x="0" y="273368"/>
                  </a:lnTo>
                  <a:lnTo>
                    <a:pt x="0" y="282893"/>
                  </a:lnTo>
                  <a:lnTo>
                    <a:pt x="19050" y="291465"/>
                  </a:lnTo>
                  <a:cubicBezTo>
                    <a:pt x="20955" y="292418"/>
                    <a:pt x="21907" y="294323"/>
                    <a:pt x="21907" y="295275"/>
                  </a:cubicBezTo>
                  <a:lnTo>
                    <a:pt x="21907" y="297180"/>
                  </a:lnTo>
                  <a:cubicBezTo>
                    <a:pt x="20955" y="301943"/>
                    <a:pt x="28575" y="308610"/>
                    <a:pt x="42863" y="315278"/>
                  </a:cubicBezTo>
                  <a:lnTo>
                    <a:pt x="78105" y="324803"/>
                  </a:lnTo>
                  <a:lnTo>
                    <a:pt x="88582" y="318135"/>
                  </a:lnTo>
                  <a:lnTo>
                    <a:pt x="100013" y="301943"/>
                  </a:lnTo>
                  <a:lnTo>
                    <a:pt x="109538" y="274320"/>
                  </a:lnTo>
                  <a:lnTo>
                    <a:pt x="137160" y="284798"/>
                  </a:lnTo>
                  <a:lnTo>
                    <a:pt x="140970" y="287655"/>
                  </a:lnTo>
                  <a:lnTo>
                    <a:pt x="140970" y="289560"/>
                  </a:lnTo>
                  <a:lnTo>
                    <a:pt x="140970" y="289560"/>
                  </a:lnTo>
                  <a:lnTo>
                    <a:pt x="140970" y="290513"/>
                  </a:lnTo>
                  <a:cubicBezTo>
                    <a:pt x="136207" y="301943"/>
                    <a:pt x="139065" y="309563"/>
                    <a:pt x="147638" y="314325"/>
                  </a:cubicBezTo>
                  <a:lnTo>
                    <a:pt x="178117" y="315278"/>
                  </a:lnTo>
                  <a:cubicBezTo>
                    <a:pt x="188595" y="313373"/>
                    <a:pt x="197167" y="309563"/>
                    <a:pt x="202882" y="304800"/>
                  </a:cubicBezTo>
                  <a:cubicBezTo>
                    <a:pt x="206692" y="300038"/>
                    <a:pt x="212407" y="299085"/>
                    <a:pt x="220980" y="300038"/>
                  </a:cubicBezTo>
                  <a:cubicBezTo>
                    <a:pt x="231457" y="301943"/>
                    <a:pt x="240982" y="305753"/>
                    <a:pt x="247650" y="314325"/>
                  </a:cubicBezTo>
                  <a:lnTo>
                    <a:pt x="254317" y="298133"/>
                  </a:lnTo>
                  <a:lnTo>
                    <a:pt x="256222" y="295275"/>
                  </a:lnTo>
                  <a:lnTo>
                    <a:pt x="257175" y="295275"/>
                  </a:lnTo>
                  <a:cubicBezTo>
                    <a:pt x="261938" y="292418"/>
                    <a:pt x="264795" y="287655"/>
                    <a:pt x="268605" y="280988"/>
                  </a:cubicBezTo>
                  <a:cubicBezTo>
                    <a:pt x="271463" y="274320"/>
                    <a:pt x="276225" y="267653"/>
                    <a:pt x="283845" y="262890"/>
                  </a:cubicBezTo>
                  <a:lnTo>
                    <a:pt x="297180" y="255270"/>
                  </a:lnTo>
                  <a:lnTo>
                    <a:pt x="298132" y="254318"/>
                  </a:lnTo>
                  <a:lnTo>
                    <a:pt x="299085" y="255270"/>
                  </a:lnTo>
                  <a:lnTo>
                    <a:pt x="300038" y="255270"/>
                  </a:lnTo>
                  <a:lnTo>
                    <a:pt x="307657" y="257175"/>
                  </a:lnTo>
                  <a:lnTo>
                    <a:pt x="307657" y="257175"/>
                  </a:lnTo>
                  <a:lnTo>
                    <a:pt x="309563" y="258128"/>
                  </a:lnTo>
                  <a:lnTo>
                    <a:pt x="320040" y="210503"/>
                  </a:lnTo>
                  <a:lnTo>
                    <a:pt x="320040" y="209550"/>
                  </a:lnTo>
                  <a:lnTo>
                    <a:pt x="335280" y="206693"/>
                  </a:lnTo>
                  <a:cubicBezTo>
                    <a:pt x="350520" y="196215"/>
                    <a:pt x="358140" y="187643"/>
                    <a:pt x="357188" y="180023"/>
                  </a:cubicBezTo>
                  <a:lnTo>
                    <a:pt x="354330" y="165735"/>
                  </a:lnTo>
                  <a:cubicBezTo>
                    <a:pt x="350520" y="156210"/>
                    <a:pt x="350520" y="149543"/>
                    <a:pt x="352425" y="146685"/>
                  </a:cubicBezTo>
                  <a:cubicBezTo>
                    <a:pt x="355282" y="143828"/>
                    <a:pt x="357188" y="142875"/>
                    <a:pt x="360045" y="142875"/>
                  </a:cubicBezTo>
                  <a:cubicBezTo>
                    <a:pt x="366713" y="142875"/>
                    <a:pt x="374332" y="144780"/>
                    <a:pt x="381952" y="148590"/>
                  </a:cubicBezTo>
                  <a:lnTo>
                    <a:pt x="383857" y="133350"/>
                  </a:lnTo>
                  <a:lnTo>
                    <a:pt x="383857" y="131445"/>
                  </a:lnTo>
                  <a:lnTo>
                    <a:pt x="384810" y="130493"/>
                  </a:lnTo>
                  <a:lnTo>
                    <a:pt x="401002" y="122873"/>
                  </a:lnTo>
                  <a:lnTo>
                    <a:pt x="402907" y="114300"/>
                  </a:lnTo>
                  <a:lnTo>
                    <a:pt x="393382" y="114300"/>
                  </a:lnTo>
                  <a:lnTo>
                    <a:pt x="391477" y="113348"/>
                  </a:lnTo>
                  <a:lnTo>
                    <a:pt x="392430" y="108585"/>
                  </a:lnTo>
                  <a:lnTo>
                    <a:pt x="392430" y="105728"/>
                  </a:lnTo>
                  <a:lnTo>
                    <a:pt x="393382" y="103823"/>
                  </a:lnTo>
                  <a:lnTo>
                    <a:pt x="396240" y="103823"/>
                  </a:lnTo>
                  <a:lnTo>
                    <a:pt x="398145" y="103823"/>
                  </a:lnTo>
                  <a:cubicBezTo>
                    <a:pt x="404813" y="103823"/>
                    <a:pt x="412432" y="100013"/>
                    <a:pt x="421005" y="92393"/>
                  </a:cubicBezTo>
                  <a:lnTo>
                    <a:pt x="481013" y="49530"/>
                  </a:lnTo>
                  <a:lnTo>
                    <a:pt x="482917" y="49530"/>
                  </a:lnTo>
                  <a:lnTo>
                    <a:pt x="501967" y="58103"/>
                  </a:lnTo>
                  <a:lnTo>
                    <a:pt x="509588" y="57150"/>
                  </a:lnTo>
                  <a:lnTo>
                    <a:pt x="504825" y="37148"/>
                  </a:lnTo>
                  <a:lnTo>
                    <a:pt x="504825" y="34290"/>
                  </a:lnTo>
                  <a:lnTo>
                    <a:pt x="505777" y="33338"/>
                  </a:lnTo>
                  <a:lnTo>
                    <a:pt x="506730" y="32385"/>
                  </a:lnTo>
                  <a:lnTo>
                    <a:pt x="517207" y="15240"/>
                  </a:lnTo>
                  <a:lnTo>
                    <a:pt x="514350" y="13335"/>
                  </a:lnTo>
                  <a:lnTo>
                    <a:pt x="507682" y="15240"/>
                  </a:lnTo>
                  <a:lnTo>
                    <a:pt x="507682" y="16193"/>
                  </a:lnTo>
                  <a:lnTo>
                    <a:pt x="506730" y="16193"/>
                  </a:lnTo>
                  <a:lnTo>
                    <a:pt x="487680" y="19050"/>
                  </a:lnTo>
                  <a:lnTo>
                    <a:pt x="482917" y="19050"/>
                  </a:lnTo>
                  <a:lnTo>
                    <a:pt x="481965" y="19050"/>
                  </a:lnTo>
                  <a:lnTo>
                    <a:pt x="481965" y="18098"/>
                  </a:lnTo>
                  <a:lnTo>
                    <a:pt x="481013" y="15240"/>
                  </a:lnTo>
                  <a:lnTo>
                    <a:pt x="477202" y="8573"/>
                  </a:lnTo>
                  <a:lnTo>
                    <a:pt x="473392" y="8573"/>
                  </a:lnTo>
                  <a:close/>
                </a:path>
              </a:pathLst>
            </a:custGeom>
            <a:solidFill>
              <a:srgbClr val="7E7E7F"/>
            </a:solidFill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F831730C-DB08-4EF9-883E-3C53C1CCFB2A}"/>
                </a:ext>
              </a:extLst>
            </p:cNvPr>
            <p:cNvSpPr/>
            <p:nvPr/>
          </p:nvSpPr>
          <p:spPr>
            <a:xfrm>
              <a:off x="4696613" y="3756484"/>
              <a:ext cx="76200" cy="66675"/>
            </a:xfrm>
            <a:custGeom>
              <a:avLst/>
              <a:gdLst>
                <a:gd name="connsiteX0" fmla="*/ 73342 w 76200"/>
                <a:gd name="connsiteY0" fmla="*/ 38275 h 66675"/>
                <a:gd name="connsiteX1" fmla="*/ 80010 w 76200"/>
                <a:gd name="connsiteY1" fmla="*/ 30655 h 66675"/>
                <a:gd name="connsiteX2" fmla="*/ 80010 w 76200"/>
                <a:gd name="connsiteY2" fmla="*/ 30655 h 66675"/>
                <a:gd name="connsiteX3" fmla="*/ 80010 w 76200"/>
                <a:gd name="connsiteY3" fmla="*/ 30655 h 66675"/>
                <a:gd name="connsiteX4" fmla="*/ 80010 w 76200"/>
                <a:gd name="connsiteY4" fmla="*/ 29703 h 66675"/>
                <a:gd name="connsiteX5" fmla="*/ 56197 w 76200"/>
                <a:gd name="connsiteY5" fmla="*/ 10653 h 66675"/>
                <a:gd name="connsiteX6" fmla="*/ 25717 w 76200"/>
                <a:gd name="connsiteY6" fmla="*/ 175 h 66675"/>
                <a:gd name="connsiteX7" fmla="*/ 15240 w 76200"/>
                <a:gd name="connsiteY7" fmla="*/ 3985 h 66675"/>
                <a:gd name="connsiteX8" fmla="*/ 15240 w 76200"/>
                <a:gd name="connsiteY8" fmla="*/ 23988 h 66675"/>
                <a:gd name="connsiteX9" fmla="*/ 3810 w 76200"/>
                <a:gd name="connsiteY9" fmla="*/ 43990 h 66675"/>
                <a:gd name="connsiteX10" fmla="*/ 0 w 76200"/>
                <a:gd name="connsiteY10" fmla="*/ 47800 h 66675"/>
                <a:gd name="connsiteX11" fmla="*/ 9525 w 76200"/>
                <a:gd name="connsiteY11" fmla="*/ 59230 h 66675"/>
                <a:gd name="connsiteX12" fmla="*/ 10478 w 76200"/>
                <a:gd name="connsiteY12" fmla="*/ 59230 h 66675"/>
                <a:gd name="connsiteX13" fmla="*/ 13335 w 76200"/>
                <a:gd name="connsiteY13" fmla="*/ 66850 h 66675"/>
                <a:gd name="connsiteX14" fmla="*/ 24765 w 76200"/>
                <a:gd name="connsiteY14" fmla="*/ 71613 h 66675"/>
                <a:gd name="connsiteX15" fmla="*/ 40957 w 76200"/>
                <a:gd name="connsiteY15" fmla="*/ 65898 h 66675"/>
                <a:gd name="connsiteX16" fmla="*/ 60960 w 76200"/>
                <a:gd name="connsiteY16" fmla="*/ 69708 h 66675"/>
                <a:gd name="connsiteX17" fmla="*/ 61913 w 76200"/>
                <a:gd name="connsiteY17" fmla="*/ 63040 h 66675"/>
                <a:gd name="connsiteX18" fmla="*/ 73342 w 76200"/>
                <a:gd name="connsiteY18" fmla="*/ 382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6200" h="66675">
                  <a:moveTo>
                    <a:pt x="73342" y="38275"/>
                  </a:moveTo>
                  <a:lnTo>
                    <a:pt x="80010" y="30655"/>
                  </a:lnTo>
                  <a:lnTo>
                    <a:pt x="80010" y="30655"/>
                  </a:lnTo>
                  <a:lnTo>
                    <a:pt x="80010" y="30655"/>
                  </a:lnTo>
                  <a:lnTo>
                    <a:pt x="80010" y="29703"/>
                  </a:lnTo>
                  <a:lnTo>
                    <a:pt x="56197" y="10653"/>
                  </a:lnTo>
                  <a:cubicBezTo>
                    <a:pt x="43815" y="2080"/>
                    <a:pt x="33338" y="-777"/>
                    <a:pt x="25717" y="175"/>
                  </a:cubicBezTo>
                  <a:lnTo>
                    <a:pt x="15240" y="3985"/>
                  </a:lnTo>
                  <a:lnTo>
                    <a:pt x="15240" y="23988"/>
                  </a:lnTo>
                  <a:cubicBezTo>
                    <a:pt x="13335" y="30655"/>
                    <a:pt x="10478" y="38275"/>
                    <a:pt x="3810" y="43990"/>
                  </a:cubicBezTo>
                  <a:lnTo>
                    <a:pt x="0" y="47800"/>
                  </a:lnTo>
                  <a:lnTo>
                    <a:pt x="9525" y="59230"/>
                  </a:lnTo>
                  <a:lnTo>
                    <a:pt x="10478" y="59230"/>
                  </a:lnTo>
                  <a:lnTo>
                    <a:pt x="13335" y="66850"/>
                  </a:lnTo>
                  <a:lnTo>
                    <a:pt x="24765" y="71613"/>
                  </a:lnTo>
                  <a:cubicBezTo>
                    <a:pt x="31432" y="66850"/>
                    <a:pt x="36195" y="64945"/>
                    <a:pt x="40957" y="65898"/>
                  </a:cubicBezTo>
                  <a:lnTo>
                    <a:pt x="60960" y="69708"/>
                  </a:lnTo>
                  <a:lnTo>
                    <a:pt x="61913" y="63040"/>
                  </a:lnTo>
                  <a:cubicBezTo>
                    <a:pt x="62865" y="48753"/>
                    <a:pt x="67628" y="42085"/>
                    <a:pt x="73342" y="38275"/>
                  </a:cubicBezTo>
                  <a:close/>
                </a:path>
              </a:pathLst>
            </a:custGeom>
            <a:solidFill>
              <a:srgbClr val="7E7E7F"/>
            </a:solidFill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571D4E52-B633-4FEF-8E75-2D6D44A55C7A}"/>
                </a:ext>
              </a:extLst>
            </p:cNvPr>
            <p:cNvSpPr/>
            <p:nvPr/>
          </p:nvSpPr>
          <p:spPr>
            <a:xfrm>
              <a:off x="4317518" y="3484245"/>
              <a:ext cx="447675" cy="342900"/>
            </a:xfrm>
            <a:custGeom>
              <a:avLst/>
              <a:gdLst>
                <a:gd name="connsiteX0" fmla="*/ 314325 w 447675"/>
                <a:gd name="connsiteY0" fmla="*/ 100965 h 342900"/>
                <a:gd name="connsiteX1" fmla="*/ 286703 w 447675"/>
                <a:gd name="connsiteY1" fmla="*/ 53340 h 342900"/>
                <a:gd name="connsiteX2" fmla="*/ 235268 w 447675"/>
                <a:gd name="connsiteY2" fmla="*/ 39052 h 342900"/>
                <a:gd name="connsiteX3" fmla="*/ 201930 w 447675"/>
                <a:gd name="connsiteY3" fmla="*/ 20002 h 342900"/>
                <a:gd name="connsiteX4" fmla="*/ 197168 w 447675"/>
                <a:gd name="connsiteY4" fmla="*/ 19050 h 342900"/>
                <a:gd name="connsiteX5" fmla="*/ 201930 w 447675"/>
                <a:gd name="connsiteY5" fmla="*/ 2858 h 342900"/>
                <a:gd name="connsiteX6" fmla="*/ 199073 w 447675"/>
                <a:gd name="connsiteY6" fmla="*/ 952 h 342900"/>
                <a:gd name="connsiteX7" fmla="*/ 194310 w 447675"/>
                <a:gd name="connsiteY7" fmla="*/ 0 h 342900"/>
                <a:gd name="connsiteX8" fmla="*/ 172403 w 447675"/>
                <a:gd name="connsiteY8" fmla="*/ 19050 h 342900"/>
                <a:gd name="connsiteX9" fmla="*/ 158115 w 447675"/>
                <a:gd name="connsiteY9" fmla="*/ 38100 h 342900"/>
                <a:gd name="connsiteX10" fmla="*/ 143828 w 447675"/>
                <a:gd name="connsiteY10" fmla="*/ 60960 h 342900"/>
                <a:gd name="connsiteX11" fmla="*/ 137160 w 447675"/>
                <a:gd name="connsiteY11" fmla="*/ 57150 h 342900"/>
                <a:gd name="connsiteX12" fmla="*/ 129540 w 447675"/>
                <a:gd name="connsiteY12" fmla="*/ 50483 h 342900"/>
                <a:gd name="connsiteX13" fmla="*/ 113348 w 447675"/>
                <a:gd name="connsiteY13" fmla="*/ 44767 h 342900"/>
                <a:gd name="connsiteX14" fmla="*/ 103823 w 447675"/>
                <a:gd name="connsiteY14" fmla="*/ 46672 h 342900"/>
                <a:gd name="connsiteX15" fmla="*/ 73343 w 447675"/>
                <a:gd name="connsiteY15" fmla="*/ 60008 h 342900"/>
                <a:gd name="connsiteX16" fmla="*/ 37148 w 447675"/>
                <a:gd name="connsiteY16" fmla="*/ 58102 h 342900"/>
                <a:gd name="connsiteX17" fmla="*/ 23813 w 447675"/>
                <a:gd name="connsiteY17" fmla="*/ 26670 h 342900"/>
                <a:gd name="connsiteX18" fmla="*/ 10478 w 447675"/>
                <a:gd name="connsiteY18" fmla="*/ 21908 h 342900"/>
                <a:gd name="connsiteX19" fmla="*/ 3810 w 447675"/>
                <a:gd name="connsiteY19" fmla="*/ 40958 h 342900"/>
                <a:gd name="connsiteX20" fmla="*/ 3810 w 447675"/>
                <a:gd name="connsiteY20" fmla="*/ 40958 h 342900"/>
                <a:gd name="connsiteX21" fmla="*/ 3810 w 447675"/>
                <a:gd name="connsiteY21" fmla="*/ 41910 h 342900"/>
                <a:gd name="connsiteX22" fmla="*/ 2858 w 447675"/>
                <a:gd name="connsiteY22" fmla="*/ 42863 h 342900"/>
                <a:gd name="connsiteX23" fmla="*/ 0 w 447675"/>
                <a:gd name="connsiteY23" fmla="*/ 46672 h 342900"/>
                <a:gd name="connsiteX24" fmla="*/ 8573 w 447675"/>
                <a:gd name="connsiteY24" fmla="*/ 48577 h 342900"/>
                <a:gd name="connsiteX25" fmla="*/ 10478 w 447675"/>
                <a:gd name="connsiteY25" fmla="*/ 48577 h 342900"/>
                <a:gd name="connsiteX26" fmla="*/ 11430 w 447675"/>
                <a:gd name="connsiteY26" fmla="*/ 49530 h 342900"/>
                <a:gd name="connsiteX27" fmla="*/ 11430 w 447675"/>
                <a:gd name="connsiteY27" fmla="*/ 50483 h 342900"/>
                <a:gd name="connsiteX28" fmla="*/ 46673 w 447675"/>
                <a:gd name="connsiteY28" fmla="*/ 90488 h 342900"/>
                <a:gd name="connsiteX29" fmla="*/ 81915 w 447675"/>
                <a:gd name="connsiteY29" fmla="*/ 101917 h 342900"/>
                <a:gd name="connsiteX30" fmla="*/ 116205 w 447675"/>
                <a:gd name="connsiteY30" fmla="*/ 114300 h 342900"/>
                <a:gd name="connsiteX31" fmla="*/ 148590 w 447675"/>
                <a:gd name="connsiteY31" fmla="*/ 177165 h 342900"/>
                <a:gd name="connsiteX32" fmla="*/ 180023 w 447675"/>
                <a:gd name="connsiteY32" fmla="*/ 191452 h 342900"/>
                <a:gd name="connsiteX33" fmla="*/ 214313 w 447675"/>
                <a:gd name="connsiteY33" fmla="*/ 171450 h 342900"/>
                <a:gd name="connsiteX34" fmla="*/ 215265 w 447675"/>
                <a:gd name="connsiteY34" fmla="*/ 170497 h 342900"/>
                <a:gd name="connsiteX35" fmla="*/ 216218 w 447675"/>
                <a:gd name="connsiteY35" fmla="*/ 169545 h 342900"/>
                <a:gd name="connsiteX36" fmla="*/ 218123 w 447675"/>
                <a:gd name="connsiteY36" fmla="*/ 170497 h 342900"/>
                <a:gd name="connsiteX37" fmla="*/ 235268 w 447675"/>
                <a:gd name="connsiteY37" fmla="*/ 174308 h 342900"/>
                <a:gd name="connsiteX38" fmla="*/ 237173 w 447675"/>
                <a:gd name="connsiteY38" fmla="*/ 174308 h 342900"/>
                <a:gd name="connsiteX39" fmla="*/ 237173 w 447675"/>
                <a:gd name="connsiteY39" fmla="*/ 177165 h 342900"/>
                <a:gd name="connsiteX40" fmla="*/ 236220 w 447675"/>
                <a:gd name="connsiteY40" fmla="*/ 180022 h 342900"/>
                <a:gd name="connsiteX41" fmla="*/ 221933 w 447675"/>
                <a:gd name="connsiteY41" fmla="*/ 220027 h 342900"/>
                <a:gd name="connsiteX42" fmla="*/ 199073 w 447675"/>
                <a:gd name="connsiteY42" fmla="*/ 220980 h 342900"/>
                <a:gd name="connsiteX43" fmla="*/ 199073 w 447675"/>
                <a:gd name="connsiteY43" fmla="*/ 221933 h 342900"/>
                <a:gd name="connsiteX44" fmla="*/ 180023 w 447675"/>
                <a:gd name="connsiteY44" fmla="*/ 263842 h 342900"/>
                <a:gd name="connsiteX45" fmla="*/ 175260 w 447675"/>
                <a:gd name="connsiteY45" fmla="*/ 277177 h 342900"/>
                <a:gd name="connsiteX46" fmla="*/ 197168 w 447675"/>
                <a:gd name="connsiteY46" fmla="*/ 292417 h 342900"/>
                <a:gd name="connsiteX47" fmla="*/ 211455 w 447675"/>
                <a:gd name="connsiteY47" fmla="*/ 300990 h 342900"/>
                <a:gd name="connsiteX48" fmla="*/ 216218 w 447675"/>
                <a:gd name="connsiteY48" fmla="*/ 300990 h 342900"/>
                <a:gd name="connsiteX49" fmla="*/ 220980 w 447675"/>
                <a:gd name="connsiteY49" fmla="*/ 317183 h 342900"/>
                <a:gd name="connsiteX50" fmla="*/ 231458 w 447675"/>
                <a:gd name="connsiteY50" fmla="*/ 320992 h 342900"/>
                <a:gd name="connsiteX51" fmla="*/ 237173 w 447675"/>
                <a:gd name="connsiteY51" fmla="*/ 315277 h 342900"/>
                <a:gd name="connsiteX52" fmla="*/ 246698 w 447675"/>
                <a:gd name="connsiteY52" fmla="*/ 311467 h 342900"/>
                <a:gd name="connsiteX53" fmla="*/ 273368 w 447675"/>
                <a:gd name="connsiteY53" fmla="*/ 329565 h 342900"/>
                <a:gd name="connsiteX54" fmla="*/ 273368 w 447675"/>
                <a:gd name="connsiteY54" fmla="*/ 329565 h 342900"/>
                <a:gd name="connsiteX55" fmla="*/ 281940 w 447675"/>
                <a:gd name="connsiteY55" fmla="*/ 340995 h 342900"/>
                <a:gd name="connsiteX56" fmla="*/ 282893 w 447675"/>
                <a:gd name="connsiteY56" fmla="*/ 340042 h 342900"/>
                <a:gd name="connsiteX57" fmla="*/ 314325 w 447675"/>
                <a:gd name="connsiteY57" fmla="*/ 341947 h 342900"/>
                <a:gd name="connsiteX58" fmla="*/ 339090 w 447675"/>
                <a:gd name="connsiteY58" fmla="*/ 347663 h 342900"/>
                <a:gd name="connsiteX59" fmla="*/ 361950 w 447675"/>
                <a:gd name="connsiteY59" fmla="*/ 340042 h 342900"/>
                <a:gd name="connsiteX60" fmla="*/ 371475 w 447675"/>
                <a:gd name="connsiteY60" fmla="*/ 335280 h 342900"/>
                <a:gd name="connsiteX61" fmla="*/ 378143 w 447675"/>
                <a:gd name="connsiteY61" fmla="*/ 330517 h 342900"/>
                <a:gd name="connsiteX62" fmla="*/ 372428 w 447675"/>
                <a:gd name="connsiteY62" fmla="*/ 323850 h 342900"/>
                <a:gd name="connsiteX63" fmla="*/ 377190 w 447675"/>
                <a:gd name="connsiteY63" fmla="*/ 310515 h 342900"/>
                <a:gd name="connsiteX64" fmla="*/ 386715 w 447675"/>
                <a:gd name="connsiteY64" fmla="*/ 295275 h 342900"/>
                <a:gd name="connsiteX65" fmla="*/ 386715 w 447675"/>
                <a:gd name="connsiteY65" fmla="*/ 282892 h 342900"/>
                <a:gd name="connsiteX66" fmla="*/ 387668 w 447675"/>
                <a:gd name="connsiteY66" fmla="*/ 271463 h 342900"/>
                <a:gd name="connsiteX67" fmla="*/ 403860 w 447675"/>
                <a:gd name="connsiteY67" fmla="*/ 263842 h 342900"/>
                <a:gd name="connsiteX68" fmla="*/ 449580 w 447675"/>
                <a:gd name="connsiteY68" fmla="*/ 282892 h 342900"/>
                <a:gd name="connsiteX69" fmla="*/ 442913 w 447675"/>
                <a:gd name="connsiteY69" fmla="*/ 263842 h 342900"/>
                <a:gd name="connsiteX70" fmla="*/ 432435 w 447675"/>
                <a:gd name="connsiteY70" fmla="*/ 249555 h 342900"/>
                <a:gd name="connsiteX71" fmla="*/ 430530 w 447675"/>
                <a:gd name="connsiteY71" fmla="*/ 232410 h 342900"/>
                <a:gd name="connsiteX72" fmla="*/ 414338 w 447675"/>
                <a:gd name="connsiteY72" fmla="*/ 229552 h 342900"/>
                <a:gd name="connsiteX73" fmla="*/ 413385 w 447675"/>
                <a:gd name="connsiteY73" fmla="*/ 229552 h 342900"/>
                <a:gd name="connsiteX74" fmla="*/ 413385 w 447675"/>
                <a:gd name="connsiteY74" fmla="*/ 228600 h 342900"/>
                <a:gd name="connsiteX75" fmla="*/ 413385 w 447675"/>
                <a:gd name="connsiteY75" fmla="*/ 228600 h 342900"/>
                <a:gd name="connsiteX76" fmla="*/ 413385 w 447675"/>
                <a:gd name="connsiteY76" fmla="*/ 228600 h 342900"/>
                <a:gd name="connsiteX77" fmla="*/ 370523 w 447675"/>
                <a:gd name="connsiteY77" fmla="*/ 203835 h 342900"/>
                <a:gd name="connsiteX78" fmla="*/ 349568 w 447675"/>
                <a:gd name="connsiteY78" fmla="*/ 200025 h 342900"/>
                <a:gd name="connsiteX79" fmla="*/ 349568 w 447675"/>
                <a:gd name="connsiteY79" fmla="*/ 195263 h 342900"/>
                <a:gd name="connsiteX80" fmla="*/ 348615 w 447675"/>
                <a:gd name="connsiteY80" fmla="*/ 173355 h 342900"/>
                <a:gd name="connsiteX81" fmla="*/ 314325 w 447675"/>
                <a:gd name="connsiteY81" fmla="*/ 10096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447675" h="342900">
                  <a:moveTo>
                    <a:pt x="314325" y="100965"/>
                  </a:moveTo>
                  <a:cubicBezTo>
                    <a:pt x="303848" y="92392"/>
                    <a:pt x="295275" y="77152"/>
                    <a:pt x="286703" y="53340"/>
                  </a:cubicBezTo>
                  <a:cubicBezTo>
                    <a:pt x="259080" y="53340"/>
                    <a:pt x="242888" y="48577"/>
                    <a:pt x="235268" y="39052"/>
                  </a:cubicBezTo>
                  <a:cubicBezTo>
                    <a:pt x="229553" y="30480"/>
                    <a:pt x="218123" y="24765"/>
                    <a:pt x="201930" y="20002"/>
                  </a:cubicBezTo>
                  <a:lnTo>
                    <a:pt x="197168" y="19050"/>
                  </a:lnTo>
                  <a:lnTo>
                    <a:pt x="201930" y="2858"/>
                  </a:lnTo>
                  <a:lnTo>
                    <a:pt x="199073" y="952"/>
                  </a:lnTo>
                  <a:lnTo>
                    <a:pt x="194310" y="0"/>
                  </a:lnTo>
                  <a:cubicBezTo>
                    <a:pt x="182880" y="5715"/>
                    <a:pt x="175260" y="11430"/>
                    <a:pt x="172403" y="19050"/>
                  </a:cubicBezTo>
                  <a:cubicBezTo>
                    <a:pt x="168593" y="26670"/>
                    <a:pt x="163830" y="33338"/>
                    <a:pt x="158115" y="38100"/>
                  </a:cubicBezTo>
                  <a:cubicBezTo>
                    <a:pt x="153353" y="53340"/>
                    <a:pt x="148590" y="60960"/>
                    <a:pt x="143828" y="60960"/>
                  </a:cubicBezTo>
                  <a:cubicBezTo>
                    <a:pt x="140970" y="61913"/>
                    <a:pt x="139065" y="60008"/>
                    <a:pt x="137160" y="57150"/>
                  </a:cubicBezTo>
                  <a:lnTo>
                    <a:pt x="129540" y="50483"/>
                  </a:lnTo>
                  <a:cubicBezTo>
                    <a:pt x="123825" y="47625"/>
                    <a:pt x="118110" y="44767"/>
                    <a:pt x="113348" y="44767"/>
                  </a:cubicBezTo>
                  <a:lnTo>
                    <a:pt x="103823" y="46672"/>
                  </a:lnTo>
                  <a:cubicBezTo>
                    <a:pt x="97155" y="53340"/>
                    <a:pt x="87630" y="58102"/>
                    <a:pt x="73343" y="60008"/>
                  </a:cubicBezTo>
                  <a:lnTo>
                    <a:pt x="37148" y="58102"/>
                  </a:lnTo>
                  <a:cubicBezTo>
                    <a:pt x="25718" y="52388"/>
                    <a:pt x="20955" y="40958"/>
                    <a:pt x="23813" y="26670"/>
                  </a:cubicBezTo>
                  <a:lnTo>
                    <a:pt x="10478" y="21908"/>
                  </a:lnTo>
                  <a:lnTo>
                    <a:pt x="3810" y="40958"/>
                  </a:lnTo>
                  <a:lnTo>
                    <a:pt x="3810" y="40958"/>
                  </a:lnTo>
                  <a:lnTo>
                    <a:pt x="3810" y="41910"/>
                  </a:lnTo>
                  <a:lnTo>
                    <a:pt x="2858" y="42863"/>
                  </a:lnTo>
                  <a:lnTo>
                    <a:pt x="0" y="46672"/>
                  </a:lnTo>
                  <a:lnTo>
                    <a:pt x="8573" y="48577"/>
                  </a:lnTo>
                  <a:lnTo>
                    <a:pt x="10478" y="48577"/>
                  </a:lnTo>
                  <a:lnTo>
                    <a:pt x="11430" y="49530"/>
                  </a:lnTo>
                  <a:lnTo>
                    <a:pt x="11430" y="50483"/>
                  </a:lnTo>
                  <a:cubicBezTo>
                    <a:pt x="27623" y="72390"/>
                    <a:pt x="40005" y="86677"/>
                    <a:pt x="46673" y="90488"/>
                  </a:cubicBezTo>
                  <a:cubicBezTo>
                    <a:pt x="50483" y="92392"/>
                    <a:pt x="61913" y="96202"/>
                    <a:pt x="81915" y="101917"/>
                  </a:cubicBezTo>
                  <a:lnTo>
                    <a:pt x="116205" y="114300"/>
                  </a:lnTo>
                  <a:cubicBezTo>
                    <a:pt x="126683" y="119063"/>
                    <a:pt x="137160" y="140017"/>
                    <a:pt x="148590" y="177165"/>
                  </a:cubicBezTo>
                  <a:cubicBezTo>
                    <a:pt x="163830" y="187642"/>
                    <a:pt x="173355" y="192405"/>
                    <a:pt x="180023" y="191452"/>
                  </a:cubicBezTo>
                  <a:cubicBezTo>
                    <a:pt x="186690" y="188595"/>
                    <a:pt x="198120" y="181927"/>
                    <a:pt x="214313" y="171450"/>
                  </a:cubicBezTo>
                  <a:lnTo>
                    <a:pt x="215265" y="170497"/>
                  </a:lnTo>
                  <a:lnTo>
                    <a:pt x="216218" y="169545"/>
                  </a:lnTo>
                  <a:lnTo>
                    <a:pt x="218123" y="170497"/>
                  </a:lnTo>
                  <a:lnTo>
                    <a:pt x="235268" y="174308"/>
                  </a:lnTo>
                  <a:lnTo>
                    <a:pt x="237173" y="174308"/>
                  </a:lnTo>
                  <a:lnTo>
                    <a:pt x="237173" y="177165"/>
                  </a:lnTo>
                  <a:lnTo>
                    <a:pt x="236220" y="180022"/>
                  </a:lnTo>
                  <a:cubicBezTo>
                    <a:pt x="230505" y="202883"/>
                    <a:pt x="225743" y="216217"/>
                    <a:pt x="221933" y="220027"/>
                  </a:cubicBezTo>
                  <a:lnTo>
                    <a:pt x="199073" y="220980"/>
                  </a:lnTo>
                  <a:lnTo>
                    <a:pt x="199073" y="221933"/>
                  </a:lnTo>
                  <a:cubicBezTo>
                    <a:pt x="199073" y="231458"/>
                    <a:pt x="192405" y="245745"/>
                    <a:pt x="180023" y="263842"/>
                  </a:cubicBezTo>
                  <a:cubicBezTo>
                    <a:pt x="176213" y="269558"/>
                    <a:pt x="175260" y="274320"/>
                    <a:pt x="175260" y="277177"/>
                  </a:cubicBezTo>
                  <a:lnTo>
                    <a:pt x="197168" y="292417"/>
                  </a:lnTo>
                  <a:cubicBezTo>
                    <a:pt x="202883" y="299085"/>
                    <a:pt x="206693" y="300990"/>
                    <a:pt x="211455" y="300990"/>
                  </a:cubicBezTo>
                  <a:lnTo>
                    <a:pt x="216218" y="300990"/>
                  </a:lnTo>
                  <a:lnTo>
                    <a:pt x="220980" y="317183"/>
                  </a:lnTo>
                  <a:lnTo>
                    <a:pt x="231458" y="320992"/>
                  </a:lnTo>
                  <a:lnTo>
                    <a:pt x="237173" y="315277"/>
                  </a:lnTo>
                  <a:cubicBezTo>
                    <a:pt x="240030" y="312420"/>
                    <a:pt x="243840" y="310515"/>
                    <a:pt x="246698" y="311467"/>
                  </a:cubicBezTo>
                  <a:cubicBezTo>
                    <a:pt x="256223" y="311467"/>
                    <a:pt x="263843" y="317183"/>
                    <a:pt x="273368" y="329565"/>
                  </a:cubicBezTo>
                  <a:lnTo>
                    <a:pt x="273368" y="329565"/>
                  </a:lnTo>
                  <a:lnTo>
                    <a:pt x="281940" y="340995"/>
                  </a:lnTo>
                  <a:lnTo>
                    <a:pt x="282893" y="340042"/>
                  </a:lnTo>
                  <a:cubicBezTo>
                    <a:pt x="288608" y="336233"/>
                    <a:pt x="299085" y="337185"/>
                    <a:pt x="314325" y="341947"/>
                  </a:cubicBezTo>
                  <a:lnTo>
                    <a:pt x="339090" y="347663"/>
                  </a:lnTo>
                  <a:lnTo>
                    <a:pt x="361950" y="340042"/>
                  </a:lnTo>
                  <a:lnTo>
                    <a:pt x="371475" y="335280"/>
                  </a:lnTo>
                  <a:lnTo>
                    <a:pt x="378143" y="330517"/>
                  </a:lnTo>
                  <a:lnTo>
                    <a:pt x="372428" y="323850"/>
                  </a:lnTo>
                  <a:cubicBezTo>
                    <a:pt x="370523" y="320040"/>
                    <a:pt x="372428" y="315277"/>
                    <a:pt x="377190" y="310515"/>
                  </a:cubicBezTo>
                  <a:cubicBezTo>
                    <a:pt x="382905" y="305752"/>
                    <a:pt x="386715" y="300990"/>
                    <a:pt x="386715" y="295275"/>
                  </a:cubicBezTo>
                  <a:lnTo>
                    <a:pt x="386715" y="282892"/>
                  </a:lnTo>
                  <a:cubicBezTo>
                    <a:pt x="384810" y="277177"/>
                    <a:pt x="385763" y="273367"/>
                    <a:pt x="387668" y="271463"/>
                  </a:cubicBezTo>
                  <a:cubicBezTo>
                    <a:pt x="389573" y="267652"/>
                    <a:pt x="396240" y="265747"/>
                    <a:pt x="403860" y="263842"/>
                  </a:cubicBezTo>
                  <a:cubicBezTo>
                    <a:pt x="416243" y="261938"/>
                    <a:pt x="431483" y="267652"/>
                    <a:pt x="449580" y="282892"/>
                  </a:cubicBezTo>
                  <a:lnTo>
                    <a:pt x="442913" y="263842"/>
                  </a:lnTo>
                  <a:lnTo>
                    <a:pt x="432435" y="249555"/>
                  </a:lnTo>
                  <a:lnTo>
                    <a:pt x="430530" y="232410"/>
                  </a:lnTo>
                  <a:lnTo>
                    <a:pt x="414338" y="229552"/>
                  </a:lnTo>
                  <a:lnTo>
                    <a:pt x="413385" y="229552"/>
                  </a:lnTo>
                  <a:lnTo>
                    <a:pt x="413385" y="228600"/>
                  </a:lnTo>
                  <a:lnTo>
                    <a:pt x="413385" y="228600"/>
                  </a:lnTo>
                  <a:lnTo>
                    <a:pt x="413385" y="228600"/>
                  </a:lnTo>
                  <a:lnTo>
                    <a:pt x="370523" y="203835"/>
                  </a:lnTo>
                  <a:lnTo>
                    <a:pt x="349568" y="200025"/>
                  </a:lnTo>
                  <a:lnTo>
                    <a:pt x="349568" y="195263"/>
                  </a:lnTo>
                  <a:lnTo>
                    <a:pt x="348615" y="173355"/>
                  </a:lnTo>
                  <a:cubicBezTo>
                    <a:pt x="334328" y="134302"/>
                    <a:pt x="322898" y="109538"/>
                    <a:pt x="314325" y="100965"/>
                  </a:cubicBezTo>
                  <a:close/>
                </a:path>
              </a:pathLst>
            </a:custGeom>
            <a:solidFill>
              <a:srgbClr val="7E7E7F"/>
            </a:solidFill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2326CC60-B740-4BAF-B2A7-827FEB2D024C}"/>
                </a:ext>
              </a:extLst>
            </p:cNvPr>
            <p:cNvSpPr/>
            <p:nvPr/>
          </p:nvSpPr>
          <p:spPr>
            <a:xfrm>
              <a:off x="4082251" y="2819400"/>
              <a:ext cx="409575" cy="590550"/>
            </a:xfrm>
            <a:custGeom>
              <a:avLst/>
              <a:gdLst>
                <a:gd name="connsiteX0" fmla="*/ 384810 w 409575"/>
                <a:gd name="connsiteY0" fmla="*/ 180023 h 590550"/>
                <a:gd name="connsiteX1" fmla="*/ 377190 w 409575"/>
                <a:gd name="connsiteY1" fmla="*/ 176213 h 590550"/>
                <a:gd name="connsiteX2" fmla="*/ 377190 w 409575"/>
                <a:gd name="connsiteY2" fmla="*/ 176213 h 590550"/>
                <a:gd name="connsiteX3" fmla="*/ 376238 w 409575"/>
                <a:gd name="connsiteY3" fmla="*/ 176213 h 590550"/>
                <a:gd name="connsiteX4" fmla="*/ 370522 w 409575"/>
                <a:gd name="connsiteY4" fmla="*/ 170498 h 590550"/>
                <a:gd name="connsiteX5" fmla="*/ 343853 w 409575"/>
                <a:gd name="connsiteY5" fmla="*/ 162877 h 590550"/>
                <a:gd name="connsiteX6" fmla="*/ 337185 w 409575"/>
                <a:gd name="connsiteY6" fmla="*/ 162877 h 590550"/>
                <a:gd name="connsiteX7" fmla="*/ 332422 w 409575"/>
                <a:gd name="connsiteY7" fmla="*/ 164783 h 590550"/>
                <a:gd name="connsiteX8" fmla="*/ 321945 w 409575"/>
                <a:gd name="connsiteY8" fmla="*/ 144780 h 590550"/>
                <a:gd name="connsiteX9" fmla="*/ 322897 w 409575"/>
                <a:gd name="connsiteY9" fmla="*/ 143827 h 590550"/>
                <a:gd name="connsiteX10" fmla="*/ 330517 w 409575"/>
                <a:gd name="connsiteY10" fmla="*/ 134302 h 590550"/>
                <a:gd name="connsiteX11" fmla="*/ 330517 w 409575"/>
                <a:gd name="connsiteY11" fmla="*/ 122873 h 590550"/>
                <a:gd name="connsiteX12" fmla="*/ 331470 w 409575"/>
                <a:gd name="connsiteY12" fmla="*/ 120967 h 590550"/>
                <a:gd name="connsiteX13" fmla="*/ 336232 w 409575"/>
                <a:gd name="connsiteY13" fmla="*/ 113348 h 590550"/>
                <a:gd name="connsiteX14" fmla="*/ 332422 w 409575"/>
                <a:gd name="connsiteY14" fmla="*/ 111442 h 590550"/>
                <a:gd name="connsiteX15" fmla="*/ 318135 w 409575"/>
                <a:gd name="connsiteY15" fmla="*/ 108585 h 590550"/>
                <a:gd name="connsiteX16" fmla="*/ 318135 w 409575"/>
                <a:gd name="connsiteY16" fmla="*/ 108585 h 590550"/>
                <a:gd name="connsiteX17" fmla="*/ 293370 w 409575"/>
                <a:gd name="connsiteY17" fmla="*/ 104775 h 590550"/>
                <a:gd name="connsiteX18" fmla="*/ 291465 w 409575"/>
                <a:gd name="connsiteY18" fmla="*/ 104775 h 590550"/>
                <a:gd name="connsiteX19" fmla="*/ 277178 w 409575"/>
                <a:gd name="connsiteY19" fmla="*/ 90488 h 590550"/>
                <a:gd name="connsiteX20" fmla="*/ 277178 w 409575"/>
                <a:gd name="connsiteY20" fmla="*/ 89535 h 590550"/>
                <a:gd name="connsiteX21" fmla="*/ 272415 w 409575"/>
                <a:gd name="connsiteY21" fmla="*/ 80010 h 590550"/>
                <a:gd name="connsiteX22" fmla="*/ 271463 w 409575"/>
                <a:gd name="connsiteY22" fmla="*/ 77152 h 590550"/>
                <a:gd name="connsiteX23" fmla="*/ 279082 w 409575"/>
                <a:gd name="connsiteY23" fmla="*/ 57150 h 590550"/>
                <a:gd name="connsiteX24" fmla="*/ 279082 w 409575"/>
                <a:gd name="connsiteY24" fmla="*/ 42863 h 590550"/>
                <a:gd name="connsiteX25" fmla="*/ 278130 w 409575"/>
                <a:gd name="connsiteY25" fmla="*/ 39052 h 590550"/>
                <a:gd name="connsiteX26" fmla="*/ 270510 w 409575"/>
                <a:gd name="connsiteY26" fmla="*/ 46673 h 590550"/>
                <a:gd name="connsiteX27" fmla="*/ 269557 w 409575"/>
                <a:gd name="connsiteY27" fmla="*/ 47625 h 590550"/>
                <a:gd name="connsiteX28" fmla="*/ 267653 w 409575"/>
                <a:gd name="connsiteY28" fmla="*/ 50483 h 590550"/>
                <a:gd name="connsiteX29" fmla="*/ 265747 w 409575"/>
                <a:gd name="connsiteY29" fmla="*/ 47625 h 590550"/>
                <a:gd name="connsiteX30" fmla="*/ 262890 w 409575"/>
                <a:gd name="connsiteY30" fmla="*/ 46673 h 590550"/>
                <a:gd name="connsiteX31" fmla="*/ 248603 w 409575"/>
                <a:gd name="connsiteY31" fmla="*/ 35242 h 590550"/>
                <a:gd name="connsiteX32" fmla="*/ 246697 w 409575"/>
                <a:gd name="connsiteY32" fmla="*/ 33338 h 590550"/>
                <a:gd name="connsiteX33" fmla="*/ 246697 w 409575"/>
                <a:gd name="connsiteY33" fmla="*/ 31433 h 590550"/>
                <a:gd name="connsiteX34" fmla="*/ 243840 w 409575"/>
                <a:gd name="connsiteY34" fmla="*/ 10477 h 590550"/>
                <a:gd name="connsiteX35" fmla="*/ 237172 w 409575"/>
                <a:gd name="connsiteY35" fmla="*/ 0 h 590550"/>
                <a:gd name="connsiteX36" fmla="*/ 222885 w 409575"/>
                <a:gd name="connsiteY36" fmla="*/ 952 h 590550"/>
                <a:gd name="connsiteX37" fmla="*/ 214313 w 409575"/>
                <a:gd name="connsiteY37" fmla="*/ 16192 h 590550"/>
                <a:gd name="connsiteX38" fmla="*/ 213360 w 409575"/>
                <a:gd name="connsiteY38" fmla="*/ 18098 h 590550"/>
                <a:gd name="connsiteX39" fmla="*/ 212407 w 409575"/>
                <a:gd name="connsiteY39" fmla="*/ 19050 h 590550"/>
                <a:gd name="connsiteX40" fmla="*/ 189547 w 409575"/>
                <a:gd name="connsiteY40" fmla="*/ 14288 h 590550"/>
                <a:gd name="connsiteX41" fmla="*/ 185738 w 409575"/>
                <a:gd name="connsiteY41" fmla="*/ 35242 h 590550"/>
                <a:gd name="connsiteX42" fmla="*/ 185738 w 409575"/>
                <a:gd name="connsiteY42" fmla="*/ 56198 h 590550"/>
                <a:gd name="connsiteX43" fmla="*/ 184785 w 409575"/>
                <a:gd name="connsiteY43" fmla="*/ 57150 h 590550"/>
                <a:gd name="connsiteX44" fmla="*/ 172403 w 409575"/>
                <a:gd name="connsiteY44" fmla="*/ 76200 h 590550"/>
                <a:gd name="connsiteX45" fmla="*/ 172403 w 409575"/>
                <a:gd name="connsiteY45" fmla="*/ 78105 h 590550"/>
                <a:gd name="connsiteX46" fmla="*/ 170497 w 409575"/>
                <a:gd name="connsiteY46" fmla="*/ 79058 h 590550"/>
                <a:gd name="connsiteX47" fmla="*/ 169545 w 409575"/>
                <a:gd name="connsiteY47" fmla="*/ 79058 h 590550"/>
                <a:gd name="connsiteX48" fmla="*/ 155257 w 409575"/>
                <a:gd name="connsiteY48" fmla="*/ 80010 h 590550"/>
                <a:gd name="connsiteX49" fmla="*/ 140970 w 409575"/>
                <a:gd name="connsiteY49" fmla="*/ 91440 h 590550"/>
                <a:gd name="connsiteX50" fmla="*/ 139065 w 409575"/>
                <a:gd name="connsiteY50" fmla="*/ 93345 h 590550"/>
                <a:gd name="connsiteX51" fmla="*/ 139065 w 409575"/>
                <a:gd name="connsiteY51" fmla="*/ 93345 h 590550"/>
                <a:gd name="connsiteX52" fmla="*/ 137160 w 409575"/>
                <a:gd name="connsiteY52" fmla="*/ 93345 h 590550"/>
                <a:gd name="connsiteX53" fmla="*/ 136207 w 409575"/>
                <a:gd name="connsiteY53" fmla="*/ 92392 h 590550"/>
                <a:gd name="connsiteX54" fmla="*/ 109538 w 409575"/>
                <a:gd name="connsiteY54" fmla="*/ 83820 h 590550"/>
                <a:gd name="connsiteX55" fmla="*/ 105728 w 409575"/>
                <a:gd name="connsiteY55" fmla="*/ 93345 h 590550"/>
                <a:gd name="connsiteX56" fmla="*/ 105728 w 409575"/>
                <a:gd name="connsiteY56" fmla="*/ 94298 h 590550"/>
                <a:gd name="connsiteX57" fmla="*/ 94297 w 409575"/>
                <a:gd name="connsiteY57" fmla="*/ 113348 h 590550"/>
                <a:gd name="connsiteX58" fmla="*/ 86678 w 409575"/>
                <a:gd name="connsiteY58" fmla="*/ 120015 h 590550"/>
                <a:gd name="connsiteX59" fmla="*/ 75247 w 409575"/>
                <a:gd name="connsiteY59" fmla="*/ 118110 h 590550"/>
                <a:gd name="connsiteX60" fmla="*/ 60007 w 409575"/>
                <a:gd name="connsiteY60" fmla="*/ 111442 h 590550"/>
                <a:gd name="connsiteX61" fmla="*/ 57150 w 409575"/>
                <a:gd name="connsiteY61" fmla="*/ 109538 h 590550"/>
                <a:gd name="connsiteX62" fmla="*/ 56197 w 409575"/>
                <a:gd name="connsiteY62" fmla="*/ 108585 h 590550"/>
                <a:gd name="connsiteX63" fmla="*/ 56197 w 409575"/>
                <a:gd name="connsiteY63" fmla="*/ 107633 h 590550"/>
                <a:gd name="connsiteX64" fmla="*/ 53340 w 409575"/>
                <a:gd name="connsiteY64" fmla="*/ 84773 h 590550"/>
                <a:gd name="connsiteX65" fmla="*/ 48578 w 409575"/>
                <a:gd name="connsiteY65" fmla="*/ 67627 h 590550"/>
                <a:gd name="connsiteX66" fmla="*/ 45720 w 409575"/>
                <a:gd name="connsiteY66" fmla="*/ 62865 h 590550"/>
                <a:gd name="connsiteX67" fmla="*/ 39053 w 409575"/>
                <a:gd name="connsiteY67" fmla="*/ 76200 h 590550"/>
                <a:gd name="connsiteX68" fmla="*/ 39053 w 409575"/>
                <a:gd name="connsiteY68" fmla="*/ 76200 h 590550"/>
                <a:gd name="connsiteX69" fmla="*/ 39053 w 409575"/>
                <a:gd name="connsiteY69" fmla="*/ 76200 h 590550"/>
                <a:gd name="connsiteX70" fmla="*/ 27622 w 409575"/>
                <a:gd name="connsiteY70" fmla="*/ 90488 h 590550"/>
                <a:gd name="connsiteX71" fmla="*/ 18097 w 409575"/>
                <a:gd name="connsiteY71" fmla="*/ 112395 h 590550"/>
                <a:gd name="connsiteX72" fmla="*/ 18097 w 409575"/>
                <a:gd name="connsiteY72" fmla="*/ 113348 h 590550"/>
                <a:gd name="connsiteX73" fmla="*/ 18097 w 409575"/>
                <a:gd name="connsiteY73" fmla="*/ 113348 h 590550"/>
                <a:gd name="connsiteX74" fmla="*/ 18097 w 409575"/>
                <a:gd name="connsiteY74" fmla="*/ 114300 h 590550"/>
                <a:gd name="connsiteX75" fmla="*/ 17145 w 409575"/>
                <a:gd name="connsiteY75" fmla="*/ 114300 h 590550"/>
                <a:gd name="connsiteX76" fmla="*/ 8572 w 409575"/>
                <a:gd name="connsiteY76" fmla="*/ 126683 h 590550"/>
                <a:gd name="connsiteX77" fmla="*/ 0 w 409575"/>
                <a:gd name="connsiteY77" fmla="*/ 144780 h 590550"/>
                <a:gd name="connsiteX78" fmla="*/ 5715 w 409575"/>
                <a:gd name="connsiteY78" fmla="*/ 166688 h 590550"/>
                <a:gd name="connsiteX79" fmla="*/ 34290 w 409575"/>
                <a:gd name="connsiteY79" fmla="*/ 198120 h 590550"/>
                <a:gd name="connsiteX80" fmla="*/ 34290 w 409575"/>
                <a:gd name="connsiteY80" fmla="*/ 198120 h 590550"/>
                <a:gd name="connsiteX81" fmla="*/ 43815 w 409575"/>
                <a:gd name="connsiteY81" fmla="*/ 218123 h 590550"/>
                <a:gd name="connsiteX82" fmla="*/ 43815 w 409575"/>
                <a:gd name="connsiteY82" fmla="*/ 220027 h 590550"/>
                <a:gd name="connsiteX83" fmla="*/ 42863 w 409575"/>
                <a:gd name="connsiteY83" fmla="*/ 221933 h 590550"/>
                <a:gd name="connsiteX84" fmla="*/ 41910 w 409575"/>
                <a:gd name="connsiteY84" fmla="*/ 221933 h 590550"/>
                <a:gd name="connsiteX85" fmla="*/ 34290 w 409575"/>
                <a:gd name="connsiteY85" fmla="*/ 231458 h 590550"/>
                <a:gd name="connsiteX86" fmla="*/ 32385 w 409575"/>
                <a:gd name="connsiteY86" fmla="*/ 233363 h 590550"/>
                <a:gd name="connsiteX87" fmla="*/ 13335 w 409575"/>
                <a:gd name="connsiteY87" fmla="*/ 237172 h 590550"/>
                <a:gd name="connsiteX88" fmla="*/ 15240 w 409575"/>
                <a:gd name="connsiteY88" fmla="*/ 252413 h 590550"/>
                <a:gd name="connsiteX89" fmla="*/ 29528 w 409575"/>
                <a:gd name="connsiteY89" fmla="*/ 260033 h 590550"/>
                <a:gd name="connsiteX90" fmla="*/ 50482 w 409575"/>
                <a:gd name="connsiteY90" fmla="*/ 264795 h 590550"/>
                <a:gd name="connsiteX91" fmla="*/ 56197 w 409575"/>
                <a:gd name="connsiteY91" fmla="*/ 283845 h 590550"/>
                <a:gd name="connsiteX92" fmla="*/ 56197 w 409575"/>
                <a:gd name="connsiteY92" fmla="*/ 283845 h 590550"/>
                <a:gd name="connsiteX93" fmla="*/ 56197 w 409575"/>
                <a:gd name="connsiteY93" fmla="*/ 283845 h 590550"/>
                <a:gd name="connsiteX94" fmla="*/ 56197 w 409575"/>
                <a:gd name="connsiteY94" fmla="*/ 284797 h 590550"/>
                <a:gd name="connsiteX95" fmla="*/ 56197 w 409575"/>
                <a:gd name="connsiteY95" fmla="*/ 285750 h 590550"/>
                <a:gd name="connsiteX96" fmla="*/ 51435 w 409575"/>
                <a:gd name="connsiteY96" fmla="*/ 318135 h 590550"/>
                <a:gd name="connsiteX97" fmla="*/ 51435 w 409575"/>
                <a:gd name="connsiteY97" fmla="*/ 318135 h 590550"/>
                <a:gd name="connsiteX98" fmla="*/ 51435 w 409575"/>
                <a:gd name="connsiteY98" fmla="*/ 319088 h 590550"/>
                <a:gd name="connsiteX99" fmla="*/ 43815 w 409575"/>
                <a:gd name="connsiteY99" fmla="*/ 333375 h 590550"/>
                <a:gd name="connsiteX100" fmla="*/ 43815 w 409575"/>
                <a:gd name="connsiteY100" fmla="*/ 336233 h 590550"/>
                <a:gd name="connsiteX101" fmla="*/ 41910 w 409575"/>
                <a:gd name="connsiteY101" fmla="*/ 336233 h 590550"/>
                <a:gd name="connsiteX102" fmla="*/ 18097 w 409575"/>
                <a:gd name="connsiteY102" fmla="*/ 340042 h 590550"/>
                <a:gd name="connsiteX103" fmla="*/ 18097 w 409575"/>
                <a:gd name="connsiteY103" fmla="*/ 349567 h 590550"/>
                <a:gd name="connsiteX104" fmla="*/ 11430 w 409575"/>
                <a:gd name="connsiteY104" fmla="*/ 370522 h 590550"/>
                <a:gd name="connsiteX105" fmla="*/ 8572 w 409575"/>
                <a:gd name="connsiteY105" fmla="*/ 394335 h 590550"/>
                <a:gd name="connsiteX106" fmla="*/ 13335 w 409575"/>
                <a:gd name="connsiteY106" fmla="*/ 407670 h 590550"/>
                <a:gd name="connsiteX107" fmla="*/ 42863 w 409575"/>
                <a:gd name="connsiteY107" fmla="*/ 425767 h 590550"/>
                <a:gd name="connsiteX108" fmla="*/ 43815 w 409575"/>
                <a:gd name="connsiteY108" fmla="*/ 426720 h 590550"/>
                <a:gd name="connsiteX109" fmla="*/ 56197 w 409575"/>
                <a:gd name="connsiteY109" fmla="*/ 447675 h 590550"/>
                <a:gd name="connsiteX110" fmla="*/ 56197 w 409575"/>
                <a:gd name="connsiteY110" fmla="*/ 448628 h 590550"/>
                <a:gd name="connsiteX111" fmla="*/ 57150 w 409575"/>
                <a:gd name="connsiteY111" fmla="*/ 449580 h 590550"/>
                <a:gd name="connsiteX112" fmla="*/ 56197 w 409575"/>
                <a:gd name="connsiteY112" fmla="*/ 450533 h 590550"/>
                <a:gd name="connsiteX113" fmla="*/ 40957 w 409575"/>
                <a:gd name="connsiteY113" fmla="*/ 483870 h 590550"/>
                <a:gd name="connsiteX114" fmla="*/ 37147 w 409575"/>
                <a:gd name="connsiteY114" fmla="*/ 493395 h 590550"/>
                <a:gd name="connsiteX115" fmla="*/ 37147 w 409575"/>
                <a:gd name="connsiteY115" fmla="*/ 493395 h 590550"/>
                <a:gd name="connsiteX116" fmla="*/ 27622 w 409575"/>
                <a:gd name="connsiteY116" fmla="*/ 515303 h 590550"/>
                <a:gd name="connsiteX117" fmla="*/ 23813 w 409575"/>
                <a:gd name="connsiteY117" fmla="*/ 532447 h 590550"/>
                <a:gd name="connsiteX118" fmla="*/ 22860 w 409575"/>
                <a:gd name="connsiteY118" fmla="*/ 534353 h 590550"/>
                <a:gd name="connsiteX119" fmla="*/ 22860 w 409575"/>
                <a:gd name="connsiteY119" fmla="*/ 535305 h 590550"/>
                <a:gd name="connsiteX120" fmla="*/ 13335 w 409575"/>
                <a:gd name="connsiteY120" fmla="*/ 548640 h 590550"/>
                <a:gd name="connsiteX121" fmla="*/ 14288 w 409575"/>
                <a:gd name="connsiteY121" fmla="*/ 554355 h 590550"/>
                <a:gd name="connsiteX122" fmla="*/ 15240 w 409575"/>
                <a:gd name="connsiteY122" fmla="*/ 555308 h 590550"/>
                <a:gd name="connsiteX123" fmla="*/ 24765 w 409575"/>
                <a:gd name="connsiteY123" fmla="*/ 565785 h 590550"/>
                <a:gd name="connsiteX124" fmla="*/ 24765 w 409575"/>
                <a:gd name="connsiteY124" fmla="*/ 565785 h 590550"/>
                <a:gd name="connsiteX125" fmla="*/ 24765 w 409575"/>
                <a:gd name="connsiteY125" fmla="*/ 565785 h 590550"/>
                <a:gd name="connsiteX126" fmla="*/ 29528 w 409575"/>
                <a:gd name="connsiteY126" fmla="*/ 573405 h 590550"/>
                <a:gd name="connsiteX127" fmla="*/ 31432 w 409575"/>
                <a:gd name="connsiteY127" fmla="*/ 572453 h 590550"/>
                <a:gd name="connsiteX128" fmla="*/ 31432 w 409575"/>
                <a:gd name="connsiteY128" fmla="*/ 572453 h 590550"/>
                <a:gd name="connsiteX129" fmla="*/ 32385 w 409575"/>
                <a:gd name="connsiteY129" fmla="*/ 575310 h 590550"/>
                <a:gd name="connsiteX130" fmla="*/ 32385 w 409575"/>
                <a:gd name="connsiteY130" fmla="*/ 576263 h 590550"/>
                <a:gd name="connsiteX131" fmla="*/ 32385 w 409575"/>
                <a:gd name="connsiteY131" fmla="*/ 579120 h 590550"/>
                <a:gd name="connsiteX132" fmla="*/ 32385 w 409575"/>
                <a:gd name="connsiteY132" fmla="*/ 579120 h 590550"/>
                <a:gd name="connsiteX133" fmla="*/ 32385 w 409575"/>
                <a:gd name="connsiteY133" fmla="*/ 580072 h 590550"/>
                <a:gd name="connsiteX134" fmla="*/ 32385 w 409575"/>
                <a:gd name="connsiteY134" fmla="*/ 580072 h 590550"/>
                <a:gd name="connsiteX135" fmla="*/ 32385 w 409575"/>
                <a:gd name="connsiteY135" fmla="*/ 580072 h 590550"/>
                <a:gd name="connsiteX136" fmla="*/ 34290 w 409575"/>
                <a:gd name="connsiteY136" fmla="*/ 585788 h 590550"/>
                <a:gd name="connsiteX137" fmla="*/ 42863 w 409575"/>
                <a:gd name="connsiteY137" fmla="*/ 588645 h 590550"/>
                <a:gd name="connsiteX138" fmla="*/ 77153 w 409575"/>
                <a:gd name="connsiteY138" fmla="*/ 596265 h 590550"/>
                <a:gd name="connsiteX139" fmla="*/ 110490 w 409575"/>
                <a:gd name="connsiteY139" fmla="*/ 588645 h 590550"/>
                <a:gd name="connsiteX140" fmla="*/ 143828 w 409575"/>
                <a:gd name="connsiteY140" fmla="*/ 584835 h 590550"/>
                <a:gd name="connsiteX141" fmla="*/ 145732 w 409575"/>
                <a:gd name="connsiteY141" fmla="*/ 578168 h 590550"/>
                <a:gd name="connsiteX142" fmla="*/ 134303 w 409575"/>
                <a:gd name="connsiteY142" fmla="*/ 552450 h 590550"/>
                <a:gd name="connsiteX143" fmla="*/ 133350 w 409575"/>
                <a:gd name="connsiteY143" fmla="*/ 550545 h 590550"/>
                <a:gd name="connsiteX144" fmla="*/ 134303 w 409575"/>
                <a:gd name="connsiteY144" fmla="*/ 550545 h 590550"/>
                <a:gd name="connsiteX145" fmla="*/ 188595 w 409575"/>
                <a:gd name="connsiteY145" fmla="*/ 475297 h 590550"/>
                <a:gd name="connsiteX146" fmla="*/ 246697 w 409575"/>
                <a:gd name="connsiteY146" fmla="*/ 419100 h 590550"/>
                <a:gd name="connsiteX147" fmla="*/ 247650 w 409575"/>
                <a:gd name="connsiteY147" fmla="*/ 419100 h 590550"/>
                <a:gd name="connsiteX148" fmla="*/ 265747 w 409575"/>
                <a:gd name="connsiteY148" fmla="*/ 412433 h 590550"/>
                <a:gd name="connsiteX149" fmla="*/ 275272 w 409575"/>
                <a:gd name="connsiteY149" fmla="*/ 401955 h 590550"/>
                <a:gd name="connsiteX150" fmla="*/ 275272 w 409575"/>
                <a:gd name="connsiteY150" fmla="*/ 401003 h 590550"/>
                <a:gd name="connsiteX151" fmla="*/ 297180 w 409575"/>
                <a:gd name="connsiteY151" fmla="*/ 388620 h 590550"/>
                <a:gd name="connsiteX152" fmla="*/ 291465 w 409575"/>
                <a:gd name="connsiteY152" fmla="*/ 383858 h 590550"/>
                <a:gd name="connsiteX153" fmla="*/ 279082 w 409575"/>
                <a:gd name="connsiteY153" fmla="*/ 371475 h 590550"/>
                <a:gd name="connsiteX154" fmla="*/ 279082 w 409575"/>
                <a:gd name="connsiteY154" fmla="*/ 370522 h 590550"/>
                <a:gd name="connsiteX155" fmla="*/ 278130 w 409575"/>
                <a:gd name="connsiteY155" fmla="*/ 370522 h 590550"/>
                <a:gd name="connsiteX156" fmla="*/ 268605 w 409575"/>
                <a:gd name="connsiteY156" fmla="*/ 359092 h 590550"/>
                <a:gd name="connsiteX157" fmla="*/ 267653 w 409575"/>
                <a:gd name="connsiteY157" fmla="*/ 357188 h 590550"/>
                <a:gd name="connsiteX158" fmla="*/ 267653 w 409575"/>
                <a:gd name="connsiteY158" fmla="*/ 355283 h 590550"/>
                <a:gd name="connsiteX159" fmla="*/ 272415 w 409575"/>
                <a:gd name="connsiteY159" fmla="*/ 349567 h 590550"/>
                <a:gd name="connsiteX160" fmla="*/ 260032 w 409575"/>
                <a:gd name="connsiteY160" fmla="*/ 352425 h 590550"/>
                <a:gd name="connsiteX161" fmla="*/ 233363 w 409575"/>
                <a:gd name="connsiteY161" fmla="*/ 345758 h 590550"/>
                <a:gd name="connsiteX162" fmla="*/ 214313 w 409575"/>
                <a:gd name="connsiteY162" fmla="*/ 328613 h 590550"/>
                <a:gd name="connsiteX163" fmla="*/ 207645 w 409575"/>
                <a:gd name="connsiteY163" fmla="*/ 282892 h 590550"/>
                <a:gd name="connsiteX164" fmla="*/ 194310 w 409575"/>
                <a:gd name="connsiteY164" fmla="*/ 288608 h 590550"/>
                <a:gd name="connsiteX165" fmla="*/ 174307 w 409575"/>
                <a:gd name="connsiteY165" fmla="*/ 283845 h 590550"/>
                <a:gd name="connsiteX166" fmla="*/ 160972 w 409575"/>
                <a:gd name="connsiteY166" fmla="*/ 274320 h 590550"/>
                <a:gd name="connsiteX167" fmla="*/ 144780 w 409575"/>
                <a:gd name="connsiteY167" fmla="*/ 270510 h 590550"/>
                <a:gd name="connsiteX168" fmla="*/ 137160 w 409575"/>
                <a:gd name="connsiteY168" fmla="*/ 270510 h 590550"/>
                <a:gd name="connsiteX169" fmla="*/ 122872 w 409575"/>
                <a:gd name="connsiteY169" fmla="*/ 264795 h 590550"/>
                <a:gd name="connsiteX170" fmla="*/ 113347 w 409575"/>
                <a:gd name="connsiteY170" fmla="*/ 253365 h 590550"/>
                <a:gd name="connsiteX171" fmla="*/ 120015 w 409575"/>
                <a:gd name="connsiteY171" fmla="*/ 236220 h 590550"/>
                <a:gd name="connsiteX172" fmla="*/ 140970 w 409575"/>
                <a:gd name="connsiteY172" fmla="*/ 214313 h 590550"/>
                <a:gd name="connsiteX173" fmla="*/ 134303 w 409575"/>
                <a:gd name="connsiteY173" fmla="*/ 188595 h 590550"/>
                <a:gd name="connsiteX174" fmla="*/ 135255 w 409575"/>
                <a:gd name="connsiteY174" fmla="*/ 187642 h 590550"/>
                <a:gd name="connsiteX175" fmla="*/ 158115 w 409575"/>
                <a:gd name="connsiteY175" fmla="*/ 174308 h 590550"/>
                <a:gd name="connsiteX176" fmla="*/ 162878 w 409575"/>
                <a:gd name="connsiteY176" fmla="*/ 165735 h 590550"/>
                <a:gd name="connsiteX177" fmla="*/ 177165 w 409575"/>
                <a:gd name="connsiteY177" fmla="*/ 166688 h 590550"/>
                <a:gd name="connsiteX178" fmla="*/ 175260 w 409575"/>
                <a:gd name="connsiteY178" fmla="*/ 164783 h 590550"/>
                <a:gd name="connsiteX179" fmla="*/ 167640 w 409575"/>
                <a:gd name="connsiteY179" fmla="*/ 144780 h 590550"/>
                <a:gd name="connsiteX180" fmla="*/ 175260 w 409575"/>
                <a:gd name="connsiteY180" fmla="*/ 139065 h 590550"/>
                <a:gd name="connsiteX181" fmla="*/ 204788 w 409575"/>
                <a:gd name="connsiteY181" fmla="*/ 142875 h 590550"/>
                <a:gd name="connsiteX182" fmla="*/ 226695 w 409575"/>
                <a:gd name="connsiteY182" fmla="*/ 158115 h 590550"/>
                <a:gd name="connsiteX183" fmla="*/ 246697 w 409575"/>
                <a:gd name="connsiteY183" fmla="*/ 158115 h 590550"/>
                <a:gd name="connsiteX184" fmla="*/ 253365 w 409575"/>
                <a:gd name="connsiteY184" fmla="*/ 163830 h 590550"/>
                <a:gd name="connsiteX185" fmla="*/ 255270 w 409575"/>
                <a:gd name="connsiteY185" fmla="*/ 171450 h 590550"/>
                <a:gd name="connsiteX186" fmla="*/ 248603 w 409575"/>
                <a:gd name="connsiteY186" fmla="*/ 179070 h 590550"/>
                <a:gd name="connsiteX187" fmla="*/ 240982 w 409575"/>
                <a:gd name="connsiteY187" fmla="*/ 189548 h 590550"/>
                <a:gd name="connsiteX188" fmla="*/ 250507 w 409575"/>
                <a:gd name="connsiteY188" fmla="*/ 212408 h 590550"/>
                <a:gd name="connsiteX189" fmla="*/ 267653 w 409575"/>
                <a:gd name="connsiteY189" fmla="*/ 198120 h 590550"/>
                <a:gd name="connsiteX190" fmla="*/ 277178 w 409575"/>
                <a:gd name="connsiteY190" fmla="*/ 203835 h 590550"/>
                <a:gd name="connsiteX191" fmla="*/ 284797 w 409575"/>
                <a:gd name="connsiteY191" fmla="*/ 225742 h 590550"/>
                <a:gd name="connsiteX192" fmla="*/ 291465 w 409575"/>
                <a:gd name="connsiteY192" fmla="*/ 249555 h 590550"/>
                <a:gd name="connsiteX193" fmla="*/ 299085 w 409575"/>
                <a:gd name="connsiteY193" fmla="*/ 260033 h 590550"/>
                <a:gd name="connsiteX194" fmla="*/ 319088 w 409575"/>
                <a:gd name="connsiteY194" fmla="*/ 293370 h 590550"/>
                <a:gd name="connsiteX195" fmla="*/ 356235 w 409575"/>
                <a:gd name="connsiteY195" fmla="*/ 288608 h 590550"/>
                <a:gd name="connsiteX196" fmla="*/ 372428 w 409575"/>
                <a:gd name="connsiteY196" fmla="*/ 280035 h 590550"/>
                <a:gd name="connsiteX197" fmla="*/ 387667 w 409575"/>
                <a:gd name="connsiteY197" fmla="*/ 260985 h 590550"/>
                <a:gd name="connsiteX198" fmla="*/ 394335 w 409575"/>
                <a:gd name="connsiteY198" fmla="*/ 242888 h 590550"/>
                <a:gd name="connsiteX199" fmla="*/ 394335 w 409575"/>
                <a:gd name="connsiteY199" fmla="*/ 241935 h 590550"/>
                <a:gd name="connsiteX200" fmla="*/ 394335 w 409575"/>
                <a:gd name="connsiteY200" fmla="*/ 240983 h 590550"/>
                <a:gd name="connsiteX201" fmla="*/ 399097 w 409575"/>
                <a:gd name="connsiteY201" fmla="*/ 221933 h 590550"/>
                <a:gd name="connsiteX202" fmla="*/ 399097 w 409575"/>
                <a:gd name="connsiteY202" fmla="*/ 220980 h 590550"/>
                <a:gd name="connsiteX203" fmla="*/ 400050 w 409575"/>
                <a:gd name="connsiteY203" fmla="*/ 219075 h 590550"/>
                <a:gd name="connsiteX204" fmla="*/ 401003 w 409575"/>
                <a:gd name="connsiteY204" fmla="*/ 219075 h 590550"/>
                <a:gd name="connsiteX205" fmla="*/ 415290 w 409575"/>
                <a:gd name="connsiteY205" fmla="*/ 209550 h 590550"/>
                <a:gd name="connsiteX206" fmla="*/ 418147 w 409575"/>
                <a:gd name="connsiteY206" fmla="*/ 207645 h 590550"/>
                <a:gd name="connsiteX207" fmla="*/ 417195 w 409575"/>
                <a:gd name="connsiteY207" fmla="*/ 206692 h 590550"/>
                <a:gd name="connsiteX208" fmla="*/ 393382 w 409575"/>
                <a:gd name="connsiteY208" fmla="*/ 199073 h 590550"/>
                <a:gd name="connsiteX209" fmla="*/ 391478 w 409575"/>
                <a:gd name="connsiteY209" fmla="*/ 199073 h 590550"/>
                <a:gd name="connsiteX210" fmla="*/ 391478 w 409575"/>
                <a:gd name="connsiteY210" fmla="*/ 198120 h 590550"/>
                <a:gd name="connsiteX211" fmla="*/ 386715 w 409575"/>
                <a:gd name="connsiteY211" fmla="*/ 183833 h 590550"/>
                <a:gd name="connsiteX212" fmla="*/ 384810 w 409575"/>
                <a:gd name="connsiteY212" fmla="*/ 180023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</a:cxnLst>
              <a:rect l="l" t="t" r="r" b="b"/>
              <a:pathLst>
                <a:path w="409575" h="590550">
                  <a:moveTo>
                    <a:pt x="384810" y="180023"/>
                  </a:moveTo>
                  <a:lnTo>
                    <a:pt x="377190" y="176213"/>
                  </a:lnTo>
                  <a:lnTo>
                    <a:pt x="377190" y="176213"/>
                  </a:lnTo>
                  <a:lnTo>
                    <a:pt x="376238" y="176213"/>
                  </a:lnTo>
                  <a:lnTo>
                    <a:pt x="370522" y="170498"/>
                  </a:lnTo>
                  <a:lnTo>
                    <a:pt x="343853" y="162877"/>
                  </a:lnTo>
                  <a:lnTo>
                    <a:pt x="337185" y="162877"/>
                  </a:lnTo>
                  <a:lnTo>
                    <a:pt x="332422" y="164783"/>
                  </a:lnTo>
                  <a:lnTo>
                    <a:pt x="321945" y="144780"/>
                  </a:lnTo>
                  <a:lnTo>
                    <a:pt x="322897" y="143827"/>
                  </a:lnTo>
                  <a:lnTo>
                    <a:pt x="330517" y="134302"/>
                  </a:lnTo>
                  <a:lnTo>
                    <a:pt x="330517" y="122873"/>
                  </a:lnTo>
                  <a:lnTo>
                    <a:pt x="331470" y="120967"/>
                  </a:lnTo>
                  <a:lnTo>
                    <a:pt x="336232" y="113348"/>
                  </a:lnTo>
                  <a:lnTo>
                    <a:pt x="332422" y="111442"/>
                  </a:lnTo>
                  <a:lnTo>
                    <a:pt x="318135" y="108585"/>
                  </a:lnTo>
                  <a:lnTo>
                    <a:pt x="318135" y="108585"/>
                  </a:lnTo>
                  <a:lnTo>
                    <a:pt x="293370" y="104775"/>
                  </a:lnTo>
                  <a:lnTo>
                    <a:pt x="291465" y="104775"/>
                  </a:lnTo>
                  <a:lnTo>
                    <a:pt x="277178" y="90488"/>
                  </a:lnTo>
                  <a:lnTo>
                    <a:pt x="277178" y="89535"/>
                  </a:lnTo>
                  <a:lnTo>
                    <a:pt x="272415" y="80010"/>
                  </a:lnTo>
                  <a:lnTo>
                    <a:pt x="271463" y="77152"/>
                  </a:lnTo>
                  <a:lnTo>
                    <a:pt x="279082" y="57150"/>
                  </a:lnTo>
                  <a:lnTo>
                    <a:pt x="279082" y="42863"/>
                  </a:lnTo>
                  <a:lnTo>
                    <a:pt x="278130" y="39052"/>
                  </a:lnTo>
                  <a:lnTo>
                    <a:pt x="270510" y="46673"/>
                  </a:lnTo>
                  <a:lnTo>
                    <a:pt x="269557" y="47625"/>
                  </a:lnTo>
                  <a:lnTo>
                    <a:pt x="267653" y="50483"/>
                  </a:lnTo>
                  <a:lnTo>
                    <a:pt x="265747" y="47625"/>
                  </a:lnTo>
                  <a:lnTo>
                    <a:pt x="262890" y="46673"/>
                  </a:lnTo>
                  <a:lnTo>
                    <a:pt x="248603" y="35242"/>
                  </a:lnTo>
                  <a:lnTo>
                    <a:pt x="246697" y="33338"/>
                  </a:lnTo>
                  <a:lnTo>
                    <a:pt x="246697" y="31433"/>
                  </a:lnTo>
                  <a:lnTo>
                    <a:pt x="243840" y="10477"/>
                  </a:lnTo>
                  <a:lnTo>
                    <a:pt x="237172" y="0"/>
                  </a:lnTo>
                  <a:lnTo>
                    <a:pt x="222885" y="952"/>
                  </a:lnTo>
                  <a:lnTo>
                    <a:pt x="214313" y="16192"/>
                  </a:lnTo>
                  <a:lnTo>
                    <a:pt x="213360" y="18098"/>
                  </a:lnTo>
                  <a:lnTo>
                    <a:pt x="212407" y="19050"/>
                  </a:lnTo>
                  <a:lnTo>
                    <a:pt x="189547" y="14288"/>
                  </a:lnTo>
                  <a:lnTo>
                    <a:pt x="185738" y="35242"/>
                  </a:lnTo>
                  <a:lnTo>
                    <a:pt x="185738" y="56198"/>
                  </a:lnTo>
                  <a:lnTo>
                    <a:pt x="184785" y="57150"/>
                  </a:lnTo>
                  <a:lnTo>
                    <a:pt x="172403" y="76200"/>
                  </a:lnTo>
                  <a:lnTo>
                    <a:pt x="172403" y="78105"/>
                  </a:lnTo>
                  <a:lnTo>
                    <a:pt x="170497" y="79058"/>
                  </a:lnTo>
                  <a:lnTo>
                    <a:pt x="169545" y="79058"/>
                  </a:lnTo>
                  <a:lnTo>
                    <a:pt x="155257" y="80010"/>
                  </a:lnTo>
                  <a:lnTo>
                    <a:pt x="140970" y="91440"/>
                  </a:lnTo>
                  <a:lnTo>
                    <a:pt x="139065" y="93345"/>
                  </a:lnTo>
                  <a:lnTo>
                    <a:pt x="139065" y="93345"/>
                  </a:lnTo>
                  <a:lnTo>
                    <a:pt x="137160" y="93345"/>
                  </a:lnTo>
                  <a:lnTo>
                    <a:pt x="136207" y="92392"/>
                  </a:lnTo>
                  <a:lnTo>
                    <a:pt x="109538" y="83820"/>
                  </a:lnTo>
                  <a:lnTo>
                    <a:pt x="105728" y="93345"/>
                  </a:lnTo>
                  <a:lnTo>
                    <a:pt x="105728" y="94298"/>
                  </a:lnTo>
                  <a:lnTo>
                    <a:pt x="94297" y="113348"/>
                  </a:lnTo>
                  <a:cubicBezTo>
                    <a:pt x="92392" y="117158"/>
                    <a:pt x="89535" y="119063"/>
                    <a:pt x="86678" y="120015"/>
                  </a:cubicBezTo>
                  <a:lnTo>
                    <a:pt x="75247" y="118110"/>
                  </a:lnTo>
                  <a:lnTo>
                    <a:pt x="60007" y="111442"/>
                  </a:lnTo>
                  <a:lnTo>
                    <a:pt x="57150" y="109538"/>
                  </a:lnTo>
                  <a:lnTo>
                    <a:pt x="56197" y="108585"/>
                  </a:lnTo>
                  <a:lnTo>
                    <a:pt x="56197" y="107633"/>
                  </a:lnTo>
                  <a:lnTo>
                    <a:pt x="53340" y="84773"/>
                  </a:lnTo>
                  <a:lnTo>
                    <a:pt x="48578" y="67627"/>
                  </a:lnTo>
                  <a:lnTo>
                    <a:pt x="45720" y="62865"/>
                  </a:lnTo>
                  <a:lnTo>
                    <a:pt x="39053" y="76200"/>
                  </a:lnTo>
                  <a:lnTo>
                    <a:pt x="39053" y="76200"/>
                  </a:lnTo>
                  <a:lnTo>
                    <a:pt x="39053" y="76200"/>
                  </a:lnTo>
                  <a:lnTo>
                    <a:pt x="27622" y="90488"/>
                  </a:lnTo>
                  <a:lnTo>
                    <a:pt x="18097" y="112395"/>
                  </a:lnTo>
                  <a:lnTo>
                    <a:pt x="18097" y="113348"/>
                  </a:lnTo>
                  <a:lnTo>
                    <a:pt x="18097" y="113348"/>
                  </a:lnTo>
                  <a:lnTo>
                    <a:pt x="18097" y="114300"/>
                  </a:lnTo>
                  <a:lnTo>
                    <a:pt x="17145" y="114300"/>
                  </a:lnTo>
                  <a:lnTo>
                    <a:pt x="8572" y="126683"/>
                  </a:lnTo>
                  <a:cubicBezTo>
                    <a:pt x="8572" y="130492"/>
                    <a:pt x="5715" y="136208"/>
                    <a:pt x="0" y="144780"/>
                  </a:cubicBezTo>
                  <a:lnTo>
                    <a:pt x="5715" y="166688"/>
                  </a:lnTo>
                  <a:lnTo>
                    <a:pt x="34290" y="198120"/>
                  </a:lnTo>
                  <a:lnTo>
                    <a:pt x="34290" y="198120"/>
                  </a:lnTo>
                  <a:lnTo>
                    <a:pt x="43815" y="218123"/>
                  </a:lnTo>
                  <a:lnTo>
                    <a:pt x="43815" y="220027"/>
                  </a:lnTo>
                  <a:lnTo>
                    <a:pt x="42863" y="221933"/>
                  </a:lnTo>
                  <a:lnTo>
                    <a:pt x="41910" y="221933"/>
                  </a:lnTo>
                  <a:lnTo>
                    <a:pt x="34290" y="231458"/>
                  </a:lnTo>
                  <a:lnTo>
                    <a:pt x="32385" y="233363"/>
                  </a:lnTo>
                  <a:lnTo>
                    <a:pt x="13335" y="237172"/>
                  </a:lnTo>
                  <a:lnTo>
                    <a:pt x="15240" y="252413"/>
                  </a:lnTo>
                  <a:lnTo>
                    <a:pt x="29528" y="260033"/>
                  </a:lnTo>
                  <a:lnTo>
                    <a:pt x="50482" y="264795"/>
                  </a:lnTo>
                  <a:lnTo>
                    <a:pt x="56197" y="283845"/>
                  </a:lnTo>
                  <a:lnTo>
                    <a:pt x="56197" y="283845"/>
                  </a:lnTo>
                  <a:lnTo>
                    <a:pt x="56197" y="283845"/>
                  </a:lnTo>
                  <a:lnTo>
                    <a:pt x="56197" y="284797"/>
                  </a:lnTo>
                  <a:lnTo>
                    <a:pt x="56197" y="285750"/>
                  </a:lnTo>
                  <a:lnTo>
                    <a:pt x="51435" y="318135"/>
                  </a:lnTo>
                  <a:lnTo>
                    <a:pt x="51435" y="318135"/>
                  </a:lnTo>
                  <a:lnTo>
                    <a:pt x="51435" y="319088"/>
                  </a:lnTo>
                  <a:lnTo>
                    <a:pt x="43815" y="333375"/>
                  </a:lnTo>
                  <a:lnTo>
                    <a:pt x="43815" y="336233"/>
                  </a:lnTo>
                  <a:lnTo>
                    <a:pt x="41910" y="336233"/>
                  </a:lnTo>
                  <a:lnTo>
                    <a:pt x="18097" y="340042"/>
                  </a:lnTo>
                  <a:lnTo>
                    <a:pt x="18097" y="349567"/>
                  </a:lnTo>
                  <a:lnTo>
                    <a:pt x="11430" y="370522"/>
                  </a:lnTo>
                  <a:lnTo>
                    <a:pt x="8572" y="394335"/>
                  </a:lnTo>
                  <a:lnTo>
                    <a:pt x="13335" y="407670"/>
                  </a:lnTo>
                  <a:lnTo>
                    <a:pt x="42863" y="425767"/>
                  </a:lnTo>
                  <a:lnTo>
                    <a:pt x="43815" y="426720"/>
                  </a:lnTo>
                  <a:lnTo>
                    <a:pt x="56197" y="447675"/>
                  </a:lnTo>
                  <a:lnTo>
                    <a:pt x="56197" y="448628"/>
                  </a:lnTo>
                  <a:lnTo>
                    <a:pt x="57150" y="449580"/>
                  </a:lnTo>
                  <a:lnTo>
                    <a:pt x="56197" y="450533"/>
                  </a:lnTo>
                  <a:lnTo>
                    <a:pt x="40957" y="483870"/>
                  </a:lnTo>
                  <a:lnTo>
                    <a:pt x="37147" y="493395"/>
                  </a:lnTo>
                  <a:lnTo>
                    <a:pt x="37147" y="493395"/>
                  </a:lnTo>
                  <a:lnTo>
                    <a:pt x="27622" y="515303"/>
                  </a:lnTo>
                  <a:lnTo>
                    <a:pt x="23813" y="532447"/>
                  </a:lnTo>
                  <a:lnTo>
                    <a:pt x="22860" y="534353"/>
                  </a:lnTo>
                  <a:lnTo>
                    <a:pt x="22860" y="535305"/>
                  </a:lnTo>
                  <a:cubicBezTo>
                    <a:pt x="18097" y="539115"/>
                    <a:pt x="15240" y="542925"/>
                    <a:pt x="13335" y="548640"/>
                  </a:cubicBezTo>
                  <a:cubicBezTo>
                    <a:pt x="12382" y="550545"/>
                    <a:pt x="12382" y="552450"/>
                    <a:pt x="14288" y="554355"/>
                  </a:cubicBezTo>
                  <a:lnTo>
                    <a:pt x="15240" y="555308"/>
                  </a:lnTo>
                  <a:lnTo>
                    <a:pt x="24765" y="565785"/>
                  </a:lnTo>
                  <a:lnTo>
                    <a:pt x="24765" y="565785"/>
                  </a:lnTo>
                  <a:lnTo>
                    <a:pt x="24765" y="565785"/>
                  </a:lnTo>
                  <a:lnTo>
                    <a:pt x="29528" y="573405"/>
                  </a:lnTo>
                  <a:lnTo>
                    <a:pt x="31432" y="572453"/>
                  </a:lnTo>
                  <a:lnTo>
                    <a:pt x="31432" y="572453"/>
                  </a:lnTo>
                  <a:lnTo>
                    <a:pt x="32385" y="575310"/>
                  </a:lnTo>
                  <a:lnTo>
                    <a:pt x="32385" y="576263"/>
                  </a:lnTo>
                  <a:lnTo>
                    <a:pt x="32385" y="579120"/>
                  </a:lnTo>
                  <a:lnTo>
                    <a:pt x="32385" y="579120"/>
                  </a:lnTo>
                  <a:lnTo>
                    <a:pt x="32385" y="580072"/>
                  </a:lnTo>
                  <a:lnTo>
                    <a:pt x="32385" y="580072"/>
                  </a:lnTo>
                  <a:lnTo>
                    <a:pt x="32385" y="580072"/>
                  </a:lnTo>
                  <a:lnTo>
                    <a:pt x="34290" y="585788"/>
                  </a:lnTo>
                  <a:lnTo>
                    <a:pt x="42863" y="588645"/>
                  </a:lnTo>
                  <a:lnTo>
                    <a:pt x="77153" y="596265"/>
                  </a:lnTo>
                  <a:cubicBezTo>
                    <a:pt x="88582" y="596265"/>
                    <a:pt x="99060" y="593408"/>
                    <a:pt x="110490" y="588645"/>
                  </a:cubicBezTo>
                  <a:cubicBezTo>
                    <a:pt x="121920" y="583883"/>
                    <a:pt x="132397" y="582930"/>
                    <a:pt x="143828" y="584835"/>
                  </a:cubicBezTo>
                  <a:lnTo>
                    <a:pt x="145732" y="578168"/>
                  </a:lnTo>
                  <a:lnTo>
                    <a:pt x="134303" y="552450"/>
                  </a:lnTo>
                  <a:lnTo>
                    <a:pt x="133350" y="550545"/>
                  </a:lnTo>
                  <a:lnTo>
                    <a:pt x="134303" y="550545"/>
                  </a:lnTo>
                  <a:lnTo>
                    <a:pt x="188595" y="475297"/>
                  </a:lnTo>
                  <a:lnTo>
                    <a:pt x="246697" y="419100"/>
                  </a:lnTo>
                  <a:lnTo>
                    <a:pt x="247650" y="419100"/>
                  </a:lnTo>
                  <a:lnTo>
                    <a:pt x="265747" y="412433"/>
                  </a:lnTo>
                  <a:lnTo>
                    <a:pt x="275272" y="401955"/>
                  </a:lnTo>
                  <a:lnTo>
                    <a:pt x="275272" y="401003"/>
                  </a:lnTo>
                  <a:cubicBezTo>
                    <a:pt x="282892" y="395288"/>
                    <a:pt x="289560" y="391478"/>
                    <a:pt x="297180" y="388620"/>
                  </a:cubicBezTo>
                  <a:lnTo>
                    <a:pt x="291465" y="383858"/>
                  </a:lnTo>
                  <a:lnTo>
                    <a:pt x="279082" y="371475"/>
                  </a:lnTo>
                  <a:lnTo>
                    <a:pt x="279082" y="370522"/>
                  </a:lnTo>
                  <a:lnTo>
                    <a:pt x="278130" y="370522"/>
                  </a:lnTo>
                  <a:lnTo>
                    <a:pt x="268605" y="359092"/>
                  </a:lnTo>
                  <a:lnTo>
                    <a:pt x="267653" y="357188"/>
                  </a:lnTo>
                  <a:lnTo>
                    <a:pt x="267653" y="355283"/>
                  </a:lnTo>
                  <a:lnTo>
                    <a:pt x="272415" y="349567"/>
                  </a:lnTo>
                  <a:lnTo>
                    <a:pt x="260032" y="352425"/>
                  </a:lnTo>
                  <a:lnTo>
                    <a:pt x="233363" y="345758"/>
                  </a:lnTo>
                  <a:cubicBezTo>
                    <a:pt x="222885" y="340995"/>
                    <a:pt x="216217" y="335280"/>
                    <a:pt x="214313" y="328613"/>
                  </a:cubicBezTo>
                  <a:cubicBezTo>
                    <a:pt x="208597" y="311467"/>
                    <a:pt x="206692" y="296228"/>
                    <a:pt x="207645" y="282892"/>
                  </a:cubicBezTo>
                  <a:cubicBezTo>
                    <a:pt x="203835" y="287655"/>
                    <a:pt x="199072" y="288608"/>
                    <a:pt x="194310" y="288608"/>
                  </a:cubicBezTo>
                  <a:lnTo>
                    <a:pt x="174307" y="283845"/>
                  </a:lnTo>
                  <a:lnTo>
                    <a:pt x="160972" y="274320"/>
                  </a:lnTo>
                  <a:lnTo>
                    <a:pt x="144780" y="270510"/>
                  </a:lnTo>
                  <a:lnTo>
                    <a:pt x="137160" y="270510"/>
                  </a:lnTo>
                  <a:cubicBezTo>
                    <a:pt x="132397" y="270510"/>
                    <a:pt x="126682" y="268605"/>
                    <a:pt x="122872" y="264795"/>
                  </a:cubicBezTo>
                  <a:cubicBezTo>
                    <a:pt x="117157" y="260985"/>
                    <a:pt x="114300" y="257175"/>
                    <a:pt x="113347" y="253365"/>
                  </a:cubicBezTo>
                  <a:cubicBezTo>
                    <a:pt x="111442" y="245745"/>
                    <a:pt x="113347" y="240983"/>
                    <a:pt x="120015" y="236220"/>
                  </a:cubicBezTo>
                  <a:cubicBezTo>
                    <a:pt x="126682" y="231458"/>
                    <a:pt x="134303" y="223838"/>
                    <a:pt x="140970" y="214313"/>
                  </a:cubicBezTo>
                  <a:cubicBezTo>
                    <a:pt x="134303" y="205740"/>
                    <a:pt x="131445" y="197167"/>
                    <a:pt x="134303" y="188595"/>
                  </a:cubicBezTo>
                  <a:lnTo>
                    <a:pt x="135255" y="187642"/>
                  </a:lnTo>
                  <a:cubicBezTo>
                    <a:pt x="136207" y="182880"/>
                    <a:pt x="143828" y="179070"/>
                    <a:pt x="158115" y="174308"/>
                  </a:cubicBezTo>
                  <a:cubicBezTo>
                    <a:pt x="159067" y="169545"/>
                    <a:pt x="160972" y="166688"/>
                    <a:pt x="162878" y="165735"/>
                  </a:cubicBezTo>
                  <a:lnTo>
                    <a:pt x="177165" y="166688"/>
                  </a:lnTo>
                  <a:lnTo>
                    <a:pt x="175260" y="164783"/>
                  </a:lnTo>
                  <a:cubicBezTo>
                    <a:pt x="165735" y="159067"/>
                    <a:pt x="162878" y="152400"/>
                    <a:pt x="167640" y="144780"/>
                  </a:cubicBezTo>
                  <a:lnTo>
                    <a:pt x="175260" y="139065"/>
                  </a:lnTo>
                  <a:cubicBezTo>
                    <a:pt x="183832" y="136208"/>
                    <a:pt x="194310" y="137160"/>
                    <a:pt x="204788" y="142875"/>
                  </a:cubicBezTo>
                  <a:lnTo>
                    <a:pt x="226695" y="158115"/>
                  </a:lnTo>
                  <a:lnTo>
                    <a:pt x="246697" y="158115"/>
                  </a:lnTo>
                  <a:lnTo>
                    <a:pt x="253365" y="163830"/>
                  </a:lnTo>
                  <a:lnTo>
                    <a:pt x="255270" y="171450"/>
                  </a:lnTo>
                  <a:cubicBezTo>
                    <a:pt x="255270" y="176213"/>
                    <a:pt x="252413" y="179070"/>
                    <a:pt x="248603" y="179070"/>
                  </a:cubicBezTo>
                  <a:cubicBezTo>
                    <a:pt x="243840" y="179070"/>
                    <a:pt x="241935" y="183833"/>
                    <a:pt x="240982" y="189548"/>
                  </a:cubicBezTo>
                  <a:lnTo>
                    <a:pt x="250507" y="212408"/>
                  </a:lnTo>
                  <a:cubicBezTo>
                    <a:pt x="256222" y="203835"/>
                    <a:pt x="261938" y="199073"/>
                    <a:pt x="267653" y="198120"/>
                  </a:cubicBezTo>
                  <a:cubicBezTo>
                    <a:pt x="270510" y="198120"/>
                    <a:pt x="274320" y="200025"/>
                    <a:pt x="277178" y="203835"/>
                  </a:cubicBezTo>
                  <a:cubicBezTo>
                    <a:pt x="280035" y="208598"/>
                    <a:pt x="282892" y="217170"/>
                    <a:pt x="284797" y="225742"/>
                  </a:cubicBezTo>
                  <a:cubicBezTo>
                    <a:pt x="285750" y="236220"/>
                    <a:pt x="288607" y="244792"/>
                    <a:pt x="291465" y="249555"/>
                  </a:cubicBezTo>
                  <a:lnTo>
                    <a:pt x="299085" y="260033"/>
                  </a:lnTo>
                  <a:cubicBezTo>
                    <a:pt x="310515" y="274320"/>
                    <a:pt x="317182" y="284797"/>
                    <a:pt x="319088" y="293370"/>
                  </a:cubicBezTo>
                  <a:lnTo>
                    <a:pt x="356235" y="288608"/>
                  </a:lnTo>
                  <a:lnTo>
                    <a:pt x="372428" y="280035"/>
                  </a:lnTo>
                  <a:lnTo>
                    <a:pt x="387667" y="260985"/>
                  </a:lnTo>
                  <a:lnTo>
                    <a:pt x="394335" y="242888"/>
                  </a:lnTo>
                  <a:lnTo>
                    <a:pt x="394335" y="241935"/>
                  </a:lnTo>
                  <a:lnTo>
                    <a:pt x="394335" y="240983"/>
                  </a:lnTo>
                  <a:lnTo>
                    <a:pt x="399097" y="221933"/>
                  </a:lnTo>
                  <a:lnTo>
                    <a:pt x="399097" y="220980"/>
                  </a:lnTo>
                  <a:lnTo>
                    <a:pt x="400050" y="219075"/>
                  </a:lnTo>
                  <a:lnTo>
                    <a:pt x="401003" y="219075"/>
                  </a:lnTo>
                  <a:lnTo>
                    <a:pt x="415290" y="209550"/>
                  </a:lnTo>
                  <a:lnTo>
                    <a:pt x="418147" y="207645"/>
                  </a:lnTo>
                  <a:lnTo>
                    <a:pt x="417195" y="206692"/>
                  </a:lnTo>
                  <a:lnTo>
                    <a:pt x="393382" y="199073"/>
                  </a:lnTo>
                  <a:lnTo>
                    <a:pt x="391478" y="199073"/>
                  </a:lnTo>
                  <a:lnTo>
                    <a:pt x="391478" y="198120"/>
                  </a:lnTo>
                  <a:lnTo>
                    <a:pt x="386715" y="183833"/>
                  </a:lnTo>
                  <a:lnTo>
                    <a:pt x="384810" y="180023"/>
                  </a:lnTo>
                  <a:close/>
                </a:path>
              </a:pathLst>
            </a:custGeom>
            <a:solidFill>
              <a:srgbClr val="7E7E7F"/>
            </a:solidFill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05C7C947-CB66-458E-B344-17CFF1E1615D}"/>
                </a:ext>
              </a:extLst>
            </p:cNvPr>
            <p:cNvSpPr/>
            <p:nvPr/>
          </p:nvSpPr>
          <p:spPr>
            <a:xfrm>
              <a:off x="3891274" y="3391852"/>
              <a:ext cx="438150" cy="428625"/>
            </a:xfrm>
            <a:custGeom>
              <a:avLst/>
              <a:gdLst>
                <a:gd name="connsiteX0" fmla="*/ 96679 w 438150"/>
                <a:gd name="connsiteY0" fmla="*/ 144780 h 428625"/>
                <a:gd name="connsiteX1" fmla="*/ 95726 w 438150"/>
                <a:gd name="connsiteY1" fmla="*/ 144780 h 428625"/>
                <a:gd name="connsiteX2" fmla="*/ 23336 w 438150"/>
                <a:gd name="connsiteY2" fmla="*/ 174307 h 428625"/>
                <a:gd name="connsiteX3" fmla="*/ 1429 w 438150"/>
                <a:gd name="connsiteY3" fmla="*/ 195263 h 428625"/>
                <a:gd name="connsiteX4" fmla="*/ 12859 w 438150"/>
                <a:gd name="connsiteY4" fmla="*/ 252413 h 428625"/>
                <a:gd name="connsiteX5" fmla="*/ 33814 w 438150"/>
                <a:gd name="connsiteY5" fmla="*/ 265747 h 428625"/>
                <a:gd name="connsiteX6" fmla="*/ 34766 w 438150"/>
                <a:gd name="connsiteY6" fmla="*/ 265747 h 428625"/>
                <a:gd name="connsiteX7" fmla="*/ 34766 w 438150"/>
                <a:gd name="connsiteY7" fmla="*/ 266700 h 428625"/>
                <a:gd name="connsiteX8" fmla="*/ 40481 w 438150"/>
                <a:gd name="connsiteY8" fmla="*/ 301942 h 428625"/>
                <a:gd name="connsiteX9" fmla="*/ 77629 w 438150"/>
                <a:gd name="connsiteY9" fmla="*/ 340995 h 428625"/>
                <a:gd name="connsiteX10" fmla="*/ 98584 w 438150"/>
                <a:gd name="connsiteY10" fmla="*/ 345757 h 428625"/>
                <a:gd name="connsiteX11" fmla="*/ 101441 w 438150"/>
                <a:gd name="connsiteY11" fmla="*/ 346710 h 428625"/>
                <a:gd name="connsiteX12" fmla="*/ 101441 w 438150"/>
                <a:gd name="connsiteY12" fmla="*/ 347663 h 428625"/>
                <a:gd name="connsiteX13" fmla="*/ 123349 w 438150"/>
                <a:gd name="connsiteY13" fmla="*/ 359092 h 428625"/>
                <a:gd name="connsiteX14" fmla="*/ 180499 w 438150"/>
                <a:gd name="connsiteY14" fmla="*/ 361950 h 428625"/>
                <a:gd name="connsiteX15" fmla="*/ 250984 w 438150"/>
                <a:gd name="connsiteY15" fmla="*/ 369570 h 428625"/>
                <a:gd name="connsiteX16" fmla="*/ 255746 w 438150"/>
                <a:gd name="connsiteY16" fmla="*/ 397192 h 428625"/>
                <a:gd name="connsiteX17" fmla="*/ 256699 w 438150"/>
                <a:gd name="connsiteY17" fmla="*/ 413385 h 428625"/>
                <a:gd name="connsiteX18" fmla="*/ 277654 w 438150"/>
                <a:gd name="connsiteY18" fmla="*/ 408622 h 428625"/>
                <a:gd name="connsiteX19" fmla="*/ 308134 w 438150"/>
                <a:gd name="connsiteY19" fmla="*/ 407670 h 428625"/>
                <a:gd name="connsiteX20" fmla="*/ 315754 w 438150"/>
                <a:gd name="connsiteY20" fmla="*/ 417195 h 428625"/>
                <a:gd name="connsiteX21" fmla="*/ 336709 w 438150"/>
                <a:gd name="connsiteY21" fmla="*/ 436245 h 428625"/>
                <a:gd name="connsiteX22" fmla="*/ 355759 w 438150"/>
                <a:gd name="connsiteY22" fmla="*/ 419100 h 428625"/>
                <a:gd name="connsiteX23" fmla="*/ 357664 w 438150"/>
                <a:gd name="connsiteY23" fmla="*/ 416242 h 428625"/>
                <a:gd name="connsiteX24" fmla="*/ 374809 w 438150"/>
                <a:gd name="connsiteY24" fmla="*/ 426720 h 428625"/>
                <a:gd name="connsiteX25" fmla="*/ 385286 w 438150"/>
                <a:gd name="connsiteY25" fmla="*/ 418147 h 428625"/>
                <a:gd name="connsiteX26" fmla="*/ 406241 w 438150"/>
                <a:gd name="connsiteY26" fmla="*/ 397192 h 428625"/>
                <a:gd name="connsiteX27" fmla="*/ 411004 w 438150"/>
                <a:gd name="connsiteY27" fmla="*/ 395288 h 428625"/>
                <a:gd name="connsiteX28" fmla="*/ 409099 w 438150"/>
                <a:gd name="connsiteY28" fmla="*/ 391477 h 428625"/>
                <a:gd name="connsiteX29" fmla="*/ 407194 w 438150"/>
                <a:gd name="connsiteY29" fmla="*/ 389572 h 428625"/>
                <a:gd name="connsiteX30" fmla="*/ 408146 w 438150"/>
                <a:gd name="connsiteY30" fmla="*/ 388620 h 428625"/>
                <a:gd name="connsiteX31" fmla="*/ 409099 w 438150"/>
                <a:gd name="connsiteY31" fmla="*/ 364807 h 428625"/>
                <a:gd name="connsiteX32" fmla="*/ 381476 w 438150"/>
                <a:gd name="connsiteY32" fmla="*/ 351472 h 428625"/>
                <a:gd name="connsiteX33" fmla="*/ 360521 w 438150"/>
                <a:gd name="connsiteY33" fmla="*/ 350520 h 428625"/>
                <a:gd name="connsiteX34" fmla="*/ 358616 w 438150"/>
                <a:gd name="connsiteY34" fmla="*/ 341947 h 428625"/>
                <a:gd name="connsiteX35" fmla="*/ 336709 w 438150"/>
                <a:gd name="connsiteY35" fmla="*/ 312420 h 428625"/>
                <a:gd name="connsiteX36" fmla="*/ 325279 w 438150"/>
                <a:gd name="connsiteY36" fmla="*/ 285750 h 428625"/>
                <a:gd name="connsiteX37" fmla="*/ 327184 w 438150"/>
                <a:gd name="connsiteY37" fmla="*/ 282892 h 428625"/>
                <a:gd name="connsiteX38" fmla="*/ 353854 w 438150"/>
                <a:gd name="connsiteY38" fmla="*/ 287655 h 428625"/>
                <a:gd name="connsiteX39" fmla="*/ 351949 w 438150"/>
                <a:gd name="connsiteY39" fmla="*/ 270510 h 428625"/>
                <a:gd name="connsiteX40" fmla="*/ 356711 w 438150"/>
                <a:gd name="connsiteY40" fmla="*/ 249555 h 428625"/>
                <a:gd name="connsiteX41" fmla="*/ 368141 w 438150"/>
                <a:gd name="connsiteY41" fmla="*/ 242888 h 428625"/>
                <a:gd name="connsiteX42" fmla="*/ 379571 w 438150"/>
                <a:gd name="connsiteY42" fmla="*/ 239077 h 428625"/>
                <a:gd name="connsiteX43" fmla="*/ 379571 w 438150"/>
                <a:gd name="connsiteY43" fmla="*/ 234315 h 428625"/>
                <a:gd name="connsiteX44" fmla="*/ 371951 w 438150"/>
                <a:gd name="connsiteY44" fmla="*/ 197167 h 428625"/>
                <a:gd name="connsiteX45" fmla="*/ 377666 w 438150"/>
                <a:gd name="connsiteY45" fmla="*/ 192405 h 428625"/>
                <a:gd name="connsiteX46" fmla="*/ 403384 w 438150"/>
                <a:gd name="connsiteY46" fmla="*/ 198120 h 428625"/>
                <a:gd name="connsiteX47" fmla="*/ 403384 w 438150"/>
                <a:gd name="connsiteY47" fmla="*/ 198120 h 428625"/>
                <a:gd name="connsiteX48" fmla="*/ 404336 w 438150"/>
                <a:gd name="connsiteY48" fmla="*/ 199072 h 428625"/>
                <a:gd name="connsiteX49" fmla="*/ 404336 w 438150"/>
                <a:gd name="connsiteY49" fmla="*/ 200977 h 428625"/>
                <a:gd name="connsiteX50" fmla="*/ 423386 w 438150"/>
                <a:gd name="connsiteY50" fmla="*/ 222885 h 428625"/>
                <a:gd name="connsiteX51" fmla="*/ 441484 w 438150"/>
                <a:gd name="connsiteY51" fmla="*/ 193357 h 428625"/>
                <a:gd name="connsiteX52" fmla="*/ 413861 w 438150"/>
                <a:gd name="connsiteY52" fmla="*/ 153352 h 428625"/>
                <a:gd name="connsiteX53" fmla="*/ 399574 w 438150"/>
                <a:gd name="connsiteY53" fmla="*/ 162877 h 428625"/>
                <a:gd name="connsiteX54" fmla="*/ 397669 w 438150"/>
                <a:gd name="connsiteY54" fmla="*/ 160972 h 428625"/>
                <a:gd name="connsiteX55" fmla="*/ 359569 w 438150"/>
                <a:gd name="connsiteY55" fmla="*/ 151447 h 428625"/>
                <a:gd name="connsiteX56" fmla="*/ 358616 w 438150"/>
                <a:gd name="connsiteY56" fmla="*/ 151447 h 428625"/>
                <a:gd name="connsiteX57" fmla="*/ 358616 w 438150"/>
                <a:gd name="connsiteY57" fmla="*/ 150495 h 428625"/>
                <a:gd name="connsiteX58" fmla="*/ 331946 w 438150"/>
                <a:gd name="connsiteY58" fmla="*/ 125730 h 428625"/>
                <a:gd name="connsiteX59" fmla="*/ 309086 w 438150"/>
                <a:gd name="connsiteY59" fmla="*/ 115252 h 428625"/>
                <a:gd name="connsiteX60" fmla="*/ 309086 w 438150"/>
                <a:gd name="connsiteY60" fmla="*/ 93345 h 428625"/>
                <a:gd name="connsiteX61" fmla="*/ 350996 w 438150"/>
                <a:gd name="connsiteY61" fmla="*/ 68580 h 428625"/>
                <a:gd name="connsiteX62" fmla="*/ 341471 w 438150"/>
                <a:gd name="connsiteY62" fmla="*/ 36195 h 428625"/>
                <a:gd name="connsiteX63" fmla="*/ 334804 w 438150"/>
                <a:gd name="connsiteY63" fmla="*/ 22860 h 428625"/>
                <a:gd name="connsiteX64" fmla="*/ 306229 w 438150"/>
                <a:gd name="connsiteY64" fmla="*/ 25717 h 428625"/>
                <a:gd name="connsiteX65" fmla="*/ 268129 w 438150"/>
                <a:gd name="connsiteY65" fmla="*/ 34290 h 428625"/>
                <a:gd name="connsiteX66" fmla="*/ 238601 w 438150"/>
                <a:gd name="connsiteY66" fmla="*/ 27622 h 428625"/>
                <a:gd name="connsiteX67" fmla="*/ 238601 w 438150"/>
                <a:gd name="connsiteY67" fmla="*/ 17145 h 428625"/>
                <a:gd name="connsiteX68" fmla="*/ 233839 w 438150"/>
                <a:gd name="connsiteY68" fmla="*/ 16192 h 428625"/>
                <a:gd name="connsiteX69" fmla="*/ 225266 w 438150"/>
                <a:gd name="connsiteY69" fmla="*/ 13335 h 428625"/>
                <a:gd name="connsiteX70" fmla="*/ 223361 w 438150"/>
                <a:gd name="connsiteY70" fmla="*/ 7620 h 428625"/>
                <a:gd name="connsiteX71" fmla="*/ 223361 w 438150"/>
                <a:gd name="connsiteY71" fmla="*/ 7620 h 428625"/>
                <a:gd name="connsiteX72" fmla="*/ 223361 w 438150"/>
                <a:gd name="connsiteY72" fmla="*/ 6667 h 428625"/>
                <a:gd name="connsiteX73" fmla="*/ 223361 w 438150"/>
                <a:gd name="connsiteY73" fmla="*/ 6667 h 428625"/>
                <a:gd name="connsiteX74" fmla="*/ 223361 w 438150"/>
                <a:gd name="connsiteY74" fmla="*/ 6667 h 428625"/>
                <a:gd name="connsiteX75" fmla="*/ 222409 w 438150"/>
                <a:gd name="connsiteY75" fmla="*/ 3810 h 428625"/>
                <a:gd name="connsiteX76" fmla="*/ 222409 w 438150"/>
                <a:gd name="connsiteY76" fmla="*/ 2857 h 428625"/>
                <a:gd name="connsiteX77" fmla="*/ 222409 w 438150"/>
                <a:gd name="connsiteY77" fmla="*/ 0 h 428625"/>
                <a:gd name="connsiteX78" fmla="*/ 220504 w 438150"/>
                <a:gd name="connsiteY78" fmla="*/ 952 h 428625"/>
                <a:gd name="connsiteX79" fmla="*/ 218599 w 438150"/>
                <a:gd name="connsiteY79" fmla="*/ 25717 h 428625"/>
                <a:gd name="connsiteX80" fmla="*/ 217646 w 438150"/>
                <a:gd name="connsiteY80" fmla="*/ 34290 h 428625"/>
                <a:gd name="connsiteX81" fmla="*/ 215741 w 438150"/>
                <a:gd name="connsiteY81" fmla="*/ 43815 h 428625"/>
                <a:gd name="connsiteX82" fmla="*/ 214789 w 438150"/>
                <a:gd name="connsiteY82" fmla="*/ 64770 h 428625"/>
                <a:gd name="connsiteX83" fmla="*/ 218599 w 438150"/>
                <a:gd name="connsiteY83" fmla="*/ 80963 h 428625"/>
                <a:gd name="connsiteX84" fmla="*/ 217646 w 438150"/>
                <a:gd name="connsiteY84" fmla="*/ 81915 h 428625"/>
                <a:gd name="connsiteX85" fmla="*/ 215741 w 438150"/>
                <a:gd name="connsiteY85" fmla="*/ 82867 h 428625"/>
                <a:gd name="connsiteX86" fmla="*/ 204311 w 438150"/>
                <a:gd name="connsiteY86" fmla="*/ 93345 h 428625"/>
                <a:gd name="connsiteX87" fmla="*/ 204311 w 438150"/>
                <a:gd name="connsiteY87" fmla="*/ 115252 h 428625"/>
                <a:gd name="connsiteX88" fmla="*/ 201454 w 438150"/>
                <a:gd name="connsiteY88" fmla="*/ 116205 h 428625"/>
                <a:gd name="connsiteX89" fmla="*/ 157639 w 438150"/>
                <a:gd name="connsiteY89" fmla="*/ 130492 h 428625"/>
                <a:gd name="connsiteX90" fmla="*/ 115729 w 438150"/>
                <a:gd name="connsiteY90" fmla="*/ 127635 h 428625"/>
                <a:gd name="connsiteX91" fmla="*/ 97631 w 438150"/>
                <a:gd name="connsiteY91" fmla="*/ 143827 h 428625"/>
                <a:gd name="connsiteX92" fmla="*/ 96679 w 438150"/>
                <a:gd name="connsiteY92" fmla="*/ 143827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438150" h="428625">
                  <a:moveTo>
                    <a:pt x="96679" y="144780"/>
                  </a:moveTo>
                  <a:lnTo>
                    <a:pt x="95726" y="144780"/>
                  </a:lnTo>
                  <a:lnTo>
                    <a:pt x="23336" y="174307"/>
                  </a:lnTo>
                  <a:lnTo>
                    <a:pt x="1429" y="195263"/>
                  </a:lnTo>
                  <a:cubicBezTo>
                    <a:pt x="-2381" y="227647"/>
                    <a:pt x="1429" y="246697"/>
                    <a:pt x="12859" y="252413"/>
                  </a:cubicBezTo>
                  <a:lnTo>
                    <a:pt x="33814" y="265747"/>
                  </a:lnTo>
                  <a:lnTo>
                    <a:pt x="34766" y="265747"/>
                  </a:lnTo>
                  <a:lnTo>
                    <a:pt x="34766" y="266700"/>
                  </a:lnTo>
                  <a:lnTo>
                    <a:pt x="40481" y="301942"/>
                  </a:lnTo>
                  <a:cubicBezTo>
                    <a:pt x="58579" y="325755"/>
                    <a:pt x="70961" y="338138"/>
                    <a:pt x="77629" y="340995"/>
                  </a:cubicBezTo>
                  <a:lnTo>
                    <a:pt x="98584" y="345757"/>
                  </a:lnTo>
                  <a:lnTo>
                    <a:pt x="101441" y="346710"/>
                  </a:lnTo>
                  <a:lnTo>
                    <a:pt x="101441" y="347663"/>
                  </a:lnTo>
                  <a:cubicBezTo>
                    <a:pt x="104299" y="351472"/>
                    <a:pt x="110966" y="355282"/>
                    <a:pt x="123349" y="359092"/>
                  </a:cubicBezTo>
                  <a:lnTo>
                    <a:pt x="180499" y="361950"/>
                  </a:lnTo>
                  <a:cubicBezTo>
                    <a:pt x="222409" y="361950"/>
                    <a:pt x="246221" y="364807"/>
                    <a:pt x="250984" y="369570"/>
                  </a:cubicBezTo>
                  <a:cubicBezTo>
                    <a:pt x="255746" y="373380"/>
                    <a:pt x="256699" y="382905"/>
                    <a:pt x="255746" y="397192"/>
                  </a:cubicBezTo>
                  <a:cubicBezTo>
                    <a:pt x="254794" y="406717"/>
                    <a:pt x="255746" y="412432"/>
                    <a:pt x="256699" y="413385"/>
                  </a:cubicBezTo>
                  <a:lnTo>
                    <a:pt x="277654" y="408622"/>
                  </a:lnTo>
                  <a:cubicBezTo>
                    <a:pt x="293846" y="402907"/>
                    <a:pt x="303371" y="402907"/>
                    <a:pt x="308134" y="407670"/>
                  </a:cubicBezTo>
                  <a:lnTo>
                    <a:pt x="315754" y="417195"/>
                  </a:lnTo>
                  <a:cubicBezTo>
                    <a:pt x="327184" y="431482"/>
                    <a:pt x="334804" y="437197"/>
                    <a:pt x="336709" y="436245"/>
                  </a:cubicBezTo>
                  <a:cubicBezTo>
                    <a:pt x="342424" y="434340"/>
                    <a:pt x="349091" y="428625"/>
                    <a:pt x="355759" y="419100"/>
                  </a:cubicBezTo>
                  <a:lnTo>
                    <a:pt x="357664" y="416242"/>
                  </a:lnTo>
                  <a:lnTo>
                    <a:pt x="374809" y="426720"/>
                  </a:lnTo>
                  <a:lnTo>
                    <a:pt x="385286" y="418147"/>
                  </a:lnTo>
                  <a:cubicBezTo>
                    <a:pt x="388144" y="404813"/>
                    <a:pt x="394811" y="398145"/>
                    <a:pt x="406241" y="397192"/>
                  </a:cubicBezTo>
                  <a:lnTo>
                    <a:pt x="411004" y="395288"/>
                  </a:lnTo>
                  <a:lnTo>
                    <a:pt x="409099" y="391477"/>
                  </a:lnTo>
                  <a:lnTo>
                    <a:pt x="407194" y="389572"/>
                  </a:lnTo>
                  <a:lnTo>
                    <a:pt x="408146" y="388620"/>
                  </a:lnTo>
                  <a:lnTo>
                    <a:pt x="409099" y="364807"/>
                  </a:lnTo>
                  <a:cubicBezTo>
                    <a:pt x="401479" y="353377"/>
                    <a:pt x="391954" y="349567"/>
                    <a:pt x="381476" y="351472"/>
                  </a:cubicBezTo>
                  <a:cubicBezTo>
                    <a:pt x="370999" y="354330"/>
                    <a:pt x="363379" y="354330"/>
                    <a:pt x="360521" y="350520"/>
                  </a:cubicBezTo>
                  <a:cubicBezTo>
                    <a:pt x="358616" y="347663"/>
                    <a:pt x="358616" y="345757"/>
                    <a:pt x="358616" y="341947"/>
                  </a:cubicBezTo>
                  <a:cubicBezTo>
                    <a:pt x="351949" y="330517"/>
                    <a:pt x="345281" y="320992"/>
                    <a:pt x="336709" y="312420"/>
                  </a:cubicBezTo>
                  <a:cubicBezTo>
                    <a:pt x="325279" y="302895"/>
                    <a:pt x="322421" y="294322"/>
                    <a:pt x="325279" y="285750"/>
                  </a:cubicBezTo>
                  <a:lnTo>
                    <a:pt x="327184" y="282892"/>
                  </a:lnTo>
                  <a:lnTo>
                    <a:pt x="353854" y="287655"/>
                  </a:lnTo>
                  <a:lnTo>
                    <a:pt x="351949" y="270510"/>
                  </a:lnTo>
                  <a:cubicBezTo>
                    <a:pt x="350996" y="260985"/>
                    <a:pt x="351949" y="254317"/>
                    <a:pt x="356711" y="249555"/>
                  </a:cubicBezTo>
                  <a:cubicBezTo>
                    <a:pt x="358616" y="245745"/>
                    <a:pt x="363379" y="243840"/>
                    <a:pt x="368141" y="242888"/>
                  </a:cubicBezTo>
                  <a:lnTo>
                    <a:pt x="379571" y="239077"/>
                  </a:lnTo>
                  <a:lnTo>
                    <a:pt x="379571" y="234315"/>
                  </a:lnTo>
                  <a:cubicBezTo>
                    <a:pt x="370999" y="216217"/>
                    <a:pt x="368141" y="202882"/>
                    <a:pt x="371951" y="197167"/>
                  </a:cubicBezTo>
                  <a:lnTo>
                    <a:pt x="377666" y="192405"/>
                  </a:lnTo>
                  <a:cubicBezTo>
                    <a:pt x="380524" y="191452"/>
                    <a:pt x="390049" y="193357"/>
                    <a:pt x="403384" y="198120"/>
                  </a:cubicBezTo>
                  <a:lnTo>
                    <a:pt x="403384" y="198120"/>
                  </a:lnTo>
                  <a:lnTo>
                    <a:pt x="404336" y="199072"/>
                  </a:lnTo>
                  <a:lnTo>
                    <a:pt x="404336" y="200977"/>
                  </a:lnTo>
                  <a:cubicBezTo>
                    <a:pt x="414814" y="213360"/>
                    <a:pt x="420529" y="220980"/>
                    <a:pt x="423386" y="222885"/>
                  </a:cubicBezTo>
                  <a:lnTo>
                    <a:pt x="441484" y="193357"/>
                  </a:lnTo>
                  <a:cubicBezTo>
                    <a:pt x="425291" y="173355"/>
                    <a:pt x="416719" y="159067"/>
                    <a:pt x="413861" y="153352"/>
                  </a:cubicBezTo>
                  <a:lnTo>
                    <a:pt x="399574" y="162877"/>
                  </a:lnTo>
                  <a:lnTo>
                    <a:pt x="397669" y="160972"/>
                  </a:lnTo>
                  <a:lnTo>
                    <a:pt x="359569" y="151447"/>
                  </a:lnTo>
                  <a:lnTo>
                    <a:pt x="358616" y="151447"/>
                  </a:lnTo>
                  <a:lnTo>
                    <a:pt x="358616" y="150495"/>
                  </a:lnTo>
                  <a:cubicBezTo>
                    <a:pt x="342424" y="142875"/>
                    <a:pt x="332899" y="134302"/>
                    <a:pt x="331946" y="125730"/>
                  </a:cubicBezTo>
                  <a:lnTo>
                    <a:pt x="309086" y="115252"/>
                  </a:lnTo>
                  <a:lnTo>
                    <a:pt x="309086" y="93345"/>
                  </a:lnTo>
                  <a:lnTo>
                    <a:pt x="350996" y="68580"/>
                  </a:lnTo>
                  <a:cubicBezTo>
                    <a:pt x="349091" y="57150"/>
                    <a:pt x="346234" y="45720"/>
                    <a:pt x="341471" y="36195"/>
                  </a:cubicBezTo>
                  <a:lnTo>
                    <a:pt x="334804" y="22860"/>
                  </a:lnTo>
                  <a:lnTo>
                    <a:pt x="306229" y="25717"/>
                  </a:lnTo>
                  <a:cubicBezTo>
                    <a:pt x="292894" y="31432"/>
                    <a:pt x="280511" y="34290"/>
                    <a:pt x="268129" y="34290"/>
                  </a:cubicBezTo>
                  <a:lnTo>
                    <a:pt x="238601" y="27622"/>
                  </a:lnTo>
                  <a:lnTo>
                    <a:pt x="238601" y="17145"/>
                  </a:lnTo>
                  <a:lnTo>
                    <a:pt x="233839" y="16192"/>
                  </a:lnTo>
                  <a:lnTo>
                    <a:pt x="225266" y="13335"/>
                  </a:lnTo>
                  <a:lnTo>
                    <a:pt x="223361" y="7620"/>
                  </a:lnTo>
                  <a:lnTo>
                    <a:pt x="223361" y="7620"/>
                  </a:lnTo>
                  <a:lnTo>
                    <a:pt x="223361" y="6667"/>
                  </a:lnTo>
                  <a:lnTo>
                    <a:pt x="223361" y="6667"/>
                  </a:lnTo>
                  <a:lnTo>
                    <a:pt x="223361" y="6667"/>
                  </a:lnTo>
                  <a:lnTo>
                    <a:pt x="222409" y="3810"/>
                  </a:lnTo>
                  <a:lnTo>
                    <a:pt x="222409" y="2857"/>
                  </a:lnTo>
                  <a:lnTo>
                    <a:pt x="222409" y="0"/>
                  </a:lnTo>
                  <a:lnTo>
                    <a:pt x="220504" y="952"/>
                  </a:lnTo>
                  <a:lnTo>
                    <a:pt x="218599" y="25717"/>
                  </a:lnTo>
                  <a:lnTo>
                    <a:pt x="217646" y="34290"/>
                  </a:lnTo>
                  <a:cubicBezTo>
                    <a:pt x="215741" y="39052"/>
                    <a:pt x="213836" y="41910"/>
                    <a:pt x="215741" y="43815"/>
                  </a:cubicBezTo>
                  <a:cubicBezTo>
                    <a:pt x="220504" y="50482"/>
                    <a:pt x="219551" y="58102"/>
                    <a:pt x="214789" y="64770"/>
                  </a:cubicBezTo>
                  <a:lnTo>
                    <a:pt x="218599" y="80963"/>
                  </a:lnTo>
                  <a:lnTo>
                    <a:pt x="217646" y="81915"/>
                  </a:lnTo>
                  <a:lnTo>
                    <a:pt x="215741" y="82867"/>
                  </a:lnTo>
                  <a:lnTo>
                    <a:pt x="204311" y="93345"/>
                  </a:lnTo>
                  <a:lnTo>
                    <a:pt x="204311" y="115252"/>
                  </a:lnTo>
                  <a:lnTo>
                    <a:pt x="201454" y="116205"/>
                  </a:lnTo>
                  <a:cubicBezTo>
                    <a:pt x="180499" y="125730"/>
                    <a:pt x="166211" y="130492"/>
                    <a:pt x="157639" y="130492"/>
                  </a:cubicBezTo>
                  <a:lnTo>
                    <a:pt x="115729" y="127635"/>
                  </a:lnTo>
                  <a:lnTo>
                    <a:pt x="97631" y="143827"/>
                  </a:lnTo>
                  <a:lnTo>
                    <a:pt x="96679" y="143827"/>
                  </a:lnTo>
                  <a:close/>
                </a:path>
              </a:pathLst>
            </a:custGeom>
            <a:solidFill>
              <a:srgbClr val="7E7E7F"/>
            </a:solidFill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AF6D9380-2F46-433F-8F0A-1F0A64107CF3}"/>
                </a:ext>
              </a:extLst>
            </p:cNvPr>
            <p:cNvSpPr/>
            <p:nvPr/>
          </p:nvSpPr>
          <p:spPr>
            <a:xfrm>
              <a:off x="4719473" y="4323397"/>
              <a:ext cx="123825" cy="304800"/>
            </a:xfrm>
            <a:custGeom>
              <a:avLst/>
              <a:gdLst>
                <a:gd name="connsiteX0" fmla="*/ 95250 w 123825"/>
                <a:gd name="connsiteY0" fmla="*/ 0 h 304800"/>
                <a:gd name="connsiteX1" fmla="*/ 28575 w 123825"/>
                <a:gd name="connsiteY1" fmla="*/ 82868 h 304800"/>
                <a:gd name="connsiteX2" fmla="*/ 0 w 123825"/>
                <a:gd name="connsiteY2" fmla="*/ 129540 h 304800"/>
                <a:gd name="connsiteX3" fmla="*/ 6668 w 123825"/>
                <a:gd name="connsiteY3" fmla="*/ 181928 h 304800"/>
                <a:gd name="connsiteX4" fmla="*/ 6668 w 123825"/>
                <a:gd name="connsiteY4" fmla="*/ 182880 h 304800"/>
                <a:gd name="connsiteX5" fmla="*/ 6668 w 123825"/>
                <a:gd name="connsiteY5" fmla="*/ 182880 h 304800"/>
                <a:gd name="connsiteX6" fmla="*/ 1905 w 123825"/>
                <a:gd name="connsiteY6" fmla="*/ 219075 h 304800"/>
                <a:gd name="connsiteX7" fmla="*/ 4763 w 123825"/>
                <a:gd name="connsiteY7" fmla="*/ 240030 h 304800"/>
                <a:gd name="connsiteX8" fmla="*/ 43815 w 123825"/>
                <a:gd name="connsiteY8" fmla="*/ 265747 h 304800"/>
                <a:gd name="connsiteX9" fmla="*/ 43815 w 123825"/>
                <a:gd name="connsiteY9" fmla="*/ 265747 h 304800"/>
                <a:gd name="connsiteX10" fmla="*/ 44768 w 123825"/>
                <a:gd name="connsiteY10" fmla="*/ 265747 h 304800"/>
                <a:gd name="connsiteX11" fmla="*/ 45720 w 123825"/>
                <a:gd name="connsiteY11" fmla="*/ 268605 h 304800"/>
                <a:gd name="connsiteX12" fmla="*/ 45720 w 123825"/>
                <a:gd name="connsiteY12" fmla="*/ 268605 h 304800"/>
                <a:gd name="connsiteX13" fmla="*/ 60960 w 123825"/>
                <a:gd name="connsiteY13" fmla="*/ 294322 h 304800"/>
                <a:gd name="connsiteX14" fmla="*/ 73343 w 123825"/>
                <a:gd name="connsiteY14" fmla="*/ 304800 h 304800"/>
                <a:gd name="connsiteX15" fmla="*/ 79057 w 123825"/>
                <a:gd name="connsiteY15" fmla="*/ 241935 h 304800"/>
                <a:gd name="connsiteX16" fmla="*/ 79057 w 123825"/>
                <a:gd name="connsiteY16" fmla="*/ 240030 h 304800"/>
                <a:gd name="connsiteX17" fmla="*/ 106680 w 123825"/>
                <a:gd name="connsiteY17" fmla="*/ 173355 h 304800"/>
                <a:gd name="connsiteX18" fmla="*/ 116205 w 123825"/>
                <a:gd name="connsiteY18" fmla="*/ 94297 h 304800"/>
                <a:gd name="connsiteX19" fmla="*/ 116205 w 123825"/>
                <a:gd name="connsiteY19" fmla="*/ 93345 h 304800"/>
                <a:gd name="connsiteX20" fmla="*/ 117157 w 123825"/>
                <a:gd name="connsiteY20" fmla="*/ 92393 h 304800"/>
                <a:gd name="connsiteX21" fmla="*/ 125730 w 123825"/>
                <a:gd name="connsiteY21" fmla="*/ 71438 h 304800"/>
                <a:gd name="connsiteX22" fmla="*/ 119063 w 123825"/>
                <a:gd name="connsiteY22" fmla="*/ 53340 h 304800"/>
                <a:gd name="connsiteX23" fmla="*/ 119063 w 123825"/>
                <a:gd name="connsiteY23" fmla="*/ 52388 h 304800"/>
                <a:gd name="connsiteX24" fmla="*/ 118110 w 123825"/>
                <a:gd name="connsiteY24" fmla="*/ 52388 h 304800"/>
                <a:gd name="connsiteX25" fmla="*/ 116205 w 123825"/>
                <a:gd name="connsiteY25" fmla="*/ 27622 h 304800"/>
                <a:gd name="connsiteX26" fmla="*/ 117157 w 123825"/>
                <a:gd name="connsiteY26" fmla="*/ 26670 h 304800"/>
                <a:gd name="connsiteX27" fmla="*/ 118110 w 123825"/>
                <a:gd name="connsiteY27" fmla="*/ 25718 h 304800"/>
                <a:gd name="connsiteX28" fmla="*/ 122872 w 123825"/>
                <a:gd name="connsiteY28" fmla="*/ 20003 h 304800"/>
                <a:gd name="connsiteX29" fmla="*/ 125730 w 123825"/>
                <a:gd name="connsiteY29" fmla="*/ 13335 h 304800"/>
                <a:gd name="connsiteX30" fmla="*/ 95250 w 123825"/>
                <a:gd name="connsiteY30" fmla="*/ 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3825" h="304800">
                  <a:moveTo>
                    <a:pt x="95250" y="0"/>
                  </a:moveTo>
                  <a:cubicBezTo>
                    <a:pt x="64770" y="21908"/>
                    <a:pt x="42863" y="49530"/>
                    <a:pt x="28575" y="82868"/>
                  </a:cubicBezTo>
                  <a:cubicBezTo>
                    <a:pt x="16193" y="111443"/>
                    <a:pt x="6668" y="125730"/>
                    <a:pt x="0" y="129540"/>
                  </a:cubicBezTo>
                  <a:lnTo>
                    <a:pt x="6668" y="181928"/>
                  </a:lnTo>
                  <a:lnTo>
                    <a:pt x="6668" y="182880"/>
                  </a:lnTo>
                  <a:lnTo>
                    <a:pt x="6668" y="182880"/>
                  </a:lnTo>
                  <a:lnTo>
                    <a:pt x="1905" y="219075"/>
                  </a:lnTo>
                  <a:cubicBezTo>
                    <a:pt x="0" y="230505"/>
                    <a:pt x="1905" y="238125"/>
                    <a:pt x="4763" y="240030"/>
                  </a:cubicBezTo>
                  <a:lnTo>
                    <a:pt x="43815" y="265747"/>
                  </a:lnTo>
                  <a:lnTo>
                    <a:pt x="43815" y="265747"/>
                  </a:lnTo>
                  <a:lnTo>
                    <a:pt x="44768" y="265747"/>
                  </a:lnTo>
                  <a:lnTo>
                    <a:pt x="45720" y="268605"/>
                  </a:lnTo>
                  <a:lnTo>
                    <a:pt x="45720" y="268605"/>
                  </a:lnTo>
                  <a:cubicBezTo>
                    <a:pt x="47625" y="277178"/>
                    <a:pt x="53340" y="284797"/>
                    <a:pt x="60960" y="294322"/>
                  </a:cubicBezTo>
                  <a:cubicBezTo>
                    <a:pt x="64770" y="300038"/>
                    <a:pt x="69532" y="302895"/>
                    <a:pt x="73343" y="304800"/>
                  </a:cubicBezTo>
                  <a:lnTo>
                    <a:pt x="79057" y="241935"/>
                  </a:lnTo>
                  <a:lnTo>
                    <a:pt x="79057" y="240030"/>
                  </a:lnTo>
                  <a:lnTo>
                    <a:pt x="106680" y="173355"/>
                  </a:lnTo>
                  <a:lnTo>
                    <a:pt x="116205" y="94297"/>
                  </a:lnTo>
                  <a:lnTo>
                    <a:pt x="116205" y="93345"/>
                  </a:lnTo>
                  <a:lnTo>
                    <a:pt x="117157" y="92393"/>
                  </a:lnTo>
                  <a:lnTo>
                    <a:pt x="125730" y="71438"/>
                  </a:lnTo>
                  <a:lnTo>
                    <a:pt x="119063" y="53340"/>
                  </a:lnTo>
                  <a:lnTo>
                    <a:pt x="119063" y="52388"/>
                  </a:lnTo>
                  <a:lnTo>
                    <a:pt x="118110" y="52388"/>
                  </a:lnTo>
                  <a:lnTo>
                    <a:pt x="116205" y="27622"/>
                  </a:lnTo>
                  <a:lnTo>
                    <a:pt x="117157" y="26670"/>
                  </a:lnTo>
                  <a:lnTo>
                    <a:pt x="118110" y="25718"/>
                  </a:lnTo>
                  <a:lnTo>
                    <a:pt x="122872" y="20003"/>
                  </a:lnTo>
                  <a:lnTo>
                    <a:pt x="125730" y="13335"/>
                  </a:lnTo>
                  <a:lnTo>
                    <a:pt x="95250" y="0"/>
                  </a:lnTo>
                  <a:close/>
                </a:path>
              </a:pathLst>
            </a:custGeom>
            <a:solidFill>
              <a:srgbClr val="7E7E7F"/>
            </a:solidFill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94C23BB0-855C-484A-A4D2-EF689F1557ED}"/>
                </a:ext>
              </a:extLst>
            </p:cNvPr>
            <p:cNvSpPr/>
            <p:nvPr/>
          </p:nvSpPr>
          <p:spPr>
            <a:xfrm>
              <a:off x="3791567" y="4864417"/>
              <a:ext cx="190500" cy="161925"/>
            </a:xfrm>
            <a:custGeom>
              <a:avLst/>
              <a:gdLst>
                <a:gd name="connsiteX0" fmla="*/ 84943 w 190500"/>
                <a:gd name="connsiteY0" fmla="*/ 16192 h 161925"/>
                <a:gd name="connsiteX1" fmla="*/ 82086 w 190500"/>
                <a:gd name="connsiteY1" fmla="*/ 20955 h 161925"/>
                <a:gd name="connsiteX2" fmla="*/ 82086 w 190500"/>
                <a:gd name="connsiteY2" fmla="*/ 21907 h 161925"/>
                <a:gd name="connsiteX3" fmla="*/ 81134 w 190500"/>
                <a:gd name="connsiteY3" fmla="*/ 23813 h 161925"/>
                <a:gd name="connsiteX4" fmla="*/ 42081 w 190500"/>
                <a:gd name="connsiteY4" fmla="*/ 33338 h 161925"/>
                <a:gd name="connsiteX5" fmla="*/ 43986 w 190500"/>
                <a:gd name="connsiteY5" fmla="*/ 38100 h 161925"/>
                <a:gd name="connsiteX6" fmla="*/ 56368 w 190500"/>
                <a:gd name="connsiteY6" fmla="*/ 52388 h 161925"/>
                <a:gd name="connsiteX7" fmla="*/ 52559 w 190500"/>
                <a:gd name="connsiteY7" fmla="*/ 53340 h 161925"/>
                <a:gd name="connsiteX8" fmla="*/ 34461 w 190500"/>
                <a:gd name="connsiteY8" fmla="*/ 62865 h 161925"/>
                <a:gd name="connsiteX9" fmla="*/ 5886 w 190500"/>
                <a:gd name="connsiteY9" fmla="*/ 84772 h 161925"/>
                <a:gd name="connsiteX10" fmla="*/ 12553 w 190500"/>
                <a:gd name="connsiteY10" fmla="*/ 148590 h 161925"/>
                <a:gd name="connsiteX11" fmla="*/ 41128 w 190500"/>
                <a:gd name="connsiteY11" fmla="*/ 151447 h 161925"/>
                <a:gd name="connsiteX12" fmla="*/ 42081 w 190500"/>
                <a:gd name="connsiteY12" fmla="*/ 151447 h 161925"/>
                <a:gd name="connsiteX13" fmla="*/ 42081 w 190500"/>
                <a:gd name="connsiteY13" fmla="*/ 152400 h 161925"/>
                <a:gd name="connsiteX14" fmla="*/ 70656 w 190500"/>
                <a:gd name="connsiteY14" fmla="*/ 165735 h 161925"/>
                <a:gd name="connsiteX15" fmla="*/ 101136 w 190500"/>
                <a:gd name="connsiteY15" fmla="*/ 160972 h 161925"/>
                <a:gd name="connsiteX16" fmla="*/ 145903 w 190500"/>
                <a:gd name="connsiteY16" fmla="*/ 124777 h 161925"/>
                <a:gd name="connsiteX17" fmla="*/ 146856 w 190500"/>
                <a:gd name="connsiteY17" fmla="*/ 124777 h 161925"/>
                <a:gd name="connsiteX18" fmla="*/ 148761 w 190500"/>
                <a:gd name="connsiteY18" fmla="*/ 122872 h 161925"/>
                <a:gd name="connsiteX19" fmla="*/ 162096 w 190500"/>
                <a:gd name="connsiteY19" fmla="*/ 119063 h 161925"/>
                <a:gd name="connsiteX20" fmla="*/ 158286 w 190500"/>
                <a:gd name="connsiteY20" fmla="*/ 79057 h 161925"/>
                <a:gd name="connsiteX21" fmla="*/ 158286 w 190500"/>
                <a:gd name="connsiteY21" fmla="*/ 77152 h 161925"/>
                <a:gd name="connsiteX22" fmla="*/ 175431 w 190500"/>
                <a:gd name="connsiteY22" fmla="*/ 52388 h 161925"/>
                <a:gd name="connsiteX23" fmla="*/ 175431 w 190500"/>
                <a:gd name="connsiteY23" fmla="*/ 51435 h 161925"/>
                <a:gd name="connsiteX24" fmla="*/ 176384 w 190500"/>
                <a:gd name="connsiteY24" fmla="*/ 51435 h 161925"/>
                <a:gd name="connsiteX25" fmla="*/ 189718 w 190500"/>
                <a:gd name="connsiteY25" fmla="*/ 40957 h 161925"/>
                <a:gd name="connsiteX26" fmla="*/ 185909 w 190500"/>
                <a:gd name="connsiteY26" fmla="*/ 10477 h 161925"/>
                <a:gd name="connsiteX27" fmla="*/ 172574 w 190500"/>
                <a:gd name="connsiteY27" fmla="*/ 0 h 161925"/>
                <a:gd name="connsiteX28" fmla="*/ 174478 w 190500"/>
                <a:gd name="connsiteY28" fmla="*/ 14288 h 161925"/>
                <a:gd name="connsiteX29" fmla="*/ 148761 w 190500"/>
                <a:gd name="connsiteY29" fmla="*/ 9525 h 161925"/>
                <a:gd name="connsiteX30" fmla="*/ 137331 w 190500"/>
                <a:gd name="connsiteY30" fmla="*/ 16192 h 161925"/>
                <a:gd name="connsiteX31" fmla="*/ 136378 w 190500"/>
                <a:gd name="connsiteY31" fmla="*/ 16192 h 161925"/>
                <a:gd name="connsiteX32" fmla="*/ 136378 w 190500"/>
                <a:gd name="connsiteY32" fmla="*/ 16192 h 161925"/>
                <a:gd name="connsiteX33" fmla="*/ 84943 w 190500"/>
                <a:gd name="connsiteY33" fmla="*/ 16192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90500" h="161925">
                  <a:moveTo>
                    <a:pt x="84943" y="16192"/>
                  </a:moveTo>
                  <a:lnTo>
                    <a:pt x="82086" y="20955"/>
                  </a:lnTo>
                  <a:lnTo>
                    <a:pt x="82086" y="21907"/>
                  </a:lnTo>
                  <a:lnTo>
                    <a:pt x="81134" y="23813"/>
                  </a:lnTo>
                  <a:lnTo>
                    <a:pt x="42081" y="33338"/>
                  </a:lnTo>
                  <a:lnTo>
                    <a:pt x="43986" y="38100"/>
                  </a:lnTo>
                  <a:lnTo>
                    <a:pt x="56368" y="52388"/>
                  </a:lnTo>
                  <a:cubicBezTo>
                    <a:pt x="55416" y="52388"/>
                    <a:pt x="53511" y="53340"/>
                    <a:pt x="52559" y="53340"/>
                  </a:cubicBezTo>
                  <a:lnTo>
                    <a:pt x="34461" y="62865"/>
                  </a:lnTo>
                  <a:lnTo>
                    <a:pt x="5886" y="84772"/>
                  </a:lnTo>
                  <a:cubicBezTo>
                    <a:pt x="-3639" y="96202"/>
                    <a:pt x="-1734" y="117157"/>
                    <a:pt x="12553" y="148590"/>
                  </a:cubicBezTo>
                  <a:lnTo>
                    <a:pt x="41128" y="151447"/>
                  </a:lnTo>
                  <a:lnTo>
                    <a:pt x="42081" y="151447"/>
                  </a:lnTo>
                  <a:lnTo>
                    <a:pt x="42081" y="152400"/>
                  </a:lnTo>
                  <a:lnTo>
                    <a:pt x="70656" y="165735"/>
                  </a:lnTo>
                  <a:lnTo>
                    <a:pt x="101136" y="160972"/>
                  </a:lnTo>
                  <a:cubicBezTo>
                    <a:pt x="113518" y="158115"/>
                    <a:pt x="127806" y="146685"/>
                    <a:pt x="145903" y="124777"/>
                  </a:cubicBezTo>
                  <a:lnTo>
                    <a:pt x="146856" y="124777"/>
                  </a:lnTo>
                  <a:lnTo>
                    <a:pt x="148761" y="122872"/>
                  </a:lnTo>
                  <a:lnTo>
                    <a:pt x="162096" y="119063"/>
                  </a:lnTo>
                  <a:lnTo>
                    <a:pt x="158286" y="79057"/>
                  </a:lnTo>
                  <a:lnTo>
                    <a:pt x="158286" y="77152"/>
                  </a:lnTo>
                  <a:lnTo>
                    <a:pt x="175431" y="52388"/>
                  </a:lnTo>
                  <a:lnTo>
                    <a:pt x="175431" y="51435"/>
                  </a:lnTo>
                  <a:lnTo>
                    <a:pt x="176384" y="51435"/>
                  </a:lnTo>
                  <a:lnTo>
                    <a:pt x="189718" y="40957"/>
                  </a:lnTo>
                  <a:cubicBezTo>
                    <a:pt x="191624" y="29527"/>
                    <a:pt x="190671" y="19050"/>
                    <a:pt x="185909" y="10477"/>
                  </a:cubicBezTo>
                  <a:cubicBezTo>
                    <a:pt x="182099" y="2857"/>
                    <a:pt x="177336" y="0"/>
                    <a:pt x="172574" y="0"/>
                  </a:cubicBezTo>
                  <a:lnTo>
                    <a:pt x="174478" y="14288"/>
                  </a:lnTo>
                  <a:lnTo>
                    <a:pt x="148761" y="9525"/>
                  </a:lnTo>
                  <a:lnTo>
                    <a:pt x="137331" y="16192"/>
                  </a:lnTo>
                  <a:lnTo>
                    <a:pt x="136378" y="16192"/>
                  </a:lnTo>
                  <a:lnTo>
                    <a:pt x="136378" y="16192"/>
                  </a:lnTo>
                  <a:lnTo>
                    <a:pt x="84943" y="16192"/>
                  </a:lnTo>
                  <a:close/>
                </a:path>
              </a:pathLst>
            </a:custGeom>
            <a:solidFill>
              <a:srgbClr val="7E7E7F"/>
            </a:solidFill>
            <a:ln w="238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DCB710F0-21BA-4936-8ACA-76F098E22EF8}"/>
              </a:ext>
            </a:extLst>
          </p:cNvPr>
          <p:cNvSpPr txBox="1"/>
          <p:nvPr/>
        </p:nvSpPr>
        <p:spPr>
          <a:xfrm>
            <a:off x="6393685" y="2478228"/>
            <a:ext cx="4794518" cy="19746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Lorem sit amet,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elit. </a:t>
            </a:r>
          </a:p>
          <a:p>
            <a:pPr>
              <a:lnSpc>
                <a:spcPct val="110000"/>
              </a:lnSpc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Maecenas porttitor congue massa.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Fusce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posuere, </a:t>
            </a:r>
          </a:p>
          <a:p>
            <a:pPr>
              <a:lnSpc>
                <a:spcPct val="110000"/>
              </a:lnSpc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magna sed pulvinar ultricies,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purus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lectus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malesuada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libero, sit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commodo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magna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eros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urna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  <a:p>
            <a:pPr>
              <a:lnSpc>
                <a:spcPct val="110000"/>
              </a:lnSpc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magna sed pulvinar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purus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lectus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malesuada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libero,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aaa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aasit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commodo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magna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eros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urna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  <a:p>
            <a:pPr>
              <a:lnSpc>
                <a:spcPct val="110000"/>
              </a:lnSpc>
            </a:pPr>
            <a:endParaRPr lang="en-US" altLang="zh-CN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AA4A520B-B171-40B1-B46C-BAB7645262A3}"/>
              </a:ext>
            </a:extLst>
          </p:cNvPr>
          <p:cNvSpPr/>
          <p:nvPr/>
        </p:nvSpPr>
        <p:spPr>
          <a:xfrm>
            <a:off x="8180963" y="1222709"/>
            <a:ext cx="935421" cy="925060"/>
          </a:xfrm>
          <a:prstGeom prst="rect">
            <a:avLst/>
          </a:prstGeom>
          <a:noFill/>
          <a:ln w="57150">
            <a:solidFill>
              <a:srgbClr val="940A40">
                <a:alpha val="5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CD027664-390E-44F7-936E-16A75DC1C24F}"/>
              </a:ext>
            </a:extLst>
          </p:cNvPr>
          <p:cNvSpPr txBox="1"/>
          <p:nvPr/>
        </p:nvSpPr>
        <p:spPr>
          <a:xfrm>
            <a:off x="6393686" y="1113950"/>
            <a:ext cx="24139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这是你的</a:t>
            </a:r>
            <a:endParaRPr lang="en-US" altLang="zh-CN" sz="3600" spc="400" dirty="0">
              <a:solidFill>
                <a:schemeClr val="tx1">
                  <a:lumMod val="65000"/>
                  <a:lumOff val="35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  <a:p>
            <a:r>
              <a:rPr lang="zh-CN" altLang="en-US" sz="3600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标题</a:t>
            </a:r>
          </a:p>
        </p:txBody>
      </p:sp>
      <p:grpSp>
        <p:nvGrpSpPr>
          <p:cNvPr id="58" name="PA-组合 57">
            <a:extLst>
              <a:ext uri="{FF2B5EF4-FFF2-40B4-BE49-F238E27FC236}">
                <a16:creationId xmlns:a16="http://schemas.microsoft.com/office/drawing/2014/main" xmlns="" id="{B7B25095-14AC-46D8-B5EA-7D7D2C4522C6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6689312" y="4528098"/>
            <a:ext cx="772002" cy="772000"/>
            <a:chOff x="6326114" y="4812954"/>
            <a:chExt cx="1281564" cy="1281562"/>
          </a:xfrm>
        </p:grpSpPr>
        <p:sp>
          <p:nvSpPr>
            <p:cNvPr id="54" name="PA-椭圆 43">
              <a:extLst>
                <a:ext uri="{FF2B5EF4-FFF2-40B4-BE49-F238E27FC236}">
                  <a16:creationId xmlns:a16="http://schemas.microsoft.com/office/drawing/2014/main" xmlns="" id="{3C4E4540-1ABC-4F12-9E27-0369F5D54011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6608698" y="5051548"/>
              <a:ext cx="805673" cy="804372"/>
            </a:xfrm>
            <a:custGeom>
              <a:avLst/>
              <a:gdLst>
                <a:gd name="connsiteX0" fmla="*/ 91136 w 607796"/>
                <a:gd name="connsiteY0" fmla="*/ 485513 h 606815"/>
                <a:gd name="connsiteX1" fmla="*/ 121515 w 607796"/>
                <a:gd name="connsiteY1" fmla="*/ 515892 h 606815"/>
                <a:gd name="connsiteX2" fmla="*/ 91136 w 607796"/>
                <a:gd name="connsiteY2" fmla="*/ 546271 h 606815"/>
                <a:gd name="connsiteX3" fmla="*/ 60757 w 607796"/>
                <a:gd name="connsiteY3" fmla="*/ 515892 h 606815"/>
                <a:gd name="connsiteX4" fmla="*/ 91136 w 607796"/>
                <a:gd name="connsiteY4" fmla="*/ 485513 h 606815"/>
                <a:gd name="connsiteX5" fmla="*/ 496229 w 607796"/>
                <a:gd name="connsiteY5" fmla="*/ 472388 h 606815"/>
                <a:gd name="connsiteX6" fmla="*/ 501302 w 607796"/>
                <a:gd name="connsiteY6" fmla="*/ 472388 h 606815"/>
                <a:gd name="connsiteX7" fmla="*/ 518478 w 607796"/>
                <a:gd name="connsiteY7" fmla="*/ 477453 h 606815"/>
                <a:gd name="connsiteX8" fmla="*/ 531649 w 607796"/>
                <a:gd name="connsiteY8" fmla="*/ 495671 h 606815"/>
                <a:gd name="connsiteX9" fmla="*/ 507353 w 607796"/>
                <a:gd name="connsiteY9" fmla="*/ 531041 h 606815"/>
                <a:gd name="connsiteX10" fmla="*/ 471933 w 607796"/>
                <a:gd name="connsiteY10" fmla="*/ 506780 h 606815"/>
                <a:gd name="connsiteX11" fmla="*/ 477006 w 607796"/>
                <a:gd name="connsiteY11" fmla="*/ 484563 h 606815"/>
                <a:gd name="connsiteX12" fmla="*/ 496229 w 607796"/>
                <a:gd name="connsiteY12" fmla="*/ 472388 h 606815"/>
                <a:gd name="connsiteX13" fmla="*/ 253189 w 607796"/>
                <a:gd name="connsiteY13" fmla="*/ 465331 h 606815"/>
                <a:gd name="connsiteX14" fmla="*/ 303785 w 607796"/>
                <a:gd name="connsiteY14" fmla="*/ 515856 h 606815"/>
                <a:gd name="connsiteX15" fmla="*/ 253189 w 607796"/>
                <a:gd name="connsiteY15" fmla="*/ 566381 h 606815"/>
                <a:gd name="connsiteX16" fmla="*/ 202593 w 607796"/>
                <a:gd name="connsiteY16" fmla="*/ 515856 h 606815"/>
                <a:gd name="connsiteX17" fmla="*/ 253189 w 607796"/>
                <a:gd name="connsiteY17" fmla="*/ 465331 h 606815"/>
                <a:gd name="connsiteX18" fmla="*/ 91143 w 607796"/>
                <a:gd name="connsiteY18" fmla="*/ 465330 h 606815"/>
                <a:gd name="connsiteX19" fmla="*/ 40498 w 607796"/>
                <a:gd name="connsiteY19" fmla="*/ 515810 h 606815"/>
                <a:gd name="connsiteX20" fmla="*/ 91143 w 607796"/>
                <a:gd name="connsiteY20" fmla="*/ 566378 h 606815"/>
                <a:gd name="connsiteX21" fmla="*/ 141788 w 607796"/>
                <a:gd name="connsiteY21" fmla="*/ 515810 h 606815"/>
                <a:gd name="connsiteX22" fmla="*/ 91143 w 607796"/>
                <a:gd name="connsiteY22" fmla="*/ 465330 h 606815"/>
                <a:gd name="connsiteX23" fmla="*/ 491138 w 607796"/>
                <a:gd name="connsiteY23" fmla="*/ 453155 h 606815"/>
                <a:gd name="connsiteX24" fmla="*/ 458740 w 607796"/>
                <a:gd name="connsiteY24" fmla="*/ 474395 h 606815"/>
                <a:gd name="connsiteX25" fmla="*/ 450640 w 607796"/>
                <a:gd name="connsiteY25" fmla="*/ 511810 h 606815"/>
                <a:gd name="connsiteX26" fmla="*/ 500306 w 607796"/>
                <a:gd name="connsiteY26" fmla="*/ 553225 h 606815"/>
                <a:gd name="connsiteX27" fmla="*/ 509385 w 607796"/>
                <a:gd name="connsiteY27" fmla="*/ 552247 h 606815"/>
                <a:gd name="connsiteX28" fmla="*/ 549883 w 607796"/>
                <a:gd name="connsiteY28" fmla="*/ 493591 h 606815"/>
                <a:gd name="connsiteX29" fmla="*/ 528610 w 607796"/>
                <a:gd name="connsiteY29" fmla="*/ 461242 h 606815"/>
                <a:gd name="connsiteX30" fmla="*/ 491138 w 607796"/>
                <a:gd name="connsiteY30" fmla="*/ 453155 h 606815"/>
                <a:gd name="connsiteX31" fmla="*/ 202593 w 607796"/>
                <a:gd name="connsiteY31" fmla="*/ 232747 h 606815"/>
                <a:gd name="connsiteX32" fmla="*/ 303784 w 607796"/>
                <a:gd name="connsiteY32" fmla="*/ 232747 h 606815"/>
                <a:gd name="connsiteX33" fmla="*/ 303784 w 607796"/>
                <a:gd name="connsiteY33" fmla="*/ 263103 h 606815"/>
                <a:gd name="connsiteX34" fmla="*/ 293727 w 607796"/>
                <a:gd name="connsiteY34" fmla="*/ 273252 h 606815"/>
                <a:gd name="connsiteX35" fmla="*/ 212650 w 607796"/>
                <a:gd name="connsiteY35" fmla="*/ 273252 h 606815"/>
                <a:gd name="connsiteX36" fmla="*/ 202593 w 607796"/>
                <a:gd name="connsiteY36" fmla="*/ 263103 h 606815"/>
                <a:gd name="connsiteX37" fmla="*/ 60757 w 607796"/>
                <a:gd name="connsiteY37" fmla="*/ 232747 h 606815"/>
                <a:gd name="connsiteX38" fmla="*/ 121514 w 607796"/>
                <a:gd name="connsiteY38" fmla="*/ 232747 h 606815"/>
                <a:gd name="connsiteX39" fmla="*/ 121514 w 607796"/>
                <a:gd name="connsiteY39" fmla="*/ 252929 h 606815"/>
                <a:gd name="connsiteX40" fmla="*/ 60757 w 607796"/>
                <a:gd name="connsiteY40" fmla="*/ 252929 h 606815"/>
                <a:gd name="connsiteX41" fmla="*/ 481877 w 607796"/>
                <a:gd name="connsiteY41" fmla="*/ 218493 h 606815"/>
                <a:gd name="connsiteX42" fmla="*/ 485349 w 607796"/>
                <a:gd name="connsiteY42" fmla="*/ 238367 h 606815"/>
                <a:gd name="connsiteX43" fmla="*/ 425524 w 607796"/>
                <a:gd name="connsiteY43" fmla="*/ 248836 h 606815"/>
                <a:gd name="connsiteX44" fmla="*/ 422052 w 607796"/>
                <a:gd name="connsiteY44" fmla="*/ 228962 h 606815"/>
                <a:gd name="connsiteX45" fmla="*/ 202593 w 607796"/>
                <a:gd name="connsiteY45" fmla="*/ 192313 h 606815"/>
                <a:gd name="connsiteX46" fmla="*/ 303784 w 607796"/>
                <a:gd name="connsiteY46" fmla="*/ 192313 h 606815"/>
                <a:gd name="connsiteX47" fmla="*/ 303784 w 607796"/>
                <a:gd name="connsiteY47" fmla="*/ 212495 h 606815"/>
                <a:gd name="connsiteX48" fmla="*/ 202593 w 607796"/>
                <a:gd name="connsiteY48" fmla="*/ 212495 h 606815"/>
                <a:gd name="connsiteX49" fmla="*/ 60757 w 607796"/>
                <a:gd name="connsiteY49" fmla="*/ 192313 h 606815"/>
                <a:gd name="connsiteX50" fmla="*/ 121514 w 607796"/>
                <a:gd name="connsiteY50" fmla="*/ 192313 h 606815"/>
                <a:gd name="connsiteX51" fmla="*/ 121514 w 607796"/>
                <a:gd name="connsiteY51" fmla="*/ 212495 h 606815"/>
                <a:gd name="connsiteX52" fmla="*/ 60757 w 607796"/>
                <a:gd name="connsiteY52" fmla="*/ 212495 h 606815"/>
                <a:gd name="connsiteX53" fmla="*/ 474662 w 607796"/>
                <a:gd name="connsiteY53" fmla="*/ 178059 h 606815"/>
                <a:gd name="connsiteX54" fmla="*/ 478222 w 607796"/>
                <a:gd name="connsiteY54" fmla="*/ 197967 h 606815"/>
                <a:gd name="connsiteX55" fmla="*/ 418414 w 607796"/>
                <a:gd name="connsiteY55" fmla="*/ 208543 h 606815"/>
                <a:gd name="connsiteX56" fmla="*/ 414854 w 607796"/>
                <a:gd name="connsiteY56" fmla="*/ 188546 h 606815"/>
                <a:gd name="connsiteX57" fmla="*/ 202593 w 607796"/>
                <a:gd name="connsiteY57" fmla="*/ 151809 h 606815"/>
                <a:gd name="connsiteX58" fmla="*/ 303784 w 607796"/>
                <a:gd name="connsiteY58" fmla="*/ 151809 h 606815"/>
                <a:gd name="connsiteX59" fmla="*/ 303784 w 607796"/>
                <a:gd name="connsiteY59" fmla="*/ 172061 h 606815"/>
                <a:gd name="connsiteX60" fmla="*/ 202593 w 607796"/>
                <a:gd name="connsiteY60" fmla="*/ 172061 h 606815"/>
                <a:gd name="connsiteX61" fmla="*/ 60757 w 607796"/>
                <a:gd name="connsiteY61" fmla="*/ 151809 h 606815"/>
                <a:gd name="connsiteX62" fmla="*/ 121514 w 607796"/>
                <a:gd name="connsiteY62" fmla="*/ 151809 h 606815"/>
                <a:gd name="connsiteX63" fmla="*/ 121514 w 607796"/>
                <a:gd name="connsiteY63" fmla="*/ 172061 h 606815"/>
                <a:gd name="connsiteX64" fmla="*/ 60757 w 607796"/>
                <a:gd name="connsiteY64" fmla="*/ 172061 h 606815"/>
                <a:gd name="connsiteX65" fmla="*/ 467695 w 607796"/>
                <a:gd name="connsiteY65" fmla="*/ 138542 h 606815"/>
                <a:gd name="connsiteX66" fmla="*/ 471166 w 607796"/>
                <a:gd name="connsiteY66" fmla="*/ 158450 h 606815"/>
                <a:gd name="connsiteX67" fmla="*/ 411358 w 607796"/>
                <a:gd name="connsiteY67" fmla="*/ 169026 h 606815"/>
                <a:gd name="connsiteX68" fmla="*/ 407798 w 607796"/>
                <a:gd name="connsiteY68" fmla="*/ 149118 h 606815"/>
                <a:gd name="connsiteX69" fmla="*/ 60757 w 607796"/>
                <a:gd name="connsiteY69" fmla="*/ 111375 h 606815"/>
                <a:gd name="connsiteX70" fmla="*/ 121514 w 607796"/>
                <a:gd name="connsiteY70" fmla="*/ 111375 h 606815"/>
                <a:gd name="connsiteX71" fmla="*/ 121514 w 607796"/>
                <a:gd name="connsiteY71" fmla="*/ 131627 h 606815"/>
                <a:gd name="connsiteX72" fmla="*/ 60757 w 607796"/>
                <a:gd name="connsiteY72" fmla="*/ 131627 h 606815"/>
                <a:gd name="connsiteX73" fmla="*/ 460709 w 607796"/>
                <a:gd name="connsiteY73" fmla="*/ 99237 h 606815"/>
                <a:gd name="connsiteX74" fmla="*/ 464180 w 607796"/>
                <a:gd name="connsiteY74" fmla="*/ 119145 h 606815"/>
                <a:gd name="connsiteX75" fmla="*/ 404372 w 607796"/>
                <a:gd name="connsiteY75" fmla="*/ 129721 h 606815"/>
                <a:gd name="connsiteX76" fmla="*/ 400812 w 607796"/>
                <a:gd name="connsiteY76" fmla="*/ 109813 h 606815"/>
                <a:gd name="connsiteX77" fmla="*/ 212650 w 607796"/>
                <a:gd name="connsiteY77" fmla="*/ 91193 h 606815"/>
                <a:gd name="connsiteX78" fmla="*/ 293727 w 607796"/>
                <a:gd name="connsiteY78" fmla="*/ 91193 h 606815"/>
                <a:gd name="connsiteX79" fmla="*/ 303784 w 607796"/>
                <a:gd name="connsiteY79" fmla="*/ 101324 h 606815"/>
                <a:gd name="connsiteX80" fmla="*/ 303784 w 607796"/>
                <a:gd name="connsiteY80" fmla="*/ 131627 h 606815"/>
                <a:gd name="connsiteX81" fmla="*/ 202593 w 607796"/>
                <a:gd name="connsiteY81" fmla="*/ 131627 h 606815"/>
                <a:gd name="connsiteX82" fmla="*/ 202593 w 607796"/>
                <a:gd name="connsiteY82" fmla="*/ 101324 h 606815"/>
                <a:gd name="connsiteX83" fmla="*/ 212650 w 607796"/>
                <a:gd name="connsiteY83" fmla="*/ 91193 h 606815"/>
                <a:gd name="connsiteX84" fmla="*/ 50645 w 607796"/>
                <a:gd name="connsiteY84" fmla="*/ 91177 h 606815"/>
                <a:gd name="connsiteX85" fmla="*/ 40498 w 607796"/>
                <a:gd name="connsiteY85" fmla="*/ 101308 h 606815"/>
                <a:gd name="connsiteX86" fmla="*/ 40498 w 607796"/>
                <a:gd name="connsiteY86" fmla="*/ 263056 h 606815"/>
                <a:gd name="connsiteX87" fmla="*/ 50645 w 607796"/>
                <a:gd name="connsiteY87" fmla="*/ 273188 h 606815"/>
                <a:gd name="connsiteX88" fmla="*/ 131641 w 607796"/>
                <a:gd name="connsiteY88" fmla="*/ 273188 h 606815"/>
                <a:gd name="connsiteX89" fmla="*/ 141788 w 607796"/>
                <a:gd name="connsiteY89" fmla="*/ 263056 h 606815"/>
                <a:gd name="connsiteX90" fmla="*/ 141788 w 607796"/>
                <a:gd name="connsiteY90" fmla="*/ 101308 h 606815"/>
                <a:gd name="connsiteX91" fmla="*/ 131641 w 607796"/>
                <a:gd name="connsiteY91" fmla="*/ 91177 h 606815"/>
                <a:gd name="connsiteX92" fmla="*/ 466840 w 607796"/>
                <a:gd name="connsiteY92" fmla="*/ 76957 h 606815"/>
                <a:gd name="connsiteX93" fmla="*/ 386823 w 607796"/>
                <a:gd name="connsiteY93" fmla="*/ 91177 h 606815"/>
                <a:gd name="connsiteX94" fmla="*/ 378723 w 607796"/>
                <a:gd name="connsiteY94" fmla="*/ 103264 h 606815"/>
                <a:gd name="connsiteX95" fmla="*/ 385844 w 607796"/>
                <a:gd name="connsiteY95" fmla="*/ 142723 h 606815"/>
                <a:gd name="connsiteX96" fmla="*/ 399996 w 607796"/>
                <a:gd name="connsiteY96" fmla="*/ 222619 h 606815"/>
                <a:gd name="connsiteX97" fmla="*/ 407116 w 607796"/>
                <a:gd name="connsiteY97" fmla="*/ 262079 h 606815"/>
                <a:gd name="connsiteX98" fmla="*/ 411122 w 607796"/>
                <a:gd name="connsiteY98" fmla="*/ 268122 h 606815"/>
                <a:gd name="connsiteX99" fmla="*/ 417263 w 607796"/>
                <a:gd name="connsiteY99" fmla="*/ 270166 h 606815"/>
                <a:gd name="connsiteX100" fmla="*/ 419221 w 607796"/>
                <a:gd name="connsiteY100" fmla="*/ 270166 h 606815"/>
                <a:gd name="connsiteX101" fmla="*/ 498259 w 607796"/>
                <a:gd name="connsiteY101" fmla="*/ 257013 h 606815"/>
                <a:gd name="connsiteX102" fmla="*/ 506359 w 607796"/>
                <a:gd name="connsiteY102" fmla="*/ 244837 h 606815"/>
                <a:gd name="connsiteX103" fmla="*/ 477965 w 607796"/>
                <a:gd name="connsiteY103" fmla="*/ 85045 h 606815"/>
                <a:gd name="connsiteX104" fmla="*/ 473960 w 607796"/>
                <a:gd name="connsiteY104" fmla="*/ 79001 h 606815"/>
                <a:gd name="connsiteX105" fmla="*/ 466840 w 607796"/>
                <a:gd name="connsiteY105" fmla="*/ 76957 h 606815"/>
                <a:gd name="connsiteX106" fmla="*/ 182286 w 607796"/>
                <a:gd name="connsiteY106" fmla="*/ 40608 h 606815"/>
                <a:gd name="connsiteX107" fmla="*/ 182286 w 607796"/>
                <a:gd name="connsiteY107" fmla="*/ 586641 h 606815"/>
                <a:gd name="connsiteX108" fmla="*/ 324073 w 607796"/>
                <a:gd name="connsiteY108" fmla="*/ 586641 h 606815"/>
                <a:gd name="connsiteX109" fmla="*/ 324073 w 607796"/>
                <a:gd name="connsiteY109" fmla="*/ 40608 h 606815"/>
                <a:gd name="connsiteX110" fmla="*/ 494165 w 607796"/>
                <a:gd name="connsiteY110" fmla="*/ 171 h 606815"/>
                <a:gd name="connsiteX111" fmla="*/ 506359 w 607796"/>
                <a:gd name="connsiteY111" fmla="*/ 8259 h 606815"/>
                <a:gd name="connsiteX112" fmla="*/ 607648 w 607796"/>
                <a:gd name="connsiteY112" fmla="*/ 564423 h 606815"/>
                <a:gd name="connsiteX113" fmla="*/ 599548 w 607796"/>
                <a:gd name="connsiteY113" fmla="*/ 576509 h 606815"/>
                <a:gd name="connsiteX114" fmla="*/ 437467 w 607796"/>
                <a:gd name="connsiteY114" fmla="*/ 606815 h 606815"/>
                <a:gd name="connsiteX115" fmla="*/ 435420 w 607796"/>
                <a:gd name="connsiteY115" fmla="*/ 606815 h 606815"/>
                <a:gd name="connsiteX116" fmla="*/ 429368 w 607796"/>
                <a:gd name="connsiteY116" fmla="*/ 604860 h 606815"/>
                <a:gd name="connsiteX117" fmla="*/ 425363 w 607796"/>
                <a:gd name="connsiteY117" fmla="*/ 598728 h 606815"/>
                <a:gd name="connsiteX118" fmla="*/ 344278 w 607796"/>
                <a:gd name="connsiteY118" fmla="*/ 139701 h 606815"/>
                <a:gd name="connsiteX119" fmla="*/ 344278 w 607796"/>
                <a:gd name="connsiteY119" fmla="*/ 596772 h 606815"/>
                <a:gd name="connsiteX120" fmla="*/ 334220 w 607796"/>
                <a:gd name="connsiteY120" fmla="*/ 606815 h 606815"/>
                <a:gd name="connsiteX121" fmla="*/ 172139 w 607796"/>
                <a:gd name="connsiteY121" fmla="*/ 606815 h 606815"/>
                <a:gd name="connsiteX122" fmla="*/ 10147 w 607796"/>
                <a:gd name="connsiteY122" fmla="*/ 606815 h 606815"/>
                <a:gd name="connsiteX123" fmla="*/ 0 w 607796"/>
                <a:gd name="connsiteY123" fmla="*/ 596772 h 606815"/>
                <a:gd name="connsiteX124" fmla="*/ 0 w 607796"/>
                <a:gd name="connsiteY124" fmla="*/ 30477 h 606815"/>
                <a:gd name="connsiteX125" fmla="*/ 10147 w 607796"/>
                <a:gd name="connsiteY125" fmla="*/ 20346 h 606815"/>
                <a:gd name="connsiteX126" fmla="*/ 172139 w 607796"/>
                <a:gd name="connsiteY126" fmla="*/ 20346 h 606815"/>
                <a:gd name="connsiteX127" fmla="*/ 334220 w 607796"/>
                <a:gd name="connsiteY127" fmla="*/ 20346 h 606815"/>
                <a:gd name="connsiteX128" fmla="*/ 343299 w 607796"/>
                <a:gd name="connsiteY128" fmla="*/ 26478 h 606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607796" h="606815">
                  <a:moveTo>
                    <a:pt x="91136" y="485513"/>
                  </a:moveTo>
                  <a:cubicBezTo>
                    <a:pt x="107914" y="485513"/>
                    <a:pt x="121515" y="499114"/>
                    <a:pt x="121515" y="515892"/>
                  </a:cubicBezTo>
                  <a:cubicBezTo>
                    <a:pt x="121515" y="532670"/>
                    <a:pt x="107914" y="546271"/>
                    <a:pt x="91136" y="546271"/>
                  </a:cubicBezTo>
                  <a:cubicBezTo>
                    <a:pt x="74358" y="546271"/>
                    <a:pt x="60757" y="532670"/>
                    <a:pt x="60757" y="515892"/>
                  </a:cubicBezTo>
                  <a:cubicBezTo>
                    <a:pt x="60757" y="499114"/>
                    <a:pt x="74358" y="485513"/>
                    <a:pt x="91136" y="485513"/>
                  </a:cubicBezTo>
                  <a:close/>
                  <a:moveTo>
                    <a:pt x="496229" y="472388"/>
                  </a:moveTo>
                  <a:lnTo>
                    <a:pt x="501302" y="472388"/>
                  </a:lnTo>
                  <a:cubicBezTo>
                    <a:pt x="507353" y="472388"/>
                    <a:pt x="513494" y="473454"/>
                    <a:pt x="518478" y="477453"/>
                  </a:cubicBezTo>
                  <a:cubicBezTo>
                    <a:pt x="524619" y="482519"/>
                    <a:pt x="529691" y="489628"/>
                    <a:pt x="531649" y="495671"/>
                  </a:cubicBezTo>
                  <a:cubicBezTo>
                    <a:pt x="534675" y="512823"/>
                    <a:pt x="523551" y="528019"/>
                    <a:pt x="507353" y="531041"/>
                  </a:cubicBezTo>
                  <a:cubicBezTo>
                    <a:pt x="490177" y="534062"/>
                    <a:pt x="474959" y="522954"/>
                    <a:pt x="471933" y="506780"/>
                  </a:cubicBezTo>
                  <a:cubicBezTo>
                    <a:pt x="470954" y="499670"/>
                    <a:pt x="471933" y="491583"/>
                    <a:pt x="477006" y="484563"/>
                  </a:cubicBezTo>
                  <a:cubicBezTo>
                    <a:pt x="481011" y="478431"/>
                    <a:pt x="488130" y="473454"/>
                    <a:pt x="496229" y="472388"/>
                  </a:cubicBezTo>
                  <a:close/>
                  <a:moveTo>
                    <a:pt x="253189" y="465331"/>
                  </a:moveTo>
                  <a:cubicBezTo>
                    <a:pt x="281132" y="465331"/>
                    <a:pt x="303785" y="487952"/>
                    <a:pt x="303785" y="515856"/>
                  </a:cubicBezTo>
                  <a:cubicBezTo>
                    <a:pt x="303785" y="543760"/>
                    <a:pt x="281132" y="566381"/>
                    <a:pt x="253189" y="566381"/>
                  </a:cubicBezTo>
                  <a:cubicBezTo>
                    <a:pt x="225246" y="566381"/>
                    <a:pt x="202593" y="543760"/>
                    <a:pt x="202593" y="515856"/>
                  </a:cubicBezTo>
                  <a:cubicBezTo>
                    <a:pt x="202593" y="487952"/>
                    <a:pt x="225246" y="465331"/>
                    <a:pt x="253189" y="465331"/>
                  </a:cubicBezTo>
                  <a:close/>
                  <a:moveTo>
                    <a:pt x="91143" y="465330"/>
                  </a:moveTo>
                  <a:cubicBezTo>
                    <a:pt x="62750" y="465330"/>
                    <a:pt x="40498" y="487548"/>
                    <a:pt x="40498" y="515810"/>
                  </a:cubicBezTo>
                  <a:cubicBezTo>
                    <a:pt x="40498" y="544160"/>
                    <a:pt x="62750" y="566378"/>
                    <a:pt x="91143" y="566378"/>
                  </a:cubicBezTo>
                  <a:cubicBezTo>
                    <a:pt x="119536" y="566378"/>
                    <a:pt x="141788" y="544160"/>
                    <a:pt x="141788" y="515810"/>
                  </a:cubicBezTo>
                  <a:cubicBezTo>
                    <a:pt x="141788" y="487548"/>
                    <a:pt x="119536" y="465330"/>
                    <a:pt x="91143" y="465330"/>
                  </a:cubicBezTo>
                  <a:close/>
                  <a:moveTo>
                    <a:pt x="491138" y="453155"/>
                  </a:moveTo>
                  <a:cubicBezTo>
                    <a:pt x="477965" y="456176"/>
                    <a:pt x="465861" y="463286"/>
                    <a:pt x="458740" y="474395"/>
                  </a:cubicBezTo>
                  <a:cubicBezTo>
                    <a:pt x="451620" y="485504"/>
                    <a:pt x="448593" y="498657"/>
                    <a:pt x="450640" y="511810"/>
                  </a:cubicBezTo>
                  <a:cubicBezTo>
                    <a:pt x="454735" y="536073"/>
                    <a:pt x="476007" y="553225"/>
                    <a:pt x="500306" y="553225"/>
                  </a:cubicBezTo>
                  <a:cubicBezTo>
                    <a:pt x="503332" y="553225"/>
                    <a:pt x="506359" y="553225"/>
                    <a:pt x="509385" y="552247"/>
                  </a:cubicBezTo>
                  <a:cubicBezTo>
                    <a:pt x="536710" y="547182"/>
                    <a:pt x="555935" y="520875"/>
                    <a:pt x="549883" y="493591"/>
                  </a:cubicBezTo>
                  <a:cubicBezTo>
                    <a:pt x="546857" y="480438"/>
                    <a:pt x="539736" y="469329"/>
                    <a:pt x="528610" y="461242"/>
                  </a:cubicBezTo>
                  <a:cubicBezTo>
                    <a:pt x="517484" y="454132"/>
                    <a:pt x="504311" y="451110"/>
                    <a:pt x="491138" y="453155"/>
                  </a:cubicBezTo>
                  <a:close/>
                  <a:moveTo>
                    <a:pt x="202593" y="232747"/>
                  </a:moveTo>
                  <a:lnTo>
                    <a:pt x="303784" y="232747"/>
                  </a:lnTo>
                  <a:lnTo>
                    <a:pt x="303784" y="263103"/>
                  </a:lnTo>
                  <a:cubicBezTo>
                    <a:pt x="303784" y="269157"/>
                    <a:pt x="299779" y="273252"/>
                    <a:pt x="293727" y="273252"/>
                  </a:cubicBezTo>
                  <a:lnTo>
                    <a:pt x="212650" y="273252"/>
                  </a:lnTo>
                  <a:cubicBezTo>
                    <a:pt x="206598" y="273252"/>
                    <a:pt x="202593" y="269157"/>
                    <a:pt x="202593" y="263103"/>
                  </a:cubicBezTo>
                  <a:close/>
                  <a:moveTo>
                    <a:pt x="60757" y="232747"/>
                  </a:moveTo>
                  <a:lnTo>
                    <a:pt x="121514" y="232747"/>
                  </a:lnTo>
                  <a:lnTo>
                    <a:pt x="121514" y="252929"/>
                  </a:lnTo>
                  <a:lnTo>
                    <a:pt x="60757" y="252929"/>
                  </a:lnTo>
                  <a:close/>
                  <a:moveTo>
                    <a:pt x="481877" y="218493"/>
                  </a:moveTo>
                  <a:lnTo>
                    <a:pt x="485349" y="238367"/>
                  </a:lnTo>
                  <a:lnTo>
                    <a:pt x="425524" y="248836"/>
                  </a:lnTo>
                  <a:lnTo>
                    <a:pt x="422052" y="228962"/>
                  </a:lnTo>
                  <a:close/>
                  <a:moveTo>
                    <a:pt x="202593" y="192313"/>
                  </a:moveTo>
                  <a:lnTo>
                    <a:pt x="303784" y="192313"/>
                  </a:lnTo>
                  <a:lnTo>
                    <a:pt x="303784" y="212495"/>
                  </a:lnTo>
                  <a:lnTo>
                    <a:pt x="202593" y="212495"/>
                  </a:lnTo>
                  <a:close/>
                  <a:moveTo>
                    <a:pt x="60757" y="192313"/>
                  </a:moveTo>
                  <a:lnTo>
                    <a:pt x="121514" y="192313"/>
                  </a:lnTo>
                  <a:lnTo>
                    <a:pt x="121514" y="212495"/>
                  </a:lnTo>
                  <a:lnTo>
                    <a:pt x="60757" y="212495"/>
                  </a:lnTo>
                  <a:close/>
                  <a:moveTo>
                    <a:pt x="474662" y="178059"/>
                  </a:moveTo>
                  <a:lnTo>
                    <a:pt x="478222" y="197967"/>
                  </a:lnTo>
                  <a:lnTo>
                    <a:pt x="418414" y="208543"/>
                  </a:lnTo>
                  <a:lnTo>
                    <a:pt x="414854" y="188546"/>
                  </a:lnTo>
                  <a:close/>
                  <a:moveTo>
                    <a:pt x="202593" y="151809"/>
                  </a:moveTo>
                  <a:lnTo>
                    <a:pt x="303784" y="151809"/>
                  </a:lnTo>
                  <a:lnTo>
                    <a:pt x="303784" y="172061"/>
                  </a:lnTo>
                  <a:lnTo>
                    <a:pt x="202593" y="172061"/>
                  </a:lnTo>
                  <a:close/>
                  <a:moveTo>
                    <a:pt x="60757" y="151809"/>
                  </a:moveTo>
                  <a:lnTo>
                    <a:pt x="121514" y="151809"/>
                  </a:lnTo>
                  <a:lnTo>
                    <a:pt x="121514" y="172061"/>
                  </a:lnTo>
                  <a:lnTo>
                    <a:pt x="60757" y="172061"/>
                  </a:lnTo>
                  <a:close/>
                  <a:moveTo>
                    <a:pt x="467695" y="138542"/>
                  </a:moveTo>
                  <a:lnTo>
                    <a:pt x="471166" y="158450"/>
                  </a:lnTo>
                  <a:lnTo>
                    <a:pt x="411358" y="169026"/>
                  </a:lnTo>
                  <a:lnTo>
                    <a:pt x="407798" y="149118"/>
                  </a:lnTo>
                  <a:close/>
                  <a:moveTo>
                    <a:pt x="60757" y="111375"/>
                  </a:moveTo>
                  <a:lnTo>
                    <a:pt x="121514" y="111375"/>
                  </a:lnTo>
                  <a:lnTo>
                    <a:pt x="121514" y="131627"/>
                  </a:lnTo>
                  <a:lnTo>
                    <a:pt x="60757" y="131627"/>
                  </a:lnTo>
                  <a:close/>
                  <a:moveTo>
                    <a:pt x="460709" y="99237"/>
                  </a:moveTo>
                  <a:lnTo>
                    <a:pt x="464180" y="119145"/>
                  </a:lnTo>
                  <a:lnTo>
                    <a:pt x="404372" y="129721"/>
                  </a:lnTo>
                  <a:lnTo>
                    <a:pt x="400812" y="109813"/>
                  </a:lnTo>
                  <a:close/>
                  <a:moveTo>
                    <a:pt x="212650" y="91193"/>
                  </a:moveTo>
                  <a:lnTo>
                    <a:pt x="293727" y="91193"/>
                  </a:lnTo>
                  <a:cubicBezTo>
                    <a:pt x="299779" y="91193"/>
                    <a:pt x="303784" y="95192"/>
                    <a:pt x="303784" y="101324"/>
                  </a:cubicBezTo>
                  <a:lnTo>
                    <a:pt x="303784" y="131627"/>
                  </a:lnTo>
                  <a:lnTo>
                    <a:pt x="202593" y="131627"/>
                  </a:lnTo>
                  <a:lnTo>
                    <a:pt x="202593" y="101324"/>
                  </a:lnTo>
                  <a:cubicBezTo>
                    <a:pt x="202593" y="95192"/>
                    <a:pt x="206598" y="91193"/>
                    <a:pt x="212650" y="91193"/>
                  </a:cubicBezTo>
                  <a:close/>
                  <a:moveTo>
                    <a:pt x="50645" y="91177"/>
                  </a:moveTo>
                  <a:cubicBezTo>
                    <a:pt x="44592" y="91177"/>
                    <a:pt x="40498" y="95176"/>
                    <a:pt x="40498" y="101308"/>
                  </a:cubicBezTo>
                  <a:lnTo>
                    <a:pt x="40498" y="263056"/>
                  </a:lnTo>
                  <a:cubicBezTo>
                    <a:pt x="40498" y="269100"/>
                    <a:pt x="44592" y="273188"/>
                    <a:pt x="50645" y="273188"/>
                  </a:cubicBezTo>
                  <a:lnTo>
                    <a:pt x="131641" y="273188"/>
                  </a:lnTo>
                  <a:cubicBezTo>
                    <a:pt x="137693" y="273188"/>
                    <a:pt x="141788" y="269100"/>
                    <a:pt x="141788" y="263056"/>
                  </a:cubicBezTo>
                  <a:lnTo>
                    <a:pt x="141788" y="101308"/>
                  </a:lnTo>
                  <a:cubicBezTo>
                    <a:pt x="141788" y="95176"/>
                    <a:pt x="137693" y="91177"/>
                    <a:pt x="131641" y="91177"/>
                  </a:cubicBezTo>
                  <a:close/>
                  <a:moveTo>
                    <a:pt x="466840" y="76957"/>
                  </a:moveTo>
                  <a:lnTo>
                    <a:pt x="386823" y="91177"/>
                  </a:lnTo>
                  <a:cubicBezTo>
                    <a:pt x="381749" y="92154"/>
                    <a:pt x="377744" y="98198"/>
                    <a:pt x="378723" y="103264"/>
                  </a:cubicBezTo>
                  <a:lnTo>
                    <a:pt x="385844" y="142723"/>
                  </a:lnTo>
                  <a:lnTo>
                    <a:pt x="399996" y="222619"/>
                  </a:lnTo>
                  <a:lnTo>
                    <a:pt x="407116" y="262079"/>
                  </a:lnTo>
                  <a:cubicBezTo>
                    <a:pt x="407116" y="264034"/>
                    <a:pt x="409163" y="266078"/>
                    <a:pt x="411122" y="268122"/>
                  </a:cubicBezTo>
                  <a:cubicBezTo>
                    <a:pt x="413169" y="269100"/>
                    <a:pt x="415216" y="270166"/>
                    <a:pt x="417263" y="270166"/>
                  </a:cubicBezTo>
                  <a:lnTo>
                    <a:pt x="419221" y="270166"/>
                  </a:lnTo>
                  <a:lnTo>
                    <a:pt x="498259" y="257013"/>
                  </a:lnTo>
                  <a:cubicBezTo>
                    <a:pt x="503332" y="255946"/>
                    <a:pt x="507338" y="249903"/>
                    <a:pt x="506359" y="244837"/>
                  </a:cubicBezTo>
                  <a:lnTo>
                    <a:pt x="477965" y="85045"/>
                  </a:lnTo>
                  <a:cubicBezTo>
                    <a:pt x="477965" y="83089"/>
                    <a:pt x="476007" y="81045"/>
                    <a:pt x="473960" y="79001"/>
                  </a:cubicBezTo>
                  <a:cubicBezTo>
                    <a:pt x="471913" y="76957"/>
                    <a:pt x="469866" y="76957"/>
                    <a:pt x="466840" y="76957"/>
                  </a:cubicBezTo>
                  <a:close/>
                  <a:moveTo>
                    <a:pt x="182286" y="40608"/>
                  </a:moveTo>
                  <a:lnTo>
                    <a:pt x="182286" y="586641"/>
                  </a:lnTo>
                  <a:lnTo>
                    <a:pt x="324073" y="586641"/>
                  </a:lnTo>
                  <a:lnTo>
                    <a:pt x="324073" y="40608"/>
                  </a:lnTo>
                  <a:close/>
                  <a:moveTo>
                    <a:pt x="494165" y="171"/>
                  </a:moveTo>
                  <a:cubicBezTo>
                    <a:pt x="500306" y="-895"/>
                    <a:pt x="505380" y="3193"/>
                    <a:pt x="506359" y="8259"/>
                  </a:cubicBezTo>
                  <a:lnTo>
                    <a:pt x="607648" y="564423"/>
                  </a:lnTo>
                  <a:cubicBezTo>
                    <a:pt x="608627" y="570466"/>
                    <a:pt x="604622" y="575532"/>
                    <a:pt x="599548" y="576509"/>
                  </a:cubicBezTo>
                  <a:lnTo>
                    <a:pt x="437467" y="606815"/>
                  </a:lnTo>
                  <a:lnTo>
                    <a:pt x="435420" y="606815"/>
                  </a:lnTo>
                  <a:cubicBezTo>
                    <a:pt x="433462" y="606815"/>
                    <a:pt x="431415" y="605837"/>
                    <a:pt x="429368" y="604860"/>
                  </a:cubicBezTo>
                  <a:cubicBezTo>
                    <a:pt x="427321" y="603793"/>
                    <a:pt x="425363" y="601838"/>
                    <a:pt x="425363" y="598728"/>
                  </a:cubicBezTo>
                  <a:lnTo>
                    <a:pt x="344278" y="139701"/>
                  </a:lnTo>
                  <a:lnTo>
                    <a:pt x="344278" y="596772"/>
                  </a:lnTo>
                  <a:cubicBezTo>
                    <a:pt x="344278" y="602816"/>
                    <a:pt x="340272" y="606815"/>
                    <a:pt x="334220" y="606815"/>
                  </a:cubicBezTo>
                  <a:lnTo>
                    <a:pt x="172139" y="606815"/>
                  </a:lnTo>
                  <a:lnTo>
                    <a:pt x="10147" y="606815"/>
                  </a:lnTo>
                  <a:cubicBezTo>
                    <a:pt x="4094" y="606815"/>
                    <a:pt x="0" y="602816"/>
                    <a:pt x="0" y="596772"/>
                  </a:cubicBezTo>
                  <a:lnTo>
                    <a:pt x="0" y="30477"/>
                  </a:lnTo>
                  <a:cubicBezTo>
                    <a:pt x="0" y="24434"/>
                    <a:pt x="4094" y="20346"/>
                    <a:pt x="10147" y="20346"/>
                  </a:cubicBezTo>
                  <a:lnTo>
                    <a:pt x="172139" y="20346"/>
                  </a:lnTo>
                  <a:lnTo>
                    <a:pt x="334220" y="20346"/>
                  </a:lnTo>
                  <a:cubicBezTo>
                    <a:pt x="338225" y="20346"/>
                    <a:pt x="342319" y="23367"/>
                    <a:pt x="343299" y="2647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5" name="PA-椭圆 54">
              <a:extLst>
                <a:ext uri="{FF2B5EF4-FFF2-40B4-BE49-F238E27FC236}">
                  <a16:creationId xmlns:a16="http://schemas.microsoft.com/office/drawing/2014/main" xmlns="" id="{EA9B05E5-3C90-411F-869F-323439842DB5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6326114" y="4812954"/>
              <a:ext cx="1281564" cy="1281562"/>
            </a:xfrm>
            <a:prstGeom prst="ellips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PA-组合 58">
            <a:extLst>
              <a:ext uri="{FF2B5EF4-FFF2-40B4-BE49-F238E27FC236}">
                <a16:creationId xmlns:a16="http://schemas.microsoft.com/office/drawing/2014/main" xmlns="" id="{7A0CE46F-E880-412C-BC6F-6B29588AD704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8371091" y="4524064"/>
            <a:ext cx="772002" cy="772000"/>
            <a:chOff x="7994377" y="4808920"/>
            <a:chExt cx="1281564" cy="1281562"/>
          </a:xfrm>
        </p:grpSpPr>
        <p:sp>
          <p:nvSpPr>
            <p:cNvPr id="51" name="PA-椭圆 43">
              <a:extLst>
                <a:ext uri="{FF2B5EF4-FFF2-40B4-BE49-F238E27FC236}">
                  <a16:creationId xmlns:a16="http://schemas.microsoft.com/office/drawing/2014/main" xmlns="" id="{70B11F5C-343B-4ACC-B8D0-564FC836BD48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8254771" y="5080120"/>
              <a:ext cx="760777" cy="805673"/>
            </a:xfrm>
            <a:custGeom>
              <a:avLst/>
              <a:gdLst>
                <a:gd name="connsiteX0" fmla="*/ 435703 w 572779"/>
                <a:gd name="connsiteY0" fmla="*/ 160183 h 606580"/>
                <a:gd name="connsiteX1" fmla="*/ 479697 w 572779"/>
                <a:gd name="connsiteY1" fmla="*/ 160183 h 606580"/>
                <a:gd name="connsiteX2" fmla="*/ 479581 w 572779"/>
                <a:gd name="connsiteY2" fmla="*/ 160472 h 606580"/>
                <a:gd name="connsiteX3" fmla="*/ 479812 w 572779"/>
                <a:gd name="connsiteY3" fmla="*/ 160472 h 606580"/>
                <a:gd name="connsiteX4" fmla="*/ 478713 w 572779"/>
                <a:gd name="connsiteY4" fmla="*/ 162726 h 606580"/>
                <a:gd name="connsiteX5" fmla="*/ 469682 w 572779"/>
                <a:gd name="connsiteY5" fmla="*/ 187227 h 606580"/>
                <a:gd name="connsiteX6" fmla="*/ 474776 w 572779"/>
                <a:gd name="connsiteY6" fmla="*/ 242470 h 606580"/>
                <a:gd name="connsiteX7" fmla="*/ 494284 w 572779"/>
                <a:gd name="connsiteY7" fmla="*/ 242470 h 606580"/>
                <a:gd name="connsiteX8" fmla="*/ 510840 w 572779"/>
                <a:gd name="connsiteY8" fmla="*/ 160183 h 606580"/>
                <a:gd name="connsiteX9" fmla="*/ 527338 w 572779"/>
                <a:gd name="connsiteY9" fmla="*/ 160183 h 606580"/>
                <a:gd name="connsiteX10" fmla="*/ 572779 w 572779"/>
                <a:gd name="connsiteY10" fmla="*/ 205430 h 606580"/>
                <a:gd name="connsiteX11" fmla="*/ 572779 w 572779"/>
                <a:gd name="connsiteY11" fmla="*/ 337413 h 606580"/>
                <a:gd name="connsiteX12" fmla="*/ 527396 w 572779"/>
                <a:gd name="connsiteY12" fmla="*/ 382717 h 606580"/>
                <a:gd name="connsiteX13" fmla="*/ 521607 w 572779"/>
                <a:gd name="connsiteY13" fmla="*/ 382717 h 606580"/>
                <a:gd name="connsiteX14" fmla="*/ 521607 w 572779"/>
                <a:gd name="connsiteY14" fmla="*/ 574624 h 606580"/>
                <a:gd name="connsiteX15" fmla="*/ 489595 w 572779"/>
                <a:gd name="connsiteY15" fmla="*/ 606580 h 606580"/>
                <a:gd name="connsiteX16" fmla="*/ 457815 w 572779"/>
                <a:gd name="connsiteY16" fmla="*/ 578149 h 606580"/>
                <a:gd name="connsiteX17" fmla="*/ 425978 w 572779"/>
                <a:gd name="connsiteY17" fmla="*/ 606580 h 606580"/>
                <a:gd name="connsiteX18" fmla="*/ 393966 w 572779"/>
                <a:gd name="connsiteY18" fmla="*/ 574624 h 606580"/>
                <a:gd name="connsiteX19" fmla="*/ 393966 w 572779"/>
                <a:gd name="connsiteY19" fmla="*/ 392541 h 606580"/>
                <a:gd name="connsiteX20" fmla="*/ 422967 w 572779"/>
                <a:gd name="connsiteY20" fmla="*/ 337528 h 606580"/>
                <a:gd name="connsiteX21" fmla="*/ 422967 w 572779"/>
                <a:gd name="connsiteY21" fmla="*/ 242528 h 606580"/>
                <a:gd name="connsiteX22" fmla="*/ 440739 w 572779"/>
                <a:gd name="connsiteY22" fmla="*/ 242528 h 606580"/>
                <a:gd name="connsiteX23" fmla="*/ 445833 w 572779"/>
                <a:gd name="connsiteY23" fmla="*/ 186996 h 606580"/>
                <a:gd name="connsiteX24" fmla="*/ 445196 w 572779"/>
                <a:gd name="connsiteY24" fmla="*/ 183991 h 606580"/>
                <a:gd name="connsiteX25" fmla="*/ 436860 w 572779"/>
                <a:gd name="connsiteY25" fmla="*/ 162726 h 606580"/>
                <a:gd name="connsiteX26" fmla="*/ 435818 w 572779"/>
                <a:gd name="connsiteY26" fmla="*/ 160472 h 606580"/>
                <a:gd name="connsiteX27" fmla="*/ 435876 w 572779"/>
                <a:gd name="connsiteY27" fmla="*/ 160472 h 606580"/>
                <a:gd name="connsiteX28" fmla="*/ 435703 w 572779"/>
                <a:gd name="connsiteY28" fmla="*/ 160183 h 606580"/>
                <a:gd name="connsiteX29" fmla="*/ 264349 w 572779"/>
                <a:gd name="connsiteY29" fmla="*/ 160183 h 606580"/>
                <a:gd name="connsiteX30" fmla="*/ 308327 w 572779"/>
                <a:gd name="connsiteY30" fmla="*/ 160183 h 606580"/>
                <a:gd name="connsiteX31" fmla="*/ 308154 w 572779"/>
                <a:gd name="connsiteY31" fmla="*/ 160472 h 606580"/>
                <a:gd name="connsiteX32" fmla="*/ 308385 w 572779"/>
                <a:gd name="connsiteY32" fmla="*/ 160472 h 606580"/>
                <a:gd name="connsiteX33" fmla="*/ 307344 w 572779"/>
                <a:gd name="connsiteY33" fmla="*/ 162726 h 606580"/>
                <a:gd name="connsiteX34" fmla="*/ 298316 w 572779"/>
                <a:gd name="connsiteY34" fmla="*/ 187227 h 606580"/>
                <a:gd name="connsiteX35" fmla="*/ 303409 w 572779"/>
                <a:gd name="connsiteY35" fmla="*/ 242470 h 606580"/>
                <a:gd name="connsiteX36" fmla="*/ 322910 w 572779"/>
                <a:gd name="connsiteY36" fmla="*/ 242470 h 606580"/>
                <a:gd name="connsiteX37" fmla="*/ 339401 w 572779"/>
                <a:gd name="connsiteY37" fmla="*/ 160183 h 606580"/>
                <a:gd name="connsiteX38" fmla="*/ 355951 w 572779"/>
                <a:gd name="connsiteY38" fmla="*/ 160183 h 606580"/>
                <a:gd name="connsiteX39" fmla="*/ 401376 w 572779"/>
                <a:gd name="connsiteY39" fmla="*/ 205430 h 606580"/>
                <a:gd name="connsiteX40" fmla="*/ 401376 w 572779"/>
                <a:gd name="connsiteY40" fmla="*/ 337413 h 606580"/>
                <a:gd name="connsiteX41" fmla="*/ 356009 w 572779"/>
                <a:gd name="connsiteY41" fmla="*/ 382717 h 606580"/>
                <a:gd name="connsiteX42" fmla="*/ 350222 w 572779"/>
                <a:gd name="connsiteY42" fmla="*/ 382717 h 606580"/>
                <a:gd name="connsiteX43" fmla="*/ 350222 w 572779"/>
                <a:gd name="connsiteY43" fmla="*/ 574624 h 606580"/>
                <a:gd name="connsiteX44" fmla="*/ 318222 w 572779"/>
                <a:gd name="connsiteY44" fmla="*/ 606580 h 606580"/>
                <a:gd name="connsiteX45" fmla="*/ 286396 w 572779"/>
                <a:gd name="connsiteY45" fmla="*/ 578149 h 606580"/>
                <a:gd name="connsiteX46" fmla="*/ 254628 w 572779"/>
                <a:gd name="connsiteY46" fmla="*/ 606580 h 606580"/>
                <a:gd name="connsiteX47" fmla="*/ 222628 w 572779"/>
                <a:gd name="connsiteY47" fmla="*/ 574624 h 606580"/>
                <a:gd name="connsiteX48" fmla="*/ 222628 w 572779"/>
                <a:gd name="connsiteY48" fmla="*/ 382833 h 606580"/>
                <a:gd name="connsiteX49" fmla="*/ 216841 w 572779"/>
                <a:gd name="connsiteY49" fmla="*/ 382833 h 606580"/>
                <a:gd name="connsiteX50" fmla="*/ 171474 w 572779"/>
                <a:gd name="connsiteY50" fmla="*/ 337528 h 606580"/>
                <a:gd name="connsiteX51" fmla="*/ 171474 w 572779"/>
                <a:gd name="connsiteY51" fmla="*/ 205545 h 606580"/>
                <a:gd name="connsiteX52" fmla="*/ 216841 w 572779"/>
                <a:gd name="connsiteY52" fmla="*/ 160241 h 606580"/>
                <a:gd name="connsiteX53" fmla="*/ 233333 w 572779"/>
                <a:gd name="connsiteY53" fmla="*/ 160241 h 606580"/>
                <a:gd name="connsiteX54" fmla="*/ 249825 w 572779"/>
                <a:gd name="connsiteY54" fmla="*/ 242528 h 606580"/>
                <a:gd name="connsiteX55" fmla="*/ 269383 w 572779"/>
                <a:gd name="connsiteY55" fmla="*/ 242528 h 606580"/>
                <a:gd name="connsiteX56" fmla="*/ 274476 w 572779"/>
                <a:gd name="connsiteY56" fmla="*/ 186996 h 606580"/>
                <a:gd name="connsiteX57" fmla="*/ 273839 w 572779"/>
                <a:gd name="connsiteY57" fmla="*/ 183991 h 606580"/>
                <a:gd name="connsiteX58" fmla="*/ 265506 w 572779"/>
                <a:gd name="connsiteY58" fmla="*/ 162726 h 606580"/>
                <a:gd name="connsiteX59" fmla="*/ 264407 w 572779"/>
                <a:gd name="connsiteY59" fmla="*/ 160472 h 606580"/>
                <a:gd name="connsiteX60" fmla="*/ 264523 w 572779"/>
                <a:gd name="connsiteY60" fmla="*/ 160472 h 606580"/>
                <a:gd name="connsiteX61" fmla="*/ 264349 w 572779"/>
                <a:gd name="connsiteY61" fmla="*/ 160183 h 606580"/>
                <a:gd name="connsiteX62" fmla="*/ 92987 w 572779"/>
                <a:gd name="connsiteY62" fmla="*/ 160183 h 606580"/>
                <a:gd name="connsiteX63" fmla="*/ 136964 w 572779"/>
                <a:gd name="connsiteY63" fmla="*/ 160183 h 606580"/>
                <a:gd name="connsiteX64" fmla="*/ 136791 w 572779"/>
                <a:gd name="connsiteY64" fmla="*/ 160472 h 606580"/>
                <a:gd name="connsiteX65" fmla="*/ 137022 w 572779"/>
                <a:gd name="connsiteY65" fmla="*/ 160472 h 606580"/>
                <a:gd name="connsiteX66" fmla="*/ 135923 w 572779"/>
                <a:gd name="connsiteY66" fmla="*/ 162726 h 606580"/>
                <a:gd name="connsiteX67" fmla="*/ 126896 w 572779"/>
                <a:gd name="connsiteY67" fmla="*/ 187227 h 606580"/>
                <a:gd name="connsiteX68" fmla="*/ 131988 w 572779"/>
                <a:gd name="connsiteY68" fmla="*/ 242470 h 606580"/>
                <a:gd name="connsiteX69" fmla="*/ 149752 w 572779"/>
                <a:gd name="connsiteY69" fmla="*/ 242470 h 606580"/>
                <a:gd name="connsiteX70" fmla="*/ 149752 w 572779"/>
                <a:gd name="connsiteY70" fmla="*/ 337471 h 606580"/>
                <a:gd name="connsiteX71" fmla="*/ 178742 w 572779"/>
                <a:gd name="connsiteY71" fmla="*/ 392483 h 606580"/>
                <a:gd name="connsiteX72" fmla="*/ 178742 w 572779"/>
                <a:gd name="connsiteY72" fmla="*/ 574624 h 606580"/>
                <a:gd name="connsiteX73" fmla="*/ 146743 w 572779"/>
                <a:gd name="connsiteY73" fmla="*/ 606580 h 606580"/>
                <a:gd name="connsiteX74" fmla="*/ 114976 w 572779"/>
                <a:gd name="connsiteY74" fmla="*/ 578149 h 606580"/>
                <a:gd name="connsiteX75" fmla="*/ 83151 w 572779"/>
                <a:gd name="connsiteY75" fmla="*/ 606580 h 606580"/>
                <a:gd name="connsiteX76" fmla="*/ 51152 w 572779"/>
                <a:gd name="connsiteY76" fmla="*/ 574624 h 606580"/>
                <a:gd name="connsiteX77" fmla="*/ 51152 w 572779"/>
                <a:gd name="connsiteY77" fmla="*/ 382833 h 606580"/>
                <a:gd name="connsiteX78" fmla="*/ 45365 w 572779"/>
                <a:gd name="connsiteY78" fmla="*/ 382833 h 606580"/>
                <a:gd name="connsiteX79" fmla="*/ 0 w 572779"/>
                <a:gd name="connsiteY79" fmla="*/ 337528 h 606580"/>
                <a:gd name="connsiteX80" fmla="*/ 0 w 572779"/>
                <a:gd name="connsiteY80" fmla="*/ 205545 h 606580"/>
                <a:gd name="connsiteX81" fmla="*/ 45365 w 572779"/>
                <a:gd name="connsiteY81" fmla="*/ 160241 h 606580"/>
                <a:gd name="connsiteX82" fmla="*/ 61972 w 572779"/>
                <a:gd name="connsiteY82" fmla="*/ 160241 h 606580"/>
                <a:gd name="connsiteX83" fmla="*/ 78464 w 572779"/>
                <a:gd name="connsiteY83" fmla="*/ 242528 h 606580"/>
                <a:gd name="connsiteX84" fmla="*/ 97964 w 572779"/>
                <a:gd name="connsiteY84" fmla="*/ 242528 h 606580"/>
                <a:gd name="connsiteX85" fmla="*/ 103056 w 572779"/>
                <a:gd name="connsiteY85" fmla="*/ 186996 h 606580"/>
                <a:gd name="connsiteX86" fmla="*/ 102477 w 572779"/>
                <a:gd name="connsiteY86" fmla="*/ 183991 h 606580"/>
                <a:gd name="connsiteX87" fmla="*/ 94145 w 572779"/>
                <a:gd name="connsiteY87" fmla="*/ 162726 h 606580"/>
                <a:gd name="connsiteX88" fmla="*/ 93045 w 572779"/>
                <a:gd name="connsiteY88" fmla="*/ 160472 h 606580"/>
                <a:gd name="connsiteX89" fmla="*/ 93103 w 572779"/>
                <a:gd name="connsiteY89" fmla="*/ 160472 h 606580"/>
                <a:gd name="connsiteX90" fmla="*/ 92987 w 572779"/>
                <a:gd name="connsiteY90" fmla="*/ 160183 h 606580"/>
                <a:gd name="connsiteX91" fmla="*/ 457411 w 572779"/>
                <a:gd name="connsiteY91" fmla="*/ 751 h 606580"/>
                <a:gd name="connsiteX92" fmla="*/ 458047 w 572779"/>
                <a:gd name="connsiteY92" fmla="*/ 751 h 606580"/>
                <a:gd name="connsiteX93" fmla="*/ 521621 w 572779"/>
                <a:gd name="connsiteY93" fmla="*/ 49915 h 606580"/>
                <a:gd name="connsiteX94" fmla="*/ 523761 w 572779"/>
                <a:gd name="connsiteY94" fmla="*/ 66553 h 606580"/>
                <a:gd name="connsiteX95" fmla="*/ 458105 w 572779"/>
                <a:gd name="connsiteY95" fmla="*/ 132124 h 606580"/>
                <a:gd name="connsiteX96" fmla="*/ 457469 w 572779"/>
                <a:gd name="connsiteY96" fmla="*/ 132124 h 606580"/>
                <a:gd name="connsiteX97" fmla="*/ 393895 w 572779"/>
                <a:gd name="connsiteY97" fmla="*/ 82960 h 606580"/>
                <a:gd name="connsiteX98" fmla="*/ 391755 w 572779"/>
                <a:gd name="connsiteY98" fmla="*/ 66322 h 606580"/>
                <a:gd name="connsiteX99" fmla="*/ 457411 w 572779"/>
                <a:gd name="connsiteY99" fmla="*/ 751 h 606580"/>
                <a:gd name="connsiteX100" fmla="*/ 285868 w 572779"/>
                <a:gd name="connsiteY100" fmla="*/ 751 h 606580"/>
                <a:gd name="connsiteX101" fmla="*/ 286621 w 572779"/>
                <a:gd name="connsiteY101" fmla="*/ 751 h 606580"/>
                <a:gd name="connsiteX102" fmla="*/ 350227 w 572779"/>
                <a:gd name="connsiteY102" fmla="*/ 49915 h 606580"/>
                <a:gd name="connsiteX103" fmla="*/ 352369 w 572779"/>
                <a:gd name="connsiteY103" fmla="*/ 66553 h 606580"/>
                <a:gd name="connsiteX104" fmla="*/ 286736 w 572779"/>
                <a:gd name="connsiteY104" fmla="*/ 132124 h 606580"/>
                <a:gd name="connsiteX105" fmla="*/ 286100 w 572779"/>
                <a:gd name="connsiteY105" fmla="*/ 132124 h 606580"/>
                <a:gd name="connsiteX106" fmla="*/ 222493 w 572779"/>
                <a:gd name="connsiteY106" fmla="*/ 82845 h 606580"/>
                <a:gd name="connsiteX107" fmla="*/ 220351 w 572779"/>
                <a:gd name="connsiteY107" fmla="*/ 66264 h 606580"/>
                <a:gd name="connsiteX108" fmla="*/ 285868 w 572779"/>
                <a:gd name="connsiteY108" fmla="*/ 751 h 606580"/>
                <a:gd name="connsiteX109" fmla="*/ 114639 w 572779"/>
                <a:gd name="connsiteY109" fmla="*/ 751 h 606580"/>
                <a:gd name="connsiteX110" fmla="*/ 115275 w 572779"/>
                <a:gd name="connsiteY110" fmla="*/ 751 h 606580"/>
                <a:gd name="connsiteX111" fmla="*/ 178882 w 572779"/>
                <a:gd name="connsiteY111" fmla="*/ 49915 h 606580"/>
                <a:gd name="connsiteX112" fmla="*/ 181024 w 572779"/>
                <a:gd name="connsiteY112" fmla="*/ 66553 h 606580"/>
                <a:gd name="connsiteX113" fmla="*/ 115333 w 572779"/>
                <a:gd name="connsiteY113" fmla="*/ 132124 h 606580"/>
                <a:gd name="connsiteX114" fmla="*/ 114754 w 572779"/>
                <a:gd name="connsiteY114" fmla="*/ 132124 h 606580"/>
                <a:gd name="connsiteX115" fmla="*/ 51148 w 572779"/>
                <a:gd name="connsiteY115" fmla="*/ 82960 h 606580"/>
                <a:gd name="connsiteX116" fmla="*/ 49006 w 572779"/>
                <a:gd name="connsiteY116" fmla="*/ 66322 h 606580"/>
                <a:gd name="connsiteX117" fmla="*/ 114639 w 572779"/>
                <a:gd name="connsiteY117" fmla="*/ 751 h 606580"/>
                <a:gd name="connsiteX118" fmla="*/ 457410 w 572779"/>
                <a:gd name="connsiteY118" fmla="*/ 423 h 606580"/>
                <a:gd name="connsiteX119" fmla="*/ 391355 w 572779"/>
                <a:gd name="connsiteY119" fmla="*/ 66356 h 606580"/>
                <a:gd name="connsiteX120" fmla="*/ 393497 w 572779"/>
                <a:gd name="connsiteY120" fmla="*/ 83056 h 606580"/>
                <a:gd name="connsiteX121" fmla="*/ 457468 w 572779"/>
                <a:gd name="connsiteY121" fmla="*/ 132521 h 606580"/>
                <a:gd name="connsiteX122" fmla="*/ 457815 w 572779"/>
                <a:gd name="connsiteY122" fmla="*/ 132521 h 606580"/>
                <a:gd name="connsiteX123" fmla="*/ 458104 w 572779"/>
                <a:gd name="connsiteY123" fmla="*/ 132521 h 606580"/>
                <a:gd name="connsiteX124" fmla="*/ 524159 w 572779"/>
                <a:gd name="connsiteY124" fmla="*/ 66587 h 606580"/>
                <a:gd name="connsiteX125" fmla="*/ 522017 w 572779"/>
                <a:gd name="connsiteY125" fmla="*/ 49887 h 606580"/>
                <a:gd name="connsiteX126" fmla="*/ 458046 w 572779"/>
                <a:gd name="connsiteY126" fmla="*/ 423 h 606580"/>
                <a:gd name="connsiteX127" fmla="*/ 457699 w 572779"/>
                <a:gd name="connsiteY127" fmla="*/ 423 h 606580"/>
                <a:gd name="connsiteX128" fmla="*/ 114646 w 572779"/>
                <a:gd name="connsiteY128" fmla="*/ 423 h 606580"/>
                <a:gd name="connsiteX129" fmla="*/ 48620 w 572779"/>
                <a:gd name="connsiteY129" fmla="*/ 66356 h 606580"/>
                <a:gd name="connsiteX130" fmla="*/ 50761 w 572779"/>
                <a:gd name="connsiteY130" fmla="*/ 83056 h 606580"/>
                <a:gd name="connsiteX131" fmla="*/ 114762 w 572779"/>
                <a:gd name="connsiteY131" fmla="*/ 132521 h 606580"/>
                <a:gd name="connsiteX132" fmla="*/ 115051 w 572779"/>
                <a:gd name="connsiteY132" fmla="*/ 132521 h 606580"/>
                <a:gd name="connsiteX133" fmla="*/ 115340 w 572779"/>
                <a:gd name="connsiteY133" fmla="*/ 132521 h 606580"/>
                <a:gd name="connsiteX134" fmla="*/ 181424 w 572779"/>
                <a:gd name="connsiteY134" fmla="*/ 66587 h 606580"/>
                <a:gd name="connsiteX135" fmla="*/ 179225 w 572779"/>
                <a:gd name="connsiteY135" fmla="*/ 49887 h 606580"/>
                <a:gd name="connsiteX136" fmla="*/ 115282 w 572779"/>
                <a:gd name="connsiteY136" fmla="*/ 423 h 606580"/>
                <a:gd name="connsiteX137" fmla="*/ 114993 w 572779"/>
                <a:gd name="connsiteY137" fmla="*/ 423 h 606580"/>
                <a:gd name="connsiteX138" fmla="*/ 286036 w 572779"/>
                <a:gd name="connsiteY138" fmla="*/ 397 h 606580"/>
                <a:gd name="connsiteX139" fmla="*/ 219952 w 572779"/>
                <a:gd name="connsiteY139" fmla="*/ 66286 h 606580"/>
                <a:gd name="connsiteX140" fmla="*/ 222151 w 572779"/>
                <a:gd name="connsiteY140" fmla="*/ 82990 h 606580"/>
                <a:gd name="connsiteX141" fmla="*/ 286094 w 572779"/>
                <a:gd name="connsiteY141" fmla="*/ 132522 h 606580"/>
                <a:gd name="connsiteX142" fmla="*/ 286383 w 572779"/>
                <a:gd name="connsiteY142" fmla="*/ 132522 h 606580"/>
                <a:gd name="connsiteX143" fmla="*/ 286730 w 572779"/>
                <a:gd name="connsiteY143" fmla="*/ 132522 h 606580"/>
                <a:gd name="connsiteX144" fmla="*/ 352756 w 572779"/>
                <a:gd name="connsiteY144" fmla="*/ 66575 h 606580"/>
                <a:gd name="connsiteX145" fmla="*/ 350615 w 572779"/>
                <a:gd name="connsiteY145" fmla="*/ 49872 h 606580"/>
                <a:gd name="connsiteX146" fmla="*/ 286614 w 572779"/>
                <a:gd name="connsiteY146" fmla="*/ 397 h 606580"/>
                <a:gd name="connsiteX147" fmla="*/ 286325 w 572779"/>
                <a:gd name="connsiteY147" fmla="*/ 397 h 606580"/>
                <a:gd name="connsiteX148" fmla="*/ 457411 w 572779"/>
                <a:gd name="connsiteY148" fmla="*/ 0 h 606580"/>
                <a:gd name="connsiteX149" fmla="*/ 458047 w 572779"/>
                <a:gd name="connsiteY149" fmla="*/ 0 h 606580"/>
                <a:gd name="connsiteX150" fmla="*/ 522315 w 572779"/>
                <a:gd name="connsiteY150" fmla="*/ 49741 h 606580"/>
                <a:gd name="connsiteX151" fmla="*/ 524513 w 572779"/>
                <a:gd name="connsiteY151" fmla="*/ 66553 h 606580"/>
                <a:gd name="connsiteX152" fmla="*/ 458105 w 572779"/>
                <a:gd name="connsiteY152" fmla="*/ 132875 h 606580"/>
                <a:gd name="connsiteX153" fmla="*/ 457469 w 572779"/>
                <a:gd name="connsiteY153" fmla="*/ 132875 h 606580"/>
                <a:gd name="connsiteX154" fmla="*/ 393201 w 572779"/>
                <a:gd name="connsiteY154" fmla="*/ 83133 h 606580"/>
                <a:gd name="connsiteX155" fmla="*/ 391003 w 572779"/>
                <a:gd name="connsiteY155" fmla="*/ 66322 h 606580"/>
                <a:gd name="connsiteX156" fmla="*/ 457411 w 572779"/>
                <a:gd name="connsiteY156" fmla="*/ 0 h 606580"/>
                <a:gd name="connsiteX157" fmla="*/ 285868 w 572779"/>
                <a:gd name="connsiteY157" fmla="*/ 0 h 606580"/>
                <a:gd name="connsiteX158" fmla="*/ 286621 w 572779"/>
                <a:gd name="connsiteY158" fmla="*/ 0 h 606580"/>
                <a:gd name="connsiteX159" fmla="*/ 350980 w 572779"/>
                <a:gd name="connsiteY159" fmla="*/ 49741 h 606580"/>
                <a:gd name="connsiteX160" fmla="*/ 353179 w 572779"/>
                <a:gd name="connsiteY160" fmla="*/ 66553 h 606580"/>
                <a:gd name="connsiteX161" fmla="*/ 286736 w 572779"/>
                <a:gd name="connsiteY161" fmla="*/ 132875 h 606580"/>
                <a:gd name="connsiteX162" fmla="*/ 286100 w 572779"/>
                <a:gd name="connsiteY162" fmla="*/ 132875 h 606580"/>
                <a:gd name="connsiteX163" fmla="*/ 221740 w 572779"/>
                <a:gd name="connsiteY163" fmla="*/ 83076 h 606580"/>
                <a:gd name="connsiteX164" fmla="*/ 219599 w 572779"/>
                <a:gd name="connsiteY164" fmla="*/ 66264 h 606580"/>
                <a:gd name="connsiteX165" fmla="*/ 285868 w 572779"/>
                <a:gd name="connsiteY165" fmla="*/ 0 h 606580"/>
                <a:gd name="connsiteX166" fmla="*/ 114639 w 572779"/>
                <a:gd name="connsiteY166" fmla="*/ 0 h 606580"/>
                <a:gd name="connsiteX167" fmla="*/ 115275 w 572779"/>
                <a:gd name="connsiteY167" fmla="*/ 0 h 606580"/>
                <a:gd name="connsiteX168" fmla="*/ 179635 w 572779"/>
                <a:gd name="connsiteY168" fmla="*/ 49741 h 606580"/>
                <a:gd name="connsiteX169" fmla="*/ 181776 w 572779"/>
                <a:gd name="connsiteY169" fmla="*/ 66553 h 606580"/>
                <a:gd name="connsiteX170" fmla="*/ 115333 w 572779"/>
                <a:gd name="connsiteY170" fmla="*/ 132875 h 606580"/>
                <a:gd name="connsiteX171" fmla="*/ 114754 w 572779"/>
                <a:gd name="connsiteY171" fmla="*/ 132875 h 606580"/>
                <a:gd name="connsiteX172" fmla="*/ 50395 w 572779"/>
                <a:gd name="connsiteY172" fmla="*/ 83133 h 606580"/>
                <a:gd name="connsiteX173" fmla="*/ 48196 w 572779"/>
                <a:gd name="connsiteY173" fmla="*/ 66322 h 606580"/>
                <a:gd name="connsiteX174" fmla="*/ 114639 w 572779"/>
                <a:gd name="connsiteY174" fmla="*/ 0 h 606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572779" h="606580">
                  <a:moveTo>
                    <a:pt x="435703" y="160183"/>
                  </a:moveTo>
                  <a:lnTo>
                    <a:pt x="479697" y="160183"/>
                  </a:lnTo>
                  <a:cubicBezTo>
                    <a:pt x="479639" y="160241"/>
                    <a:pt x="479639" y="160414"/>
                    <a:pt x="479581" y="160472"/>
                  </a:cubicBezTo>
                  <a:lnTo>
                    <a:pt x="479812" y="160472"/>
                  </a:lnTo>
                  <a:cubicBezTo>
                    <a:pt x="479407" y="161281"/>
                    <a:pt x="478713" y="162726"/>
                    <a:pt x="478713" y="162726"/>
                  </a:cubicBezTo>
                  <a:cubicBezTo>
                    <a:pt x="474834" y="170989"/>
                    <a:pt x="471245" y="178848"/>
                    <a:pt x="469682" y="187227"/>
                  </a:cubicBezTo>
                  <a:lnTo>
                    <a:pt x="474776" y="242470"/>
                  </a:lnTo>
                  <a:lnTo>
                    <a:pt x="494284" y="242470"/>
                  </a:lnTo>
                  <a:lnTo>
                    <a:pt x="510840" y="160183"/>
                  </a:lnTo>
                  <a:lnTo>
                    <a:pt x="527338" y="160183"/>
                  </a:lnTo>
                  <a:cubicBezTo>
                    <a:pt x="552345" y="160183"/>
                    <a:pt x="572663" y="180466"/>
                    <a:pt x="572779" y="205430"/>
                  </a:cubicBezTo>
                  <a:lnTo>
                    <a:pt x="572779" y="337413"/>
                  </a:lnTo>
                  <a:cubicBezTo>
                    <a:pt x="572779" y="362434"/>
                    <a:pt x="552519" y="382717"/>
                    <a:pt x="527396" y="382717"/>
                  </a:cubicBezTo>
                  <a:lnTo>
                    <a:pt x="521607" y="382717"/>
                  </a:lnTo>
                  <a:lnTo>
                    <a:pt x="521607" y="574624"/>
                  </a:lnTo>
                  <a:cubicBezTo>
                    <a:pt x="521607" y="592249"/>
                    <a:pt x="507251" y="606580"/>
                    <a:pt x="489595" y="606580"/>
                  </a:cubicBezTo>
                  <a:cubicBezTo>
                    <a:pt x="473155" y="606580"/>
                    <a:pt x="459552" y="594098"/>
                    <a:pt x="457815" y="578149"/>
                  </a:cubicBezTo>
                  <a:cubicBezTo>
                    <a:pt x="456021" y="594214"/>
                    <a:pt x="442417" y="606580"/>
                    <a:pt x="425978" y="606580"/>
                  </a:cubicBezTo>
                  <a:cubicBezTo>
                    <a:pt x="408322" y="606580"/>
                    <a:pt x="393966" y="592249"/>
                    <a:pt x="393966" y="574624"/>
                  </a:cubicBezTo>
                  <a:lnTo>
                    <a:pt x="393966" y="392541"/>
                  </a:lnTo>
                  <a:cubicBezTo>
                    <a:pt x="411506" y="380521"/>
                    <a:pt x="422967" y="360354"/>
                    <a:pt x="422967" y="337528"/>
                  </a:cubicBezTo>
                  <a:lnTo>
                    <a:pt x="422967" y="242528"/>
                  </a:lnTo>
                  <a:lnTo>
                    <a:pt x="440739" y="242528"/>
                  </a:lnTo>
                  <a:lnTo>
                    <a:pt x="445833" y="186996"/>
                  </a:lnTo>
                  <a:cubicBezTo>
                    <a:pt x="445659" y="186013"/>
                    <a:pt x="445428" y="184973"/>
                    <a:pt x="445196" y="183991"/>
                  </a:cubicBezTo>
                  <a:cubicBezTo>
                    <a:pt x="443459" y="176768"/>
                    <a:pt x="440276" y="169891"/>
                    <a:pt x="436860" y="162726"/>
                  </a:cubicBezTo>
                  <a:cubicBezTo>
                    <a:pt x="436860" y="162726"/>
                    <a:pt x="436166" y="161281"/>
                    <a:pt x="435818" y="160472"/>
                  </a:cubicBezTo>
                  <a:lnTo>
                    <a:pt x="435876" y="160472"/>
                  </a:lnTo>
                  <a:cubicBezTo>
                    <a:pt x="435818" y="160356"/>
                    <a:pt x="435818" y="160241"/>
                    <a:pt x="435703" y="160183"/>
                  </a:cubicBezTo>
                  <a:close/>
                  <a:moveTo>
                    <a:pt x="264349" y="160183"/>
                  </a:moveTo>
                  <a:lnTo>
                    <a:pt x="308327" y="160183"/>
                  </a:lnTo>
                  <a:cubicBezTo>
                    <a:pt x="308269" y="160241"/>
                    <a:pt x="308269" y="160414"/>
                    <a:pt x="308154" y="160472"/>
                  </a:cubicBezTo>
                  <a:lnTo>
                    <a:pt x="308385" y="160472"/>
                  </a:lnTo>
                  <a:cubicBezTo>
                    <a:pt x="308038" y="161281"/>
                    <a:pt x="307344" y="162726"/>
                    <a:pt x="307344" y="162726"/>
                  </a:cubicBezTo>
                  <a:cubicBezTo>
                    <a:pt x="303467" y="170989"/>
                    <a:pt x="299821" y="178848"/>
                    <a:pt x="298316" y="187227"/>
                  </a:cubicBezTo>
                  <a:lnTo>
                    <a:pt x="303409" y="242470"/>
                  </a:lnTo>
                  <a:lnTo>
                    <a:pt x="322910" y="242470"/>
                  </a:lnTo>
                  <a:lnTo>
                    <a:pt x="339401" y="160183"/>
                  </a:lnTo>
                  <a:lnTo>
                    <a:pt x="355951" y="160183"/>
                  </a:lnTo>
                  <a:cubicBezTo>
                    <a:pt x="380949" y="160183"/>
                    <a:pt x="401202" y="180466"/>
                    <a:pt x="401376" y="205430"/>
                  </a:cubicBezTo>
                  <a:lnTo>
                    <a:pt x="401376" y="337413"/>
                  </a:lnTo>
                  <a:cubicBezTo>
                    <a:pt x="401376" y="362434"/>
                    <a:pt x="381065" y="382717"/>
                    <a:pt x="356009" y="382717"/>
                  </a:cubicBezTo>
                  <a:lnTo>
                    <a:pt x="350222" y="382717"/>
                  </a:lnTo>
                  <a:lnTo>
                    <a:pt x="350222" y="574624"/>
                  </a:lnTo>
                  <a:cubicBezTo>
                    <a:pt x="350222" y="592249"/>
                    <a:pt x="335872" y="606580"/>
                    <a:pt x="318222" y="606580"/>
                  </a:cubicBezTo>
                  <a:cubicBezTo>
                    <a:pt x="301788" y="606580"/>
                    <a:pt x="288190" y="594098"/>
                    <a:pt x="286396" y="578149"/>
                  </a:cubicBezTo>
                  <a:cubicBezTo>
                    <a:pt x="284660" y="594214"/>
                    <a:pt x="271062" y="606580"/>
                    <a:pt x="254628" y="606580"/>
                  </a:cubicBezTo>
                  <a:cubicBezTo>
                    <a:pt x="236978" y="606580"/>
                    <a:pt x="222628" y="592249"/>
                    <a:pt x="222628" y="574624"/>
                  </a:cubicBezTo>
                  <a:lnTo>
                    <a:pt x="222628" y="382833"/>
                  </a:lnTo>
                  <a:lnTo>
                    <a:pt x="216841" y="382833"/>
                  </a:lnTo>
                  <a:cubicBezTo>
                    <a:pt x="191727" y="382833"/>
                    <a:pt x="171474" y="362608"/>
                    <a:pt x="171474" y="337528"/>
                  </a:cubicBezTo>
                  <a:lnTo>
                    <a:pt x="171474" y="205545"/>
                  </a:lnTo>
                  <a:cubicBezTo>
                    <a:pt x="171474" y="180524"/>
                    <a:pt x="191727" y="160241"/>
                    <a:pt x="216841" y="160241"/>
                  </a:cubicBezTo>
                  <a:lnTo>
                    <a:pt x="233333" y="160241"/>
                  </a:lnTo>
                  <a:lnTo>
                    <a:pt x="249825" y="242528"/>
                  </a:lnTo>
                  <a:lnTo>
                    <a:pt x="269383" y="242528"/>
                  </a:lnTo>
                  <a:lnTo>
                    <a:pt x="274476" y="186996"/>
                  </a:lnTo>
                  <a:cubicBezTo>
                    <a:pt x="274302" y="186013"/>
                    <a:pt x="274071" y="184973"/>
                    <a:pt x="273839" y="183991"/>
                  </a:cubicBezTo>
                  <a:cubicBezTo>
                    <a:pt x="272045" y="176768"/>
                    <a:pt x="268921" y="169891"/>
                    <a:pt x="265506" y="162726"/>
                  </a:cubicBezTo>
                  <a:cubicBezTo>
                    <a:pt x="265506" y="162726"/>
                    <a:pt x="264812" y="161281"/>
                    <a:pt x="264407" y="160472"/>
                  </a:cubicBezTo>
                  <a:lnTo>
                    <a:pt x="264523" y="160472"/>
                  </a:lnTo>
                  <a:cubicBezTo>
                    <a:pt x="264407" y="160356"/>
                    <a:pt x="264407" y="160241"/>
                    <a:pt x="264349" y="160183"/>
                  </a:cubicBezTo>
                  <a:close/>
                  <a:moveTo>
                    <a:pt x="92987" y="160183"/>
                  </a:moveTo>
                  <a:lnTo>
                    <a:pt x="136964" y="160183"/>
                  </a:lnTo>
                  <a:cubicBezTo>
                    <a:pt x="136848" y="160241"/>
                    <a:pt x="136848" y="160414"/>
                    <a:pt x="136791" y="160472"/>
                  </a:cubicBezTo>
                  <a:lnTo>
                    <a:pt x="137022" y="160472"/>
                  </a:lnTo>
                  <a:cubicBezTo>
                    <a:pt x="136617" y="161281"/>
                    <a:pt x="135923" y="162726"/>
                    <a:pt x="135923" y="162726"/>
                  </a:cubicBezTo>
                  <a:cubicBezTo>
                    <a:pt x="132104" y="170989"/>
                    <a:pt x="128458" y="178848"/>
                    <a:pt x="126896" y="187227"/>
                  </a:cubicBezTo>
                  <a:lnTo>
                    <a:pt x="131988" y="242470"/>
                  </a:lnTo>
                  <a:lnTo>
                    <a:pt x="149752" y="242470"/>
                  </a:lnTo>
                  <a:lnTo>
                    <a:pt x="149752" y="337471"/>
                  </a:lnTo>
                  <a:cubicBezTo>
                    <a:pt x="149752" y="360296"/>
                    <a:pt x="161267" y="380406"/>
                    <a:pt x="178742" y="392483"/>
                  </a:cubicBezTo>
                  <a:lnTo>
                    <a:pt x="178742" y="574624"/>
                  </a:lnTo>
                  <a:cubicBezTo>
                    <a:pt x="178742" y="592249"/>
                    <a:pt x="164392" y="606580"/>
                    <a:pt x="146743" y="606580"/>
                  </a:cubicBezTo>
                  <a:cubicBezTo>
                    <a:pt x="130310" y="606580"/>
                    <a:pt x="116712" y="594098"/>
                    <a:pt x="114976" y="578149"/>
                  </a:cubicBezTo>
                  <a:cubicBezTo>
                    <a:pt x="113182" y="594214"/>
                    <a:pt x="99584" y="606580"/>
                    <a:pt x="83151" y="606580"/>
                  </a:cubicBezTo>
                  <a:cubicBezTo>
                    <a:pt x="65502" y="606580"/>
                    <a:pt x="51152" y="592249"/>
                    <a:pt x="51152" y="574624"/>
                  </a:cubicBezTo>
                  <a:lnTo>
                    <a:pt x="51152" y="382833"/>
                  </a:lnTo>
                  <a:lnTo>
                    <a:pt x="45365" y="382833"/>
                  </a:lnTo>
                  <a:cubicBezTo>
                    <a:pt x="20310" y="382833"/>
                    <a:pt x="0" y="362608"/>
                    <a:pt x="0" y="337528"/>
                  </a:cubicBezTo>
                  <a:lnTo>
                    <a:pt x="0" y="205545"/>
                  </a:lnTo>
                  <a:cubicBezTo>
                    <a:pt x="0" y="180524"/>
                    <a:pt x="20310" y="160241"/>
                    <a:pt x="45365" y="160241"/>
                  </a:cubicBezTo>
                  <a:lnTo>
                    <a:pt x="61972" y="160241"/>
                  </a:lnTo>
                  <a:lnTo>
                    <a:pt x="78464" y="242528"/>
                  </a:lnTo>
                  <a:lnTo>
                    <a:pt x="97964" y="242528"/>
                  </a:lnTo>
                  <a:lnTo>
                    <a:pt x="103056" y="186996"/>
                  </a:lnTo>
                  <a:cubicBezTo>
                    <a:pt x="102940" y="186013"/>
                    <a:pt x="102709" y="184973"/>
                    <a:pt x="102477" y="183991"/>
                  </a:cubicBezTo>
                  <a:cubicBezTo>
                    <a:pt x="100683" y="176768"/>
                    <a:pt x="97501" y="169891"/>
                    <a:pt x="94145" y="162726"/>
                  </a:cubicBezTo>
                  <a:cubicBezTo>
                    <a:pt x="94145" y="162726"/>
                    <a:pt x="93450" y="161281"/>
                    <a:pt x="93045" y="160472"/>
                  </a:cubicBezTo>
                  <a:lnTo>
                    <a:pt x="93103" y="160472"/>
                  </a:lnTo>
                  <a:cubicBezTo>
                    <a:pt x="93045" y="160356"/>
                    <a:pt x="93045" y="160241"/>
                    <a:pt x="92987" y="160183"/>
                  </a:cubicBezTo>
                  <a:close/>
                  <a:moveTo>
                    <a:pt x="457411" y="751"/>
                  </a:moveTo>
                  <a:lnTo>
                    <a:pt x="458047" y="751"/>
                  </a:lnTo>
                  <a:cubicBezTo>
                    <a:pt x="488012" y="751"/>
                    <a:pt x="514158" y="20971"/>
                    <a:pt x="521621" y="49915"/>
                  </a:cubicBezTo>
                  <a:cubicBezTo>
                    <a:pt x="523009" y="55403"/>
                    <a:pt x="523761" y="61007"/>
                    <a:pt x="523761" y="66553"/>
                  </a:cubicBezTo>
                  <a:cubicBezTo>
                    <a:pt x="523761" y="102718"/>
                    <a:pt x="494317" y="132124"/>
                    <a:pt x="458105" y="132124"/>
                  </a:cubicBezTo>
                  <a:lnTo>
                    <a:pt x="457469" y="132124"/>
                  </a:lnTo>
                  <a:cubicBezTo>
                    <a:pt x="427504" y="132124"/>
                    <a:pt x="401358" y="111904"/>
                    <a:pt x="393895" y="82960"/>
                  </a:cubicBezTo>
                  <a:cubicBezTo>
                    <a:pt x="392507" y="77472"/>
                    <a:pt x="391755" y="71868"/>
                    <a:pt x="391755" y="66322"/>
                  </a:cubicBezTo>
                  <a:cubicBezTo>
                    <a:pt x="391755" y="30157"/>
                    <a:pt x="421199" y="751"/>
                    <a:pt x="457411" y="751"/>
                  </a:cubicBezTo>
                  <a:close/>
                  <a:moveTo>
                    <a:pt x="285868" y="751"/>
                  </a:moveTo>
                  <a:lnTo>
                    <a:pt x="286621" y="751"/>
                  </a:lnTo>
                  <a:cubicBezTo>
                    <a:pt x="316601" y="751"/>
                    <a:pt x="342761" y="20971"/>
                    <a:pt x="350227" y="49915"/>
                  </a:cubicBezTo>
                  <a:cubicBezTo>
                    <a:pt x="351674" y="55403"/>
                    <a:pt x="352369" y="61007"/>
                    <a:pt x="352369" y="66553"/>
                  </a:cubicBezTo>
                  <a:cubicBezTo>
                    <a:pt x="352369" y="102718"/>
                    <a:pt x="322909" y="132124"/>
                    <a:pt x="286736" y="132124"/>
                  </a:cubicBezTo>
                  <a:lnTo>
                    <a:pt x="286100" y="132124"/>
                  </a:lnTo>
                  <a:cubicBezTo>
                    <a:pt x="256119" y="132124"/>
                    <a:pt x="229959" y="111846"/>
                    <a:pt x="222493" y="82845"/>
                  </a:cubicBezTo>
                  <a:cubicBezTo>
                    <a:pt x="221046" y="77414"/>
                    <a:pt x="220351" y="71810"/>
                    <a:pt x="220351" y="66264"/>
                  </a:cubicBezTo>
                  <a:cubicBezTo>
                    <a:pt x="220351" y="30157"/>
                    <a:pt x="249753" y="751"/>
                    <a:pt x="285868" y="751"/>
                  </a:cubicBezTo>
                  <a:close/>
                  <a:moveTo>
                    <a:pt x="114639" y="751"/>
                  </a:moveTo>
                  <a:lnTo>
                    <a:pt x="115275" y="751"/>
                  </a:lnTo>
                  <a:cubicBezTo>
                    <a:pt x="145256" y="751"/>
                    <a:pt x="171416" y="20971"/>
                    <a:pt x="178882" y="49915"/>
                  </a:cubicBezTo>
                  <a:cubicBezTo>
                    <a:pt x="180329" y="55403"/>
                    <a:pt x="181024" y="61007"/>
                    <a:pt x="181024" y="66553"/>
                  </a:cubicBezTo>
                  <a:cubicBezTo>
                    <a:pt x="181024" y="102718"/>
                    <a:pt x="151564" y="132124"/>
                    <a:pt x="115333" y="132124"/>
                  </a:cubicBezTo>
                  <a:lnTo>
                    <a:pt x="114754" y="132124"/>
                  </a:lnTo>
                  <a:cubicBezTo>
                    <a:pt x="84774" y="132124"/>
                    <a:pt x="58614" y="111904"/>
                    <a:pt x="51148" y="82960"/>
                  </a:cubicBezTo>
                  <a:cubicBezTo>
                    <a:pt x="49701" y="77472"/>
                    <a:pt x="49006" y="71868"/>
                    <a:pt x="49006" y="66322"/>
                  </a:cubicBezTo>
                  <a:cubicBezTo>
                    <a:pt x="49006" y="30157"/>
                    <a:pt x="78466" y="751"/>
                    <a:pt x="114639" y="751"/>
                  </a:cubicBezTo>
                  <a:close/>
                  <a:moveTo>
                    <a:pt x="457410" y="423"/>
                  </a:moveTo>
                  <a:cubicBezTo>
                    <a:pt x="420880" y="423"/>
                    <a:pt x="391355" y="29894"/>
                    <a:pt x="391355" y="66356"/>
                  </a:cubicBezTo>
                  <a:cubicBezTo>
                    <a:pt x="391355" y="72135"/>
                    <a:pt x="392108" y="77740"/>
                    <a:pt x="393497" y="83056"/>
                  </a:cubicBezTo>
                  <a:cubicBezTo>
                    <a:pt x="400849" y="111487"/>
                    <a:pt x="426669" y="132521"/>
                    <a:pt x="457468" y="132521"/>
                  </a:cubicBezTo>
                  <a:lnTo>
                    <a:pt x="457815" y="132521"/>
                  </a:lnTo>
                  <a:lnTo>
                    <a:pt x="458104" y="132521"/>
                  </a:lnTo>
                  <a:cubicBezTo>
                    <a:pt x="494634" y="132521"/>
                    <a:pt x="524159" y="103050"/>
                    <a:pt x="524159" y="66587"/>
                  </a:cubicBezTo>
                  <a:cubicBezTo>
                    <a:pt x="524159" y="60809"/>
                    <a:pt x="523406" y="55204"/>
                    <a:pt x="522017" y="49887"/>
                  </a:cubicBezTo>
                  <a:cubicBezTo>
                    <a:pt x="514665" y="21457"/>
                    <a:pt x="488845" y="423"/>
                    <a:pt x="458046" y="423"/>
                  </a:cubicBezTo>
                  <a:lnTo>
                    <a:pt x="457699" y="423"/>
                  </a:lnTo>
                  <a:close/>
                  <a:moveTo>
                    <a:pt x="114646" y="423"/>
                  </a:moveTo>
                  <a:cubicBezTo>
                    <a:pt x="78190" y="423"/>
                    <a:pt x="48620" y="29894"/>
                    <a:pt x="48620" y="66356"/>
                  </a:cubicBezTo>
                  <a:cubicBezTo>
                    <a:pt x="48620" y="72135"/>
                    <a:pt x="49372" y="77740"/>
                    <a:pt x="50761" y="83056"/>
                  </a:cubicBezTo>
                  <a:cubicBezTo>
                    <a:pt x="58110" y="111487"/>
                    <a:pt x="83977" y="132521"/>
                    <a:pt x="114762" y="132521"/>
                  </a:cubicBezTo>
                  <a:lnTo>
                    <a:pt x="115051" y="132521"/>
                  </a:lnTo>
                  <a:lnTo>
                    <a:pt x="115340" y="132521"/>
                  </a:lnTo>
                  <a:cubicBezTo>
                    <a:pt x="151854" y="132521"/>
                    <a:pt x="181424" y="103050"/>
                    <a:pt x="181424" y="66587"/>
                  </a:cubicBezTo>
                  <a:cubicBezTo>
                    <a:pt x="181424" y="60809"/>
                    <a:pt x="180614" y="55204"/>
                    <a:pt x="179225" y="49887"/>
                  </a:cubicBezTo>
                  <a:cubicBezTo>
                    <a:pt x="171934" y="21457"/>
                    <a:pt x="146067" y="423"/>
                    <a:pt x="115282" y="423"/>
                  </a:cubicBezTo>
                  <a:lnTo>
                    <a:pt x="114993" y="423"/>
                  </a:lnTo>
                  <a:close/>
                  <a:moveTo>
                    <a:pt x="286036" y="397"/>
                  </a:moveTo>
                  <a:cubicBezTo>
                    <a:pt x="249522" y="282"/>
                    <a:pt x="219952" y="29874"/>
                    <a:pt x="219952" y="66286"/>
                  </a:cubicBezTo>
                  <a:cubicBezTo>
                    <a:pt x="219952" y="72066"/>
                    <a:pt x="220762" y="77672"/>
                    <a:pt x="222151" y="82990"/>
                  </a:cubicBezTo>
                  <a:cubicBezTo>
                    <a:pt x="229442" y="111484"/>
                    <a:pt x="255309" y="132522"/>
                    <a:pt x="286094" y="132522"/>
                  </a:cubicBezTo>
                  <a:lnTo>
                    <a:pt x="286383" y="132522"/>
                  </a:lnTo>
                  <a:lnTo>
                    <a:pt x="286730" y="132522"/>
                  </a:lnTo>
                  <a:cubicBezTo>
                    <a:pt x="323186" y="132522"/>
                    <a:pt x="352756" y="103045"/>
                    <a:pt x="352756" y="66575"/>
                  </a:cubicBezTo>
                  <a:cubicBezTo>
                    <a:pt x="352756" y="60796"/>
                    <a:pt x="352004" y="55189"/>
                    <a:pt x="350615" y="49872"/>
                  </a:cubicBezTo>
                  <a:cubicBezTo>
                    <a:pt x="343266" y="21436"/>
                    <a:pt x="317399" y="397"/>
                    <a:pt x="286614" y="397"/>
                  </a:cubicBezTo>
                  <a:lnTo>
                    <a:pt x="286325" y="397"/>
                  </a:lnTo>
                  <a:close/>
                  <a:moveTo>
                    <a:pt x="457411" y="0"/>
                  </a:moveTo>
                  <a:lnTo>
                    <a:pt x="458047" y="0"/>
                  </a:lnTo>
                  <a:cubicBezTo>
                    <a:pt x="488359" y="0"/>
                    <a:pt x="514795" y="20451"/>
                    <a:pt x="522315" y="49741"/>
                  </a:cubicBezTo>
                  <a:cubicBezTo>
                    <a:pt x="523761" y="55230"/>
                    <a:pt x="524513" y="60891"/>
                    <a:pt x="524513" y="66553"/>
                  </a:cubicBezTo>
                  <a:cubicBezTo>
                    <a:pt x="524513" y="103122"/>
                    <a:pt x="494722" y="132875"/>
                    <a:pt x="458105" y="132875"/>
                  </a:cubicBezTo>
                  <a:lnTo>
                    <a:pt x="457469" y="132875"/>
                  </a:lnTo>
                  <a:cubicBezTo>
                    <a:pt x="427157" y="132875"/>
                    <a:pt x="400721" y="112424"/>
                    <a:pt x="393201" y="83133"/>
                  </a:cubicBezTo>
                  <a:cubicBezTo>
                    <a:pt x="391755" y="77645"/>
                    <a:pt x="391003" y="71983"/>
                    <a:pt x="391003" y="66322"/>
                  </a:cubicBezTo>
                  <a:cubicBezTo>
                    <a:pt x="391003" y="29752"/>
                    <a:pt x="420794" y="0"/>
                    <a:pt x="457411" y="0"/>
                  </a:cubicBezTo>
                  <a:close/>
                  <a:moveTo>
                    <a:pt x="285868" y="0"/>
                  </a:moveTo>
                  <a:lnTo>
                    <a:pt x="286621" y="0"/>
                  </a:lnTo>
                  <a:cubicBezTo>
                    <a:pt x="316948" y="0"/>
                    <a:pt x="343456" y="20451"/>
                    <a:pt x="350980" y="49741"/>
                  </a:cubicBezTo>
                  <a:cubicBezTo>
                    <a:pt x="352427" y="55287"/>
                    <a:pt x="353179" y="60891"/>
                    <a:pt x="353179" y="66553"/>
                  </a:cubicBezTo>
                  <a:cubicBezTo>
                    <a:pt x="353179" y="103122"/>
                    <a:pt x="323372" y="132875"/>
                    <a:pt x="286736" y="132875"/>
                  </a:cubicBezTo>
                  <a:lnTo>
                    <a:pt x="286100" y="132875"/>
                  </a:lnTo>
                  <a:cubicBezTo>
                    <a:pt x="255772" y="132875"/>
                    <a:pt x="229322" y="112366"/>
                    <a:pt x="221740" y="83076"/>
                  </a:cubicBezTo>
                  <a:cubicBezTo>
                    <a:pt x="220294" y="77530"/>
                    <a:pt x="219599" y="71868"/>
                    <a:pt x="219599" y="66264"/>
                  </a:cubicBezTo>
                  <a:cubicBezTo>
                    <a:pt x="219599" y="29695"/>
                    <a:pt x="249348" y="0"/>
                    <a:pt x="285868" y="0"/>
                  </a:cubicBezTo>
                  <a:close/>
                  <a:moveTo>
                    <a:pt x="114639" y="0"/>
                  </a:moveTo>
                  <a:lnTo>
                    <a:pt x="115275" y="0"/>
                  </a:lnTo>
                  <a:cubicBezTo>
                    <a:pt x="145603" y="0"/>
                    <a:pt x="172053" y="20451"/>
                    <a:pt x="179635" y="49741"/>
                  </a:cubicBezTo>
                  <a:cubicBezTo>
                    <a:pt x="181081" y="55230"/>
                    <a:pt x="181776" y="60891"/>
                    <a:pt x="181776" y="66553"/>
                  </a:cubicBezTo>
                  <a:cubicBezTo>
                    <a:pt x="181776" y="103122"/>
                    <a:pt x="151969" y="132875"/>
                    <a:pt x="115333" y="132875"/>
                  </a:cubicBezTo>
                  <a:lnTo>
                    <a:pt x="114754" y="132875"/>
                  </a:lnTo>
                  <a:cubicBezTo>
                    <a:pt x="84427" y="132875"/>
                    <a:pt x="57919" y="112424"/>
                    <a:pt x="50395" y="83133"/>
                  </a:cubicBezTo>
                  <a:cubicBezTo>
                    <a:pt x="48948" y="77645"/>
                    <a:pt x="48196" y="71983"/>
                    <a:pt x="48196" y="66322"/>
                  </a:cubicBezTo>
                  <a:cubicBezTo>
                    <a:pt x="48196" y="29752"/>
                    <a:pt x="78003" y="0"/>
                    <a:pt x="114639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6" name="PA-椭圆 55">
              <a:extLst>
                <a:ext uri="{FF2B5EF4-FFF2-40B4-BE49-F238E27FC236}">
                  <a16:creationId xmlns:a16="http://schemas.microsoft.com/office/drawing/2014/main" xmlns="" id="{F999F587-0342-4905-8AD8-D1AF01809C7F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7994377" y="4808920"/>
              <a:ext cx="1281564" cy="1281562"/>
            </a:xfrm>
            <a:prstGeom prst="ellips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PA-组合 59">
            <a:extLst>
              <a:ext uri="{FF2B5EF4-FFF2-40B4-BE49-F238E27FC236}">
                <a16:creationId xmlns:a16="http://schemas.microsoft.com/office/drawing/2014/main" xmlns="" id="{8CA527F8-953A-4100-898C-52802D0A8FCA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0052870" y="4524064"/>
            <a:ext cx="772002" cy="772000"/>
            <a:chOff x="9689672" y="4808920"/>
            <a:chExt cx="1281564" cy="1281562"/>
          </a:xfrm>
        </p:grpSpPr>
        <p:sp>
          <p:nvSpPr>
            <p:cNvPr id="53" name="PA-椭圆 43">
              <a:extLst>
                <a:ext uri="{FF2B5EF4-FFF2-40B4-BE49-F238E27FC236}">
                  <a16:creationId xmlns:a16="http://schemas.microsoft.com/office/drawing/2014/main" xmlns="" id="{6EA45650-3BC3-4561-8F55-5B46CF6FFECA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9805600" y="5051548"/>
              <a:ext cx="1049710" cy="862818"/>
            </a:xfrm>
            <a:custGeom>
              <a:avLst/>
              <a:gdLst>
                <a:gd name="connsiteX0" fmla="*/ 101332 w 607991"/>
                <a:gd name="connsiteY0" fmla="*/ 229973 h 499744"/>
                <a:gd name="connsiteX1" fmla="*/ 300898 w 607991"/>
                <a:gd name="connsiteY1" fmla="*/ 340321 h 499744"/>
                <a:gd name="connsiteX2" fmla="*/ 500520 w 607991"/>
                <a:gd name="connsiteY2" fmla="*/ 229973 h 499744"/>
                <a:gd name="connsiteX3" fmla="*/ 472871 w 607991"/>
                <a:gd name="connsiteY3" fmla="*/ 367922 h 499744"/>
                <a:gd name="connsiteX4" fmla="*/ 380747 w 607991"/>
                <a:gd name="connsiteY4" fmla="*/ 469050 h 499744"/>
                <a:gd name="connsiteX5" fmla="*/ 300898 w 607991"/>
                <a:gd name="connsiteY5" fmla="*/ 499744 h 499744"/>
                <a:gd name="connsiteX6" fmla="*/ 221048 w 607991"/>
                <a:gd name="connsiteY6" fmla="*/ 469050 h 499744"/>
                <a:gd name="connsiteX7" fmla="*/ 128924 w 607991"/>
                <a:gd name="connsiteY7" fmla="*/ 367922 h 499744"/>
                <a:gd name="connsiteX8" fmla="*/ 300898 w 607991"/>
                <a:gd name="connsiteY8" fmla="*/ 64372 h 499744"/>
                <a:gd name="connsiteX9" fmla="*/ 242566 w 607991"/>
                <a:gd name="connsiteY9" fmla="*/ 114942 h 499744"/>
                <a:gd name="connsiteX10" fmla="*/ 300898 w 607991"/>
                <a:gd name="connsiteY10" fmla="*/ 165569 h 499744"/>
                <a:gd name="connsiteX11" fmla="*/ 354069 w 607991"/>
                <a:gd name="connsiteY11" fmla="*/ 135617 h 499744"/>
                <a:gd name="connsiteX12" fmla="*/ 301701 w 607991"/>
                <a:gd name="connsiteY12" fmla="*/ 133326 h 499744"/>
                <a:gd name="connsiteX13" fmla="*/ 300095 w 607991"/>
                <a:gd name="connsiteY13" fmla="*/ 96558 h 499744"/>
                <a:gd name="connsiteX14" fmla="*/ 355847 w 607991"/>
                <a:gd name="connsiteY14" fmla="*/ 98677 h 499744"/>
                <a:gd name="connsiteX15" fmla="*/ 300898 w 607991"/>
                <a:gd name="connsiteY15" fmla="*/ 64372 h 499744"/>
                <a:gd name="connsiteX16" fmla="*/ 300898 w 607991"/>
                <a:gd name="connsiteY16" fmla="*/ 0 h 499744"/>
                <a:gd name="connsiteX17" fmla="*/ 607991 w 607991"/>
                <a:gd name="connsiteY17" fmla="*/ 125709 h 499744"/>
                <a:gd name="connsiteX18" fmla="*/ 530788 w 607991"/>
                <a:gd name="connsiteY18" fmla="*/ 166543 h 499744"/>
                <a:gd name="connsiteX19" fmla="*/ 535491 w 607991"/>
                <a:gd name="connsiteY19" fmla="*/ 170781 h 499744"/>
                <a:gd name="connsiteX20" fmla="*/ 580287 w 607991"/>
                <a:gd name="connsiteY20" fmla="*/ 304851 h 499744"/>
                <a:gd name="connsiteX21" fmla="*/ 577993 w 607991"/>
                <a:gd name="connsiteY21" fmla="*/ 325812 h 499744"/>
                <a:gd name="connsiteX22" fmla="*/ 579943 w 607991"/>
                <a:gd name="connsiteY22" fmla="*/ 416300 h 499744"/>
                <a:gd name="connsiteX23" fmla="*/ 543865 w 607991"/>
                <a:gd name="connsiteY23" fmla="*/ 423745 h 499744"/>
                <a:gd name="connsiteX24" fmla="*/ 541456 w 607991"/>
                <a:gd name="connsiteY24" fmla="*/ 321231 h 499744"/>
                <a:gd name="connsiteX25" fmla="*/ 543521 w 607991"/>
                <a:gd name="connsiteY25" fmla="*/ 302160 h 499744"/>
                <a:gd name="connsiteX26" fmla="*/ 509107 w 607991"/>
                <a:gd name="connsiteY26" fmla="*/ 196495 h 499744"/>
                <a:gd name="connsiteX27" fmla="*/ 496201 w 607991"/>
                <a:gd name="connsiteY27" fmla="*/ 184869 h 499744"/>
                <a:gd name="connsiteX28" fmla="*/ 300898 w 607991"/>
                <a:gd name="connsiteY28" fmla="*/ 288186 h 499744"/>
                <a:gd name="connsiteX29" fmla="*/ 0 w 607991"/>
                <a:gd name="connsiteY29" fmla="*/ 125709 h 499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07991" h="499744">
                  <a:moveTo>
                    <a:pt x="101332" y="229973"/>
                  </a:moveTo>
                  <a:lnTo>
                    <a:pt x="300898" y="340321"/>
                  </a:lnTo>
                  <a:lnTo>
                    <a:pt x="500520" y="229973"/>
                  </a:lnTo>
                  <a:lnTo>
                    <a:pt x="472871" y="367922"/>
                  </a:lnTo>
                  <a:cubicBezTo>
                    <a:pt x="472871" y="367922"/>
                    <a:pt x="494325" y="432287"/>
                    <a:pt x="380747" y="469050"/>
                  </a:cubicBezTo>
                  <a:lnTo>
                    <a:pt x="300898" y="499744"/>
                  </a:lnTo>
                  <a:lnTo>
                    <a:pt x="221048" y="469050"/>
                  </a:lnTo>
                  <a:cubicBezTo>
                    <a:pt x="107470" y="432287"/>
                    <a:pt x="128924" y="367922"/>
                    <a:pt x="128924" y="367922"/>
                  </a:cubicBezTo>
                  <a:close/>
                  <a:moveTo>
                    <a:pt x="300898" y="64372"/>
                  </a:moveTo>
                  <a:cubicBezTo>
                    <a:pt x="268663" y="64372"/>
                    <a:pt x="242566" y="87051"/>
                    <a:pt x="242566" y="114942"/>
                  </a:cubicBezTo>
                  <a:cubicBezTo>
                    <a:pt x="242566" y="142890"/>
                    <a:pt x="268663" y="165569"/>
                    <a:pt x="300898" y="165569"/>
                  </a:cubicBezTo>
                  <a:cubicBezTo>
                    <a:pt x="324587" y="165569"/>
                    <a:pt x="344892" y="153256"/>
                    <a:pt x="354069" y="135617"/>
                  </a:cubicBezTo>
                  <a:cubicBezTo>
                    <a:pt x="323956" y="132524"/>
                    <a:pt x="302275" y="133326"/>
                    <a:pt x="301701" y="133326"/>
                  </a:cubicBezTo>
                  <a:lnTo>
                    <a:pt x="300095" y="96558"/>
                  </a:lnTo>
                  <a:cubicBezTo>
                    <a:pt x="302447" y="96444"/>
                    <a:pt x="324759" y="95585"/>
                    <a:pt x="355847" y="98677"/>
                  </a:cubicBezTo>
                  <a:cubicBezTo>
                    <a:pt x="348046" y="78747"/>
                    <a:pt x="326480" y="64372"/>
                    <a:pt x="300898" y="64372"/>
                  </a:cubicBezTo>
                  <a:close/>
                  <a:moveTo>
                    <a:pt x="300898" y="0"/>
                  </a:moveTo>
                  <a:lnTo>
                    <a:pt x="607991" y="125709"/>
                  </a:lnTo>
                  <a:lnTo>
                    <a:pt x="530788" y="166543"/>
                  </a:lnTo>
                  <a:cubicBezTo>
                    <a:pt x="532336" y="167975"/>
                    <a:pt x="534000" y="169292"/>
                    <a:pt x="535491" y="170781"/>
                  </a:cubicBezTo>
                  <a:cubicBezTo>
                    <a:pt x="569217" y="205487"/>
                    <a:pt x="584303" y="250616"/>
                    <a:pt x="580287" y="304851"/>
                  </a:cubicBezTo>
                  <a:cubicBezTo>
                    <a:pt x="579771" y="311609"/>
                    <a:pt x="578911" y="318539"/>
                    <a:pt x="577993" y="325812"/>
                  </a:cubicBezTo>
                  <a:cubicBezTo>
                    <a:pt x="575011" y="349522"/>
                    <a:pt x="571626" y="376325"/>
                    <a:pt x="579943" y="416300"/>
                  </a:cubicBezTo>
                  <a:lnTo>
                    <a:pt x="543865" y="423745"/>
                  </a:lnTo>
                  <a:cubicBezTo>
                    <a:pt x="534344" y="377814"/>
                    <a:pt x="538244" y="346430"/>
                    <a:pt x="541456" y="321231"/>
                  </a:cubicBezTo>
                  <a:cubicBezTo>
                    <a:pt x="542259" y="314587"/>
                    <a:pt x="543062" y="308288"/>
                    <a:pt x="543521" y="302160"/>
                  </a:cubicBezTo>
                  <a:cubicBezTo>
                    <a:pt x="546791" y="258233"/>
                    <a:pt x="535549" y="223699"/>
                    <a:pt x="509107" y="196495"/>
                  </a:cubicBezTo>
                  <a:cubicBezTo>
                    <a:pt x="505034" y="192372"/>
                    <a:pt x="500732" y="188477"/>
                    <a:pt x="496201" y="184869"/>
                  </a:cubicBezTo>
                  <a:lnTo>
                    <a:pt x="300898" y="288186"/>
                  </a:lnTo>
                  <a:lnTo>
                    <a:pt x="0" y="12570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7" name="PA-椭圆 56">
              <a:extLst>
                <a:ext uri="{FF2B5EF4-FFF2-40B4-BE49-F238E27FC236}">
                  <a16:creationId xmlns:a16="http://schemas.microsoft.com/office/drawing/2014/main" xmlns="" id="{2C6A02A1-28D6-42E3-8A40-C554AEF529E3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9689672" y="4808920"/>
              <a:ext cx="1281564" cy="1281562"/>
            </a:xfrm>
            <a:prstGeom prst="ellips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PA-文本框 60">
            <a:extLst>
              <a:ext uri="{FF2B5EF4-FFF2-40B4-BE49-F238E27FC236}">
                <a16:creationId xmlns:a16="http://schemas.microsoft.com/office/drawing/2014/main" xmlns="" id="{875CFBFF-89E2-47C2-B3C4-ADC804077F4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396593" y="5443825"/>
            <a:ext cx="14112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</a:rPr>
              <a:t>Fusce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 est. </a:t>
            </a:r>
          </a:p>
          <a:p>
            <a:pPr algn="ctr"/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</a:rPr>
              <a:t>Vivamus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 a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62" name="PA-文本框 61">
            <a:extLst>
              <a:ext uri="{FF2B5EF4-FFF2-40B4-BE49-F238E27FC236}">
                <a16:creationId xmlns:a16="http://schemas.microsoft.com/office/drawing/2014/main" xmlns="" id="{0304A580-B54F-4874-8A81-15C2E4ECA8C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051482" y="5443825"/>
            <a:ext cx="14112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</a:rPr>
              <a:t>Fusce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 est. </a:t>
            </a:r>
          </a:p>
          <a:p>
            <a:pPr algn="ctr"/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</a:rPr>
              <a:t>Vivamus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 a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63" name="PA-文本框 62">
            <a:extLst>
              <a:ext uri="{FF2B5EF4-FFF2-40B4-BE49-F238E27FC236}">
                <a16:creationId xmlns:a16="http://schemas.microsoft.com/office/drawing/2014/main" xmlns="" id="{24AB16B6-9CE0-42FA-A4FB-2C34AB342C8A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9733261" y="5443825"/>
            <a:ext cx="14112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</a:rPr>
              <a:t>Fusce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 est. </a:t>
            </a:r>
          </a:p>
          <a:p>
            <a:pPr algn="ctr"/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</a:rPr>
              <a:t>Vivamus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 a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59017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21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24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 animBg="1"/>
      <p:bldP spid="39" grpId="0"/>
      <p:bldP spid="61" grpId="0"/>
      <p:bldP spid="62" grpId="0"/>
      <p:bldP spid="6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21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" name="Rectangle 蓝上">
            <a:extLst>
              <a:ext uri="{FF2B5EF4-FFF2-40B4-BE49-F238E27FC236}">
                <a16:creationId xmlns:a16="http://schemas.microsoft.com/office/drawing/2014/main" xmlns="" id="{7C1A846B-718F-411E-9542-40F479D3B3E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pct30">
            <a:fgClr>
              <a:srgbClr val="151515"/>
            </a:fgClr>
            <a:bgClr>
              <a:srgbClr val="41414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E536C9F9-072A-461E-8F13-2E0FF703E0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EFE1ECB3-9A91-48E6-8E5D-F0E5D271E8FA}"/>
              </a:ext>
            </a:extLst>
          </p:cNvPr>
          <p:cNvSpPr/>
          <p:nvPr/>
        </p:nvSpPr>
        <p:spPr>
          <a:xfrm>
            <a:off x="317500" y="208300"/>
            <a:ext cx="3089900" cy="1136031"/>
          </a:xfrm>
          <a:prstGeom prst="rect">
            <a:avLst/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E90C5985-A463-4B61-AA89-694CF0DE8D5F}"/>
              </a:ext>
            </a:extLst>
          </p:cNvPr>
          <p:cNvSpPr txBox="1"/>
          <p:nvPr/>
        </p:nvSpPr>
        <p:spPr>
          <a:xfrm>
            <a:off x="1063057" y="406983"/>
            <a:ext cx="25699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pc="300" dirty="0">
                <a:gradFill>
                  <a:gsLst>
                    <a:gs pos="15000">
                      <a:srgbClr val="810937"/>
                    </a:gs>
                    <a:gs pos="96000">
                      <a:srgbClr val="DD1D54">
                        <a:alpha val="45000"/>
                      </a:srgbClr>
                    </a:gs>
                    <a:gs pos="56000">
                      <a:srgbClr val="C40835"/>
                    </a:gs>
                  </a:gsLst>
                  <a:lin ang="3600000" scaled="0"/>
                </a:gra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这是你的标题</a:t>
            </a:r>
          </a:p>
        </p:txBody>
      </p:sp>
      <p:pic>
        <p:nvPicPr>
          <p:cNvPr id="129" name="图片 128">
            <a:extLst>
              <a:ext uri="{FF2B5EF4-FFF2-40B4-BE49-F238E27FC236}">
                <a16:creationId xmlns:a16="http://schemas.microsoft.com/office/drawing/2014/main" xmlns="" id="{054282E9-C0CB-4096-843E-AB282FA716F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34" t="5276" r="33175" b="50847"/>
          <a:stretch/>
        </p:blipFill>
        <p:spPr>
          <a:xfrm>
            <a:off x="653834" y="469900"/>
            <a:ext cx="397596" cy="397386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945B714C-5F12-452B-BA35-4AEF191EFD1B}"/>
              </a:ext>
            </a:extLst>
          </p:cNvPr>
          <p:cNvSpPr txBox="1"/>
          <p:nvPr/>
        </p:nvSpPr>
        <p:spPr>
          <a:xfrm>
            <a:off x="653834" y="5202799"/>
            <a:ext cx="8047203" cy="11060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spc="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</a:t>
            </a:r>
            <a:r>
              <a:rPr lang="en-US" altLang="zh-CN" sz="1400" spc="5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spc="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ipsum</a:t>
            </a:r>
            <a:r>
              <a:rPr lang="en-US" altLang="zh-CN" sz="1400" spc="5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dolor sit amet, </a:t>
            </a:r>
          </a:p>
          <a:p>
            <a:pPr>
              <a:lnSpc>
                <a:spcPct val="120000"/>
              </a:lnSpc>
            </a:pPr>
            <a:r>
              <a:rPr lang="en-US" altLang="zh-CN" sz="1400" spc="50" dirty="0" err="1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consectetuer</a:t>
            </a:r>
            <a:r>
              <a:rPr lang="en-US" altLang="zh-CN" sz="1400" spc="5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spc="50" dirty="0" err="1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adipiscing</a:t>
            </a:r>
            <a:r>
              <a:rPr lang="en-US" altLang="zh-CN" sz="1400" spc="5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elit. Maecenas </a:t>
            </a:r>
          </a:p>
          <a:p>
            <a:pPr>
              <a:lnSpc>
                <a:spcPct val="120000"/>
              </a:lnSpc>
            </a:pPr>
            <a:r>
              <a:rPr lang="en-US" altLang="zh-CN" sz="1400" spc="50" dirty="0" err="1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porttitor</a:t>
            </a:r>
            <a:r>
              <a:rPr lang="en-US" altLang="zh-CN" sz="1400" spc="5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congue massa. </a:t>
            </a:r>
            <a:r>
              <a:rPr lang="en-US" altLang="zh-CN" sz="1400" spc="50" dirty="0" err="1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Fusce</a:t>
            </a:r>
            <a:r>
              <a:rPr lang="en-US" altLang="zh-CN" sz="1400" spc="5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posuere, magna sed </a:t>
            </a:r>
          </a:p>
          <a:p>
            <a:pPr>
              <a:lnSpc>
                <a:spcPct val="120000"/>
              </a:lnSpc>
            </a:pPr>
            <a:r>
              <a:rPr lang="en-US" altLang="zh-CN" sz="1400" spc="5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pulvinar ultricies, purus </a:t>
            </a:r>
            <a:r>
              <a:rPr lang="en-US" altLang="zh-CN" sz="1400" spc="50" dirty="0" err="1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lectus</a:t>
            </a:r>
            <a:r>
              <a:rPr lang="en-US" altLang="zh-CN" sz="1400" spc="5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spc="50" dirty="0" err="1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malesuada</a:t>
            </a:r>
            <a:r>
              <a:rPr lang="en-US" altLang="zh-CN" sz="1400" spc="5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libero, sit amet commodo magna eros quis </a:t>
            </a:r>
            <a:r>
              <a:rPr lang="en-US" altLang="zh-CN" sz="1400" spc="50" dirty="0" err="1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urna</a:t>
            </a:r>
            <a:r>
              <a:rPr lang="en-US" altLang="zh-CN" sz="1400" spc="5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23" name="十字形 22">
            <a:extLst>
              <a:ext uri="{FF2B5EF4-FFF2-40B4-BE49-F238E27FC236}">
                <a16:creationId xmlns:a16="http://schemas.microsoft.com/office/drawing/2014/main" xmlns="" id="{E5E5CEF0-2B9D-433B-84E6-6C01F8382300}"/>
              </a:ext>
            </a:extLst>
          </p:cNvPr>
          <p:cNvSpPr/>
          <p:nvPr/>
        </p:nvSpPr>
        <p:spPr>
          <a:xfrm>
            <a:off x="11247120" y="6017761"/>
            <a:ext cx="291046" cy="291046"/>
          </a:xfrm>
          <a:prstGeom prst="plus">
            <a:avLst>
              <a:gd name="adj" fmla="val 45000"/>
            </a:avLst>
          </a:prstGeom>
          <a:solidFill>
            <a:srgbClr val="C40835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Oval 23">
            <a:extLst>
              <a:ext uri="{FF2B5EF4-FFF2-40B4-BE49-F238E27FC236}">
                <a16:creationId xmlns:a16="http://schemas.microsoft.com/office/drawing/2014/main" xmlns="" id="{D8E123DE-6D56-48A6-8E4A-A81F759E1D9F}"/>
              </a:ext>
            </a:extLst>
          </p:cNvPr>
          <p:cNvSpPr/>
          <p:nvPr/>
        </p:nvSpPr>
        <p:spPr>
          <a:xfrm>
            <a:off x="3026146" y="3177647"/>
            <a:ext cx="341658" cy="502705"/>
          </a:xfrm>
          <a:custGeom>
            <a:avLst/>
            <a:gdLst>
              <a:gd name="T0" fmla="*/ 88862 h 440259"/>
              <a:gd name="T1" fmla="*/ 88862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88862 h 440259"/>
              <a:gd name="T15" fmla="*/ 88862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9" h="470">
                <a:moveTo>
                  <a:pt x="160" y="0"/>
                </a:moveTo>
                <a:cubicBezTo>
                  <a:pt x="72" y="0"/>
                  <a:pt x="0" y="71"/>
                  <a:pt x="0" y="158"/>
                </a:cubicBezTo>
                <a:cubicBezTo>
                  <a:pt x="0" y="203"/>
                  <a:pt x="44" y="283"/>
                  <a:pt x="44" y="283"/>
                </a:cubicBezTo>
                <a:lnTo>
                  <a:pt x="154" y="470"/>
                </a:lnTo>
                <a:lnTo>
                  <a:pt x="268" y="286"/>
                </a:lnTo>
                <a:cubicBezTo>
                  <a:pt x="268" y="286"/>
                  <a:pt x="319" y="209"/>
                  <a:pt x="319" y="158"/>
                </a:cubicBezTo>
                <a:cubicBezTo>
                  <a:pt x="319" y="71"/>
                  <a:pt x="248" y="0"/>
                  <a:pt x="160" y="0"/>
                </a:cubicBezTo>
                <a:close/>
                <a:moveTo>
                  <a:pt x="159" y="246"/>
                </a:moveTo>
                <a:cubicBezTo>
                  <a:pt x="109" y="246"/>
                  <a:pt x="68" y="205"/>
                  <a:pt x="68" y="154"/>
                </a:cubicBezTo>
                <a:cubicBezTo>
                  <a:pt x="68" y="104"/>
                  <a:pt x="109" y="63"/>
                  <a:pt x="159" y="63"/>
                </a:cubicBezTo>
                <a:cubicBezTo>
                  <a:pt x="210" y="63"/>
                  <a:pt x="250" y="104"/>
                  <a:pt x="250" y="154"/>
                </a:cubicBezTo>
                <a:cubicBezTo>
                  <a:pt x="250" y="205"/>
                  <a:pt x="210" y="246"/>
                  <a:pt x="159" y="246"/>
                </a:cubicBezTo>
                <a:close/>
              </a:path>
            </a:pathLst>
          </a:custGeom>
          <a:solidFill>
            <a:srgbClr val="960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2" name="Oval 23">
            <a:extLst>
              <a:ext uri="{FF2B5EF4-FFF2-40B4-BE49-F238E27FC236}">
                <a16:creationId xmlns:a16="http://schemas.microsoft.com/office/drawing/2014/main" xmlns="" id="{A2A7E2D1-B4C8-4F62-B78D-EF1A57EE134C}"/>
              </a:ext>
            </a:extLst>
          </p:cNvPr>
          <p:cNvSpPr/>
          <p:nvPr/>
        </p:nvSpPr>
        <p:spPr>
          <a:xfrm>
            <a:off x="5911792" y="1612672"/>
            <a:ext cx="317974" cy="467857"/>
          </a:xfrm>
          <a:custGeom>
            <a:avLst/>
            <a:gdLst>
              <a:gd name="T0" fmla="*/ 88862 h 440259"/>
              <a:gd name="T1" fmla="*/ 88862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88862 h 440259"/>
              <a:gd name="T15" fmla="*/ 88862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9" h="470">
                <a:moveTo>
                  <a:pt x="160" y="0"/>
                </a:moveTo>
                <a:cubicBezTo>
                  <a:pt x="72" y="0"/>
                  <a:pt x="0" y="71"/>
                  <a:pt x="0" y="158"/>
                </a:cubicBezTo>
                <a:cubicBezTo>
                  <a:pt x="0" y="203"/>
                  <a:pt x="44" y="283"/>
                  <a:pt x="44" y="283"/>
                </a:cubicBezTo>
                <a:lnTo>
                  <a:pt x="154" y="470"/>
                </a:lnTo>
                <a:lnTo>
                  <a:pt x="268" y="286"/>
                </a:lnTo>
                <a:cubicBezTo>
                  <a:pt x="268" y="286"/>
                  <a:pt x="319" y="209"/>
                  <a:pt x="319" y="158"/>
                </a:cubicBezTo>
                <a:cubicBezTo>
                  <a:pt x="319" y="71"/>
                  <a:pt x="248" y="0"/>
                  <a:pt x="160" y="0"/>
                </a:cubicBezTo>
                <a:close/>
                <a:moveTo>
                  <a:pt x="159" y="246"/>
                </a:moveTo>
                <a:cubicBezTo>
                  <a:pt x="109" y="246"/>
                  <a:pt x="68" y="205"/>
                  <a:pt x="68" y="154"/>
                </a:cubicBezTo>
                <a:cubicBezTo>
                  <a:pt x="68" y="104"/>
                  <a:pt x="109" y="63"/>
                  <a:pt x="159" y="63"/>
                </a:cubicBezTo>
                <a:cubicBezTo>
                  <a:pt x="210" y="63"/>
                  <a:pt x="250" y="104"/>
                  <a:pt x="250" y="154"/>
                </a:cubicBezTo>
                <a:cubicBezTo>
                  <a:pt x="250" y="205"/>
                  <a:pt x="210" y="246"/>
                  <a:pt x="159" y="24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3" name="Oval 23">
            <a:extLst>
              <a:ext uri="{FF2B5EF4-FFF2-40B4-BE49-F238E27FC236}">
                <a16:creationId xmlns:a16="http://schemas.microsoft.com/office/drawing/2014/main" xmlns="" id="{2EC95BA5-7466-4D2E-AF78-DCA4D41B790D}"/>
              </a:ext>
            </a:extLst>
          </p:cNvPr>
          <p:cNvSpPr/>
          <p:nvPr/>
        </p:nvSpPr>
        <p:spPr>
          <a:xfrm>
            <a:off x="5562287" y="3739790"/>
            <a:ext cx="317974" cy="467857"/>
          </a:xfrm>
          <a:custGeom>
            <a:avLst/>
            <a:gdLst>
              <a:gd name="T0" fmla="*/ 88862 h 440259"/>
              <a:gd name="T1" fmla="*/ 88862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88862 h 440259"/>
              <a:gd name="T15" fmla="*/ 88862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9" h="470">
                <a:moveTo>
                  <a:pt x="160" y="0"/>
                </a:moveTo>
                <a:cubicBezTo>
                  <a:pt x="72" y="0"/>
                  <a:pt x="0" y="71"/>
                  <a:pt x="0" y="158"/>
                </a:cubicBezTo>
                <a:cubicBezTo>
                  <a:pt x="0" y="203"/>
                  <a:pt x="44" y="283"/>
                  <a:pt x="44" y="283"/>
                </a:cubicBezTo>
                <a:lnTo>
                  <a:pt x="154" y="470"/>
                </a:lnTo>
                <a:lnTo>
                  <a:pt x="268" y="286"/>
                </a:lnTo>
                <a:cubicBezTo>
                  <a:pt x="268" y="286"/>
                  <a:pt x="319" y="209"/>
                  <a:pt x="319" y="158"/>
                </a:cubicBezTo>
                <a:cubicBezTo>
                  <a:pt x="319" y="71"/>
                  <a:pt x="248" y="0"/>
                  <a:pt x="160" y="0"/>
                </a:cubicBezTo>
                <a:close/>
                <a:moveTo>
                  <a:pt x="159" y="246"/>
                </a:moveTo>
                <a:cubicBezTo>
                  <a:pt x="109" y="246"/>
                  <a:pt x="68" y="205"/>
                  <a:pt x="68" y="154"/>
                </a:cubicBezTo>
                <a:cubicBezTo>
                  <a:pt x="68" y="104"/>
                  <a:pt x="109" y="63"/>
                  <a:pt x="159" y="63"/>
                </a:cubicBezTo>
                <a:cubicBezTo>
                  <a:pt x="210" y="63"/>
                  <a:pt x="250" y="104"/>
                  <a:pt x="250" y="154"/>
                </a:cubicBezTo>
                <a:cubicBezTo>
                  <a:pt x="250" y="205"/>
                  <a:pt x="210" y="246"/>
                  <a:pt x="159" y="24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5" name="Oval 23">
            <a:extLst>
              <a:ext uri="{FF2B5EF4-FFF2-40B4-BE49-F238E27FC236}">
                <a16:creationId xmlns:a16="http://schemas.microsoft.com/office/drawing/2014/main" xmlns="" id="{6911E46B-C103-469B-914C-6F9BB6C038EF}"/>
              </a:ext>
            </a:extLst>
          </p:cNvPr>
          <p:cNvSpPr/>
          <p:nvPr/>
        </p:nvSpPr>
        <p:spPr>
          <a:xfrm>
            <a:off x="8446902" y="3048868"/>
            <a:ext cx="377296" cy="555139"/>
          </a:xfrm>
          <a:custGeom>
            <a:avLst/>
            <a:gdLst>
              <a:gd name="T0" fmla="*/ 88862 h 440259"/>
              <a:gd name="T1" fmla="*/ 88862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88862 h 440259"/>
              <a:gd name="T15" fmla="*/ 88862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9" h="470">
                <a:moveTo>
                  <a:pt x="160" y="0"/>
                </a:moveTo>
                <a:cubicBezTo>
                  <a:pt x="72" y="0"/>
                  <a:pt x="0" y="71"/>
                  <a:pt x="0" y="158"/>
                </a:cubicBezTo>
                <a:cubicBezTo>
                  <a:pt x="0" y="203"/>
                  <a:pt x="44" y="283"/>
                  <a:pt x="44" y="283"/>
                </a:cubicBezTo>
                <a:lnTo>
                  <a:pt x="154" y="470"/>
                </a:lnTo>
                <a:lnTo>
                  <a:pt x="268" y="286"/>
                </a:lnTo>
                <a:cubicBezTo>
                  <a:pt x="268" y="286"/>
                  <a:pt x="319" y="209"/>
                  <a:pt x="319" y="158"/>
                </a:cubicBezTo>
                <a:cubicBezTo>
                  <a:pt x="319" y="71"/>
                  <a:pt x="248" y="0"/>
                  <a:pt x="160" y="0"/>
                </a:cubicBezTo>
                <a:close/>
                <a:moveTo>
                  <a:pt x="159" y="246"/>
                </a:moveTo>
                <a:cubicBezTo>
                  <a:pt x="109" y="246"/>
                  <a:pt x="68" y="205"/>
                  <a:pt x="68" y="154"/>
                </a:cubicBezTo>
                <a:cubicBezTo>
                  <a:pt x="68" y="104"/>
                  <a:pt x="109" y="63"/>
                  <a:pt x="159" y="63"/>
                </a:cubicBezTo>
                <a:cubicBezTo>
                  <a:pt x="210" y="63"/>
                  <a:pt x="250" y="104"/>
                  <a:pt x="250" y="154"/>
                </a:cubicBezTo>
                <a:cubicBezTo>
                  <a:pt x="250" y="205"/>
                  <a:pt x="210" y="246"/>
                  <a:pt x="159" y="246"/>
                </a:cubicBezTo>
                <a:close/>
              </a:path>
            </a:pathLst>
          </a:custGeom>
          <a:solidFill>
            <a:srgbClr val="940A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6" name="Oval 23">
            <a:extLst>
              <a:ext uri="{FF2B5EF4-FFF2-40B4-BE49-F238E27FC236}">
                <a16:creationId xmlns:a16="http://schemas.microsoft.com/office/drawing/2014/main" xmlns="" id="{895D6D39-91FB-4D9D-B171-19FCB1B8C845}"/>
              </a:ext>
            </a:extLst>
          </p:cNvPr>
          <p:cNvSpPr/>
          <p:nvPr/>
        </p:nvSpPr>
        <p:spPr>
          <a:xfrm>
            <a:off x="10097899" y="1713533"/>
            <a:ext cx="249426" cy="366996"/>
          </a:xfrm>
          <a:custGeom>
            <a:avLst/>
            <a:gdLst>
              <a:gd name="T0" fmla="*/ 88862 h 440259"/>
              <a:gd name="T1" fmla="*/ 88862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88862 h 440259"/>
              <a:gd name="T15" fmla="*/ 88862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9" h="470">
                <a:moveTo>
                  <a:pt x="160" y="0"/>
                </a:moveTo>
                <a:cubicBezTo>
                  <a:pt x="72" y="0"/>
                  <a:pt x="0" y="71"/>
                  <a:pt x="0" y="158"/>
                </a:cubicBezTo>
                <a:cubicBezTo>
                  <a:pt x="0" y="203"/>
                  <a:pt x="44" y="283"/>
                  <a:pt x="44" y="283"/>
                </a:cubicBezTo>
                <a:lnTo>
                  <a:pt x="154" y="470"/>
                </a:lnTo>
                <a:lnTo>
                  <a:pt x="268" y="286"/>
                </a:lnTo>
                <a:cubicBezTo>
                  <a:pt x="268" y="286"/>
                  <a:pt x="319" y="209"/>
                  <a:pt x="319" y="158"/>
                </a:cubicBezTo>
                <a:cubicBezTo>
                  <a:pt x="319" y="71"/>
                  <a:pt x="248" y="0"/>
                  <a:pt x="160" y="0"/>
                </a:cubicBezTo>
                <a:close/>
                <a:moveTo>
                  <a:pt x="159" y="246"/>
                </a:moveTo>
                <a:cubicBezTo>
                  <a:pt x="109" y="246"/>
                  <a:pt x="68" y="205"/>
                  <a:pt x="68" y="154"/>
                </a:cubicBezTo>
                <a:cubicBezTo>
                  <a:pt x="68" y="104"/>
                  <a:pt x="109" y="63"/>
                  <a:pt x="159" y="63"/>
                </a:cubicBezTo>
                <a:cubicBezTo>
                  <a:pt x="210" y="63"/>
                  <a:pt x="250" y="104"/>
                  <a:pt x="250" y="154"/>
                </a:cubicBezTo>
                <a:cubicBezTo>
                  <a:pt x="250" y="205"/>
                  <a:pt x="210" y="246"/>
                  <a:pt x="159" y="24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97708CDB-10A2-4C24-83CE-8CFD7A77486C}"/>
              </a:ext>
            </a:extLst>
          </p:cNvPr>
          <p:cNvGrpSpPr/>
          <p:nvPr/>
        </p:nvGrpSpPr>
        <p:grpSpPr>
          <a:xfrm>
            <a:off x="1169953" y="2408365"/>
            <a:ext cx="1564780" cy="1043186"/>
            <a:chOff x="-3175726" y="1842235"/>
            <a:chExt cx="4383260" cy="2922175"/>
          </a:xfrm>
        </p:grpSpPr>
        <p:graphicFrame>
          <p:nvGraphicFramePr>
            <p:cNvPr id="137" name="图表 136">
              <a:extLst>
                <a:ext uri="{FF2B5EF4-FFF2-40B4-BE49-F238E27FC236}">
                  <a16:creationId xmlns:a16="http://schemas.microsoft.com/office/drawing/2014/main" xmlns="" id="{C8C851D9-EB18-4D59-B82D-92806C97876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485706089"/>
                </p:ext>
              </p:extLst>
            </p:nvPr>
          </p:nvGraphicFramePr>
          <p:xfrm>
            <a:off x="-2908227" y="2020569"/>
            <a:ext cx="3848261" cy="256550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aphicFrame>
          <p:nvGraphicFramePr>
            <p:cNvPr id="28" name="图表 27">
              <a:extLst>
                <a:ext uri="{FF2B5EF4-FFF2-40B4-BE49-F238E27FC236}">
                  <a16:creationId xmlns:a16="http://schemas.microsoft.com/office/drawing/2014/main" xmlns="" id="{F03E582A-886C-4B2C-879F-BCB01FE2102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552666275"/>
                </p:ext>
              </p:extLst>
            </p:nvPr>
          </p:nvGraphicFramePr>
          <p:xfrm>
            <a:off x="-3175726" y="1842235"/>
            <a:ext cx="4383260" cy="29221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</p:grpSp>
      <p:grpSp>
        <p:nvGrpSpPr>
          <p:cNvPr id="139" name="组合 138">
            <a:extLst>
              <a:ext uri="{FF2B5EF4-FFF2-40B4-BE49-F238E27FC236}">
                <a16:creationId xmlns:a16="http://schemas.microsoft.com/office/drawing/2014/main" xmlns="" id="{D787E300-3C2D-4247-A10F-9508DE5F01BE}"/>
              </a:ext>
            </a:extLst>
          </p:cNvPr>
          <p:cNvGrpSpPr/>
          <p:nvPr/>
        </p:nvGrpSpPr>
        <p:grpSpPr>
          <a:xfrm>
            <a:off x="2591401" y="3369049"/>
            <a:ext cx="2065266" cy="1376842"/>
            <a:chOff x="-3175726" y="1842235"/>
            <a:chExt cx="4383260" cy="2922175"/>
          </a:xfrm>
        </p:grpSpPr>
        <p:graphicFrame>
          <p:nvGraphicFramePr>
            <p:cNvPr id="140" name="图表 139">
              <a:extLst>
                <a:ext uri="{FF2B5EF4-FFF2-40B4-BE49-F238E27FC236}">
                  <a16:creationId xmlns:a16="http://schemas.microsoft.com/office/drawing/2014/main" xmlns="" id="{C292879B-43FA-4621-BEFB-44E0D3A277B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485706089"/>
                </p:ext>
              </p:extLst>
            </p:nvPr>
          </p:nvGraphicFramePr>
          <p:xfrm>
            <a:off x="-2908227" y="2020569"/>
            <a:ext cx="3848261" cy="256550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  <p:graphicFrame>
          <p:nvGraphicFramePr>
            <p:cNvPr id="141" name="图表 140">
              <a:extLst>
                <a:ext uri="{FF2B5EF4-FFF2-40B4-BE49-F238E27FC236}">
                  <a16:creationId xmlns:a16="http://schemas.microsoft.com/office/drawing/2014/main" xmlns="" id="{55A189F1-EABB-46FF-9689-A2F2E5CAC29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881499171"/>
                </p:ext>
              </p:extLst>
            </p:nvPr>
          </p:nvGraphicFramePr>
          <p:xfrm>
            <a:off x="-3175726" y="1842235"/>
            <a:ext cx="4383260" cy="29221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9"/>
            </a:graphicData>
          </a:graphic>
        </p:graphicFrame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xmlns="" id="{656EACE4-C639-4176-AC32-05D18E7D1560}"/>
              </a:ext>
            </a:extLst>
          </p:cNvPr>
          <p:cNvGrpSpPr/>
          <p:nvPr/>
        </p:nvGrpSpPr>
        <p:grpSpPr>
          <a:xfrm>
            <a:off x="5795204" y="1713533"/>
            <a:ext cx="1615324" cy="1076880"/>
            <a:chOff x="-3175726" y="1842235"/>
            <a:chExt cx="4383260" cy="2922175"/>
          </a:xfrm>
        </p:grpSpPr>
        <p:graphicFrame>
          <p:nvGraphicFramePr>
            <p:cNvPr id="143" name="图表 142">
              <a:extLst>
                <a:ext uri="{FF2B5EF4-FFF2-40B4-BE49-F238E27FC236}">
                  <a16:creationId xmlns:a16="http://schemas.microsoft.com/office/drawing/2014/main" xmlns="" id="{40D2DC14-84F5-4A90-BFEC-7600CA3D5B9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485706089"/>
                </p:ext>
              </p:extLst>
            </p:nvPr>
          </p:nvGraphicFramePr>
          <p:xfrm>
            <a:off x="-2908227" y="2020569"/>
            <a:ext cx="3848261" cy="256550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0"/>
            </a:graphicData>
          </a:graphic>
        </p:graphicFrame>
        <p:graphicFrame>
          <p:nvGraphicFramePr>
            <p:cNvPr id="144" name="图表 143">
              <a:extLst>
                <a:ext uri="{FF2B5EF4-FFF2-40B4-BE49-F238E27FC236}">
                  <a16:creationId xmlns:a16="http://schemas.microsoft.com/office/drawing/2014/main" xmlns="" id="{AA3F66A4-F911-4F20-9844-C9C823997E4C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349515335"/>
                </p:ext>
              </p:extLst>
            </p:nvPr>
          </p:nvGraphicFramePr>
          <p:xfrm>
            <a:off x="-3175726" y="1842235"/>
            <a:ext cx="4383260" cy="29221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</p:grpSp>
      <p:grpSp>
        <p:nvGrpSpPr>
          <p:cNvPr id="145" name="组合 144">
            <a:extLst>
              <a:ext uri="{FF2B5EF4-FFF2-40B4-BE49-F238E27FC236}">
                <a16:creationId xmlns:a16="http://schemas.microsoft.com/office/drawing/2014/main" xmlns="" id="{54C6FB7D-5B76-4800-A5C8-5990F938F96F}"/>
              </a:ext>
            </a:extLst>
          </p:cNvPr>
          <p:cNvGrpSpPr/>
          <p:nvPr/>
        </p:nvGrpSpPr>
        <p:grpSpPr>
          <a:xfrm>
            <a:off x="4632689" y="3117282"/>
            <a:ext cx="1336820" cy="891212"/>
            <a:chOff x="-3175726" y="1842235"/>
            <a:chExt cx="4383260" cy="2922175"/>
          </a:xfrm>
        </p:grpSpPr>
        <p:graphicFrame>
          <p:nvGraphicFramePr>
            <p:cNvPr id="146" name="图表 145">
              <a:extLst>
                <a:ext uri="{FF2B5EF4-FFF2-40B4-BE49-F238E27FC236}">
                  <a16:creationId xmlns:a16="http://schemas.microsoft.com/office/drawing/2014/main" xmlns="" id="{0EEAB13A-5BFB-4028-9130-B52E2FD9898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485706089"/>
                </p:ext>
              </p:extLst>
            </p:nvPr>
          </p:nvGraphicFramePr>
          <p:xfrm>
            <a:off x="-2908227" y="2020569"/>
            <a:ext cx="3848261" cy="256550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2"/>
            </a:graphicData>
          </a:graphic>
        </p:graphicFrame>
        <p:graphicFrame>
          <p:nvGraphicFramePr>
            <p:cNvPr id="147" name="图表 146">
              <a:extLst>
                <a:ext uri="{FF2B5EF4-FFF2-40B4-BE49-F238E27FC236}">
                  <a16:creationId xmlns:a16="http://schemas.microsoft.com/office/drawing/2014/main" xmlns="" id="{FEEA2E1D-1CDF-4B17-B63F-2C755C375F0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335158903"/>
                </p:ext>
              </p:extLst>
            </p:nvPr>
          </p:nvGraphicFramePr>
          <p:xfrm>
            <a:off x="-3175726" y="1842235"/>
            <a:ext cx="4383260" cy="29221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3"/>
            </a:graphicData>
          </a:graphic>
        </p:graphicFrame>
      </p:grpSp>
      <p:grpSp>
        <p:nvGrpSpPr>
          <p:cNvPr id="148" name="组合 147">
            <a:extLst>
              <a:ext uri="{FF2B5EF4-FFF2-40B4-BE49-F238E27FC236}">
                <a16:creationId xmlns:a16="http://schemas.microsoft.com/office/drawing/2014/main" xmlns="" id="{9E7A0F45-E6BC-4FBA-A79F-0A82BFE637C1}"/>
              </a:ext>
            </a:extLst>
          </p:cNvPr>
          <p:cNvGrpSpPr/>
          <p:nvPr/>
        </p:nvGrpSpPr>
        <p:grpSpPr>
          <a:xfrm>
            <a:off x="9227999" y="4738847"/>
            <a:ext cx="1615324" cy="1076880"/>
            <a:chOff x="-3175726" y="1842235"/>
            <a:chExt cx="4383260" cy="2922175"/>
          </a:xfrm>
        </p:grpSpPr>
        <p:graphicFrame>
          <p:nvGraphicFramePr>
            <p:cNvPr id="149" name="图表 148">
              <a:extLst>
                <a:ext uri="{FF2B5EF4-FFF2-40B4-BE49-F238E27FC236}">
                  <a16:creationId xmlns:a16="http://schemas.microsoft.com/office/drawing/2014/main" xmlns="" id="{B974773C-36CF-4585-AC28-6359D46D836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485706089"/>
                </p:ext>
              </p:extLst>
            </p:nvPr>
          </p:nvGraphicFramePr>
          <p:xfrm>
            <a:off x="-2908227" y="2020569"/>
            <a:ext cx="3848261" cy="256550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4"/>
            </a:graphicData>
          </a:graphic>
        </p:graphicFrame>
        <p:graphicFrame>
          <p:nvGraphicFramePr>
            <p:cNvPr id="150" name="图表 149">
              <a:extLst>
                <a:ext uri="{FF2B5EF4-FFF2-40B4-BE49-F238E27FC236}">
                  <a16:creationId xmlns:a16="http://schemas.microsoft.com/office/drawing/2014/main" xmlns="" id="{EDD783D7-96D5-440B-A328-1CBC41DB214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75023637"/>
                </p:ext>
              </p:extLst>
            </p:nvPr>
          </p:nvGraphicFramePr>
          <p:xfrm>
            <a:off x="-3175726" y="1842235"/>
            <a:ext cx="4383260" cy="29221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5"/>
            </a:graphicData>
          </a:graphic>
        </p:graphicFrame>
      </p:grpSp>
      <p:grpSp>
        <p:nvGrpSpPr>
          <p:cNvPr id="151" name="组合 150">
            <a:extLst>
              <a:ext uri="{FF2B5EF4-FFF2-40B4-BE49-F238E27FC236}">
                <a16:creationId xmlns:a16="http://schemas.microsoft.com/office/drawing/2014/main" xmlns="" id="{402B65C0-027E-4573-9DE8-AB52124E82D8}"/>
              </a:ext>
            </a:extLst>
          </p:cNvPr>
          <p:cNvGrpSpPr/>
          <p:nvPr/>
        </p:nvGrpSpPr>
        <p:grpSpPr>
          <a:xfrm>
            <a:off x="7319141" y="3201350"/>
            <a:ext cx="1615324" cy="1076880"/>
            <a:chOff x="-3175726" y="1842235"/>
            <a:chExt cx="4383260" cy="2922175"/>
          </a:xfrm>
        </p:grpSpPr>
        <p:graphicFrame>
          <p:nvGraphicFramePr>
            <p:cNvPr id="152" name="图表 151">
              <a:extLst>
                <a:ext uri="{FF2B5EF4-FFF2-40B4-BE49-F238E27FC236}">
                  <a16:creationId xmlns:a16="http://schemas.microsoft.com/office/drawing/2014/main" xmlns="" id="{295ECFD0-CCB5-4A40-8B02-7FE0AECFE3A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485706089"/>
                </p:ext>
              </p:extLst>
            </p:nvPr>
          </p:nvGraphicFramePr>
          <p:xfrm>
            <a:off x="-2908227" y="2020569"/>
            <a:ext cx="3848261" cy="256550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6"/>
            </a:graphicData>
          </a:graphic>
        </p:graphicFrame>
        <p:graphicFrame>
          <p:nvGraphicFramePr>
            <p:cNvPr id="153" name="图表 152">
              <a:extLst>
                <a:ext uri="{FF2B5EF4-FFF2-40B4-BE49-F238E27FC236}">
                  <a16:creationId xmlns:a16="http://schemas.microsoft.com/office/drawing/2014/main" xmlns="" id="{E1B142C3-BCF6-49AD-8F48-A30AD4600B7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349515335"/>
                </p:ext>
              </p:extLst>
            </p:nvPr>
          </p:nvGraphicFramePr>
          <p:xfrm>
            <a:off x="-3175726" y="1842235"/>
            <a:ext cx="4383260" cy="29221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7"/>
            </a:graphicData>
          </a:graphic>
        </p:graphicFrame>
      </p:grpSp>
      <p:grpSp>
        <p:nvGrpSpPr>
          <p:cNvPr id="154" name="组合 153">
            <a:extLst>
              <a:ext uri="{FF2B5EF4-FFF2-40B4-BE49-F238E27FC236}">
                <a16:creationId xmlns:a16="http://schemas.microsoft.com/office/drawing/2014/main" xmlns="" id="{8F434D47-0D8E-4DDA-8728-EAEF8FC972B8}"/>
              </a:ext>
            </a:extLst>
          </p:cNvPr>
          <p:cNvGrpSpPr/>
          <p:nvPr/>
        </p:nvGrpSpPr>
        <p:grpSpPr>
          <a:xfrm>
            <a:off x="9381734" y="1929526"/>
            <a:ext cx="1935018" cy="1290010"/>
            <a:chOff x="-3175726" y="1842235"/>
            <a:chExt cx="4383260" cy="2922175"/>
          </a:xfrm>
        </p:grpSpPr>
        <p:graphicFrame>
          <p:nvGraphicFramePr>
            <p:cNvPr id="155" name="图表 154">
              <a:extLst>
                <a:ext uri="{FF2B5EF4-FFF2-40B4-BE49-F238E27FC236}">
                  <a16:creationId xmlns:a16="http://schemas.microsoft.com/office/drawing/2014/main" xmlns="" id="{0B717694-82D0-4095-8C1B-823EB0B1C96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485706089"/>
                </p:ext>
              </p:extLst>
            </p:nvPr>
          </p:nvGraphicFramePr>
          <p:xfrm>
            <a:off x="-2908227" y="2020569"/>
            <a:ext cx="3848261" cy="256550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8"/>
            </a:graphicData>
          </a:graphic>
        </p:graphicFrame>
        <p:graphicFrame>
          <p:nvGraphicFramePr>
            <p:cNvPr id="156" name="图表 155">
              <a:extLst>
                <a:ext uri="{FF2B5EF4-FFF2-40B4-BE49-F238E27FC236}">
                  <a16:creationId xmlns:a16="http://schemas.microsoft.com/office/drawing/2014/main" xmlns="" id="{8E916AA6-5C8C-44F6-B1FB-4C3BD76FF4A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908319163"/>
                </p:ext>
              </p:extLst>
            </p:nvPr>
          </p:nvGraphicFramePr>
          <p:xfrm>
            <a:off x="-3175726" y="1842235"/>
            <a:ext cx="4383260" cy="29221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9"/>
            </a:graphicData>
          </a:graphic>
        </p:graphicFrame>
      </p:grp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2EDF3F78-1F94-47C9-8D41-15DCB1492660}"/>
              </a:ext>
            </a:extLst>
          </p:cNvPr>
          <p:cNvCxnSpPr/>
          <p:nvPr/>
        </p:nvCxnSpPr>
        <p:spPr>
          <a:xfrm>
            <a:off x="653834" y="951224"/>
            <a:ext cx="1394292" cy="0"/>
          </a:xfrm>
          <a:prstGeom prst="line">
            <a:avLst/>
          </a:prstGeom>
          <a:ln w="38100">
            <a:solidFill>
              <a:srgbClr val="960A41">
                <a:alpha val="4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Oval 23">
            <a:extLst>
              <a:ext uri="{FF2B5EF4-FFF2-40B4-BE49-F238E27FC236}">
                <a16:creationId xmlns:a16="http://schemas.microsoft.com/office/drawing/2014/main" xmlns="" id="{FBB487AD-88BD-4814-B920-7C0191BF42C6}"/>
              </a:ext>
            </a:extLst>
          </p:cNvPr>
          <p:cNvSpPr/>
          <p:nvPr/>
        </p:nvSpPr>
        <p:spPr>
          <a:xfrm>
            <a:off x="2256222" y="2305887"/>
            <a:ext cx="199491" cy="293525"/>
          </a:xfrm>
          <a:custGeom>
            <a:avLst/>
            <a:gdLst>
              <a:gd name="T0" fmla="*/ 88862 h 440259"/>
              <a:gd name="T1" fmla="*/ 88862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88862 h 440259"/>
              <a:gd name="T15" fmla="*/ 88862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9" h="470">
                <a:moveTo>
                  <a:pt x="160" y="0"/>
                </a:moveTo>
                <a:cubicBezTo>
                  <a:pt x="72" y="0"/>
                  <a:pt x="0" y="71"/>
                  <a:pt x="0" y="158"/>
                </a:cubicBezTo>
                <a:cubicBezTo>
                  <a:pt x="0" y="203"/>
                  <a:pt x="44" y="283"/>
                  <a:pt x="44" y="283"/>
                </a:cubicBezTo>
                <a:lnTo>
                  <a:pt x="154" y="470"/>
                </a:lnTo>
                <a:lnTo>
                  <a:pt x="268" y="286"/>
                </a:lnTo>
                <a:cubicBezTo>
                  <a:pt x="268" y="286"/>
                  <a:pt x="319" y="209"/>
                  <a:pt x="319" y="158"/>
                </a:cubicBezTo>
                <a:cubicBezTo>
                  <a:pt x="319" y="71"/>
                  <a:pt x="248" y="0"/>
                  <a:pt x="160" y="0"/>
                </a:cubicBezTo>
                <a:close/>
                <a:moveTo>
                  <a:pt x="159" y="246"/>
                </a:moveTo>
                <a:cubicBezTo>
                  <a:pt x="109" y="246"/>
                  <a:pt x="68" y="205"/>
                  <a:pt x="68" y="154"/>
                </a:cubicBezTo>
                <a:cubicBezTo>
                  <a:pt x="68" y="104"/>
                  <a:pt x="109" y="63"/>
                  <a:pt x="159" y="63"/>
                </a:cubicBezTo>
                <a:cubicBezTo>
                  <a:pt x="210" y="63"/>
                  <a:pt x="250" y="104"/>
                  <a:pt x="250" y="154"/>
                </a:cubicBezTo>
                <a:cubicBezTo>
                  <a:pt x="250" y="205"/>
                  <a:pt x="210" y="246"/>
                  <a:pt x="159" y="24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4" name="Oval 23">
            <a:extLst>
              <a:ext uri="{FF2B5EF4-FFF2-40B4-BE49-F238E27FC236}">
                <a16:creationId xmlns:a16="http://schemas.microsoft.com/office/drawing/2014/main" xmlns="" id="{AAEBB389-B77D-4C59-AD6C-D48C37BE8D9F}"/>
              </a:ext>
            </a:extLst>
          </p:cNvPr>
          <p:cNvSpPr/>
          <p:nvPr/>
        </p:nvSpPr>
        <p:spPr>
          <a:xfrm>
            <a:off x="9509616" y="4738847"/>
            <a:ext cx="184656" cy="271696"/>
          </a:xfrm>
          <a:custGeom>
            <a:avLst/>
            <a:gdLst>
              <a:gd name="T0" fmla="*/ 88862 h 440259"/>
              <a:gd name="T1" fmla="*/ 88862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88862 h 440259"/>
              <a:gd name="T15" fmla="*/ 88862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9" h="470">
                <a:moveTo>
                  <a:pt x="160" y="0"/>
                </a:moveTo>
                <a:cubicBezTo>
                  <a:pt x="72" y="0"/>
                  <a:pt x="0" y="71"/>
                  <a:pt x="0" y="158"/>
                </a:cubicBezTo>
                <a:cubicBezTo>
                  <a:pt x="0" y="203"/>
                  <a:pt x="44" y="283"/>
                  <a:pt x="44" y="283"/>
                </a:cubicBezTo>
                <a:lnTo>
                  <a:pt x="154" y="470"/>
                </a:lnTo>
                <a:lnTo>
                  <a:pt x="268" y="286"/>
                </a:lnTo>
                <a:cubicBezTo>
                  <a:pt x="268" y="286"/>
                  <a:pt x="319" y="209"/>
                  <a:pt x="319" y="158"/>
                </a:cubicBezTo>
                <a:cubicBezTo>
                  <a:pt x="319" y="71"/>
                  <a:pt x="248" y="0"/>
                  <a:pt x="160" y="0"/>
                </a:cubicBezTo>
                <a:close/>
                <a:moveTo>
                  <a:pt x="159" y="246"/>
                </a:moveTo>
                <a:cubicBezTo>
                  <a:pt x="109" y="246"/>
                  <a:pt x="68" y="205"/>
                  <a:pt x="68" y="154"/>
                </a:cubicBezTo>
                <a:cubicBezTo>
                  <a:pt x="68" y="104"/>
                  <a:pt x="109" y="63"/>
                  <a:pt x="159" y="63"/>
                </a:cubicBezTo>
                <a:cubicBezTo>
                  <a:pt x="210" y="63"/>
                  <a:pt x="250" y="104"/>
                  <a:pt x="250" y="154"/>
                </a:cubicBezTo>
                <a:cubicBezTo>
                  <a:pt x="250" y="205"/>
                  <a:pt x="210" y="246"/>
                  <a:pt x="159" y="24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85409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7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7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1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7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1" presetClass="entr" presetSubtype="1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7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1" presetClass="entr" presetSubtype="1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7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131" grpId="0" animBg="1"/>
      <p:bldP spid="132" grpId="0" animBg="1"/>
      <p:bldP spid="133" grpId="0" animBg="1"/>
      <p:bldP spid="135" grpId="0" animBg="1"/>
      <p:bldP spid="136" grpId="0" animBg="1"/>
      <p:bldP spid="130" grpId="0" animBg="1"/>
      <p:bldP spid="13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天空, 户外, 围栏&#10;&#10;描述已自动生成">
            <a:extLst>
              <a:ext uri="{FF2B5EF4-FFF2-40B4-BE49-F238E27FC236}">
                <a16:creationId xmlns:a16="http://schemas.microsoft.com/office/drawing/2014/main" xmlns="" id="{D23AAFE1-EB2D-4154-A542-51F0DC321CC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5" t="5008" r="8449" b="4292"/>
          <a:stretch/>
        </p:blipFill>
        <p:spPr>
          <a:xfrm flipH="1"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7AF865D5-D5FF-49A6-BD46-6F56E6DE07F7}"/>
              </a:ext>
            </a:extLst>
          </p:cNvPr>
          <p:cNvSpPr/>
          <p:nvPr/>
        </p:nvSpPr>
        <p:spPr>
          <a:xfrm>
            <a:off x="0" y="0"/>
            <a:ext cx="9816029" cy="6858000"/>
          </a:xfrm>
          <a:prstGeom prst="rect">
            <a:avLst/>
          </a:prstGeom>
          <a:gradFill>
            <a:gsLst>
              <a:gs pos="0">
                <a:schemeClr val="tx1"/>
              </a:gs>
              <a:gs pos="42000">
                <a:srgbClr val="000000">
                  <a:alpha val="54000"/>
                </a:srgbClr>
              </a:gs>
              <a:gs pos="90000">
                <a:schemeClr val="tx1">
                  <a:alpha val="0"/>
                </a:schemeClr>
              </a:gs>
            </a:gsLst>
            <a:lin ang="0" scaled="0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4732D75-2832-463B-8606-574B1EEFB56D}"/>
              </a:ext>
            </a:extLst>
          </p:cNvPr>
          <p:cNvGrpSpPr/>
          <p:nvPr/>
        </p:nvGrpSpPr>
        <p:grpSpPr>
          <a:xfrm>
            <a:off x="856813" y="724291"/>
            <a:ext cx="548974" cy="857558"/>
            <a:chOff x="856813" y="724291"/>
            <a:chExt cx="548974" cy="857558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E1B2A238-225E-493B-AF92-534E59C4B7B7}"/>
                </a:ext>
              </a:extLst>
            </p:cNvPr>
            <p:cNvSpPr/>
            <p:nvPr/>
          </p:nvSpPr>
          <p:spPr>
            <a:xfrm>
              <a:off x="1384187" y="746120"/>
              <a:ext cx="21600" cy="216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3C3704CC-D4EB-4025-8475-613D41127615}"/>
                </a:ext>
              </a:extLst>
            </p:cNvPr>
            <p:cNvSpPr/>
            <p:nvPr/>
          </p:nvSpPr>
          <p:spPr>
            <a:xfrm>
              <a:off x="1384187" y="828085"/>
              <a:ext cx="21600" cy="216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F5B754D4-1501-447A-AD99-D69C493107F6}"/>
                </a:ext>
              </a:extLst>
            </p:cNvPr>
            <p:cNvSpPr/>
            <p:nvPr/>
          </p:nvSpPr>
          <p:spPr>
            <a:xfrm>
              <a:off x="1384187" y="910050"/>
              <a:ext cx="21600" cy="216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D34B1804-2E57-4AEF-A48D-64A3DF9E6B7F}"/>
                </a:ext>
              </a:extLst>
            </p:cNvPr>
            <p:cNvSpPr/>
            <p:nvPr/>
          </p:nvSpPr>
          <p:spPr>
            <a:xfrm>
              <a:off x="1384187" y="992015"/>
              <a:ext cx="21600" cy="216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4DBBDFEE-DAEE-45CB-B305-AAF27B6D264B}"/>
                </a:ext>
              </a:extLst>
            </p:cNvPr>
            <p:cNvSpPr/>
            <p:nvPr/>
          </p:nvSpPr>
          <p:spPr>
            <a:xfrm>
              <a:off x="1384187" y="1073980"/>
              <a:ext cx="21600" cy="216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600A8FCF-1F8A-427A-8F41-1D88D6036364}"/>
                </a:ext>
              </a:extLst>
            </p:cNvPr>
            <p:cNvSpPr/>
            <p:nvPr/>
          </p:nvSpPr>
          <p:spPr>
            <a:xfrm>
              <a:off x="1384187" y="1155945"/>
              <a:ext cx="21600" cy="216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EF27323D-9A8D-4943-8CCA-7E239DE4BB3C}"/>
                </a:ext>
              </a:extLst>
            </p:cNvPr>
            <p:cNvSpPr/>
            <p:nvPr/>
          </p:nvSpPr>
          <p:spPr>
            <a:xfrm>
              <a:off x="1384187" y="1232718"/>
              <a:ext cx="21600" cy="216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AA6499F0-DB90-4200-B7D2-E5CEA81C8E01}"/>
                </a:ext>
              </a:extLst>
            </p:cNvPr>
            <p:cNvSpPr/>
            <p:nvPr/>
          </p:nvSpPr>
          <p:spPr>
            <a:xfrm>
              <a:off x="1384187" y="1314683"/>
              <a:ext cx="21600" cy="216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983F0ABA-9516-43C9-A730-BBFCEB35E3B5}"/>
                </a:ext>
              </a:extLst>
            </p:cNvPr>
            <p:cNvSpPr/>
            <p:nvPr/>
          </p:nvSpPr>
          <p:spPr>
            <a:xfrm>
              <a:off x="1384187" y="1396648"/>
              <a:ext cx="21600" cy="216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74274D6D-E843-4FFB-BF9C-57440B2D805C}"/>
                </a:ext>
              </a:extLst>
            </p:cNvPr>
            <p:cNvSpPr/>
            <p:nvPr/>
          </p:nvSpPr>
          <p:spPr>
            <a:xfrm>
              <a:off x="1384187" y="1478284"/>
              <a:ext cx="21600" cy="216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1E8E8675-4627-4B35-98FB-61FD5E0003A4}"/>
                </a:ext>
              </a:extLst>
            </p:cNvPr>
            <p:cNvSpPr/>
            <p:nvPr/>
          </p:nvSpPr>
          <p:spPr>
            <a:xfrm>
              <a:off x="1384187" y="1560249"/>
              <a:ext cx="21600" cy="216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5ECF3ECC-8442-4C55-838B-579A54128E0A}"/>
                </a:ext>
              </a:extLst>
            </p:cNvPr>
            <p:cNvSpPr/>
            <p:nvPr/>
          </p:nvSpPr>
          <p:spPr>
            <a:xfrm>
              <a:off x="1130109" y="1560249"/>
              <a:ext cx="21600" cy="216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A31DDD90-966C-4E07-8C69-39F6BAE80DEC}"/>
                </a:ext>
              </a:extLst>
            </p:cNvPr>
            <p:cNvSpPr/>
            <p:nvPr/>
          </p:nvSpPr>
          <p:spPr>
            <a:xfrm>
              <a:off x="1214802" y="1560249"/>
              <a:ext cx="21600" cy="216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81F1FBD7-9EEC-4BE8-8CBE-7F559C38B2DE}"/>
                </a:ext>
              </a:extLst>
            </p:cNvPr>
            <p:cNvSpPr/>
            <p:nvPr/>
          </p:nvSpPr>
          <p:spPr>
            <a:xfrm>
              <a:off x="1299495" y="1560249"/>
              <a:ext cx="21600" cy="216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FB82AFE7-B469-4791-BBF5-EEC4B4302305}"/>
                </a:ext>
              </a:extLst>
            </p:cNvPr>
            <p:cNvSpPr/>
            <p:nvPr/>
          </p:nvSpPr>
          <p:spPr>
            <a:xfrm>
              <a:off x="877134" y="1560249"/>
              <a:ext cx="21600" cy="216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FC00EF9F-37BE-4391-AF03-798DFC626DD4}"/>
                </a:ext>
              </a:extLst>
            </p:cNvPr>
            <p:cNvSpPr/>
            <p:nvPr/>
          </p:nvSpPr>
          <p:spPr>
            <a:xfrm>
              <a:off x="961827" y="1560249"/>
              <a:ext cx="21600" cy="216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25874D99-B129-4445-B2FA-2EFFBC4ECD90}"/>
                </a:ext>
              </a:extLst>
            </p:cNvPr>
            <p:cNvSpPr/>
            <p:nvPr/>
          </p:nvSpPr>
          <p:spPr>
            <a:xfrm>
              <a:off x="1046520" y="1560249"/>
              <a:ext cx="21600" cy="216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xmlns="" id="{1EC826A0-96A0-46D7-98A0-7720D43511C8}"/>
                </a:ext>
              </a:extLst>
            </p:cNvPr>
            <p:cNvGrpSpPr/>
            <p:nvPr/>
          </p:nvGrpSpPr>
          <p:grpSpPr>
            <a:xfrm>
              <a:off x="856813" y="724291"/>
              <a:ext cx="513200" cy="825110"/>
              <a:chOff x="940896" y="724291"/>
              <a:chExt cx="513200" cy="825110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xmlns="" id="{228A0A58-8145-415A-A251-55E5079860DE}"/>
                  </a:ext>
                </a:extLst>
              </p:cNvPr>
              <p:cNvSpPr txBox="1"/>
              <p:nvPr/>
            </p:nvSpPr>
            <p:spPr>
              <a:xfrm>
                <a:off x="940896" y="773741"/>
                <a:ext cx="513200" cy="5493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>
                  <a:lnSpc>
                    <a:spcPct val="80000"/>
                  </a:lnSpc>
                </a:pPr>
                <a:r>
                  <a:rPr lang="en-US" altLang="zh-CN" spc="300" dirty="0">
                    <a:solidFill>
                      <a:schemeClr val="bg1"/>
                    </a:solidFill>
                    <a:latin typeface="Yu Gothic UI Semibold" panose="020B0700000000000000" pitchFamily="34" charset="-128"/>
                    <a:ea typeface="Yu Gothic UI Semibold" panose="020B0700000000000000" pitchFamily="34" charset="-128"/>
                  </a:rPr>
                  <a:t>20</a:t>
                </a:r>
              </a:p>
              <a:p>
                <a:pPr algn="dist">
                  <a:lnSpc>
                    <a:spcPct val="80000"/>
                  </a:lnSpc>
                </a:pPr>
                <a:r>
                  <a:rPr lang="en-US" altLang="zh-CN" spc="300" dirty="0">
                    <a:solidFill>
                      <a:schemeClr val="bg1"/>
                    </a:solidFill>
                    <a:latin typeface="Yu Gothic UI Semibold" panose="020B0700000000000000" pitchFamily="34" charset="-128"/>
                    <a:ea typeface="Yu Gothic UI Semibold" panose="020B0700000000000000" pitchFamily="34" charset="-128"/>
                  </a:rPr>
                  <a:t>19</a:t>
                </a:r>
                <a:endParaRPr lang="zh-CN" altLang="en-US" spc="300" dirty="0">
                  <a:solidFill>
                    <a:schemeClr val="bg1"/>
                  </a:solidFill>
                  <a:latin typeface="Yu Gothic UI Semibold" panose="020B0700000000000000" pitchFamily="34" charset="-128"/>
                  <a:ea typeface="Yu Gothic UI Semibold" panose="020B0700000000000000" pitchFamily="34" charset="-128"/>
                </a:endParaRPr>
              </a:p>
            </p:txBody>
          </p:sp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xmlns="" id="{2D875D2D-326D-4A23-B5A4-C0598FF50683}"/>
                  </a:ext>
                </a:extLst>
              </p:cNvPr>
              <p:cNvGrpSpPr/>
              <p:nvPr/>
            </p:nvGrpSpPr>
            <p:grpSpPr>
              <a:xfrm>
                <a:off x="940896" y="724291"/>
                <a:ext cx="494204" cy="825110"/>
                <a:chOff x="940896" y="724291"/>
                <a:chExt cx="494204" cy="825110"/>
              </a:xfrm>
            </p:grpSpPr>
            <p:sp>
              <p:nvSpPr>
                <p:cNvPr id="18" name="矩形 17">
                  <a:extLst>
                    <a:ext uri="{FF2B5EF4-FFF2-40B4-BE49-F238E27FC236}">
                      <a16:creationId xmlns:a16="http://schemas.microsoft.com/office/drawing/2014/main" xmlns="" id="{60DFBAF1-3B97-4732-937B-0085389B99D4}"/>
                    </a:ext>
                  </a:extLst>
                </p:cNvPr>
                <p:cNvSpPr/>
                <p:nvPr/>
              </p:nvSpPr>
              <p:spPr>
                <a:xfrm>
                  <a:off x="940896" y="724291"/>
                  <a:ext cx="494204" cy="825110"/>
                </a:xfrm>
                <a:prstGeom prst="rect">
                  <a:avLst/>
                </a:prstGeom>
                <a:noFill/>
                <a:ln w="28575">
                  <a:solidFill>
                    <a:srgbClr val="940A4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矩形 20">
                  <a:extLst>
                    <a:ext uri="{FF2B5EF4-FFF2-40B4-BE49-F238E27FC236}">
                      <a16:creationId xmlns:a16="http://schemas.microsoft.com/office/drawing/2014/main" xmlns="" id="{156DC95E-074D-4EDD-81B6-8755D7A789C4}"/>
                    </a:ext>
                  </a:extLst>
                </p:cNvPr>
                <p:cNvSpPr/>
                <p:nvPr/>
              </p:nvSpPr>
              <p:spPr>
                <a:xfrm>
                  <a:off x="940897" y="1292339"/>
                  <a:ext cx="214804" cy="257062"/>
                </a:xfrm>
                <a:prstGeom prst="rect">
                  <a:avLst/>
                </a:prstGeom>
                <a:solidFill>
                  <a:srgbClr val="940A4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椭圆 21">
                  <a:extLst>
                    <a:ext uri="{FF2B5EF4-FFF2-40B4-BE49-F238E27FC236}">
                      <a16:creationId xmlns:a16="http://schemas.microsoft.com/office/drawing/2014/main" xmlns="" id="{233D9EF3-D4AB-403E-920B-E84F5099AD42}"/>
                    </a:ext>
                  </a:extLst>
                </p:cNvPr>
                <p:cNvSpPr/>
                <p:nvPr/>
              </p:nvSpPr>
              <p:spPr>
                <a:xfrm>
                  <a:off x="1181013" y="1298612"/>
                  <a:ext cx="45719" cy="45719"/>
                </a:xfrm>
                <a:prstGeom prst="ellipse">
                  <a:avLst/>
                </a:prstGeom>
                <a:solidFill>
                  <a:srgbClr val="940A4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椭圆 22">
                  <a:extLst>
                    <a:ext uri="{FF2B5EF4-FFF2-40B4-BE49-F238E27FC236}">
                      <a16:creationId xmlns:a16="http://schemas.microsoft.com/office/drawing/2014/main" xmlns="" id="{D269ABFC-B300-466A-BBE7-4EEC17248E5C}"/>
                    </a:ext>
                  </a:extLst>
                </p:cNvPr>
                <p:cNvSpPr/>
                <p:nvPr/>
              </p:nvSpPr>
              <p:spPr>
                <a:xfrm>
                  <a:off x="1181013" y="1380577"/>
                  <a:ext cx="45719" cy="45719"/>
                </a:xfrm>
                <a:prstGeom prst="ellipse">
                  <a:avLst/>
                </a:prstGeom>
                <a:solidFill>
                  <a:srgbClr val="940A4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椭圆 23">
                  <a:extLst>
                    <a:ext uri="{FF2B5EF4-FFF2-40B4-BE49-F238E27FC236}">
                      <a16:creationId xmlns:a16="http://schemas.microsoft.com/office/drawing/2014/main" xmlns="" id="{5C9E85F5-3806-4C1E-B41F-647BD1B75468}"/>
                    </a:ext>
                  </a:extLst>
                </p:cNvPr>
                <p:cNvSpPr/>
                <p:nvPr/>
              </p:nvSpPr>
              <p:spPr>
                <a:xfrm>
                  <a:off x="1181013" y="1462542"/>
                  <a:ext cx="45719" cy="45719"/>
                </a:xfrm>
                <a:prstGeom prst="ellipse">
                  <a:avLst/>
                </a:prstGeom>
                <a:solidFill>
                  <a:srgbClr val="940A4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椭圆 24">
                  <a:extLst>
                    <a:ext uri="{FF2B5EF4-FFF2-40B4-BE49-F238E27FC236}">
                      <a16:creationId xmlns:a16="http://schemas.microsoft.com/office/drawing/2014/main" xmlns="" id="{544AC742-9086-4304-B9BA-04F5C0184DFB}"/>
                    </a:ext>
                  </a:extLst>
                </p:cNvPr>
                <p:cNvSpPr/>
                <p:nvPr/>
              </p:nvSpPr>
              <p:spPr>
                <a:xfrm>
                  <a:off x="1262337" y="1298612"/>
                  <a:ext cx="45719" cy="45719"/>
                </a:xfrm>
                <a:prstGeom prst="ellipse">
                  <a:avLst/>
                </a:prstGeom>
                <a:solidFill>
                  <a:srgbClr val="940A40">
                    <a:alpha val="75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椭圆 25">
                  <a:extLst>
                    <a:ext uri="{FF2B5EF4-FFF2-40B4-BE49-F238E27FC236}">
                      <a16:creationId xmlns:a16="http://schemas.microsoft.com/office/drawing/2014/main" xmlns="" id="{26B25B6E-B06A-40A5-8120-EC7AC3F42D2D}"/>
                    </a:ext>
                  </a:extLst>
                </p:cNvPr>
                <p:cNvSpPr/>
                <p:nvPr/>
              </p:nvSpPr>
              <p:spPr>
                <a:xfrm>
                  <a:off x="1262337" y="1380577"/>
                  <a:ext cx="45719" cy="45719"/>
                </a:xfrm>
                <a:prstGeom prst="ellipse">
                  <a:avLst/>
                </a:prstGeom>
                <a:solidFill>
                  <a:srgbClr val="940A40">
                    <a:alpha val="75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椭圆 26">
                  <a:extLst>
                    <a:ext uri="{FF2B5EF4-FFF2-40B4-BE49-F238E27FC236}">
                      <a16:creationId xmlns:a16="http://schemas.microsoft.com/office/drawing/2014/main" xmlns="" id="{AA745E3B-7852-4A16-9523-D322F848B2B2}"/>
                    </a:ext>
                  </a:extLst>
                </p:cNvPr>
                <p:cNvSpPr/>
                <p:nvPr/>
              </p:nvSpPr>
              <p:spPr>
                <a:xfrm>
                  <a:off x="1262337" y="1462542"/>
                  <a:ext cx="45719" cy="45719"/>
                </a:xfrm>
                <a:prstGeom prst="ellipse">
                  <a:avLst/>
                </a:prstGeom>
                <a:solidFill>
                  <a:srgbClr val="940A40">
                    <a:alpha val="75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椭圆 27">
                  <a:extLst>
                    <a:ext uri="{FF2B5EF4-FFF2-40B4-BE49-F238E27FC236}">
                      <a16:creationId xmlns:a16="http://schemas.microsoft.com/office/drawing/2014/main" xmlns="" id="{5B6F1AB9-8407-4603-9D5B-CA26784B8C98}"/>
                    </a:ext>
                  </a:extLst>
                </p:cNvPr>
                <p:cNvSpPr/>
                <p:nvPr/>
              </p:nvSpPr>
              <p:spPr>
                <a:xfrm>
                  <a:off x="1335159" y="1298612"/>
                  <a:ext cx="45719" cy="45719"/>
                </a:xfrm>
                <a:prstGeom prst="ellipse">
                  <a:avLst/>
                </a:prstGeom>
                <a:solidFill>
                  <a:srgbClr val="940A40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椭圆 28">
                  <a:extLst>
                    <a:ext uri="{FF2B5EF4-FFF2-40B4-BE49-F238E27FC236}">
                      <a16:creationId xmlns:a16="http://schemas.microsoft.com/office/drawing/2014/main" xmlns="" id="{53D3EEDA-4A2C-4948-9A03-E5E8AA760DB4}"/>
                    </a:ext>
                  </a:extLst>
                </p:cNvPr>
                <p:cNvSpPr/>
                <p:nvPr/>
              </p:nvSpPr>
              <p:spPr>
                <a:xfrm>
                  <a:off x="1335159" y="1380577"/>
                  <a:ext cx="45719" cy="45719"/>
                </a:xfrm>
                <a:prstGeom prst="ellipse">
                  <a:avLst/>
                </a:prstGeom>
                <a:solidFill>
                  <a:srgbClr val="940A40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椭圆 29">
                  <a:extLst>
                    <a:ext uri="{FF2B5EF4-FFF2-40B4-BE49-F238E27FC236}">
                      <a16:creationId xmlns:a16="http://schemas.microsoft.com/office/drawing/2014/main" xmlns="" id="{7A59F15D-ABB2-4ED1-9ED8-F3D638144B50}"/>
                    </a:ext>
                  </a:extLst>
                </p:cNvPr>
                <p:cNvSpPr/>
                <p:nvPr/>
              </p:nvSpPr>
              <p:spPr>
                <a:xfrm>
                  <a:off x="1335159" y="1462542"/>
                  <a:ext cx="45719" cy="45719"/>
                </a:xfrm>
                <a:prstGeom prst="ellipse">
                  <a:avLst/>
                </a:prstGeom>
                <a:solidFill>
                  <a:srgbClr val="940A40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4E6CFE05-A8F6-4BBC-BD6E-3FC4F9B62E80}"/>
              </a:ext>
            </a:extLst>
          </p:cNvPr>
          <p:cNvSpPr txBox="1"/>
          <p:nvPr/>
        </p:nvSpPr>
        <p:spPr>
          <a:xfrm>
            <a:off x="6995536" y="4009869"/>
            <a:ext cx="4339650" cy="979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4800" spc="600" dirty="0">
                <a:solidFill>
                  <a:schemeClr val="bg1">
                    <a:lumMod val="9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感谢您的聆听</a:t>
            </a:r>
            <a:endParaRPr lang="en-US" altLang="zh-CN" sz="4800" spc="600" dirty="0">
              <a:solidFill>
                <a:schemeClr val="bg1">
                  <a:lumMod val="95000"/>
                </a:schemeClr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788A9D77-1CB7-4378-A064-FA0C242D1CD6}"/>
              </a:ext>
            </a:extLst>
          </p:cNvPr>
          <p:cNvSpPr txBox="1"/>
          <p:nvPr/>
        </p:nvSpPr>
        <p:spPr>
          <a:xfrm>
            <a:off x="6925004" y="5277962"/>
            <a:ext cx="4410182" cy="8554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</a:t>
            </a:r>
          </a:p>
          <a:p>
            <a:pPr algn="r">
              <a:lnSpc>
                <a:spcPct val="120000"/>
              </a:lnSpc>
            </a:pP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Maecenas porttitor congue massa. </a:t>
            </a:r>
          </a:p>
          <a:p>
            <a:pPr algn="r">
              <a:lnSpc>
                <a:spcPct val="120000"/>
              </a:lnSpc>
            </a:pP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posuere, magna sed pulvinar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ultricies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</a:t>
            </a:r>
          </a:p>
          <a:p>
            <a:pPr algn="r">
              <a:lnSpc>
                <a:spcPct val="120000"/>
              </a:lnSpc>
            </a:pP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purus lectus malesuada libero, sit amet commodo magna eros quis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urna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xmlns="" id="{21896C4A-98B8-4C7B-9A66-BBB59D6AFB20}"/>
              </a:ext>
            </a:extLst>
          </p:cNvPr>
          <p:cNvCxnSpPr/>
          <p:nvPr/>
        </p:nvCxnSpPr>
        <p:spPr>
          <a:xfrm>
            <a:off x="6632154" y="5192371"/>
            <a:ext cx="4583017" cy="0"/>
          </a:xfrm>
          <a:prstGeom prst="line">
            <a:avLst/>
          </a:prstGeom>
          <a:ln w="76200">
            <a:gradFill>
              <a:gsLst>
                <a:gs pos="100000">
                  <a:srgbClr val="940A40"/>
                </a:gs>
                <a:gs pos="65000">
                  <a:srgbClr val="940A40">
                    <a:alpha val="61000"/>
                  </a:srgbClr>
                </a:gs>
                <a:gs pos="21000">
                  <a:srgbClr val="940A40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xmlns="" id="{D73112C8-3B4F-404F-8CD2-A0567E8BBE8D}"/>
              </a:ext>
            </a:extLst>
          </p:cNvPr>
          <p:cNvSpPr/>
          <p:nvPr/>
        </p:nvSpPr>
        <p:spPr>
          <a:xfrm>
            <a:off x="2417380" y="1254318"/>
            <a:ext cx="2911365" cy="4403834"/>
          </a:xfrm>
          <a:custGeom>
            <a:avLst/>
            <a:gdLst>
              <a:gd name="connsiteX0" fmla="*/ 0 w 2732689"/>
              <a:gd name="connsiteY0" fmla="*/ 189186 h 4256689"/>
              <a:gd name="connsiteX1" fmla="*/ 2669627 w 2732689"/>
              <a:gd name="connsiteY1" fmla="*/ 0 h 4256689"/>
              <a:gd name="connsiteX2" fmla="*/ 2732689 w 2732689"/>
              <a:gd name="connsiteY2" fmla="*/ 4256689 h 4256689"/>
              <a:gd name="connsiteX3" fmla="*/ 0 w 2732689"/>
              <a:gd name="connsiteY3" fmla="*/ 189186 h 4256689"/>
              <a:gd name="connsiteX0" fmla="*/ 0 w 2732689"/>
              <a:gd name="connsiteY0" fmla="*/ 189186 h 4403834"/>
              <a:gd name="connsiteX1" fmla="*/ 2669627 w 2732689"/>
              <a:gd name="connsiteY1" fmla="*/ 0 h 4403834"/>
              <a:gd name="connsiteX2" fmla="*/ 2732689 w 2732689"/>
              <a:gd name="connsiteY2" fmla="*/ 4403834 h 4403834"/>
              <a:gd name="connsiteX3" fmla="*/ 0 w 2732689"/>
              <a:gd name="connsiteY3" fmla="*/ 189186 h 4403834"/>
              <a:gd name="connsiteX0" fmla="*/ 0 w 2732689"/>
              <a:gd name="connsiteY0" fmla="*/ 115614 h 4403834"/>
              <a:gd name="connsiteX1" fmla="*/ 2669627 w 2732689"/>
              <a:gd name="connsiteY1" fmla="*/ 0 h 4403834"/>
              <a:gd name="connsiteX2" fmla="*/ 2732689 w 2732689"/>
              <a:gd name="connsiteY2" fmla="*/ 4403834 h 4403834"/>
              <a:gd name="connsiteX3" fmla="*/ 0 w 2732689"/>
              <a:gd name="connsiteY3" fmla="*/ 115614 h 4403834"/>
              <a:gd name="connsiteX0" fmla="*/ 0 w 2911365"/>
              <a:gd name="connsiteY0" fmla="*/ 136635 h 4403834"/>
              <a:gd name="connsiteX1" fmla="*/ 2848303 w 2911365"/>
              <a:gd name="connsiteY1" fmla="*/ 0 h 4403834"/>
              <a:gd name="connsiteX2" fmla="*/ 2911365 w 2911365"/>
              <a:gd name="connsiteY2" fmla="*/ 4403834 h 4403834"/>
              <a:gd name="connsiteX3" fmla="*/ 0 w 2911365"/>
              <a:gd name="connsiteY3" fmla="*/ 136635 h 4403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11365" h="4403834">
                <a:moveTo>
                  <a:pt x="0" y="136635"/>
                </a:moveTo>
                <a:lnTo>
                  <a:pt x="2848303" y="0"/>
                </a:lnTo>
                <a:lnTo>
                  <a:pt x="2911365" y="4403834"/>
                </a:lnTo>
                <a:lnTo>
                  <a:pt x="0" y="136635"/>
                </a:lnTo>
                <a:close/>
              </a:path>
            </a:pathLst>
          </a:custGeom>
          <a:solidFill>
            <a:srgbClr val="940A40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xmlns="" id="{4AA90483-1A96-45C4-B876-BC506A034E94}"/>
              </a:ext>
            </a:extLst>
          </p:cNvPr>
          <p:cNvSpPr/>
          <p:nvPr/>
        </p:nvSpPr>
        <p:spPr>
          <a:xfrm>
            <a:off x="5265680" y="1251229"/>
            <a:ext cx="820793" cy="1755228"/>
          </a:xfrm>
          <a:custGeom>
            <a:avLst/>
            <a:gdLst>
              <a:gd name="connsiteX0" fmla="*/ 42042 w 830318"/>
              <a:gd name="connsiteY0" fmla="*/ 1755228 h 1755228"/>
              <a:gd name="connsiteX1" fmla="*/ 0 w 830318"/>
              <a:gd name="connsiteY1" fmla="*/ 0 h 1755228"/>
              <a:gd name="connsiteX2" fmla="*/ 830318 w 830318"/>
              <a:gd name="connsiteY2" fmla="*/ 136635 h 1755228"/>
              <a:gd name="connsiteX3" fmla="*/ 42042 w 830318"/>
              <a:gd name="connsiteY3" fmla="*/ 1755228 h 1755228"/>
              <a:gd name="connsiteX0" fmla="*/ 42042 w 820793"/>
              <a:gd name="connsiteY0" fmla="*/ 1755228 h 1755228"/>
              <a:gd name="connsiteX1" fmla="*/ 0 w 820793"/>
              <a:gd name="connsiteY1" fmla="*/ 0 h 1755228"/>
              <a:gd name="connsiteX2" fmla="*/ 820793 w 820793"/>
              <a:gd name="connsiteY2" fmla="*/ 162035 h 1755228"/>
              <a:gd name="connsiteX3" fmla="*/ 42042 w 820793"/>
              <a:gd name="connsiteY3" fmla="*/ 1755228 h 1755228"/>
              <a:gd name="connsiteX0" fmla="*/ 30930 w 820793"/>
              <a:gd name="connsiteY0" fmla="*/ 1755228 h 1755228"/>
              <a:gd name="connsiteX1" fmla="*/ 0 w 820793"/>
              <a:gd name="connsiteY1" fmla="*/ 0 h 1755228"/>
              <a:gd name="connsiteX2" fmla="*/ 820793 w 820793"/>
              <a:gd name="connsiteY2" fmla="*/ 162035 h 1755228"/>
              <a:gd name="connsiteX3" fmla="*/ 30930 w 820793"/>
              <a:gd name="connsiteY3" fmla="*/ 1755228 h 1755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793" h="1755228">
                <a:moveTo>
                  <a:pt x="30930" y="1755228"/>
                </a:moveTo>
                <a:lnTo>
                  <a:pt x="0" y="0"/>
                </a:lnTo>
                <a:lnTo>
                  <a:pt x="820793" y="162035"/>
                </a:lnTo>
                <a:lnTo>
                  <a:pt x="30930" y="1755228"/>
                </a:lnTo>
                <a:close/>
              </a:path>
            </a:pathLst>
          </a:custGeom>
          <a:solidFill>
            <a:srgbClr val="940A4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186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62" grpId="0" animBg="1"/>
      <p:bldP spid="6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0A1EC043-FC14-4465-B0B5-D4E3F6BD6EF1}"/>
              </a:ext>
            </a:extLst>
          </p:cNvPr>
          <p:cNvSpPr/>
          <p:nvPr/>
        </p:nvSpPr>
        <p:spPr>
          <a:xfrm>
            <a:off x="4456386" y="-25400"/>
            <a:ext cx="6187564" cy="6983248"/>
          </a:xfrm>
          <a:custGeom>
            <a:avLst/>
            <a:gdLst>
              <a:gd name="connsiteX0" fmla="*/ 50800 w 6159500"/>
              <a:gd name="connsiteY0" fmla="*/ 25400 h 6870700"/>
              <a:gd name="connsiteX1" fmla="*/ 6159500 w 6159500"/>
              <a:gd name="connsiteY1" fmla="*/ 0 h 6870700"/>
              <a:gd name="connsiteX2" fmla="*/ 2806700 w 6159500"/>
              <a:gd name="connsiteY2" fmla="*/ 6870700 h 6870700"/>
              <a:gd name="connsiteX3" fmla="*/ 0 w 6159500"/>
              <a:gd name="connsiteY3" fmla="*/ 6870700 h 6870700"/>
              <a:gd name="connsiteX4" fmla="*/ 50800 w 6159500"/>
              <a:gd name="connsiteY4" fmla="*/ 25400 h 6870700"/>
              <a:gd name="connsiteX0" fmla="*/ 146050 w 6159500"/>
              <a:gd name="connsiteY0" fmla="*/ 196850 h 6870700"/>
              <a:gd name="connsiteX1" fmla="*/ 6159500 w 6159500"/>
              <a:gd name="connsiteY1" fmla="*/ 0 h 6870700"/>
              <a:gd name="connsiteX2" fmla="*/ 2806700 w 6159500"/>
              <a:gd name="connsiteY2" fmla="*/ 6870700 h 6870700"/>
              <a:gd name="connsiteX3" fmla="*/ 0 w 6159500"/>
              <a:gd name="connsiteY3" fmla="*/ 6870700 h 6870700"/>
              <a:gd name="connsiteX4" fmla="*/ 146050 w 6159500"/>
              <a:gd name="connsiteY4" fmla="*/ 196850 h 6870700"/>
              <a:gd name="connsiteX0" fmla="*/ 38100 w 6159500"/>
              <a:gd name="connsiteY0" fmla="*/ 12700 h 6870700"/>
              <a:gd name="connsiteX1" fmla="*/ 6159500 w 6159500"/>
              <a:gd name="connsiteY1" fmla="*/ 0 h 6870700"/>
              <a:gd name="connsiteX2" fmla="*/ 2806700 w 6159500"/>
              <a:gd name="connsiteY2" fmla="*/ 6870700 h 6870700"/>
              <a:gd name="connsiteX3" fmla="*/ 0 w 6159500"/>
              <a:gd name="connsiteY3" fmla="*/ 6870700 h 6870700"/>
              <a:gd name="connsiteX4" fmla="*/ 38100 w 6159500"/>
              <a:gd name="connsiteY4" fmla="*/ 12700 h 687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59500" h="6870700">
                <a:moveTo>
                  <a:pt x="38100" y="12700"/>
                </a:moveTo>
                <a:lnTo>
                  <a:pt x="6159500" y="0"/>
                </a:lnTo>
                <a:lnTo>
                  <a:pt x="2806700" y="6870700"/>
                </a:lnTo>
                <a:lnTo>
                  <a:pt x="0" y="6870700"/>
                </a:lnTo>
                <a:lnTo>
                  <a:pt x="38100" y="12700"/>
                </a:lnTo>
                <a:close/>
              </a:path>
            </a:pathLst>
          </a:custGeom>
          <a:solidFill>
            <a:srgbClr val="940A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A02890AA-6CA5-4101-8517-9AE6AA5A7EBA}"/>
              </a:ext>
            </a:extLst>
          </p:cNvPr>
          <p:cNvGrpSpPr/>
          <p:nvPr/>
        </p:nvGrpSpPr>
        <p:grpSpPr>
          <a:xfrm>
            <a:off x="-174074" y="-120868"/>
            <a:ext cx="10567200" cy="7078716"/>
            <a:chOff x="-174074" y="-120868"/>
            <a:chExt cx="10567200" cy="7078716"/>
          </a:xfrm>
        </p:grpSpPr>
        <p:pic>
          <p:nvPicPr>
            <p:cNvPr id="4" name="图形 3">
              <a:extLst>
                <a:ext uri="{FF2B5EF4-FFF2-40B4-BE49-F238E27FC236}">
                  <a16:creationId xmlns:a16="http://schemas.microsoft.com/office/drawing/2014/main" xmlns="" id="{B5903830-F562-41E9-933E-7B12C0090C1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-174074" y="-120868"/>
              <a:ext cx="6386702" cy="7078716"/>
            </a:xfrm>
            <a:prstGeom prst="rect">
              <a:avLst/>
            </a:prstGeom>
          </p:spPr>
        </p:pic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C860DC38-6F94-4C5F-BCC4-62053540D48A}"/>
                </a:ext>
              </a:extLst>
            </p:cNvPr>
            <p:cNvSpPr/>
            <p:nvPr/>
          </p:nvSpPr>
          <p:spPr>
            <a:xfrm>
              <a:off x="2745812" y="-8527"/>
              <a:ext cx="7647314" cy="6883400"/>
            </a:xfrm>
            <a:custGeom>
              <a:avLst/>
              <a:gdLst>
                <a:gd name="connsiteX0" fmla="*/ 3381513 w 7647314"/>
                <a:gd name="connsiteY0" fmla="*/ 0 h 6883400"/>
                <a:gd name="connsiteX1" fmla="*/ 4543638 w 7647314"/>
                <a:gd name="connsiteY1" fmla="*/ 0 h 6883400"/>
                <a:gd name="connsiteX2" fmla="*/ 6485189 w 7647314"/>
                <a:gd name="connsiteY2" fmla="*/ 0 h 6883400"/>
                <a:gd name="connsiteX3" fmla="*/ 7647314 w 7647314"/>
                <a:gd name="connsiteY3" fmla="*/ 0 h 6883400"/>
                <a:gd name="connsiteX4" fmla="*/ 4275961 w 7647314"/>
                <a:gd name="connsiteY4" fmla="*/ 6883400 h 6883400"/>
                <a:gd name="connsiteX5" fmla="*/ 3113836 w 7647314"/>
                <a:gd name="connsiteY5" fmla="*/ 6883400 h 6883400"/>
                <a:gd name="connsiteX6" fmla="*/ 1162125 w 7647314"/>
                <a:gd name="connsiteY6" fmla="*/ 6883400 h 6883400"/>
                <a:gd name="connsiteX7" fmla="*/ 0 w 7647314"/>
                <a:gd name="connsiteY7" fmla="*/ 6883400 h 688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47314" h="6883400">
                  <a:moveTo>
                    <a:pt x="3381513" y="0"/>
                  </a:moveTo>
                  <a:lnTo>
                    <a:pt x="4543638" y="0"/>
                  </a:lnTo>
                  <a:lnTo>
                    <a:pt x="6485189" y="0"/>
                  </a:lnTo>
                  <a:lnTo>
                    <a:pt x="7647314" y="0"/>
                  </a:lnTo>
                  <a:lnTo>
                    <a:pt x="4275961" y="6883400"/>
                  </a:lnTo>
                  <a:lnTo>
                    <a:pt x="3113836" y="6883400"/>
                  </a:lnTo>
                  <a:lnTo>
                    <a:pt x="1162125" y="6883400"/>
                  </a:lnTo>
                  <a:lnTo>
                    <a:pt x="0" y="688340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BAC15FF6-65A9-4798-95FE-CF9A28266E6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5985" t="16889" r="36372" b="43914"/>
          <a:stretch/>
        </p:blipFill>
        <p:spPr>
          <a:xfrm>
            <a:off x="9927958" y="341841"/>
            <a:ext cx="3729779" cy="623676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438CB14-82A3-4CF1-80DA-848C4D38A7F4}"/>
              </a:ext>
            </a:extLst>
          </p:cNvPr>
          <p:cNvSpPr/>
          <p:nvPr/>
        </p:nvSpPr>
        <p:spPr>
          <a:xfrm>
            <a:off x="718755" y="713473"/>
            <a:ext cx="676788" cy="28800"/>
          </a:xfrm>
          <a:prstGeom prst="rect">
            <a:avLst/>
          </a:prstGeom>
          <a:solidFill>
            <a:srgbClr val="940A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58C879FA-C428-46BD-A1FD-79D616355A33}"/>
              </a:ext>
            </a:extLst>
          </p:cNvPr>
          <p:cNvSpPr txBox="1"/>
          <p:nvPr/>
        </p:nvSpPr>
        <p:spPr>
          <a:xfrm>
            <a:off x="620986" y="515007"/>
            <a:ext cx="6767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电商字体" panose="00020600040101010101" pitchFamily="18" charset="-122"/>
                <a:ea typeface="电商字体" panose="00020600040101010101" pitchFamily="18" charset="-122"/>
              </a:rPr>
              <a:t>ONE</a:t>
            </a:r>
            <a:endParaRPr lang="zh-CN" altLang="en-US" sz="2000" dirty="0">
              <a:solidFill>
                <a:schemeClr val="bg1"/>
              </a:solidFill>
              <a:latin typeface="电商字体" panose="00020600040101010101" pitchFamily="18" charset="-122"/>
              <a:ea typeface="电商字体" panose="00020600040101010101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C6FD607-5F0E-4823-A69B-9B984D029C4E}"/>
              </a:ext>
            </a:extLst>
          </p:cNvPr>
          <p:cNvSpPr txBox="1"/>
          <p:nvPr/>
        </p:nvSpPr>
        <p:spPr>
          <a:xfrm>
            <a:off x="620986" y="1175606"/>
            <a:ext cx="37240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这是你的</a:t>
            </a:r>
            <a:r>
              <a:rPr lang="zh-CN" altLang="en-US" sz="4000" spc="600" dirty="0">
                <a:solidFill>
                  <a:srgbClr val="940A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7" name="图形 15">
            <a:extLst>
              <a:ext uri="{FF2B5EF4-FFF2-40B4-BE49-F238E27FC236}">
                <a16:creationId xmlns:a16="http://schemas.microsoft.com/office/drawing/2014/main" xmlns="" id="{C64EA59D-9FA9-4490-AF93-4EB5F9868FB5}"/>
              </a:ext>
            </a:extLst>
          </p:cNvPr>
          <p:cNvSpPr/>
          <p:nvPr/>
        </p:nvSpPr>
        <p:spPr>
          <a:xfrm>
            <a:off x="8475487" y="3766609"/>
            <a:ext cx="3352800" cy="2609850"/>
          </a:xfrm>
          <a:custGeom>
            <a:avLst/>
            <a:gdLst>
              <a:gd name="connsiteX0" fmla="*/ 3153823 w 3352800"/>
              <a:gd name="connsiteY0" fmla="*/ 2452229 h 2609850"/>
              <a:gd name="connsiteX1" fmla="*/ 3153823 w 3352800"/>
              <a:gd name="connsiteY1" fmla="*/ 2315355 h 2609850"/>
              <a:gd name="connsiteX2" fmla="*/ 2879503 w 3352800"/>
              <a:gd name="connsiteY2" fmla="*/ 2315355 h 2609850"/>
              <a:gd name="connsiteX3" fmla="*/ 2879503 w 3352800"/>
              <a:gd name="connsiteY3" fmla="*/ 1097584 h 2609850"/>
              <a:gd name="connsiteX4" fmla="*/ 2965418 w 3352800"/>
              <a:gd name="connsiteY4" fmla="*/ 971759 h 2609850"/>
              <a:gd name="connsiteX5" fmla="*/ 2965418 w 3352800"/>
              <a:gd name="connsiteY5" fmla="*/ 844886 h 2609850"/>
              <a:gd name="connsiteX6" fmla="*/ 2904173 w 3352800"/>
              <a:gd name="connsiteY6" fmla="*/ 603998 h 2609850"/>
              <a:gd name="connsiteX7" fmla="*/ 2904173 w 3352800"/>
              <a:gd name="connsiteY7" fmla="*/ 451979 h 2609850"/>
              <a:gd name="connsiteX8" fmla="*/ 2875026 w 3352800"/>
              <a:gd name="connsiteY8" fmla="*/ 451979 h 2609850"/>
              <a:gd name="connsiteX9" fmla="*/ 2875026 w 3352800"/>
              <a:gd name="connsiteY9" fmla="*/ 322916 h 2609850"/>
              <a:gd name="connsiteX10" fmla="*/ 2883789 w 3352800"/>
              <a:gd name="connsiteY10" fmla="*/ 302056 h 2609850"/>
              <a:gd name="connsiteX11" fmla="*/ 2895981 w 3352800"/>
              <a:gd name="connsiteY11" fmla="*/ 269195 h 2609850"/>
              <a:gd name="connsiteX12" fmla="*/ 2900363 w 3352800"/>
              <a:gd name="connsiteY12" fmla="*/ 238619 h 2609850"/>
              <a:gd name="connsiteX13" fmla="*/ 2898172 w 3352800"/>
              <a:gd name="connsiteY13" fmla="*/ 217855 h 2609850"/>
              <a:gd name="connsiteX14" fmla="*/ 2859977 w 3352800"/>
              <a:gd name="connsiteY14" fmla="*/ 7066 h 2609850"/>
              <a:gd name="connsiteX15" fmla="*/ 2850166 w 3352800"/>
              <a:gd name="connsiteY15" fmla="*/ 494 h 2609850"/>
              <a:gd name="connsiteX16" fmla="*/ 2842165 w 3352800"/>
              <a:gd name="connsiteY16" fmla="*/ 494 h 2609850"/>
              <a:gd name="connsiteX17" fmla="*/ 2801017 w 3352800"/>
              <a:gd name="connsiteY17" fmla="*/ 494 h 2609850"/>
              <a:gd name="connsiteX18" fmla="*/ 2786158 w 3352800"/>
              <a:gd name="connsiteY18" fmla="*/ 1256 h 2609850"/>
              <a:gd name="connsiteX19" fmla="*/ 2772728 w 3352800"/>
              <a:gd name="connsiteY19" fmla="*/ 45929 h 2609850"/>
              <a:gd name="connsiteX20" fmla="*/ 2764536 w 3352800"/>
              <a:gd name="connsiteY20" fmla="*/ 104603 h 2609850"/>
              <a:gd name="connsiteX21" fmla="*/ 2748153 w 3352800"/>
              <a:gd name="connsiteY21" fmla="*/ 220426 h 2609850"/>
              <a:gd name="connsiteX22" fmla="*/ 2746534 w 3352800"/>
              <a:gd name="connsiteY22" fmla="*/ 276148 h 2609850"/>
              <a:gd name="connsiteX23" fmla="*/ 2750439 w 3352800"/>
              <a:gd name="connsiteY23" fmla="*/ 290912 h 2609850"/>
              <a:gd name="connsiteX24" fmla="*/ 2750249 w 3352800"/>
              <a:gd name="connsiteY24" fmla="*/ 290912 h 2609850"/>
              <a:gd name="connsiteX25" fmla="*/ 2751011 w 3352800"/>
              <a:gd name="connsiteY25" fmla="*/ 292531 h 2609850"/>
              <a:gd name="connsiteX26" fmla="*/ 2754630 w 3352800"/>
              <a:gd name="connsiteY26" fmla="*/ 299675 h 2609850"/>
              <a:gd name="connsiteX27" fmla="*/ 2754630 w 3352800"/>
              <a:gd name="connsiteY27" fmla="*/ 299675 h 2609850"/>
              <a:gd name="connsiteX28" fmla="*/ 2766251 w 3352800"/>
              <a:gd name="connsiteY28" fmla="*/ 322820 h 2609850"/>
              <a:gd name="connsiteX29" fmla="*/ 2767298 w 3352800"/>
              <a:gd name="connsiteY29" fmla="*/ 373398 h 2609850"/>
              <a:gd name="connsiteX30" fmla="*/ 2768346 w 3352800"/>
              <a:gd name="connsiteY30" fmla="*/ 453313 h 2609850"/>
              <a:gd name="connsiteX31" fmla="*/ 2750153 w 3352800"/>
              <a:gd name="connsiteY31" fmla="*/ 453694 h 2609850"/>
              <a:gd name="connsiteX32" fmla="*/ 2733770 w 3352800"/>
              <a:gd name="connsiteY32" fmla="*/ 453694 h 2609850"/>
              <a:gd name="connsiteX33" fmla="*/ 2733770 w 3352800"/>
              <a:gd name="connsiteY33" fmla="*/ 483412 h 2609850"/>
              <a:gd name="connsiteX34" fmla="*/ 2733770 w 3352800"/>
              <a:gd name="connsiteY34" fmla="*/ 557802 h 2609850"/>
              <a:gd name="connsiteX35" fmla="*/ 2733770 w 3352800"/>
              <a:gd name="connsiteY35" fmla="*/ 575614 h 2609850"/>
              <a:gd name="connsiteX36" fmla="*/ 2719292 w 3352800"/>
              <a:gd name="connsiteY36" fmla="*/ 650004 h 2609850"/>
              <a:gd name="connsiteX37" fmla="*/ 2691574 w 3352800"/>
              <a:gd name="connsiteY37" fmla="*/ 762970 h 2609850"/>
              <a:gd name="connsiteX38" fmla="*/ 2679954 w 3352800"/>
              <a:gd name="connsiteY38" fmla="*/ 810595 h 2609850"/>
              <a:gd name="connsiteX39" fmla="*/ 2671286 w 3352800"/>
              <a:gd name="connsiteY39" fmla="*/ 829931 h 2609850"/>
              <a:gd name="connsiteX40" fmla="*/ 2671286 w 3352800"/>
              <a:gd name="connsiteY40" fmla="*/ 867079 h 2609850"/>
              <a:gd name="connsiteX41" fmla="*/ 2671286 w 3352800"/>
              <a:gd name="connsiteY41" fmla="*/ 956328 h 2609850"/>
              <a:gd name="connsiteX42" fmla="*/ 2671286 w 3352800"/>
              <a:gd name="connsiteY42" fmla="*/ 971759 h 2609850"/>
              <a:gd name="connsiteX43" fmla="*/ 2726531 w 3352800"/>
              <a:gd name="connsiteY43" fmla="*/ 1073771 h 2609850"/>
              <a:gd name="connsiteX44" fmla="*/ 2733770 w 3352800"/>
              <a:gd name="connsiteY44" fmla="*/ 1087106 h 2609850"/>
              <a:gd name="connsiteX45" fmla="*/ 2736723 w 3352800"/>
              <a:gd name="connsiteY45" fmla="*/ 2249823 h 2609850"/>
              <a:gd name="connsiteX46" fmla="*/ 2736723 w 3352800"/>
              <a:gd name="connsiteY46" fmla="*/ 2315260 h 2609850"/>
              <a:gd name="connsiteX47" fmla="*/ 2476691 w 3352800"/>
              <a:gd name="connsiteY47" fmla="*/ 2315260 h 2609850"/>
              <a:gd name="connsiteX48" fmla="*/ 2476691 w 3352800"/>
              <a:gd name="connsiteY48" fmla="*/ 2452134 h 2609850"/>
              <a:gd name="connsiteX49" fmla="*/ 2347055 w 3352800"/>
              <a:gd name="connsiteY49" fmla="*/ 2452134 h 2609850"/>
              <a:gd name="connsiteX50" fmla="*/ 2347055 w 3352800"/>
              <a:gd name="connsiteY50" fmla="*/ 2376410 h 2609850"/>
              <a:gd name="connsiteX51" fmla="*/ 2266950 w 3352800"/>
              <a:gd name="connsiteY51" fmla="*/ 2376410 h 2609850"/>
              <a:gd name="connsiteX52" fmla="*/ 2266950 w 3352800"/>
              <a:gd name="connsiteY52" fmla="*/ 2315260 h 2609850"/>
              <a:gd name="connsiteX53" fmla="*/ 2021872 w 3352800"/>
              <a:gd name="connsiteY53" fmla="*/ 2315260 h 2609850"/>
              <a:gd name="connsiteX54" fmla="*/ 2021872 w 3352800"/>
              <a:gd name="connsiteY54" fmla="*/ 1169402 h 2609850"/>
              <a:gd name="connsiteX55" fmla="*/ 2104454 w 3352800"/>
              <a:gd name="connsiteY55" fmla="*/ 1051007 h 2609850"/>
              <a:gd name="connsiteX56" fmla="*/ 2104454 w 3352800"/>
              <a:gd name="connsiteY56" fmla="*/ 931468 h 2609850"/>
              <a:gd name="connsiteX57" fmla="*/ 2045684 w 3352800"/>
              <a:gd name="connsiteY57" fmla="*/ 704773 h 2609850"/>
              <a:gd name="connsiteX58" fmla="*/ 2045684 w 3352800"/>
              <a:gd name="connsiteY58" fmla="*/ 561707 h 2609850"/>
              <a:gd name="connsiteX59" fmla="*/ 2017681 w 3352800"/>
              <a:gd name="connsiteY59" fmla="*/ 561707 h 2609850"/>
              <a:gd name="connsiteX60" fmla="*/ 2017681 w 3352800"/>
              <a:gd name="connsiteY60" fmla="*/ 440359 h 2609850"/>
              <a:gd name="connsiteX61" fmla="*/ 2032445 w 3352800"/>
              <a:gd name="connsiteY61" fmla="*/ 405974 h 2609850"/>
              <a:gd name="connsiteX62" fmla="*/ 2032159 w 3352800"/>
              <a:gd name="connsiteY62" fmla="*/ 405974 h 2609850"/>
              <a:gd name="connsiteX63" fmla="*/ 2100358 w 3352800"/>
              <a:gd name="connsiteY63" fmla="*/ 286435 h 2609850"/>
              <a:gd name="connsiteX64" fmla="*/ 1961102 w 3352800"/>
              <a:gd name="connsiteY64" fmla="*/ 147179 h 2609850"/>
              <a:gd name="connsiteX65" fmla="*/ 1821847 w 3352800"/>
              <a:gd name="connsiteY65" fmla="*/ 286435 h 2609850"/>
              <a:gd name="connsiteX66" fmla="*/ 1897856 w 3352800"/>
              <a:gd name="connsiteY66" fmla="*/ 410355 h 2609850"/>
              <a:gd name="connsiteX67" fmla="*/ 1897666 w 3352800"/>
              <a:gd name="connsiteY67" fmla="*/ 410355 h 2609850"/>
              <a:gd name="connsiteX68" fmla="*/ 1913096 w 3352800"/>
              <a:gd name="connsiteY68" fmla="*/ 440359 h 2609850"/>
              <a:gd name="connsiteX69" fmla="*/ 1914144 w 3352800"/>
              <a:gd name="connsiteY69" fmla="*/ 487889 h 2609850"/>
              <a:gd name="connsiteX70" fmla="*/ 1915192 w 3352800"/>
              <a:gd name="connsiteY70" fmla="*/ 563136 h 2609850"/>
              <a:gd name="connsiteX71" fmla="*/ 1897666 w 3352800"/>
              <a:gd name="connsiteY71" fmla="*/ 563517 h 2609850"/>
              <a:gd name="connsiteX72" fmla="*/ 1881950 w 3352800"/>
              <a:gd name="connsiteY72" fmla="*/ 563517 h 2609850"/>
              <a:gd name="connsiteX73" fmla="*/ 1881950 w 3352800"/>
              <a:gd name="connsiteY73" fmla="*/ 591521 h 2609850"/>
              <a:gd name="connsiteX74" fmla="*/ 1881950 w 3352800"/>
              <a:gd name="connsiteY74" fmla="*/ 661529 h 2609850"/>
              <a:gd name="connsiteX75" fmla="*/ 1881950 w 3352800"/>
              <a:gd name="connsiteY75" fmla="*/ 678293 h 2609850"/>
              <a:gd name="connsiteX76" fmla="*/ 1868043 w 3352800"/>
              <a:gd name="connsiteY76" fmla="*/ 748302 h 2609850"/>
              <a:gd name="connsiteX77" fmla="*/ 1841373 w 3352800"/>
              <a:gd name="connsiteY77" fmla="*/ 854601 h 2609850"/>
              <a:gd name="connsiteX78" fmla="*/ 1830134 w 3352800"/>
              <a:gd name="connsiteY78" fmla="*/ 899369 h 2609850"/>
              <a:gd name="connsiteX79" fmla="*/ 1821847 w 3352800"/>
              <a:gd name="connsiteY79" fmla="*/ 917561 h 2609850"/>
              <a:gd name="connsiteX80" fmla="*/ 1821847 w 3352800"/>
              <a:gd name="connsiteY80" fmla="*/ 952518 h 2609850"/>
              <a:gd name="connsiteX81" fmla="*/ 1821847 w 3352800"/>
              <a:gd name="connsiteY81" fmla="*/ 1036433 h 2609850"/>
              <a:gd name="connsiteX82" fmla="*/ 1821847 w 3352800"/>
              <a:gd name="connsiteY82" fmla="*/ 1051007 h 2609850"/>
              <a:gd name="connsiteX83" fmla="*/ 1874901 w 3352800"/>
              <a:gd name="connsiteY83" fmla="*/ 1147019 h 2609850"/>
              <a:gd name="connsiteX84" fmla="*/ 1881854 w 3352800"/>
              <a:gd name="connsiteY84" fmla="*/ 1159592 h 2609850"/>
              <a:gd name="connsiteX85" fmla="*/ 1884617 w 3352800"/>
              <a:gd name="connsiteY85" fmla="*/ 2253824 h 2609850"/>
              <a:gd name="connsiteX86" fmla="*/ 1884617 w 3352800"/>
              <a:gd name="connsiteY86" fmla="*/ 2315355 h 2609850"/>
              <a:gd name="connsiteX87" fmla="*/ 1664018 w 3352800"/>
              <a:gd name="connsiteY87" fmla="*/ 2315355 h 2609850"/>
              <a:gd name="connsiteX88" fmla="*/ 1664018 w 3352800"/>
              <a:gd name="connsiteY88" fmla="*/ 2376506 h 2609850"/>
              <a:gd name="connsiteX89" fmla="*/ 1551908 w 3352800"/>
              <a:gd name="connsiteY89" fmla="*/ 2376506 h 2609850"/>
              <a:gd name="connsiteX90" fmla="*/ 1551908 w 3352800"/>
              <a:gd name="connsiteY90" fmla="*/ 2412891 h 2609850"/>
              <a:gd name="connsiteX91" fmla="*/ 1476185 w 3352800"/>
              <a:gd name="connsiteY91" fmla="*/ 2412891 h 2609850"/>
              <a:gd name="connsiteX92" fmla="*/ 1476185 w 3352800"/>
              <a:gd name="connsiteY92" fmla="*/ 2324118 h 2609850"/>
              <a:gd name="connsiteX93" fmla="*/ 1251966 w 3352800"/>
              <a:gd name="connsiteY93" fmla="*/ 2324118 h 2609850"/>
              <a:gd name="connsiteX94" fmla="*/ 1251966 w 3352800"/>
              <a:gd name="connsiteY94" fmla="*/ 1131588 h 2609850"/>
              <a:gd name="connsiteX95" fmla="*/ 1337882 w 3352800"/>
              <a:gd name="connsiteY95" fmla="*/ 1008430 h 2609850"/>
              <a:gd name="connsiteX96" fmla="*/ 1337882 w 3352800"/>
              <a:gd name="connsiteY96" fmla="*/ 884033 h 2609850"/>
              <a:gd name="connsiteX97" fmla="*/ 1276731 w 3352800"/>
              <a:gd name="connsiteY97" fmla="*/ 648194 h 2609850"/>
              <a:gd name="connsiteX98" fmla="*/ 1276731 w 3352800"/>
              <a:gd name="connsiteY98" fmla="*/ 499319 h 2609850"/>
              <a:gd name="connsiteX99" fmla="*/ 1247585 w 3352800"/>
              <a:gd name="connsiteY99" fmla="*/ 499319 h 2609850"/>
              <a:gd name="connsiteX100" fmla="*/ 1247585 w 3352800"/>
              <a:gd name="connsiteY100" fmla="*/ 373017 h 2609850"/>
              <a:gd name="connsiteX101" fmla="*/ 1262920 w 3352800"/>
              <a:gd name="connsiteY101" fmla="*/ 337298 h 2609850"/>
              <a:gd name="connsiteX102" fmla="*/ 1262634 w 3352800"/>
              <a:gd name="connsiteY102" fmla="*/ 337298 h 2609850"/>
              <a:gd name="connsiteX103" fmla="*/ 1333595 w 3352800"/>
              <a:gd name="connsiteY103" fmla="*/ 212902 h 2609850"/>
              <a:gd name="connsiteX104" fmla="*/ 1188720 w 3352800"/>
              <a:gd name="connsiteY104" fmla="*/ 68027 h 2609850"/>
              <a:gd name="connsiteX105" fmla="*/ 1043845 w 3352800"/>
              <a:gd name="connsiteY105" fmla="*/ 212902 h 2609850"/>
              <a:gd name="connsiteX106" fmla="*/ 1122902 w 3352800"/>
              <a:gd name="connsiteY106" fmla="*/ 341870 h 2609850"/>
              <a:gd name="connsiteX107" fmla="*/ 1122712 w 3352800"/>
              <a:gd name="connsiteY107" fmla="*/ 341870 h 2609850"/>
              <a:gd name="connsiteX108" fmla="*/ 1138714 w 3352800"/>
              <a:gd name="connsiteY108" fmla="*/ 373112 h 2609850"/>
              <a:gd name="connsiteX109" fmla="*/ 1139762 w 3352800"/>
              <a:gd name="connsiteY109" fmla="*/ 422642 h 2609850"/>
              <a:gd name="connsiteX110" fmla="*/ 1140809 w 3352800"/>
              <a:gd name="connsiteY110" fmla="*/ 500938 h 2609850"/>
              <a:gd name="connsiteX111" fmla="*/ 1122617 w 3352800"/>
              <a:gd name="connsiteY111" fmla="*/ 501319 h 2609850"/>
              <a:gd name="connsiteX112" fmla="*/ 1106234 w 3352800"/>
              <a:gd name="connsiteY112" fmla="*/ 501319 h 2609850"/>
              <a:gd name="connsiteX113" fmla="*/ 1106234 w 3352800"/>
              <a:gd name="connsiteY113" fmla="*/ 530465 h 2609850"/>
              <a:gd name="connsiteX114" fmla="*/ 1106234 w 3352800"/>
              <a:gd name="connsiteY114" fmla="*/ 603236 h 2609850"/>
              <a:gd name="connsiteX115" fmla="*/ 1106234 w 3352800"/>
              <a:gd name="connsiteY115" fmla="*/ 620667 h 2609850"/>
              <a:gd name="connsiteX116" fmla="*/ 1091756 w 3352800"/>
              <a:gd name="connsiteY116" fmla="*/ 693438 h 2609850"/>
              <a:gd name="connsiteX117" fmla="*/ 1064038 w 3352800"/>
              <a:gd name="connsiteY117" fmla="*/ 804119 h 2609850"/>
              <a:gd name="connsiteX118" fmla="*/ 1052417 w 3352800"/>
              <a:gd name="connsiteY118" fmla="*/ 850696 h 2609850"/>
              <a:gd name="connsiteX119" fmla="*/ 1043750 w 3352800"/>
              <a:gd name="connsiteY119" fmla="*/ 869651 h 2609850"/>
              <a:gd name="connsiteX120" fmla="*/ 1043750 w 3352800"/>
              <a:gd name="connsiteY120" fmla="*/ 906036 h 2609850"/>
              <a:gd name="connsiteX121" fmla="*/ 1043750 w 3352800"/>
              <a:gd name="connsiteY121" fmla="*/ 993380 h 2609850"/>
              <a:gd name="connsiteX122" fmla="*/ 1043750 w 3352800"/>
              <a:gd name="connsiteY122" fmla="*/ 1008525 h 2609850"/>
              <a:gd name="connsiteX123" fmla="*/ 1098995 w 3352800"/>
              <a:gd name="connsiteY123" fmla="*/ 1108442 h 2609850"/>
              <a:gd name="connsiteX124" fmla="*/ 1106234 w 3352800"/>
              <a:gd name="connsiteY124" fmla="*/ 1121587 h 2609850"/>
              <a:gd name="connsiteX125" fmla="*/ 1109186 w 3352800"/>
              <a:gd name="connsiteY125" fmla="*/ 2260205 h 2609850"/>
              <a:gd name="connsiteX126" fmla="*/ 1109186 w 3352800"/>
              <a:gd name="connsiteY126" fmla="*/ 2324309 h 2609850"/>
              <a:gd name="connsiteX127" fmla="*/ 854678 w 3352800"/>
              <a:gd name="connsiteY127" fmla="*/ 2324309 h 2609850"/>
              <a:gd name="connsiteX128" fmla="*/ 854678 w 3352800"/>
              <a:gd name="connsiteY128" fmla="*/ 2413082 h 2609850"/>
              <a:gd name="connsiteX129" fmla="*/ 837248 w 3352800"/>
              <a:gd name="connsiteY129" fmla="*/ 2413082 h 2609850"/>
              <a:gd name="connsiteX130" fmla="*/ 837248 w 3352800"/>
              <a:gd name="connsiteY130" fmla="*/ 2376696 h 2609850"/>
              <a:gd name="connsiteX131" fmla="*/ 792099 w 3352800"/>
              <a:gd name="connsiteY131" fmla="*/ 2376696 h 2609850"/>
              <a:gd name="connsiteX132" fmla="*/ 792099 w 3352800"/>
              <a:gd name="connsiteY132" fmla="*/ 2298305 h 2609850"/>
              <a:gd name="connsiteX133" fmla="*/ 544259 w 3352800"/>
              <a:gd name="connsiteY133" fmla="*/ 2298305 h 2609850"/>
              <a:gd name="connsiteX134" fmla="*/ 544259 w 3352800"/>
              <a:gd name="connsiteY134" fmla="*/ 1201311 h 2609850"/>
              <a:gd name="connsiteX135" fmla="*/ 621602 w 3352800"/>
              <a:gd name="connsiteY135" fmla="*/ 1087964 h 2609850"/>
              <a:gd name="connsiteX136" fmla="*/ 621602 w 3352800"/>
              <a:gd name="connsiteY136" fmla="*/ 973568 h 2609850"/>
              <a:gd name="connsiteX137" fmla="*/ 566547 w 3352800"/>
              <a:gd name="connsiteY137" fmla="*/ 756589 h 2609850"/>
              <a:gd name="connsiteX138" fmla="*/ 566547 w 3352800"/>
              <a:gd name="connsiteY138" fmla="*/ 619715 h 2609850"/>
              <a:gd name="connsiteX139" fmla="*/ 540353 w 3352800"/>
              <a:gd name="connsiteY139" fmla="*/ 619715 h 2609850"/>
              <a:gd name="connsiteX140" fmla="*/ 540353 w 3352800"/>
              <a:gd name="connsiteY140" fmla="*/ 503510 h 2609850"/>
              <a:gd name="connsiteX141" fmla="*/ 548259 w 3352800"/>
              <a:gd name="connsiteY141" fmla="*/ 484650 h 2609850"/>
              <a:gd name="connsiteX142" fmla="*/ 559213 w 3352800"/>
              <a:gd name="connsiteY142" fmla="*/ 455123 h 2609850"/>
              <a:gd name="connsiteX143" fmla="*/ 563118 w 3352800"/>
              <a:gd name="connsiteY143" fmla="*/ 427595 h 2609850"/>
              <a:gd name="connsiteX144" fmla="*/ 561118 w 3352800"/>
              <a:gd name="connsiteY144" fmla="*/ 408926 h 2609850"/>
              <a:gd name="connsiteX145" fmla="*/ 526733 w 3352800"/>
              <a:gd name="connsiteY145" fmla="*/ 219093 h 2609850"/>
              <a:gd name="connsiteX146" fmla="*/ 517874 w 3352800"/>
              <a:gd name="connsiteY146" fmla="*/ 213188 h 2609850"/>
              <a:gd name="connsiteX147" fmla="*/ 510635 w 3352800"/>
              <a:gd name="connsiteY147" fmla="*/ 213188 h 2609850"/>
              <a:gd name="connsiteX148" fmla="*/ 473583 w 3352800"/>
              <a:gd name="connsiteY148" fmla="*/ 213188 h 2609850"/>
              <a:gd name="connsiteX149" fmla="*/ 460153 w 3352800"/>
              <a:gd name="connsiteY149" fmla="*/ 213854 h 2609850"/>
              <a:gd name="connsiteX150" fmla="*/ 448056 w 3352800"/>
              <a:gd name="connsiteY150" fmla="*/ 254145 h 2609850"/>
              <a:gd name="connsiteX151" fmla="*/ 440626 w 3352800"/>
              <a:gd name="connsiteY151" fmla="*/ 307009 h 2609850"/>
              <a:gd name="connsiteX152" fmla="*/ 425863 w 3352800"/>
              <a:gd name="connsiteY152" fmla="*/ 411403 h 2609850"/>
              <a:gd name="connsiteX153" fmla="*/ 424434 w 3352800"/>
              <a:gd name="connsiteY153" fmla="*/ 461600 h 2609850"/>
              <a:gd name="connsiteX154" fmla="*/ 427958 w 3352800"/>
              <a:gd name="connsiteY154" fmla="*/ 474935 h 2609850"/>
              <a:gd name="connsiteX155" fmla="*/ 427768 w 3352800"/>
              <a:gd name="connsiteY155" fmla="*/ 474935 h 2609850"/>
              <a:gd name="connsiteX156" fmla="*/ 428530 w 3352800"/>
              <a:gd name="connsiteY156" fmla="*/ 476363 h 2609850"/>
              <a:gd name="connsiteX157" fmla="*/ 431768 w 3352800"/>
              <a:gd name="connsiteY157" fmla="*/ 482840 h 2609850"/>
              <a:gd name="connsiteX158" fmla="*/ 431768 w 3352800"/>
              <a:gd name="connsiteY158" fmla="*/ 482840 h 2609850"/>
              <a:gd name="connsiteX159" fmla="*/ 442246 w 3352800"/>
              <a:gd name="connsiteY159" fmla="*/ 503700 h 2609850"/>
              <a:gd name="connsiteX160" fmla="*/ 443198 w 3352800"/>
              <a:gd name="connsiteY160" fmla="*/ 549230 h 2609850"/>
              <a:gd name="connsiteX161" fmla="*/ 444151 w 3352800"/>
              <a:gd name="connsiteY161" fmla="*/ 621239 h 2609850"/>
              <a:gd name="connsiteX162" fmla="*/ 427768 w 3352800"/>
              <a:gd name="connsiteY162" fmla="*/ 621620 h 2609850"/>
              <a:gd name="connsiteX163" fmla="*/ 413004 w 3352800"/>
              <a:gd name="connsiteY163" fmla="*/ 621620 h 2609850"/>
              <a:gd name="connsiteX164" fmla="*/ 413004 w 3352800"/>
              <a:gd name="connsiteY164" fmla="*/ 648385 h 2609850"/>
              <a:gd name="connsiteX165" fmla="*/ 413004 w 3352800"/>
              <a:gd name="connsiteY165" fmla="*/ 715345 h 2609850"/>
              <a:gd name="connsiteX166" fmla="*/ 413004 w 3352800"/>
              <a:gd name="connsiteY166" fmla="*/ 731443 h 2609850"/>
              <a:gd name="connsiteX167" fmla="*/ 400050 w 3352800"/>
              <a:gd name="connsiteY167" fmla="*/ 798213 h 2609850"/>
              <a:gd name="connsiteX168" fmla="*/ 375095 w 3352800"/>
              <a:gd name="connsiteY168" fmla="*/ 900035 h 2609850"/>
              <a:gd name="connsiteX169" fmla="*/ 364617 w 3352800"/>
              <a:gd name="connsiteY169" fmla="*/ 942898 h 2609850"/>
              <a:gd name="connsiteX170" fmla="*/ 356807 w 3352800"/>
              <a:gd name="connsiteY170" fmla="*/ 960329 h 2609850"/>
              <a:gd name="connsiteX171" fmla="*/ 356807 w 3352800"/>
              <a:gd name="connsiteY171" fmla="*/ 993761 h 2609850"/>
              <a:gd name="connsiteX172" fmla="*/ 356807 w 3352800"/>
              <a:gd name="connsiteY172" fmla="*/ 1074152 h 2609850"/>
              <a:gd name="connsiteX173" fmla="*/ 356807 w 3352800"/>
              <a:gd name="connsiteY173" fmla="*/ 1088059 h 2609850"/>
              <a:gd name="connsiteX174" fmla="*/ 406527 w 3352800"/>
              <a:gd name="connsiteY174" fmla="*/ 1179975 h 2609850"/>
              <a:gd name="connsiteX175" fmla="*/ 413099 w 3352800"/>
              <a:gd name="connsiteY175" fmla="*/ 1192072 h 2609850"/>
              <a:gd name="connsiteX176" fmla="*/ 415766 w 3352800"/>
              <a:gd name="connsiteY176" fmla="*/ 2239346 h 2609850"/>
              <a:gd name="connsiteX177" fmla="*/ 415766 w 3352800"/>
              <a:gd name="connsiteY177" fmla="*/ 2298305 h 2609850"/>
              <a:gd name="connsiteX178" fmla="*/ 196596 w 3352800"/>
              <a:gd name="connsiteY178" fmla="*/ 2298305 h 2609850"/>
              <a:gd name="connsiteX179" fmla="*/ 196596 w 3352800"/>
              <a:gd name="connsiteY179" fmla="*/ 2376696 h 2609850"/>
              <a:gd name="connsiteX180" fmla="*/ 148590 w 3352800"/>
              <a:gd name="connsiteY180" fmla="*/ 2376696 h 2609850"/>
              <a:gd name="connsiteX181" fmla="*/ 148590 w 3352800"/>
              <a:gd name="connsiteY181" fmla="*/ 2452420 h 2609850"/>
              <a:gd name="connsiteX182" fmla="*/ 0 w 3352800"/>
              <a:gd name="connsiteY182" fmla="*/ 2452420 h 2609850"/>
              <a:gd name="connsiteX183" fmla="*/ 0 w 3352800"/>
              <a:gd name="connsiteY183" fmla="*/ 2618441 h 2609850"/>
              <a:gd name="connsiteX184" fmla="*/ 3354705 w 3352800"/>
              <a:gd name="connsiteY184" fmla="*/ 2618441 h 2609850"/>
              <a:gd name="connsiteX185" fmla="*/ 3354705 w 3352800"/>
              <a:gd name="connsiteY185" fmla="*/ 2452420 h 2609850"/>
              <a:gd name="connsiteX186" fmla="*/ 3153823 w 3352800"/>
              <a:gd name="connsiteY186" fmla="*/ 2452420 h 2609850"/>
              <a:gd name="connsiteX187" fmla="*/ 1868138 w 3352800"/>
              <a:gd name="connsiteY187" fmla="*/ 286435 h 2609850"/>
              <a:gd name="connsiteX188" fmla="*/ 1961198 w 3352800"/>
              <a:gd name="connsiteY188" fmla="*/ 193376 h 2609850"/>
              <a:gd name="connsiteX189" fmla="*/ 2054257 w 3352800"/>
              <a:gd name="connsiteY189" fmla="*/ 286435 h 2609850"/>
              <a:gd name="connsiteX190" fmla="*/ 1961198 w 3352800"/>
              <a:gd name="connsiteY190" fmla="*/ 379494 h 2609850"/>
              <a:gd name="connsiteX191" fmla="*/ 1868138 w 3352800"/>
              <a:gd name="connsiteY191" fmla="*/ 286435 h 2609850"/>
              <a:gd name="connsiteX192" fmla="*/ 1092137 w 3352800"/>
              <a:gd name="connsiteY192" fmla="*/ 212807 h 2609850"/>
              <a:gd name="connsiteX193" fmla="*/ 1189006 w 3352800"/>
              <a:gd name="connsiteY193" fmla="*/ 115937 h 2609850"/>
              <a:gd name="connsiteX194" fmla="*/ 1285875 w 3352800"/>
              <a:gd name="connsiteY194" fmla="*/ 212807 h 2609850"/>
              <a:gd name="connsiteX195" fmla="*/ 1189006 w 3352800"/>
              <a:gd name="connsiteY195" fmla="*/ 309676 h 2609850"/>
              <a:gd name="connsiteX196" fmla="*/ 1092137 w 3352800"/>
              <a:gd name="connsiteY196" fmla="*/ 212807 h 260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</a:cxnLst>
            <a:rect l="l" t="t" r="r" b="b"/>
            <a:pathLst>
              <a:path w="3352800" h="2609850">
                <a:moveTo>
                  <a:pt x="3153823" y="2452229"/>
                </a:moveTo>
                <a:lnTo>
                  <a:pt x="3153823" y="2315355"/>
                </a:lnTo>
                <a:lnTo>
                  <a:pt x="2879503" y="2315355"/>
                </a:lnTo>
                <a:lnTo>
                  <a:pt x="2879503" y="1097584"/>
                </a:lnTo>
                <a:lnTo>
                  <a:pt x="2965418" y="971759"/>
                </a:lnTo>
                <a:lnTo>
                  <a:pt x="2965418" y="844886"/>
                </a:lnTo>
                <a:lnTo>
                  <a:pt x="2904173" y="603998"/>
                </a:lnTo>
                <a:lnTo>
                  <a:pt x="2904173" y="451979"/>
                </a:lnTo>
                <a:lnTo>
                  <a:pt x="2875026" y="451979"/>
                </a:lnTo>
                <a:lnTo>
                  <a:pt x="2875026" y="322916"/>
                </a:lnTo>
                <a:lnTo>
                  <a:pt x="2883789" y="302056"/>
                </a:lnTo>
                <a:cubicBezTo>
                  <a:pt x="2889885" y="293007"/>
                  <a:pt x="2893790" y="277672"/>
                  <a:pt x="2895981" y="269195"/>
                </a:cubicBezTo>
                <a:cubicBezTo>
                  <a:pt x="2900267" y="252716"/>
                  <a:pt x="2900363" y="241953"/>
                  <a:pt x="2900363" y="238619"/>
                </a:cubicBezTo>
                <a:cubicBezTo>
                  <a:pt x="2900267" y="227856"/>
                  <a:pt x="2898553" y="219950"/>
                  <a:pt x="2898172" y="217855"/>
                </a:cubicBezTo>
                <a:cubicBezTo>
                  <a:pt x="2892743" y="190899"/>
                  <a:pt x="2873693" y="23164"/>
                  <a:pt x="2859977" y="7066"/>
                </a:cubicBezTo>
                <a:cubicBezTo>
                  <a:pt x="2855500" y="1828"/>
                  <a:pt x="2850166" y="494"/>
                  <a:pt x="2850166" y="494"/>
                </a:cubicBezTo>
                <a:cubicBezTo>
                  <a:pt x="2846451" y="-458"/>
                  <a:pt x="2843403" y="208"/>
                  <a:pt x="2842165" y="494"/>
                </a:cubicBezTo>
                <a:cubicBezTo>
                  <a:pt x="2835307" y="1828"/>
                  <a:pt x="2836926" y="18"/>
                  <a:pt x="2801017" y="494"/>
                </a:cubicBezTo>
                <a:cubicBezTo>
                  <a:pt x="2791873" y="589"/>
                  <a:pt x="2787301" y="685"/>
                  <a:pt x="2786158" y="1256"/>
                </a:cubicBezTo>
                <a:cubicBezTo>
                  <a:pt x="2775109" y="6781"/>
                  <a:pt x="2774633" y="24783"/>
                  <a:pt x="2772728" y="45929"/>
                </a:cubicBezTo>
                <a:cubicBezTo>
                  <a:pt x="2770918" y="65645"/>
                  <a:pt x="2766536" y="84981"/>
                  <a:pt x="2764536" y="104603"/>
                </a:cubicBezTo>
                <a:cubicBezTo>
                  <a:pt x="2759774" y="149751"/>
                  <a:pt x="2756249" y="182803"/>
                  <a:pt x="2748153" y="220426"/>
                </a:cubicBezTo>
                <a:cubicBezTo>
                  <a:pt x="2745772" y="231476"/>
                  <a:pt x="2741200" y="251478"/>
                  <a:pt x="2746534" y="276148"/>
                </a:cubicBezTo>
                <a:cubicBezTo>
                  <a:pt x="2747677" y="281387"/>
                  <a:pt x="2748820" y="286340"/>
                  <a:pt x="2750439" y="290912"/>
                </a:cubicBezTo>
                <a:lnTo>
                  <a:pt x="2750249" y="290912"/>
                </a:lnTo>
                <a:lnTo>
                  <a:pt x="2751011" y="292531"/>
                </a:lnTo>
                <a:cubicBezTo>
                  <a:pt x="2751963" y="295007"/>
                  <a:pt x="2753106" y="297389"/>
                  <a:pt x="2754630" y="299675"/>
                </a:cubicBezTo>
                <a:lnTo>
                  <a:pt x="2754630" y="299675"/>
                </a:lnTo>
                <a:lnTo>
                  <a:pt x="2766251" y="322820"/>
                </a:lnTo>
                <a:lnTo>
                  <a:pt x="2767298" y="373398"/>
                </a:lnTo>
                <a:lnTo>
                  <a:pt x="2768346" y="453313"/>
                </a:lnTo>
                <a:lnTo>
                  <a:pt x="2750153" y="453694"/>
                </a:lnTo>
                <a:lnTo>
                  <a:pt x="2733770" y="453694"/>
                </a:lnTo>
                <a:lnTo>
                  <a:pt x="2733770" y="483412"/>
                </a:lnTo>
                <a:lnTo>
                  <a:pt x="2733770" y="557802"/>
                </a:lnTo>
                <a:lnTo>
                  <a:pt x="2733770" y="575614"/>
                </a:lnTo>
                <a:lnTo>
                  <a:pt x="2719292" y="650004"/>
                </a:lnTo>
                <a:lnTo>
                  <a:pt x="2691574" y="762970"/>
                </a:lnTo>
                <a:lnTo>
                  <a:pt x="2679954" y="810595"/>
                </a:lnTo>
                <a:lnTo>
                  <a:pt x="2671286" y="829931"/>
                </a:lnTo>
                <a:lnTo>
                  <a:pt x="2671286" y="867079"/>
                </a:lnTo>
                <a:lnTo>
                  <a:pt x="2671286" y="956328"/>
                </a:lnTo>
                <a:lnTo>
                  <a:pt x="2671286" y="971759"/>
                </a:lnTo>
                <a:lnTo>
                  <a:pt x="2726531" y="1073771"/>
                </a:lnTo>
                <a:lnTo>
                  <a:pt x="2733770" y="1087106"/>
                </a:lnTo>
                <a:lnTo>
                  <a:pt x="2736723" y="2249823"/>
                </a:lnTo>
                <a:lnTo>
                  <a:pt x="2736723" y="2315260"/>
                </a:lnTo>
                <a:lnTo>
                  <a:pt x="2476691" y="2315260"/>
                </a:lnTo>
                <a:lnTo>
                  <a:pt x="2476691" y="2452134"/>
                </a:lnTo>
                <a:lnTo>
                  <a:pt x="2347055" y="2452134"/>
                </a:lnTo>
                <a:lnTo>
                  <a:pt x="2347055" y="2376410"/>
                </a:lnTo>
                <a:lnTo>
                  <a:pt x="2266950" y="2376410"/>
                </a:lnTo>
                <a:lnTo>
                  <a:pt x="2266950" y="2315260"/>
                </a:lnTo>
                <a:lnTo>
                  <a:pt x="2021872" y="2315260"/>
                </a:lnTo>
                <a:lnTo>
                  <a:pt x="2021872" y="1169402"/>
                </a:lnTo>
                <a:lnTo>
                  <a:pt x="2104454" y="1051007"/>
                </a:lnTo>
                <a:lnTo>
                  <a:pt x="2104454" y="931468"/>
                </a:lnTo>
                <a:lnTo>
                  <a:pt x="2045684" y="704773"/>
                </a:lnTo>
                <a:lnTo>
                  <a:pt x="2045684" y="561707"/>
                </a:lnTo>
                <a:lnTo>
                  <a:pt x="2017681" y="561707"/>
                </a:lnTo>
                <a:lnTo>
                  <a:pt x="2017681" y="440359"/>
                </a:lnTo>
                <a:lnTo>
                  <a:pt x="2032445" y="405974"/>
                </a:lnTo>
                <a:lnTo>
                  <a:pt x="2032159" y="405974"/>
                </a:lnTo>
                <a:cubicBezTo>
                  <a:pt x="2072926" y="381685"/>
                  <a:pt x="2100358" y="337298"/>
                  <a:pt x="2100358" y="286435"/>
                </a:cubicBezTo>
                <a:cubicBezTo>
                  <a:pt x="2100358" y="209568"/>
                  <a:pt x="2038064" y="147179"/>
                  <a:pt x="1961102" y="147179"/>
                </a:cubicBezTo>
                <a:cubicBezTo>
                  <a:pt x="1884236" y="147179"/>
                  <a:pt x="1821847" y="209473"/>
                  <a:pt x="1821847" y="286435"/>
                </a:cubicBezTo>
                <a:cubicBezTo>
                  <a:pt x="1821847" y="340537"/>
                  <a:pt x="1852803" y="387305"/>
                  <a:pt x="1897856" y="410355"/>
                </a:cubicBezTo>
                <a:lnTo>
                  <a:pt x="1897666" y="410355"/>
                </a:lnTo>
                <a:lnTo>
                  <a:pt x="1913096" y="440359"/>
                </a:lnTo>
                <a:lnTo>
                  <a:pt x="1914144" y="487889"/>
                </a:lnTo>
                <a:lnTo>
                  <a:pt x="1915192" y="563136"/>
                </a:lnTo>
                <a:lnTo>
                  <a:pt x="1897666" y="563517"/>
                </a:lnTo>
                <a:lnTo>
                  <a:pt x="1881950" y="563517"/>
                </a:lnTo>
                <a:lnTo>
                  <a:pt x="1881950" y="591521"/>
                </a:lnTo>
                <a:lnTo>
                  <a:pt x="1881950" y="661529"/>
                </a:lnTo>
                <a:lnTo>
                  <a:pt x="1881950" y="678293"/>
                </a:lnTo>
                <a:lnTo>
                  <a:pt x="1868043" y="748302"/>
                </a:lnTo>
                <a:lnTo>
                  <a:pt x="1841373" y="854601"/>
                </a:lnTo>
                <a:lnTo>
                  <a:pt x="1830134" y="899369"/>
                </a:lnTo>
                <a:lnTo>
                  <a:pt x="1821847" y="917561"/>
                </a:lnTo>
                <a:lnTo>
                  <a:pt x="1821847" y="952518"/>
                </a:lnTo>
                <a:lnTo>
                  <a:pt x="1821847" y="1036433"/>
                </a:lnTo>
                <a:lnTo>
                  <a:pt x="1821847" y="1051007"/>
                </a:lnTo>
                <a:lnTo>
                  <a:pt x="1874901" y="1147019"/>
                </a:lnTo>
                <a:lnTo>
                  <a:pt x="1881854" y="1159592"/>
                </a:lnTo>
                <a:lnTo>
                  <a:pt x="1884617" y="2253824"/>
                </a:lnTo>
                <a:lnTo>
                  <a:pt x="1884617" y="2315355"/>
                </a:lnTo>
                <a:lnTo>
                  <a:pt x="1664018" y="2315355"/>
                </a:lnTo>
                <a:lnTo>
                  <a:pt x="1664018" y="2376506"/>
                </a:lnTo>
                <a:lnTo>
                  <a:pt x="1551908" y="2376506"/>
                </a:lnTo>
                <a:lnTo>
                  <a:pt x="1551908" y="2412891"/>
                </a:lnTo>
                <a:lnTo>
                  <a:pt x="1476185" y="2412891"/>
                </a:lnTo>
                <a:lnTo>
                  <a:pt x="1476185" y="2324118"/>
                </a:lnTo>
                <a:lnTo>
                  <a:pt x="1251966" y="2324118"/>
                </a:lnTo>
                <a:lnTo>
                  <a:pt x="1251966" y="1131588"/>
                </a:lnTo>
                <a:lnTo>
                  <a:pt x="1337882" y="1008430"/>
                </a:lnTo>
                <a:lnTo>
                  <a:pt x="1337882" y="884033"/>
                </a:lnTo>
                <a:lnTo>
                  <a:pt x="1276731" y="648194"/>
                </a:lnTo>
                <a:lnTo>
                  <a:pt x="1276731" y="499319"/>
                </a:lnTo>
                <a:lnTo>
                  <a:pt x="1247585" y="499319"/>
                </a:lnTo>
                <a:lnTo>
                  <a:pt x="1247585" y="373017"/>
                </a:lnTo>
                <a:lnTo>
                  <a:pt x="1262920" y="337298"/>
                </a:lnTo>
                <a:lnTo>
                  <a:pt x="1262634" y="337298"/>
                </a:lnTo>
                <a:cubicBezTo>
                  <a:pt x="1305020" y="312057"/>
                  <a:pt x="1333595" y="265861"/>
                  <a:pt x="1333595" y="212902"/>
                </a:cubicBezTo>
                <a:cubicBezTo>
                  <a:pt x="1333595" y="132892"/>
                  <a:pt x="1268730" y="68027"/>
                  <a:pt x="1188720" y="68027"/>
                </a:cubicBezTo>
                <a:cubicBezTo>
                  <a:pt x="1108710" y="68027"/>
                  <a:pt x="1043845" y="132892"/>
                  <a:pt x="1043845" y="212902"/>
                </a:cubicBezTo>
                <a:cubicBezTo>
                  <a:pt x="1043845" y="269195"/>
                  <a:pt x="1076039" y="317867"/>
                  <a:pt x="1122902" y="341870"/>
                </a:cubicBezTo>
                <a:lnTo>
                  <a:pt x="1122712" y="341870"/>
                </a:lnTo>
                <a:lnTo>
                  <a:pt x="1138714" y="373112"/>
                </a:lnTo>
                <a:lnTo>
                  <a:pt x="1139762" y="422642"/>
                </a:lnTo>
                <a:lnTo>
                  <a:pt x="1140809" y="500938"/>
                </a:lnTo>
                <a:lnTo>
                  <a:pt x="1122617" y="501319"/>
                </a:lnTo>
                <a:lnTo>
                  <a:pt x="1106234" y="501319"/>
                </a:lnTo>
                <a:lnTo>
                  <a:pt x="1106234" y="530465"/>
                </a:lnTo>
                <a:lnTo>
                  <a:pt x="1106234" y="603236"/>
                </a:lnTo>
                <a:lnTo>
                  <a:pt x="1106234" y="620667"/>
                </a:lnTo>
                <a:lnTo>
                  <a:pt x="1091756" y="693438"/>
                </a:lnTo>
                <a:lnTo>
                  <a:pt x="1064038" y="804119"/>
                </a:lnTo>
                <a:lnTo>
                  <a:pt x="1052417" y="850696"/>
                </a:lnTo>
                <a:lnTo>
                  <a:pt x="1043750" y="869651"/>
                </a:lnTo>
                <a:lnTo>
                  <a:pt x="1043750" y="906036"/>
                </a:lnTo>
                <a:lnTo>
                  <a:pt x="1043750" y="993380"/>
                </a:lnTo>
                <a:lnTo>
                  <a:pt x="1043750" y="1008525"/>
                </a:lnTo>
                <a:lnTo>
                  <a:pt x="1098995" y="1108442"/>
                </a:lnTo>
                <a:lnTo>
                  <a:pt x="1106234" y="1121587"/>
                </a:lnTo>
                <a:lnTo>
                  <a:pt x="1109186" y="2260205"/>
                </a:lnTo>
                <a:lnTo>
                  <a:pt x="1109186" y="2324309"/>
                </a:lnTo>
                <a:lnTo>
                  <a:pt x="854678" y="2324309"/>
                </a:lnTo>
                <a:lnTo>
                  <a:pt x="854678" y="2413082"/>
                </a:lnTo>
                <a:lnTo>
                  <a:pt x="837248" y="2413082"/>
                </a:lnTo>
                <a:lnTo>
                  <a:pt x="837248" y="2376696"/>
                </a:lnTo>
                <a:lnTo>
                  <a:pt x="792099" y="2376696"/>
                </a:lnTo>
                <a:lnTo>
                  <a:pt x="792099" y="2298305"/>
                </a:lnTo>
                <a:lnTo>
                  <a:pt x="544259" y="2298305"/>
                </a:lnTo>
                <a:lnTo>
                  <a:pt x="544259" y="1201311"/>
                </a:lnTo>
                <a:lnTo>
                  <a:pt x="621602" y="1087964"/>
                </a:lnTo>
                <a:lnTo>
                  <a:pt x="621602" y="973568"/>
                </a:lnTo>
                <a:lnTo>
                  <a:pt x="566547" y="756589"/>
                </a:lnTo>
                <a:lnTo>
                  <a:pt x="566547" y="619715"/>
                </a:lnTo>
                <a:lnTo>
                  <a:pt x="540353" y="619715"/>
                </a:lnTo>
                <a:lnTo>
                  <a:pt x="540353" y="503510"/>
                </a:lnTo>
                <a:lnTo>
                  <a:pt x="548259" y="484650"/>
                </a:lnTo>
                <a:cubicBezTo>
                  <a:pt x="553688" y="476458"/>
                  <a:pt x="557308" y="462647"/>
                  <a:pt x="559213" y="455123"/>
                </a:cubicBezTo>
                <a:cubicBezTo>
                  <a:pt x="563023" y="440359"/>
                  <a:pt x="563213" y="430548"/>
                  <a:pt x="563118" y="427595"/>
                </a:cubicBezTo>
                <a:cubicBezTo>
                  <a:pt x="563023" y="417880"/>
                  <a:pt x="561499" y="410736"/>
                  <a:pt x="561118" y="408926"/>
                </a:cubicBezTo>
                <a:cubicBezTo>
                  <a:pt x="556260" y="384638"/>
                  <a:pt x="539115" y="233571"/>
                  <a:pt x="526733" y="219093"/>
                </a:cubicBezTo>
                <a:cubicBezTo>
                  <a:pt x="522732" y="214426"/>
                  <a:pt x="517874" y="213188"/>
                  <a:pt x="517874" y="213188"/>
                </a:cubicBezTo>
                <a:cubicBezTo>
                  <a:pt x="514541" y="212330"/>
                  <a:pt x="511778" y="212997"/>
                  <a:pt x="510635" y="213188"/>
                </a:cubicBezTo>
                <a:cubicBezTo>
                  <a:pt x="504444" y="214426"/>
                  <a:pt x="505873" y="212807"/>
                  <a:pt x="473583" y="213188"/>
                </a:cubicBezTo>
                <a:cubicBezTo>
                  <a:pt x="465296" y="213283"/>
                  <a:pt x="461200" y="213378"/>
                  <a:pt x="460153" y="213854"/>
                </a:cubicBezTo>
                <a:cubicBezTo>
                  <a:pt x="450247" y="218807"/>
                  <a:pt x="449771" y="235095"/>
                  <a:pt x="448056" y="254145"/>
                </a:cubicBezTo>
                <a:cubicBezTo>
                  <a:pt x="446437" y="271862"/>
                  <a:pt x="442532" y="289292"/>
                  <a:pt x="440626" y="307009"/>
                </a:cubicBezTo>
                <a:cubicBezTo>
                  <a:pt x="436340" y="347585"/>
                  <a:pt x="433102" y="377494"/>
                  <a:pt x="425863" y="411403"/>
                </a:cubicBezTo>
                <a:cubicBezTo>
                  <a:pt x="423767" y="421404"/>
                  <a:pt x="419576" y="439406"/>
                  <a:pt x="424434" y="461600"/>
                </a:cubicBezTo>
                <a:cubicBezTo>
                  <a:pt x="425482" y="466362"/>
                  <a:pt x="426530" y="470744"/>
                  <a:pt x="427958" y="474935"/>
                </a:cubicBezTo>
                <a:lnTo>
                  <a:pt x="427768" y="474935"/>
                </a:lnTo>
                <a:lnTo>
                  <a:pt x="428530" y="476363"/>
                </a:lnTo>
                <a:cubicBezTo>
                  <a:pt x="429387" y="478554"/>
                  <a:pt x="430435" y="480745"/>
                  <a:pt x="431768" y="482840"/>
                </a:cubicBezTo>
                <a:cubicBezTo>
                  <a:pt x="431768" y="482840"/>
                  <a:pt x="431768" y="482840"/>
                  <a:pt x="431768" y="482840"/>
                </a:cubicBezTo>
                <a:lnTo>
                  <a:pt x="442246" y="503700"/>
                </a:lnTo>
                <a:lnTo>
                  <a:pt x="443198" y="549230"/>
                </a:lnTo>
                <a:lnTo>
                  <a:pt x="444151" y="621239"/>
                </a:lnTo>
                <a:lnTo>
                  <a:pt x="427768" y="621620"/>
                </a:lnTo>
                <a:lnTo>
                  <a:pt x="413004" y="621620"/>
                </a:lnTo>
                <a:lnTo>
                  <a:pt x="413004" y="648385"/>
                </a:lnTo>
                <a:lnTo>
                  <a:pt x="413004" y="715345"/>
                </a:lnTo>
                <a:lnTo>
                  <a:pt x="413004" y="731443"/>
                </a:lnTo>
                <a:lnTo>
                  <a:pt x="400050" y="798213"/>
                </a:lnTo>
                <a:lnTo>
                  <a:pt x="375095" y="900035"/>
                </a:lnTo>
                <a:lnTo>
                  <a:pt x="364617" y="942898"/>
                </a:lnTo>
                <a:lnTo>
                  <a:pt x="356807" y="960329"/>
                </a:lnTo>
                <a:lnTo>
                  <a:pt x="356807" y="993761"/>
                </a:lnTo>
                <a:lnTo>
                  <a:pt x="356807" y="1074152"/>
                </a:lnTo>
                <a:lnTo>
                  <a:pt x="356807" y="1088059"/>
                </a:lnTo>
                <a:lnTo>
                  <a:pt x="406527" y="1179975"/>
                </a:lnTo>
                <a:lnTo>
                  <a:pt x="413099" y="1192072"/>
                </a:lnTo>
                <a:lnTo>
                  <a:pt x="415766" y="2239346"/>
                </a:lnTo>
                <a:lnTo>
                  <a:pt x="415766" y="2298305"/>
                </a:lnTo>
                <a:lnTo>
                  <a:pt x="196596" y="2298305"/>
                </a:lnTo>
                <a:lnTo>
                  <a:pt x="196596" y="2376696"/>
                </a:lnTo>
                <a:lnTo>
                  <a:pt x="148590" y="2376696"/>
                </a:lnTo>
                <a:lnTo>
                  <a:pt x="148590" y="2452420"/>
                </a:lnTo>
                <a:lnTo>
                  <a:pt x="0" y="2452420"/>
                </a:lnTo>
                <a:lnTo>
                  <a:pt x="0" y="2618441"/>
                </a:lnTo>
                <a:lnTo>
                  <a:pt x="3354705" y="2618441"/>
                </a:lnTo>
                <a:lnTo>
                  <a:pt x="3354705" y="2452420"/>
                </a:lnTo>
                <a:lnTo>
                  <a:pt x="3153823" y="2452420"/>
                </a:lnTo>
                <a:close/>
                <a:moveTo>
                  <a:pt x="1868138" y="286435"/>
                </a:moveTo>
                <a:cubicBezTo>
                  <a:pt x="1868138" y="235000"/>
                  <a:pt x="1909763" y="193376"/>
                  <a:pt x="1961198" y="193376"/>
                </a:cubicBezTo>
                <a:cubicBezTo>
                  <a:pt x="2012633" y="193376"/>
                  <a:pt x="2054257" y="235000"/>
                  <a:pt x="2054257" y="286435"/>
                </a:cubicBezTo>
                <a:cubicBezTo>
                  <a:pt x="2054257" y="337870"/>
                  <a:pt x="2012633" y="379494"/>
                  <a:pt x="1961198" y="379494"/>
                </a:cubicBezTo>
                <a:cubicBezTo>
                  <a:pt x="1909763" y="379494"/>
                  <a:pt x="1868138" y="337870"/>
                  <a:pt x="1868138" y="286435"/>
                </a:cubicBezTo>
                <a:close/>
                <a:moveTo>
                  <a:pt x="1092137" y="212807"/>
                </a:moveTo>
                <a:cubicBezTo>
                  <a:pt x="1092137" y="159371"/>
                  <a:pt x="1135475" y="115937"/>
                  <a:pt x="1189006" y="115937"/>
                </a:cubicBezTo>
                <a:cubicBezTo>
                  <a:pt x="1242536" y="115937"/>
                  <a:pt x="1285875" y="159276"/>
                  <a:pt x="1285875" y="212807"/>
                </a:cubicBezTo>
                <a:cubicBezTo>
                  <a:pt x="1285875" y="266337"/>
                  <a:pt x="1242536" y="309676"/>
                  <a:pt x="1189006" y="309676"/>
                </a:cubicBezTo>
                <a:cubicBezTo>
                  <a:pt x="1135475" y="309676"/>
                  <a:pt x="1092137" y="266242"/>
                  <a:pt x="1092137" y="212807"/>
                </a:cubicBezTo>
                <a:close/>
              </a:path>
            </a:pathLst>
          </a:custGeom>
          <a:solidFill>
            <a:srgbClr val="C4C4C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CFAA0002-7D2D-4732-8AD4-6EBE27E3EE4D}"/>
              </a:ext>
            </a:extLst>
          </p:cNvPr>
          <p:cNvGrpSpPr/>
          <p:nvPr/>
        </p:nvGrpSpPr>
        <p:grpSpPr>
          <a:xfrm>
            <a:off x="7244105" y="1011082"/>
            <a:ext cx="1971837" cy="4386234"/>
            <a:chOff x="7244105" y="1011082"/>
            <a:chExt cx="1971837" cy="4386234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86F49160-90F7-41B8-B79B-B37D39C98C22}"/>
                </a:ext>
              </a:extLst>
            </p:cNvPr>
            <p:cNvGrpSpPr/>
            <p:nvPr/>
          </p:nvGrpSpPr>
          <p:grpSpPr>
            <a:xfrm>
              <a:off x="7244105" y="3884613"/>
              <a:ext cx="474270" cy="1512703"/>
              <a:chOff x="8179667" y="1979613"/>
              <a:chExt cx="474270" cy="1512703"/>
            </a:xfrm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xmlns="" id="{B0C75547-9A9E-4750-A233-1247DAAD2935}"/>
                  </a:ext>
                </a:extLst>
              </p:cNvPr>
              <p:cNvSpPr/>
              <p:nvPr/>
            </p:nvSpPr>
            <p:spPr>
              <a:xfrm rot="17822046">
                <a:off x="7949087" y="2633663"/>
                <a:ext cx="1358900" cy="50800"/>
              </a:xfrm>
              <a:prstGeom prst="rect">
                <a:avLst/>
              </a:prstGeom>
              <a:solidFill>
                <a:srgbClr val="940A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十字形 14">
                <a:extLst>
                  <a:ext uri="{FF2B5EF4-FFF2-40B4-BE49-F238E27FC236}">
                    <a16:creationId xmlns:a16="http://schemas.microsoft.com/office/drawing/2014/main" xmlns="" id="{67BA4BD3-671D-4F0F-A79E-5245CA8C0199}"/>
                  </a:ext>
                </a:extLst>
              </p:cNvPr>
              <p:cNvSpPr/>
              <p:nvPr/>
            </p:nvSpPr>
            <p:spPr>
              <a:xfrm rot="1666373">
                <a:off x="8179667" y="3365682"/>
                <a:ext cx="126634" cy="126634"/>
              </a:xfrm>
              <a:prstGeom prst="plus">
                <a:avLst>
                  <a:gd name="adj" fmla="val 37537"/>
                </a:avLst>
              </a:prstGeom>
              <a:solidFill>
                <a:srgbClr val="940A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4BBA7263-7B1A-4F97-B64F-12460E56CCDC}"/>
                </a:ext>
              </a:extLst>
            </p:cNvPr>
            <p:cNvSpPr/>
            <p:nvPr/>
          </p:nvSpPr>
          <p:spPr>
            <a:xfrm rot="17822046">
              <a:off x="8674617" y="1506688"/>
              <a:ext cx="1036932" cy="45719"/>
            </a:xfrm>
            <a:prstGeom prst="rect">
              <a:avLst/>
            </a:prstGeom>
            <a:solidFill>
              <a:srgbClr val="940A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31D83986-F23D-448B-9842-FBA3D538F11D}"/>
              </a:ext>
            </a:extLst>
          </p:cNvPr>
          <p:cNvSpPr/>
          <p:nvPr/>
        </p:nvSpPr>
        <p:spPr>
          <a:xfrm>
            <a:off x="-547371" y="-429658"/>
            <a:ext cx="9177051" cy="40425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486CC7BE-4C67-4C7C-AE9B-60A5C3042562}"/>
              </a:ext>
            </a:extLst>
          </p:cNvPr>
          <p:cNvSpPr txBox="1"/>
          <p:nvPr/>
        </p:nvSpPr>
        <p:spPr>
          <a:xfrm>
            <a:off x="620986" y="2325598"/>
            <a:ext cx="7364004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</a:rPr>
              <a:t>Lorem ipsum 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dolor sit amet, consectetuer adipiscing elit. Maecenas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porttitor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congue massa. Fusce posuere, magna sed pulvinar ultricies, </a:t>
            </a:r>
          </a:p>
          <a:p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purus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lectus malesuada libero, sit amet commodo magna eros quis urna.</a:t>
            </a:r>
          </a:p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Nunc viverra imperdiet enim. Fusce est. Vivamus a tellus.</a:t>
            </a:r>
          </a:p>
          <a:p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Pellentesque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habitant morbi tristique senectus et netus et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malesuada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fames ac turpis egestas. Proin pharetra nonummy pede. Mauris et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orci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Nunc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viverra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imperdiet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enim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est.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Vivamus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tellus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Pellentesque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habitant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morbi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tristique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senectus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netus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malesuada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F9B2F672-6980-48ED-9174-D22C8679E8E5}"/>
              </a:ext>
            </a:extLst>
          </p:cNvPr>
          <p:cNvSpPr/>
          <p:nvPr/>
        </p:nvSpPr>
        <p:spPr>
          <a:xfrm>
            <a:off x="-547372" y="6858000"/>
            <a:ext cx="9177051" cy="40425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303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7" grpId="0"/>
      <p:bldP spid="12" grpId="0"/>
      <p:bldP spid="17" grpId="0" animBg="1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62F0E29F-9370-4F21-A8C0-986DF8B23E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199" t="15931" r="33199" b="44267"/>
          <a:stretch/>
        </p:blipFill>
        <p:spPr>
          <a:xfrm>
            <a:off x="9501512" y="193804"/>
            <a:ext cx="4542624" cy="6345478"/>
          </a:xfrm>
          <a:prstGeom prst="rect">
            <a:avLst/>
          </a:prstGeom>
        </p:spPr>
      </p:pic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E88D7FE6-BD2D-48A1-AC08-69C5F77984C3}"/>
              </a:ext>
            </a:extLst>
          </p:cNvPr>
          <p:cNvSpPr/>
          <p:nvPr/>
        </p:nvSpPr>
        <p:spPr>
          <a:xfrm>
            <a:off x="4456386" y="-25400"/>
            <a:ext cx="6187564" cy="6983248"/>
          </a:xfrm>
          <a:custGeom>
            <a:avLst/>
            <a:gdLst>
              <a:gd name="connsiteX0" fmla="*/ 50800 w 6159500"/>
              <a:gd name="connsiteY0" fmla="*/ 25400 h 6870700"/>
              <a:gd name="connsiteX1" fmla="*/ 6159500 w 6159500"/>
              <a:gd name="connsiteY1" fmla="*/ 0 h 6870700"/>
              <a:gd name="connsiteX2" fmla="*/ 2806700 w 6159500"/>
              <a:gd name="connsiteY2" fmla="*/ 6870700 h 6870700"/>
              <a:gd name="connsiteX3" fmla="*/ 0 w 6159500"/>
              <a:gd name="connsiteY3" fmla="*/ 6870700 h 6870700"/>
              <a:gd name="connsiteX4" fmla="*/ 50800 w 6159500"/>
              <a:gd name="connsiteY4" fmla="*/ 25400 h 6870700"/>
              <a:gd name="connsiteX0" fmla="*/ 146050 w 6159500"/>
              <a:gd name="connsiteY0" fmla="*/ 196850 h 6870700"/>
              <a:gd name="connsiteX1" fmla="*/ 6159500 w 6159500"/>
              <a:gd name="connsiteY1" fmla="*/ 0 h 6870700"/>
              <a:gd name="connsiteX2" fmla="*/ 2806700 w 6159500"/>
              <a:gd name="connsiteY2" fmla="*/ 6870700 h 6870700"/>
              <a:gd name="connsiteX3" fmla="*/ 0 w 6159500"/>
              <a:gd name="connsiteY3" fmla="*/ 6870700 h 6870700"/>
              <a:gd name="connsiteX4" fmla="*/ 146050 w 6159500"/>
              <a:gd name="connsiteY4" fmla="*/ 196850 h 6870700"/>
              <a:gd name="connsiteX0" fmla="*/ 38100 w 6159500"/>
              <a:gd name="connsiteY0" fmla="*/ 12700 h 6870700"/>
              <a:gd name="connsiteX1" fmla="*/ 6159500 w 6159500"/>
              <a:gd name="connsiteY1" fmla="*/ 0 h 6870700"/>
              <a:gd name="connsiteX2" fmla="*/ 2806700 w 6159500"/>
              <a:gd name="connsiteY2" fmla="*/ 6870700 h 6870700"/>
              <a:gd name="connsiteX3" fmla="*/ 0 w 6159500"/>
              <a:gd name="connsiteY3" fmla="*/ 6870700 h 6870700"/>
              <a:gd name="connsiteX4" fmla="*/ 38100 w 6159500"/>
              <a:gd name="connsiteY4" fmla="*/ 12700 h 687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59500" h="6870700">
                <a:moveTo>
                  <a:pt x="38100" y="12700"/>
                </a:moveTo>
                <a:lnTo>
                  <a:pt x="6159500" y="0"/>
                </a:lnTo>
                <a:lnTo>
                  <a:pt x="2806700" y="6870700"/>
                </a:lnTo>
                <a:lnTo>
                  <a:pt x="0" y="6870700"/>
                </a:lnTo>
                <a:lnTo>
                  <a:pt x="38100" y="12700"/>
                </a:lnTo>
                <a:close/>
              </a:path>
            </a:pathLst>
          </a:custGeom>
          <a:solidFill>
            <a:srgbClr val="940A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xmlns="" id="{7EDB1368-254A-42FB-B154-681BBFF20A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-174074" y="-120868"/>
            <a:ext cx="6386702" cy="7078716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A42438F4-6735-4BDC-9171-6679BABD79B2}"/>
              </a:ext>
            </a:extLst>
          </p:cNvPr>
          <p:cNvSpPr/>
          <p:nvPr/>
        </p:nvSpPr>
        <p:spPr>
          <a:xfrm>
            <a:off x="718755" y="713473"/>
            <a:ext cx="676788" cy="28800"/>
          </a:xfrm>
          <a:prstGeom prst="rect">
            <a:avLst/>
          </a:prstGeom>
          <a:solidFill>
            <a:srgbClr val="940A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7820A8EC-15D2-4099-804D-91CAD4DCC063}"/>
              </a:ext>
            </a:extLst>
          </p:cNvPr>
          <p:cNvSpPr txBox="1"/>
          <p:nvPr/>
        </p:nvSpPr>
        <p:spPr>
          <a:xfrm>
            <a:off x="620986" y="515007"/>
            <a:ext cx="7168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电商字体" panose="00020600040101010101" pitchFamily="18" charset="-122"/>
                <a:ea typeface="电商字体" panose="00020600040101010101" pitchFamily="18" charset="-122"/>
              </a:rPr>
              <a:t>TWO</a:t>
            </a:r>
            <a:endParaRPr lang="zh-CN" altLang="en-US" sz="2000" dirty="0">
              <a:solidFill>
                <a:schemeClr val="bg1"/>
              </a:solidFill>
              <a:latin typeface="电商字体" panose="00020600040101010101" pitchFamily="18" charset="-122"/>
              <a:ea typeface="电商字体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45048CB-A19E-4338-A3E7-8ABC5A51FFE5}"/>
              </a:ext>
            </a:extLst>
          </p:cNvPr>
          <p:cNvSpPr txBox="1"/>
          <p:nvPr/>
        </p:nvSpPr>
        <p:spPr>
          <a:xfrm>
            <a:off x="620986" y="1175606"/>
            <a:ext cx="37240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这是你的</a:t>
            </a:r>
            <a:r>
              <a:rPr lang="zh-CN" altLang="en-US" sz="4000" spc="600" dirty="0">
                <a:solidFill>
                  <a:srgbClr val="940A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1DB07BAC-C1B0-4B83-9D91-A13A23471BC8}"/>
              </a:ext>
            </a:extLst>
          </p:cNvPr>
          <p:cNvSpPr/>
          <p:nvPr/>
        </p:nvSpPr>
        <p:spPr>
          <a:xfrm>
            <a:off x="2745812" y="-8527"/>
            <a:ext cx="7647314" cy="6883400"/>
          </a:xfrm>
          <a:custGeom>
            <a:avLst/>
            <a:gdLst>
              <a:gd name="connsiteX0" fmla="*/ 3381513 w 7647314"/>
              <a:gd name="connsiteY0" fmla="*/ 0 h 6883400"/>
              <a:gd name="connsiteX1" fmla="*/ 4543638 w 7647314"/>
              <a:gd name="connsiteY1" fmla="*/ 0 h 6883400"/>
              <a:gd name="connsiteX2" fmla="*/ 6485189 w 7647314"/>
              <a:gd name="connsiteY2" fmla="*/ 0 h 6883400"/>
              <a:gd name="connsiteX3" fmla="*/ 7647314 w 7647314"/>
              <a:gd name="connsiteY3" fmla="*/ 0 h 6883400"/>
              <a:gd name="connsiteX4" fmla="*/ 4275961 w 7647314"/>
              <a:gd name="connsiteY4" fmla="*/ 6883400 h 6883400"/>
              <a:gd name="connsiteX5" fmla="*/ 3113836 w 7647314"/>
              <a:gd name="connsiteY5" fmla="*/ 6883400 h 6883400"/>
              <a:gd name="connsiteX6" fmla="*/ 1162125 w 7647314"/>
              <a:gd name="connsiteY6" fmla="*/ 6883400 h 6883400"/>
              <a:gd name="connsiteX7" fmla="*/ 0 w 7647314"/>
              <a:gd name="connsiteY7" fmla="*/ 6883400 h 688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47314" h="6883400">
                <a:moveTo>
                  <a:pt x="3381513" y="0"/>
                </a:moveTo>
                <a:lnTo>
                  <a:pt x="4543638" y="0"/>
                </a:lnTo>
                <a:lnTo>
                  <a:pt x="6485189" y="0"/>
                </a:lnTo>
                <a:lnTo>
                  <a:pt x="7647314" y="0"/>
                </a:lnTo>
                <a:lnTo>
                  <a:pt x="4275961" y="6883400"/>
                </a:lnTo>
                <a:lnTo>
                  <a:pt x="3113836" y="6883400"/>
                </a:lnTo>
                <a:lnTo>
                  <a:pt x="1162125" y="6883400"/>
                </a:lnTo>
                <a:lnTo>
                  <a:pt x="0" y="6883400"/>
                </a:lnTo>
                <a:close/>
              </a:path>
            </a:pathLst>
          </a:custGeom>
          <a:solidFill>
            <a:srgbClr val="1A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E98C6431-F3A1-4703-B0C2-B74461A8041E}"/>
              </a:ext>
            </a:extLst>
          </p:cNvPr>
          <p:cNvGrpSpPr/>
          <p:nvPr/>
        </p:nvGrpSpPr>
        <p:grpSpPr>
          <a:xfrm>
            <a:off x="7244105" y="1011082"/>
            <a:ext cx="1971837" cy="4386234"/>
            <a:chOff x="7244105" y="1011082"/>
            <a:chExt cx="1971837" cy="4386234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F19B9A89-17D9-4F14-8C25-FA29EA8026E3}"/>
                </a:ext>
              </a:extLst>
            </p:cNvPr>
            <p:cNvGrpSpPr/>
            <p:nvPr/>
          </p:nvGrpSpPr>
          <p:grpSpPr>
            <a:xfrm>
              <a:off x="7244105" y="3884613"/>
              <a:ext cx="474270" cy="1512703"/>
              <a:chOff x="8179667" y="1979613"/>
              <a:chExt cx="474270" cy="1512703"/>
            </a:xfrm>
          </p:grpSpPr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xmlns="" id="{226559FB-0DF0-4C72-BDE2-BE071E1EAA9A}"/>
                  </a:ext>
                </a:extLst>
              </p:cNvPr>
              <p:cNvSpPr/>
              <p:nvPr/>
            </p:nvSpPr>
            <p:spPr>
              <a:xfrm rot="17822046">
                <a:off x="7949087" y="2633663"/>
                <a:ext cx="1358900" cy="50800"/>
              </a:xfrm>
              <a:prstGeom prst="rect">
                <a:avLst/>
              </a:prstGeom>
              <a:solidFill>
                <a:srgbClr val="940A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十字形 20">
                <a:extLst>
                  <a:ext uri="{FF2B5EF4-FFF2-40B4-BE49-F238E27FC236}">
                    <a16:creationId xmlns:a16="http://schemas.microsoft.com/office/drawing/2014/main" xmlns="" id="{E20190F0-C717-4B45-8AF6-E88F41FDA9A6}"/>
                  </a:ext>
                </a:extLst>
              </p:cNvPr>
              <p:cNvSpPr/>
              <p:nvPr/>
            </p:nvSpPr>
            <p:spPr>
              <a:xfrm rot="1666373">
                <a:off x="8179667" y="3365682"/>
                <a:ext cx="126634" cy="126634"/>
              </a:xfrm>
              <a:prstGeom prst="plus">
                <a:avLst>
                  <a:gd name="adj" fmla="val 37537"/>
                </a:avLst>
              </a:prstGeom>
              <a:solidFill>
                <a:srgbClr val="940A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9BE5CE12-8004-474D-9230-F3E23734B954}"/>
                </a:ext>
              </a:extLst>
            </p:cNvPr>
            <p:cNvSpPr/>
            <p:nvPr/>
          </p:nvSpPr>
          <p:spPr>
            <a:xfrm rot="17822046">
              <a:off x="8674617" y="1506688"/>
              <a:ext cx="1036932" cy="45719"/>
            </a:xfrm>
            <a:prstGeom prst="rect">
              <a:avLst/>
            </a:prstGeom>
            <a:solidFill>
              <a:srgbClr val="940A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7F5D7615-77BC-4234-851E-9B882384B068}"/>
              </a:ext>
            </a:extLst>
          </p:cNvPr>
          <p:cNvSpPr/>
          <p:nvPr/>
        </p:nvSpPr>
        <p:spPr>
          <a:xfrm>
            <a:off x="-547371" y="-429658"/>
            <a:ext cx="9177051" cy="40425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F1C26EDA-8949-4847-A05E-DD1147B9E52F}"/>
              </a:ext>
            </a:extLst>
          </p:cNvPr>
          <p:cNvSpPr txBox="1"/>
          <p:nvPr/>
        </p:nvSpPr>
        <p:spPr>
          <a:xfrm>
            <a:off x="620986" y="2325598"/>
            <a:ext cx="7364004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</a:rPr>
              <a:t>Lorem ipsum 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dolor sit amet, consectetuer adipiscing elit. Maecenas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porttitor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congue massa. Fusce posuere, magna sed pulvinar ultricies, </a:t>
            </a:r>
          </a:p>
          <a:p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purus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lectus malesuada libero, sit amet commodo magna eros quis urna.</a:t>
            </a:r>
          </a:p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Nunc viverra imperdiet enim. Fusce est. Vivamus a tellus.</a:t>
            </a:r>
          </a:p>
          <a:p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Pellentesque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habitant morbi tristique senectus et netus et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malesuada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fames ac turpis egestas. Proin pharetra nonummy pede. Mauris et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orci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Nunc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viverra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imperdiet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enim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est.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Vivamus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tellus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Pellentesque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habitant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morbi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tristique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senectus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netus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malesuada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46DAF7C9-C073-4C05-80C9-53335D9E731C}"/>
              </a:ext>
            </a:extLst>
          </p:cNvPr>
          <p:cNvSpPr/>
          <p:nvPr/>
        </p:nvSpPr>
        <p:spPr>
          <a:xfrm>
            <a:off x="-547372" y="6858000"/>
            <a:ext cx="9177051" cy="40425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图形 4">
            <a:extLst>
              <a:ext uri="{FF2B5EF4-FFF2-40B4-BE49-F238E27FC236}">
                <a16:creationId xmlns:a16="http://schemas.microsoft.com/office/drawing/2014/main" xmlns="" id="{475026AD-282B-4A02-893F-ECFD9C976EDA}"/>
              </a:ext>
            </a:extLst>
          </p:cNvPr>
          <p:cNvGrpSpPr/>
          <p:nvPr/>
        </p:nvGrpSpPr>
        <p:grpSpPr>
          <a:xfrm>
            <a:off x="8786939" y="3702568"/>
            <a:ext cx="3133726" cy="2956464"/>
            <a:chOff x="663575" y="1950768"/>
            <a:chExt cx="3133726" cy="2956464"/>
          </a:xfrm>
          <a:solidFill>
            <a:srgbClr val="C4C4C4"/>
          </a:solidFill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F657452E-4E99-4A37-AE59-46DA355A80E0}"/>
                </a:ext>
              </a:extLst>
            </p:cNvPr>
            <p:cNvSpPr/>
            <p:nvPr/>
          </p:nvSpPr>
          <p:spPr>
            <a:xfrm>
              <a:off x="663573" y="1950749"/>
              <a:ext cx="816668" cy="911629"/>
            </a:xfrm>
            <a:custGeom>
              <a:avLst/>
              <a:gdLst>
                <a:gd name="connsiteX0" fmla="*/ 339457 w 816667"/>
                <a:gd name="connsiteY0" fmla="*/ 842 h 911629"/>
                <a:gd name="connsiteX1" fmla="*/ 795082 w 816667"/>
                <a:gd name="connsiteY1" fmla="*/ 91942 h 911629"/>
                <a:gd name="connsiteX2" fmla="*/ 821101 w 816667"/>
                <a:gd name="connsiteY2" fmla="*/ 287182 h 911629"/>
                <a:gd name="connsiteX3" fmla="*/ 808060 w 816667"/>
                <a:gd name="connsiteY3" fmla="*/ 495464 h 911629"/>
                <a:gd name="connsiteX4" fmla="*/ 595030 w 816667"/>
                <a:gd name="connsiteY4" fmla="*/ 743060 h 911629"/>
                <a:gd name="connsiteX5" fmla="*/ 443598 w 816667"/>
                <a:gd name="connsiteY5" fmla="*/ 886009 h 911629"/>
                <a:gd name="connsiteX6" fmla="*/ 313438 w 816667"/>
                <a:gd name="connsiteY6" fmla="*/ 912028 h 911629"/>
                <a:gd name="connsiteX7" fmla="*/ 92178 w 816667"/>
                <a:gd name="connsiteY7" fmla="*/ 794846 h 911629"/>
                <a:gd name="connsiteX8" fmla="*/ 40139 w 816667"/>
                <a:gd name="connsiteY8" fmla="*/ 573586 h 911629"/>
                <a:gd name="connsiteX9" fmla="*/ 13993 w 816667"/>
                <a:gd name="connsiteY9" fmla="*/ 313265 h 911629"/>
                <a:gd name="connsiteX10" fmla="*/ 157195 w 816667"/>
                <a:gd name="connsiteY10" fmla="*/ 157085 h 911629"/>
                <a:gd name="connsiteX11" fmla="*/ 339457 w 816667"/>
                <a:gd name="connsiteY11" fmla="*/ 842 h 911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16667" h="911629">
                  <a:moveTo>
                    <a:pt x="339457" y="842"/>
                  </a:moveTo>
                  <a:cubicBezTo>
                    <a:pt x="532672" y="-5425"/>
                    <a:pt x="677836" y="23126"/>
                    <a:pt x="795082" y="91942"/>
                  </a:cubicBezTo>
                  <a:cubicBezTo>
                    <a:pt x="809896" y="156136"/>
                    <a:pt x="818632" y="221342"/>
                    <a:pt x="821101" y="287182"/>
                  </a:cubicBezTo>
                  <a:cubicBezTo>
                    <a:pt x="823760" y="356947"/>
                    <a:pt x="819392" y="426522"/>
                    <a:pt x="808060" y="495464"/>
                  </a:cubicBezTo>
                  <a:cubicBezTo>
                    <a:pt x="724304" y="576625"/>
                    <a:pt x="648462" y="661077"/>
                    <a:pt x="595030" y="743060"/>
                  </a:cubicBezTo>
                  <a:cubicBezTo>
                    <a:pt x="573885" y="775537"/>
                    <a:pt x="529950" y="847265"/>
                    <a:pt x="443598" y="886009"/>
                  </a:cubicBezTo>
                  <a:cubicBezTo>
                    <a:pt x="402701" y="904368"/>
                    <a:pt x="358893" y="912471"/>
                    <a:pt x="313438" y="912028"/>
                  </a:cubicBezTo>
                  <a:cubicBezTo>
                    <a:pt x="239684" y="872967"/>
                    <a:pt x="165931" y="833907"/>
                    <a:pt x="92178" y="794846"/>
                  </a:cubicBezTo>
                  <a:cubicBezTo>
                    <a:pt x="78820" y="718370"/>
                    <a:pt x="61537" y="644680"/>
                    <a:pt x="40139" y="573586"/>
                  </a:cubicBezTo>
                  <a:cubicBezTo>
                    <a:pt x="12030" y="480587"/>
                    <a:pt x="-18484" y="401516"/>
                    <a:pt x="13993" y="313265"/>
                  </a:cubicBezTo>
                  <a:cubicBezTo>
                    <a:pt x="41785" y="237802"/>
                    <a:pt x="99015" y="200198"/>
                    <a:pt x="157195" y="157085"/>
                  </a:cubicBezTo>
                  <a:cubicBezTo>
                    <a:pt x="219616" y="110744"/>
                    <a:pt x="280265" y="58642"/>
                    <a:pt x="339457" y="842"/>
                  </a:cubicBezTo>
                  <a:close/>
                </a:path>
              </a:pathLst>
            </a:custGeom>
            <a:grpFill/>
            <a:ln w="6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75FCDA95-B43F-4DA2-8D3D-B2B2E0FEBB34}"/>
                </a:ext>
              </a:extLst>
            </p:cNvPr>
            <p:cNvSpPr/>
            <p:nvPr/>
          </p:nvSpPr>
          <p:spPr>
            <a:xfrm>
              <a:off x="881127" y="2849672"/>
              <a:ext cx="1329460" cy="1196513"/>
            </a:xfrm>
            <a:custGeom>
              <a:avLst/>
              <a:gdLst>
                <a:gd name="connsiteX0" fmla="*/ 1319493 w 1329459"/>
                <a:gd name="connsiteY0" fmla="*/ 325528 h 1196513"/>
                <a:gd name="connsiteX1" fmla="*/ 1280432 w 1329459"/>
                <a:gd name="connsiteY1" fmla="*/ 247406 h 1196513"/>
                <a:gd name="connsiteX2" fmla="*/ 1267391 w 1329459"/>
                <a:gd name="connsiteY2" fmla="*/ 247406 h 1196513"/>
                <a:gd name="connsiteX3" fmla="*/ 1254349 w 1329459"/>
                <a:gd name="connsiteY3" fmla="*/ 234365 h 1196513"/>
                <a:gd name="connsiteX4" fmla="*/ 1241308 w 1329459"/>
                <a:gd name="connsiteY4" fmla="*/ 221323 h 1196513"/>
                <a:gd name="connsiteX5" fmla="*/ 1228267 w 1329459"/>
                <a:gd name="connsiteY5" fmla="*/ 208282 h 1196513"/>
                <a:gd name="connsiteX6" fmla="*/ 1215225 w 1329459"/>
                <a:gd name="connsiteY6" fmla="*/ 182262 h 1196513"/>
                <a:gd name="connsiteX7" fmla="*/ 915843 w 1329459"/>
                <a:gd name="connsiteY7" fmla="*/ 182262 h 1196513"/>
                <a:gd name="connsiteX8" fmla="*/ 863805 w 1329459"/>
                <a:gd name="connsiteY8" fmla="*/ 156243 h 1196513"/>
                <a:gd name="connsiteX9" fmla="*/ 733644 w 1329459"/>
                <a:gd name="connsiteY9" fmla="*/ 39061 h 1196513"/>
                <a:gd name="connsiteX10" fmla="*/ 642545 w 1329459"/>
                <a:gd name="connsiteY10" fmla="*/ 0 h 1196513"/>
                <a:gd name="connsiteX11" fmla="*/ 616525 w 1329459"/>
                <a:gd name="connsiteY11" fmla="*/ 0 h 1196513"/>
                <a:gd name="connsiteX12" fmla="*/ 590506 w 1329459"/>
                <a:gd name="connsiteY12" fmla="*/ 0 h 1196513"/>
                <a:gd name="connsiteX13" fmla="*/ 577464 w 1329459"/>
                <a:gd name="connsiteY13" fmla="*/ 0 h 1196513"/>
                <a:gd name="connsiteX14" fmla="*/ 460282 w 1329459"/>
                <a:gd name="connsiteY14" fmla="*/ 91100 h 1196513"/>
                <a:gd name="connsiteX15" fmla="*/ 551382 w 1329459"/>
                <a:gd name="connsiteY15" fmla="*/ 195241 h 1196513"/>
                <a:gd name="connsiteX16" fmla="*/ 551382 w 1329459"/>
                <a:gd name="connsiteY16" fmla="*/ 234301 h 1196513"/>
                <a:gd name="connsiteX17" fmla="*/ 421221 w 1329459"/>
                <a:gd name="connsiteY17" fmla="*/ 299382 h 1196513"/>
                <a:gd name="connsiteX18" fmla="*/ 369182 w 1329459"/>
                <a:gd name="connsiteY18" fmla="*/ 299382 h 1196513"/>
                <a:gd name="connsiteX19" fmla="*/ 291061 w 1329459"/>
                <a:gd name="connsiteY19" fmla="*/ 195241 h 1196513"/>
                <a:gd name="connsiteX20" fmla="*/ 239022 w 1329459"/>
                <a:gd name="connsiteY20" fmla="*/ 195241 h 1196513"/>
                <a:gd name="connsiteX21" fmla="*/ 121840 w 1329459"/>
                <a:gd name="connsiteY21" fmla="*/ 364462 h 1196513"/>
                <a:gd name="connsiteX22" fmla="*/ 43718 w 1329459"/>
                <a:gd name="connsiteY22" fmla="*/ 481644 h 1196513"/>
                <a:gd name="connsiteX23" fmla="*/ 4657 w 1329459"/>
                <a:gd name="connsiteY23" fmla="*/ 546724 h 1196513"/>
                <a:gd name="connsiteX24" fmla="*/ 4657 w 1329459"/>
                <a:gd name="connsiteY24" fmla="*/ 624846 h 1196513"/>
                <a:gd name="connsiteX25" fmla="*/ 4657 w 1329459"/>
                <a:gd name="connsiteY25" fmla="*/ 1015390 h 1196513"/>
                <a:gd name="connsiteX26" fmla="*/ 17699 w 1329459"/>
                <a:gd name="connsiteY26" fmla="*/ 1197653 h 1196513"/>
                <a:gd name="connsiteX27" fmla="*/ 121840 w 1329459"/>
                <a:gd name="connsiteY27" fmla="*/ 1197653 h 1196513"/>
                <a:gd name="connsiteX28" fmla="*/ 147859 w 1329459"/>
                <a:gd name="connsiteY28" fmla="*/ 1015390 h 1196513"/>
                <a:gd name="connsiteX29" fmla="*/ 173878 w 1329459"/>
                <a:gd name="connsiteY29" fmla="*/ 807108 h 1196513"/>
                <a:gd name="connsiteX30" fmla="*/ 186920 w 1329459"/>
                <a:gd name="connsiteY30" fmla="*/ 807108 h 1196513"/>
                <a:gd name="connsiteX31" fmla="*/ 212939 w 1329459"/>
                <a:gd name="connsiteY31" fmla="*/ 950310 h 1196513"/>
                <a:gd name="connsiteX32" fmla="*/ 317080 w 1329459"/>
                <a:gd name="connsiteY32" fmla="*/ 963351 h 1196513"/>
                <a:gd name="connsiteX33" fmla="*/ 395202 w 1329459"/>
                <a:gd name="connsiteY33" fmla="*/ 898271 h 1196513"/>
                <a:gd name="connsiteX34" fmla="*/ 512384 w 1329459"/>
                <a:gd name="connsiteY34" fmla="*/ 859210 h 1196513"/>
                <a:gd name="connsiteX35" fmla="*/ 746686 w 1329459"/>
                <a:gd name="connsiteY35" fmla="*/ 833191 h 1196513"/>
                <a:gd name="connsiteX36" fmla="*/ 837785 w 1329459"/>
                <a:gd name="connsiteY36" fmla="*/ 859210 h 1196513"/>
                <a:gd name="connsiteX37" fmla="*/ 889824 w 1329459"/>
                <a:gd name="connsiteY37" fmla="*/ 820150 h 1196513"/>
                <a:gd name="connsiteX38" fmla="*/ 798724 w 1329459"/>
                <a:gd name="connsiteY38" fmla="*/ 755070 h 1196513"/>
                <a:gd name="connsiteX39" fmla="*/ 837785 w 1329459"/>
                <a:gd name="connsiteY39" fmla="*/ 703031 h 1196513"/>
                <a:gd name="connsiteX40" fmla="*/ 915907 w 1329459"/>
                <a:gd name="connsiteY40" fmla="*/ 703031 h 1196513"/>
                <a:gd name="connsiteX41" fmla="*/ 941926 w 1329459"/>
                <a:gd name="connsiteY41" fmla="*/ 729050 h 1196513"/>
                <a:gd name="connsiteX42" fmla="*/ 941926 w 1329459"/>
                <a:gd name="connsiteY42" fmla="*/ 742091 h 1196513"/>
                <a:gd name="connsiteX43" fmla="*/ 876846 w 1329459"/>
                <a:gd name="connsiteY43" fmla="*/ 729050 h 1196513"/>
                <a:gd name="connsiteX44" fmla="*/ 915907 w 1329459"/>
                <a:gd name="connsiteY44" fmla="*/ 859210 h 1196513"/>
                <a:gd name="connsiteX45" fmla="*/ 967946 w 1329459"/>
                <a:gd name="connsiteY45" fmla="*/ 859210 h 1196513"/>
                <a:gd name="connsiteX46" fmla="*/ 1019984 w 1329459"/>
                <a:gd name="connsiteY46" fmla="*/ 729050 h 1196513"/>
                <a:gd name="connsiteX47" fmla="*/ 1085065 w 1329459"/>
                <a:gd name="connsiteY47" fmla="*/ 716009 h 1196513"/>
                <a:gd name="connsiteX48" fmla="*/ 1176164 w 1329459"/>
                <a:gd name="connsiteY48" fmla="*/ 742028 h 1196513"/>
                <a:gd name="connsiteX49" fmla="*/ 1189206 w 1329459"/>
                <a:gd name="connsiteY49" fmla="*/ 689989 h 1196513"/>
                <a:gd name="connsiteX50" fmla="*/ 1072023 w 1329459"/>
                <a:gd name="connsiteY50" fmla="*/ 585848 h 1196513"/>
                <a:gd name="connsiteX51" fmla="*/ 1111084 w 1329459"/>
                <a:gd name="connsiteY51" fmla="*/ 494749 h 1196513"/>
                <a:gd name="connsiteX52" fmla="*/ 1111084 w 1329459"/>
                <a:gd name="connsiteY52" fmla="*/ 481707 h 1196513"/>
                <a:gd name="connsiteX53" fmla="*/ 1072023 w 1329459"/>
                <a:gd name="connsiteY53" fmla="*/ 455688 h 1196513"/>
                <a:gd name="connsiteX54" fmla="*/ 1006943 w 1329459"/>
                <a:gd name="connsiteY54" fmla="*/ 442647 h 1196513"/>
                <a:gd name="connsiteX55" fmla="*/ 928822 w 1329459"/>
                <a:gd name="connsiteY55" fmla="*/ 416627 h 1196513"/>
                <a:gd name="connsiteX56" fmla="*/ 863741 w 1329459"/>
                <a:gd name="connsiteY56" fmla="*/ 442647 h 1196513"/>
                <a:gd name="connsiteX57" fmla="*/ 707562 w 1329459"/>
                <a:gd name="connsiteY57" fmla="*/ 416627 h 1196513"/>
                <a:gd name="connsiteX58" fmla="*/ 525299 w 1329459"/>
                <a:gd name="connsiteY58" fmla="*/ 468666 h 1196513"/>
                <a:gd name="connsiteX59" fmla="*/ 395138 w 1329459"/>
                <a:gd name="connsiteY59" fmla="*/ 455625 h 1196513"/>
                <a:gd name="connsiteX60" fmla="*/ 323664 w 1329459"/>
                <a:gd name="connsiteY60" fmla="*/ 559512 h 1196513"/>
                <a:gd name="connsiteX61" fmla="*/ 264978 w 1329459"/>
                <a:gd name="connsiteY61" fmla="*/ 637887 h 1196513"/>
                <a:gd name="connsiteX62" fmla="*/ 225917 w 1329459"/>
                <a:gd name="connsiteY62" fmla="*/ 637887 h 1196513"/>
                <a:gd name="connsiteX63" fmla="*/ 238959 w 1329459"/>
                <a:gd name="connsiteY63" fmla="*/ 533746 h 1196513"/>
                <a:gd name="connsiteX64" fmla="*/ 408180 w 1329459"/>
                <a:gd name="connsiteY64" fmla="*/ 416564 h 1196513"/>
                <a:gd name="connsiteX65" fmla="*/ 668501 w 1329459"/>
                <a:gd name="connsiteY65" fmla="*/ 364525 h 1196513"/>
                <a:gd name="connsiteX66" fmla="*/ 837722 w 1329459"/>
                <a:gd name="connsiteY66" fmla="*/ 390544 h 1196513"/>
                <a:gd name="connsiteX67" fmla="*/ 967882 w 1329459"/>
                <a:gd name="connsiteY67" fmla="*/ 299445 h 1196513"/>
                <a:gd name="connsiteX68" fmla="*/ 1046004 w 1329459"/>
                <a:gd name="connsiteY68" fmla="*/ 299445 h 1196513"/>
                <a:gd name="connsiteX69" fmla="*/ 1059045 w 1329459"/>
                <a:gd name="connsiteY69" fmla="*/ 312486 h 1196513"/>
                <a:gd name="connsiteX70" fmla="*/ 1007006 w 1329459"/>
                <a:gd name="connsiteY70" fmla="*/ 390608 h 1196513"/>
                <a:gd name="connsiteX71" fmla="*/ 1007006 w 1329459"/>
                <a:gd name="connsiteY71" fmla="*/ 403649 h 1196513"/>
                <a:gd name="connsiteX72" fmla="*/ 1137167 w 1329459"/>
                <a:gd name="connsiteY72" fmla="*/ 403649 h 1196513"/>
                <a:gd name="connsiteX73" fmla="*/ 1293347 w 1329459"/>
                <a:gd name="connsiteY73" fmla="*/ 494749 h 1196513"/>
                <a:gd name="connsiteX74" fmla="*/ 1332408 w 1329459"/>
                <a:gd name="connsiteY74" fmla="*/ 416627 h 1196513"/>
                <a:gd name="connsiteX75" fmla="*/ 1319493 w 1329459"/>
                <a:gd name="connsiteY75" fmla="*/ 325528 h 1196513"/>
                <a:gd name="connsiteX76" fmla="*/ 551445 w 1329459"/>
                <a:gd name="connsiteY76" fmla="*/ 598890 h 1196513"/>
                <a:gd name="connsiteX77" fmla="*/ 655586 w 1329459"/>
                <a:gd name="connsiteY77" fmla="*/ 572870 h 1196513"/>
                <a:gd name="connsiteX78" fmla="*/ 720666 w 1329459"/>
                <a:gd name="connsiteY78" fmla="*/ 559829 h 1196513"/>
                <a:gd name="connsiteX79" fmla="*/ 772705 w 1329459"/>
                <a:gd name="connsiteY79" fmla="*/ 572870 h 1196513"/>
                <a:gd name="connsiteX80" fmla="*/ 863805 w 1329459"/>
                <a:gd name="connsiteY80" fmla="*/ 572870 h 1196513"/>
                <a:gd name="connsiteX81" fmla="*/ 889824 w 1329459"/>
                <a:gd name="connsiteY81" fmla="*/ 520831 h 1196513"/>
                <a:gd name="connsiteX82" fmla="*/ 948257 w 1329459"/>
                <a:gd name="connsiteY82" fmla="*/ 544698 h 1196513"/>
                <a:gd name="connsiteX83" fmla="*/ 980924 w 1329459"/>
                <a:gd name="connsiteY83" fmla="*/ 585912 h 1196513"/>
                <a:gd name="connsiteX84" fmla="*/ 824744 w 1329459"/>
                <a:gd name="connsiteY84" fmla="*/ 611931 h 1196513"/>
                <a:gd name="connsiteX85" fmla="*/ 707562 w 1329459"/>
                <a:gd name="connsiteY85" fmla="*/ 611931 h 1196513"/>
                <a:gd name="connsiteX86" fmla="*/ 642481 w 1329459"/>
                <a:gd name="connsiteY86" fmla="*/ 637950 h 1196513"/>
                <a:gd name="connsiteX87" fmla="*/ 538340 w 1329459"/>
                <a:gd name="connsiteY87" fmla="*/ 637950 h 1196513"/>
                <a:gd name="connsiteX88" fmla="*/ 551445 w 1329459"/>
                <a:gd name="connsiteY88" fmla="*/ 598890 h 1196513"/>
                <a:gd name="connsiteX89" fmla="*/ 447304 w 1329459"/>
                <a:gd name="connsiteY89" fmla="*/ 755133 h 1196513"/>
                <a:gd name="connsiteX90" fmla="*/ 460345 w 1329459"/>
                <a:gd name="connsiteY90" fmla="*/ 729113 h 1196513"/>
                <a:gd name="connsiteX91" fmla="*/ 486365 w 1329459"/>
                <a:gd name="connsiteY91" fmla="*/ 716072 h 1196513"/>
                <a:gd name="connsiteX92" fmla="*/ 551445 w 1329459"/>
                <a:gd name="connsiteY92" fmla="*/ 716072 h 1196513"/>
                <a:gd name="connsiteX93" fmla="*/ 551445 w 1329459"/>
                <a:gd name="connsiteY93" fmla="*/ 742091 h 1196513"/>
                <a:gd name="connsiteX94" fmla="*/ 525426 w 1329459"/>
                <a:gd name="connsiteY94" fmla="*/ 768111 h 1196513"/>
                <a:gd name="connsiteX95" fmla="*/ 447304 w 1329459"/>
                <a:gd name="connsiteY95" fmla="*/ 768111 h 1196513"/>
                <a:gd name="connsiteX96" fmla="*/ 447304 w 1329459"/>
                <a:gd name="connsiteY96" fmla="*/ 755133 h 1196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329459" h="1196513">
                  <a:moveTo>
                    <a:pt x="1319493" y="325528"/>
                  </a:moveTo>
                  <a:cubicBezTo>
                    <a:pt x="1310630" y="297609"/>
                    <a:pt x="1297462" y="271273"/>
                    <a:pt x="1280432" y="247406"/>
                  </a:cubicBezTo>
                  <a:cubicBezTo>
                    <a:pt x="1276064" y="247406"/>
                    <a:pt x="1271759" y="247406"/>
                    <a:pt x="1267391" y="247406"/>
                  </a:cubicBezTo>
                  <a:cubicBezTo>
                    <a:pt x="1263022" y="243038"/>
                    <a:pt x="1258717" y="238733"/>
                    <a:pt x="1254349" y="234365"/>
                  </a:cubicBezTo>
                  <a:cubicBezTo>
                    <a:pt x="1249981" y="229996"/>
                    <a:pt x="1245676" y="225691"/>
                    <a:pt x="1241308" y="221323"/>
                  </a:cubicBezTo>
                  <a:cubicBezTo>
                    <a:pt x="1236940" y="216955"/>
                    <a:pt x="1232635" y="212650"/>
                    <a:pt x="1228267" y="208282"/>
                  </a:cubicBezTo>
                  <a:cubicBezTo>
                    <a:pt x="1223898" y="199609"/>
                    <a:pt x="1219593" y="190936"/>
                    <a:pt x="1215225" y="182262"/>
                  </a:cubicBezTo>
                  <a:cubicBezTo>
                    <a:pt x="1115452" y="182262"/>
                    <a:pt x="1015616" y="182262"/>
                    <a:pt x="915843" y="182262"/>
                  </a:cubicBezTo>
                  <a:cubicBezTo>
                    <a:pt x="897611" y="175299"/>
                    <a:pt x="880201" y="166626"/>
                    <a:pt x="863805" y="156243"/>
                  </a:cubicBezTo>
                  <a:cubicBezTo>
                    <a:pt x="804675" y="118828"/>
                    <a:pt x="788279" y="75653"/>
                    <a:pt x="733644" y="39061"/>
                  </a:cubicBezTo>
                  <a:cubicBezTo>
                    <a:pt x="706359" y="20765"/>
                    <a:pt x="675908" y="7913"/>
                    <a:pt x="642545" y="0"/>
                  </a:cubicBezTo>
                  <a:cubicBezTo>
                    <a:pt x="633871" y="0"/>
                    <a:pt x="625198" y="0"/>
                    <a:pt x="616525" y="0"/>
                  </a:cubicBezTo>
                  <a:cubicBezTo>
                    <a:pt x="607852" y="0"/>
                    <a:pt x="599179" y="0"/>
                    <a:pt x="590506" y="0"/>
                  </a:cubicBezTo>
                  <a:cubicBezTo>
                    <a:pt x="586138" y="0"/>
                    <a:pt x="581833" y="0"/>
                    <a:pt x="577464" y="0"/>
                  </a:cubicBezTo>
                  <a:cubicBezTo>
                    <a:pt x="526059" y="35769"/>
                    <a:pt x="494848" y="36212"/>
                    <a:pt x="460282" y="91100"/>
                  </a:cubicBezTo>
                  <a:cubicBezTo>
                    <a:pt x="490670" y="125792"/>
                    <a:pt x="521057" y="160548"/>
                    <a:pt x="551382" y="195241"/>
                  </a:cubicBezTo>
                  <a:cubicBezTo>
                    <a:pt x="551382" y="208282"/>
                    <a:pt x="551382" y="221260"/>
                    <a:pt x="551382" y="234301"/>
                  </a:cubicBezTo>
                  <a:cubicBezTo>
                    <a:pt x="508016" y="256016"/>
                    <a:pt x="464587" y="277667"/>
                    <a:pt x="421221" y="299382"/>
                  </a:cubicBezTo>
                  <a:cubicBezTo>
                    <a:pt x="403875" y="299382"/>
                    <a:pt x="386529" y="299382"/>
                    <a:pt x="369182" y="299382"/>
                  </a:cubicBezTo>
                  <a:cubicBezTo>
                    <a:pt x="347848" y="247723"/>
                    <a:pt x="343543" y="241962"/>
                    <a:pt x="291061" y="195241"/>
                  </a:cubicBezTo>
                  <a:cubicBezTo>
                    <a:pt x="273715" y="195241"/>
                    <a:pt x="256368" y="195241"/>
                    <a:pt x="239022" y="195241"/>
                  </a:cubicBezTo>
                  <a:cubicBezTo>
                    <a:pt x="199961" y="252217"/>
                    <a:pt x="155962" y="315968"/>
                    <a:pt x="121840" y="364462"/>
                  </a:cubicBezTo>
                  <a:cubicBezTo>
                    <a:pt x="91515" y="407511"/>
                    <a:pt x="65116" y="458917"/>
                    <a:pt x="43718" y="481644"/>
                  </a:cubicBezTo>
                  <a:cubicBezTo>
                    <a:pt x="36121" y="489684"/>
                    <a:pt x="13584" y="514881"/>
                    <a:pt x="4657" y="546724"/>
                  </a:cubicBezTo>
                  <a:cubicBezTo>
                    <a:pt x="-4649" y="579834"/>
                    <a:pt x="2505" y="615540"/>
                    <a:pt x="4657" y="624846"/>
                  </a:cubicBezTo>
                  <a:cubicBezTo>
                    <a:pt x="23523" y="705246"/>
                    <a:pt x="-1800" y="862756"/>
                    <a:pt x="4657" y="1015390"/>
                  </a:cubicBezTo>
                  <a:cubicBezTo>
                    <a:pt x="7253" y="1077179"/>
                    <a:pt x="11558" y="1137068"/>
                    <a:pt x="17699" y="1197653"/>
                  </a:cubicBezTo>
                  <a:cubicBezTo>
                    <a:pt x="52391" y="1197653"/>
                    <a:pt x="87147" y="1197653"/>
                    <a:pt x="121840" y="1197653"/>
                  </a:cubicBezTo>
                  <a:cubicBezTo>
                    <a:pt x="131083" y="1136688"/>
                    <a:pt x="139629" y="1076545"/>
                    <a:pt x="147859" y="1015390"/>
                  </a:cubicBezTo>
                  <a:cubicBezTo>
                    <a:pt x="157229" y="945689"/>
                    <a:pt x="165838" y="877000"/>
                    <a:pt x="173878" y="807108"/>
                  </a:cubicBezTo>
                  <a:cubicBezTo>
                    <a:pt x="178247" y="807108"/>
                    <a:pt x="182552" y="807108"/>
                    <a:pt x="186920" y="807108"/>
                  </a:cubicBezTo>
                  <a:cubicBezTo>
                    <a:pt x="195593" y="854842"/>
                    <a:pt x="204266" y="902576"/>
                    <a:pt x="212939" y="950310"/>
                  </a:cubicBezTo>
                  <a:cubicBezTo>
                    <a:pt x="249911" y="968226"/>
                    <a:pt x="285553" y="974430"/>
                    <a:pt x="317080" y="963351"/>
                  </a:cubicBezTo>
                  <a:cubicBezTo>
                    <a:pt x="352469" y="950880"/>
                    <a:pt x="379248" y="910616"/>
                    <a:pt x="395202" y="898271"/>
                  </a:cubicBezTo>
                  <a:cubicBezTo>
                    <a:pt x="427299" y="873455"/>
                    <a:pt x="459396" y="868707"/>
                    <a:pt x="512384" y="859210"/>
                  </a:cubicBezTo>
                  <a:cubicBezTo>
                    <a:pt x="606459" y="842434"/>
                    <a:pt x="674768" y="821353"/>
                    <a:pt x="746686" y="833191"/>
                  </a:cubicBezTo>
                  <a:cubicBezTo>
                    <a:pt x="778023" y="838319"/>
                    <a:pt x="808474" y="847119"/>
                    <a:pt x="837785" y="859210"/>
                  </a:cubicBezTo>
                  <a:cubicBezTo>
                    <a:pt x="855132" y="846169"/>
                    <a:pt x="872478" y="833191"/>
                    <a:pt x="889824" y="820150"/>
                  </a:cubicBezTo>
                  <a:cubicBezTo>
                    <a:pt x="854498" y="775138"/>
                    <a:pt x="871781" y="769377"/>
                    <a:pt x="798724" y="755070"/>
                  </a:cubicBezTo>
                  <a:cubicBezTo>
                    <a:pt x="816767" y="711387"/>
                    <a:pt x="806195" y="727911"/>
                    <a:pt x="837785" y="703031"/>
                  </a:cubicBezTo>
                  <a:cubicBezTo>
                    <a:pt x="863805" y="703031"/>
                    <a:pt x="889887" y="703031"/>
                    <a:pt x="915907" y="703031"/>
                  </a:cubicBezTo>
                  <a:cubicBezTo>
                    <a:pt x="924580" y="711704"/>
                    <a:pt x="933253" y="720377"/>
                    <a:pt x="941926" y="729050"/>
                  </a:cubicBezTo>
                  <a:cubicBezTo>
                    <a:pt x="941926" y="733418"/>
                    <a:pt x="941926" y="737723"/>
                    <a:pt x="941926" y="742091"/>
                  </a:cubicBezTo>
                  <a:cubicBezTo>
                    <a:pt x="920212" y="737723"/>
                    <a:pt x="898561" y="733418"/>
                    <a:pt x="876846" y="729050"/>
                  </a:cubicBezTo>
                  <a:cubicBezTo>
                    <a:pt x="889887" y="772416"/>
                    <a:pt x="902865" y="815845"/>
                    <a:pt x="915907" y="859210"/>
                  </a:cubicBezTo>
                  <a:cubicBezTo>
                    <a:pt x="933253" y="859210"/>
                    <a:pt x="950599" y="859210"/>
                    <a:pt x="967946" y="859210"/>
                  </a:cubicBezTo>
                  <a:cubicBezTo>
                    <a:pt x="985292" y="815845"/>
                    <a:pt x="1002638" y="772416"/>
                    <a:pt x="1019984" y="729050"/>
                  </a:cubicBezTo>
                  <a:cubicBezTo>
                    <a:pt x="1040749" y="720504"/>
                    <a:pt x="1062780" y="716072"/>
                    <a:pt x="1085065" y="716009"/>
                  </a:cubicBezTo>
                  <a:cubicBezTo>
                    <a:pt x="1117225" y="715945"/>
                    <a:pt x="1148626" y="725062"/>
                    <a:pt x="1176164" y="742028"/>
                  </a:cubicBezTo>
                  <a:cubicBezTo>
                    <a:pt x="1180533" y="724682"/>
                    <a:pt x="1184838" y="707336"/>
                    <a:pt x="1189206" y="689989"/>
                  </a:cubicBezTo>
                  <a:cubicBezTo>
                    <a:pt x="1154450" y="632569"/>
                    <a:pt x="1120011" y="626872"/>
                    <a:pt x="1072023" y="585848"/>
                  </a:cubicBezTo>
                  <a:cubicBezTo>
                    <a:pt x="1085065" y="555461"/>
                    <a:pt x="1098043" y="525073"/>
                    <a:pt x="1111084" y="494749"/>
                  </a:cubicBezTo>
                  <a:cubicBezTo>
                    <a:pt x="1111084" y="490380"/>
                    <a:pt x="1111084" y="486076"/>
                    <a:pt x="1111084" y="481707"/>
                  </a:cubicBezTo>
                  <a:cubicBezTo>
                    <a:pt x="1099562" y="470945"/>
                    <a:pt x="1086584" y="462082"/>
                    <a:pt x="1072023" y="455688"/>
                  </a:cubicBezTo>
                  <a:cubicBezTo>
                    <a:pt x="1048346" y="445179"/>
                    <a:pt x="1025366" y="447331"/>
                    <a:pt x="1006943" y="442647"/>
                  </a:cubicBezTo>
                  <a:cubicBezTo>
                    <a:pt x="981493" y="436252"/>
                    <a:pt x="960159" y="415171"/>
                    <a:pt x="928822" y="416627"/>
                  </a:cubicBezTo>
                  <a:cubicBezTo>
                    <a:pt x="899890" y="417957"/>
                    <a:pt x="881341" y="436949"/>
                    <a:pt x="863741" y="442647"/>
                  </a:cubicBezTo>
                  <a:cubicBezTo>
                    <a:pt x="807081" y="461006"/>
                    <a:pt x="760043" y="418020"/>
                    <a:pt x="707562" y="416627"/>
                  </a:cubicBezTo>
                  <a:cubicBezTo>
                    <a:pt x="633048" y="414665"/>
                    <a:pt x="602281" y="459803"/>
                    <a:pt x="525299" y="468666"/>
                  </a:cubicBezTo>
                  <a:cubicBezTo>
                    <a:pt x="482250" y="473667"/>
                    <a:pt x="438821" y="468983"/>
                    <a:pt x="395138" y="455625"/>
                  </a:cubicBezTo>
                  <a:cubicBezTo>
                    <a:pt x="363991" y="487532"/>
                    <a:pt x="339998" y="521971"/>
                    <a:pt x="323664" y="559512"/>
                  </a:cubicBezTo>
                  <a:cubicBezTo>
                    <a:pt x="311762" y="586798"/>
                    <a:pt x="298848" y="626745"/>
                    <a:pt x="264978" y="637887"/>
                  </a:cubicBezTo>
                  <a:cubicBezTo>
                    <a:pt x="252696" y="641939"/>
                    <a:pt x="239528" y="641622"/>
                    <a:pt x="225917" y="637887"/>
                  </a:cubicBezTo>
                  <a:cubicBezTo>
                    <a:pt x="230285" y="603195"/>
                    <a:pt x="234590" y="568439"/>
                    <a:pt x="238959" y="533746"/>
                  </a:cubicBezTo>
                  <a:cubicBezTo>
                    <a:pt x="288149" y="484873"/>
                    <a:pt x="345252" y="445242"/>
                    <a:pt x="408180" y="416564"/>
                  </a:cubicBezTo>
                  <a:cubicBezTo>
                    <a:pt x="489720" y="379466"/>
                    <a:pt x="578604" y="361803"/>
                    <a:pt x="668501" y="364525"/>
                  </a:cubicBezTo>
                  <a:cubicBezTo>
                    <a:pt x="724908" y="373198"/>
                    <a:pt x="781315" y="381871"/>
                    <a:pt x="837722" y="390544"/>
                  </a:cubicBezTo>
                  <a:cubicBezTo>
                    <a:pt x="868426" y="344583"/>
                    <a:pt x="913944" y="310587"/>
                    <a:pt x="967882" y="299445"/>
                  </a:cubicBezTo>
                  <a:cubicBezTo>
                    <a:pt x="993522" y="294127"/>
                    <a:pt x="1019921" y="294254"/>
                    <a:pt x="1046004" y="299445"/>
                  </a:cubicBezTo>
                  <a:cubicBezTo>
                    <a:pt x="1050372" y="303813"/>
                    <a:pt x="1054677" y="308118"/>
                    <a:pt x="1059045" y="312486"/>
                  </a:cubicBezTo>
                  <a:cubicBezTo>
                    <a:pt x="1041699" y="338506"/>
                    <a:pt x="1024353" y="364588"/>
                    <a:pt x="1007006" y="390608"/>
                  </a:cubicBezTo>
                  <a:cubicBezTo>
                    <a:pt x="1007006" y="394976"/>
                    <a:pt x="1007006" y="399281"/>
                    <a:pt x="1007006" y="403649"/>
                  </a:cubicBezTo>
                  <a:cubicBezTo>
                    <a:pt x="1050119" y="394153"/>
                    <a:pt x="1094371" y="394026"/>
                    <a:pt x="1137167" y="403649"/>
                  </a:cubicBezTo>
                  <a:cubicBezTo>
                    <a:pt x="1197372" y="417197"/>
                    <a:pt x="1251437" y="449231"/>
                    <a:pt x="1293347" y="494749"/>
                  </a:cubicBezTo>
                  <a:cubicBezTo>
                    <a:pt x="1306388" y="468729"/>
                    <a:pt x="1319366" y="442710"/>
                    <a:pt x="1332408" y="416627"/>
                  </a:cubicBezTo>
                  <a:cubicBezTo>
                    <a:pt x="1333167" y="385733"/>
                    <a:pt x="1328799" y="355029"/>
                    <a:pt x="1319493" y="325528"/>
                  </a:cubicBezTo>
                  <a:close/>
                  <a:moveTo>
                    <a:pt x="551445" y="598890"/>
                  </a:moveTo>
                  <a:cubicBezTo>
                    <a:pt x="589556" y="593382"/>
                    <a:pt x="625388" y="585089"/>
                    <a:pt x="655586" y="572870"/>
                  </a:cubicBezTo>
                  <a:cubicBezTo>
                    <a:pt x="666728" y="568375"/>
                    <a:pt x="692368" y="558246"/>
                    <a:pt x="720666" y="559829"/>
                  </a:cubicBezTo>
                  <a:cubicBezTo>
                    <a:pt x="740925" y="560969"/>
                    <a:pt x="754093" y="567679"/>
                    <a:pt x="772705" y="572870"/>
                  </a:cubicBezTo>
                  <a:cubicBezTo>
                    <a:pt x="800497" y="580531"/>
                    <a:pt x="830758" y="580404"/>
                    <a:pt x="863805" y="572870"/>
                  </a:cubicBezTo>
                  <a:cubicBezTo>
                    <a:pt x="872478" y="555524"/>
                    <a:pt x="881151" y="538178"/>
                    <a:pt x="889824" y="520831"/>
                  </a:cubicBezTo>
                  <a:cubicBezTo>
                    <a:pt x="920338" y="530074"/>
                    <a:pt x="936039" y="535266"/>
                    <a:pt x="948257" y="544698"/>
                  </a:cubicBezTo>
                  <a:cubicBezTo>
                    <a:pt x="962375" y="555524"/>
                    <a:pt x="973327" y="569832"/>
                    <a:pt x="980924" y="585912"/>
                  </a:cubicBezTo>
                  <a:cubicBezTo>
                    <a:pt x="926986" y="606993"/>
                    <a:pt x="875073" y="615919"/>
                    <a:pt x="824744" y="611931"/>
                  </a:cubicBezTo>
                  <a:cubicBezTo>
                    <a:pt x="785050" y="608829"/>
                    <a:pt x="753333" y="598700"/>
                    <a:pt x="707562" y="611931"/>
                  </a:cubicBezTo>
                  <a:cubicBezTo>
                    <a:pt x="682112" y="619275"/>
                    <a:pt x="667994" y="630860"/>
                    <a:pt x="642481" y="637950"/>
                  </a:cubicBezTo>
                  <a:cubicBezTo>
                    <a:pt x="608992" y="647257"/>
                    <a:pt x="574046" y="646624"/>
                    <a:pt x="538340" y="637950"/>
                  </a:cubicBezTo>
                  <a:cubicBezTo>
                    <a:pt x="542772" y="624909"/>
                    <a:pt x="547140" y="611931"/>
                    <a:pt x="551445" y="598890"/>
                  </a:cubicBezTo>
                  <a:close/>
                  <a:moveTo>
                    <a:pt x="447304" y="755133"/>
                  </a:moveTo>
                  <a:cubicBezTo>
                    <a:pt x="448697" y="745257"/>
                    <a:pt x="453255" y="736140"/>
                    <a:pt x="460345" y="729113"/>
                  </a:cubicBezTo>
                  <a:cubicBezTo>
                    <a:pt x="467372" y="722086"/>
                    <a:pt x="476552" y="717528"/>
                    <a:pt x="486365" y="716072"/>
                  </a:cubicBezTo>
                  <a:cubicBezTo>
                    <a:pt x="508079" y="716072"/>
                    <a:pt x="529730" y="716072"/>
                    <a:pt x="551445" y="716072"/>
                  </a:cubicBezTo>
                  <a:cubicBezTo>
                    <a:pt x="554167" y="724555"/>
                    <a:pt x="554294" y="733672"/>
                    <a:pt x="551445" y="742091"/>
                  </a:cubicBezTo>
                  <a:cubicBezTo>
                    <a:pt x="547330" y="754373"/>
                    <a:pt x="537454" y="763679"/>
                    <a:pt x="525426" y="768111"/>
                  </a:cubicBezTo>
                  <a:cubicBezTo>
                    <a:pt x="499406" y="768111"/>
                    <a:pt x="473323" y="768111"/>
                    <a:pt x="447304" y="768111"/>
                  </a:cubicBezTo>
                  <a:cubicBezTo>
                    <a:pt x="447304" y="763806"/>
                    <a:pt x="447304" y="759438"/>
                    <a:pt x="447304" y="755133"/>
                  </a:cubicBezTo>
                  <a:close/>
                </a:path>
              </a:pathLst>
            </a:custGeom>
            <a:grpFill/>
            <a:ln w="6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640B098C-BBC9-410F-AA1C-20497174F2AA}"/>
                </a:ext>
              </a:extLst>
            </p:cNvPr>
            <p:cNvSpPr/>
            <p:nvPr/>
          </p:nvSpPr>
          <p:spPr>
            <a:xfrm>
              <a:off x="1817437" y="1977451"/>
              <a:ext cx="1975197" cy="2924810"/>
            </a:xfrm>
            <a:custGeom>
              <a:avLst/>
              <a:gdLst>
                <a:gd name="connsiteX0" fmla="*/ 1971254 w 1975196"/>
                <a:gd name="connsiteY0" fmla="*/ 1340951 h 2924810"/>
                <a:gd name="connsiteX1" fmla="*/ 1867113 w 1975196"/>
                <a:gd name="connsiteY1" fmla="*/ 1158688 h 2924810"/>
                <a:gd name="connsiteX2" fmla="*/ 1776013 w 1975196"/>
                <a:gd name="connsiteY2" fmla="*/ 963448 h 2924810"/>
                <a:gd name="connsiteX3" fmla="*/ 1632811 w 1975196"/>
                <a:gd name="connsiteY3" fmla="*/ 768207 h 2924810"/>
                <a:gd name="connsiteX4" fmla="*/ 1593751 w 1975196"/>
                <a:gd name="connsiteY4" fmla="*/ 729146 h 2924810"/>
                <a:gd name="connsiteX5" fmla="*/ 1693777 w 1975196"/>
                <a:gd name="connsiteY5" fmla="*/ 722119 h 2924810"/>
                <a:gd name="connsiteX6" fmla="*/ 1776013 w 1975196"/>
                <a:gd name="connsiteY6" fmla="*/ 703127 h 2924810"/>
                <a:gd name="connsiteX7" fmla="*/ 1828052 w 1975196"/>
                <a:gd name="connsiteY7" fmla="*/ 585944 h 2924810"/>
                <a:gd name="connsiteX8" fmla="*/ 1815011 w 1975196"/>
                <a:gd name="connsiteY8" fmla="*/ 377663 h 2924810"/>
                <a:gd name="connsiteX9" fmla="*/ 1528607 w 1975196"/>
                <a:gd name="connsiteY9" fmla="*/ 221483 h 2924810"/>
                <a:gd name="connsiteX10" fmla="*/ 1450486 w 1975196"/>
                <a:gd name="connsiteY10" fmla="*/ 260544 h 2924810"/>
                <a:gd name="connsiteX11" fmla="*/ 1307284 w 1975196"/>
                <a:gd name="connsiteY11" fmla="*/ 247502 h 2924810"/>
                <a:gd name="connsiteX12" fmla="*/ 1229162 w 1975196"/>
                <a:gd name="connsiteY12" fmla="*/ 156403 h 2924810"/>
                <a:gd name="connsiteX13" fmla="*/ 1140088 w 1975196"/>
                <a:gd name="connsiteY13" fmla="*/ 122343 h 2924810"/>
                <a:gd name="connsiteX14" fmla="*/ 1020880 w 1975196"/>
                <a:gd name="connsiteY14" fmla="*/ 117342 h 2924810"/>
                <a:gd name="connsiteX15" fmla="*/ 903698 w 1975196"/>
                <a:gd name="connsiteY15" fmla="*/ 156403 h 2924810"/>
                <a:gd name="connsiteX16" fmla="*/ 812598 w 1975196"/>
                <a:gd name="connsiteY16" fmla="*/ 13201 h 2924810"/>
                <a:gd name="connsiteX17" fmla="*/ 660977 w 1975196"/>
                <a:gd name="connsiteY17" fmla="*/ 15670 h 2924810"/>
                <a:gd name="connsiteX18" fmla="*/ 552277 w 1975196"/>
                <a:gd name="connsiteY18" fmla="*/ 91259 h 2924810"/>
                <a:gd name="connsiteX19" fmla="*/ 487197 w 1975196"/>
                <a:gd name="connsiteY19" fmla="*/ 104300 h 2924810"/>
                <a:gd name="connsiteX20" fmla="*/ 448136 w 1975196"/>
                <a:gd name="connsiteY20" fmla="*/ 65240 h 2924810"/>
                <a:gd name="connsiteX21" fmla="*/ 252896 w 1975196"/>
                <a:gd name="connsiteY21" fmla="*/ 159 h 2924810"/>
                <a:gd name="connsiteX22" fmla="*/ 31636 w 1975196"/>
                <a:gd name="connsiteY22" fmla="*/ 65240 h 2924810"/>
                <a:gd name="connsiteX23" fmla="*/ 1375 w 1975196"/>
                <a:gd name="connsiteY23" fmla="*/ 221673 h 2924810"/>
                <a:gd name="connsiteX24" fmla="*/ 18594 w 1975196"/>
                <a:gd name="connsiteY24" fmla="*/ 416660 h 2924810"/>
                <a:gd name="connsiteX25" fmla="*/ 135777 w 1975196"/>
                <a:gd name="connsiteY25" fmla="*/ 507760 h 2924810"/>
                <a:gd name="connsiteX26" fmla="*/ 295882 w 1975196"/>
                <a:gd name="connsiteY26" fmla="*/ 496554 h 2924810"/>
                <a:gd name="connsiteX27" fmla="*/ 403505 w 1975196"/>
                <a:gd name="connsiteY27" fmla="*/ 433753 h 2924810"/>
                <a:gd name="connsiteX28" fmla="*/ 422180 w 1975196"/>
                <a:gd name="connsiteY28" fmla="*/ 416660 h 2924810"/>
                <a:gd name="connsiteX29" fmla="*/ 403505 w 1975196"/>
                <a:gd name="connsiteY29" fmla="*/ 433753 h 2924810"/>
                <a:gd name="connsiteX30" fmla="*/ 304998 w 1975196"/>
                <a:gd name="connsiteY30" fmla="*/ 533842 h 2924810"/>
                <a:gd name="connsiteX31" fmla="*/ 239918 w 1975196"/>
                <a:gd name="connsiteY31" fmla="*/ 664003 h 2924810"/>
                <a:gd name="connsiteX32" fmla="*/ 252959 w 1975196"/>
                <a:gd name="connsiteY32" fmla="*/ 729083 h 2924810"/>
                <a:gd name="connsiteX33" fmla="*/ 370141 w 1975196"/>
                <a:gd name="connsiteY33" fmla="*/ 859243 h 2924810"/>
                <a:gd name="connsiteX34" fmla="*/ 591401 w 1975196"/>
                <a:gd name="connsiteY34" fmla="*/ 1015423 h 2924810"/>
                <a:gd name="connsiteX35" fmla="*/ 786642 w 1975196"/>
                <a:gd name="connsiteY35" fmla="*/ 1041443 h 2924810"/>
                <a:gd name="connsiteX36" fmla="*/ 1007902 w 1975196"/>
                <a:gd name="connsiteY36" fmla="*/ 1067462 h 2924810"/>
                <a:gd name="connsiteX37" fmla="*/ 1424466 w 1975196"/>
                <a:gd name="connsiteY37" fmla="*/ 1366844 h 2924810"/>
                <a:gd name="connsiteX38" fmla="*/ 1372427 w 1975196"/>
                <a:gd name="connsiteY38" fmla="*/ 2004667 h 2924810"/>
                <a:gd name="connsiteX39" fmla="*/ 1190165 w 1975196"/>
                <a:gd name="connsiteY39" fmla="*/ 2004667 h 2924810"/>
                <a:gd name="connsiteX40" fmla="*/ 1411425 w 1975196"/>
                <a:gd name="connsiteY40" fmla="*/ 1549043 h 2924810"/>
                <a:gd name="connsiteX41" fmla="*/ 1372364 w 1975196"/>
                <a:gd name="connsiteY41" fmla="*/ 1470921 h 2924810"/>
                <a:gd name="connsiteX42" fmla="*/ 1203143 w 1975196"/>
                <a:gd name="connsiteY42" fmla="*/ 1496941 h 2924810"/>
                <a:gd name="connsiteX43" fmla="*/ 1151104 w 1975196"/>
                <a:gd name="connsiteY43" fmla="*/ 1496941 h 2924810"/>
                <a:gd name="connsiteX44" fmla="*/ 1190165 w 1975196"/>
                <a:gd name="connsiteY44" fmla="*/ 1379758 h 2924810"/>
                <a:gd name="connsiteX45" fmla="*/ 1086024 w 1975196"/>
                <a:gd name="connsiteY45" fmla="*/ 1301637 h 2924810"/>
                <a:gd name="connsiteX46" fmla="*/ 786642 w 1975196"/>
                <a:gd name="connsiteY46" fmla="*/ 1470858 h 2924810"/>
                <a:gd name="connsiteX47" fmla="*/ 773601 w 1975196"/>
                <a:gd name="connsiteY47" fmla="*/ 1770239 h 2924810"/>
                <a:gd name="connsiteX48" fmla="*/ 656418 w 1975196"/>
                <a:gd name="connsiteY48" fmla="*/ 1913441 h 2924810"/>
                <a:gd name="connsiteX49" fmla="*/ 591338 w 1975196"/>
                <a:gd name="connsiteY49" fmla="*/ 1965480 h 2924810"/>
                <a:gd name="connsiteX50" fmla="*/ 578297 w 1975196"/>
                <a:gd name="connsiteY50" fmla="*/ 1965480 h 2924810"/>
                <a:gd name="connsiteX51" fmla="*/ 604316 w 1975196"/>
                <a:gd name="connsiteY51" fmla="*/ 1809300 h 2924810"/>
                <a:gd name="connsiteX52" fmla="*/ 617358 w 1975196"/>
                <a:gd name="connsiteY52" fmla="*/ 1757261 h 2924810"/>
                <a:gd name="connsiteX53" fmla="*/ 669396 w 1975196"/>
                <a:gd name="connsiteY53" fmla="*/ 1718201 h 2924810"/>
                <a:gd name="connsiteX54" fmla="*/ 721435 w 1975196"/>
                <a:gd name="connsiteY54" fmla="*/ 1666162 h 2924810"/>
                <a:gd name="connsiteX55" fmla="*/ 707951 w 1975196"/>
                <a:gd name="connsiteY55" fmla="*/ 1559615 h 2924810"/>
                <a:gd name="connsiteX56" fmla="*/ 669396 w 1975196"/>
                <a:gd name="connsiteY56" fmla="*/ 1522960 h 2924810"/>
                <a:gd name="connsiteX57" fmla="*/ 669396 w 1975196"/>
                <a:gd name="connsiteY57" fmla="*/ 1444839 h 2924810"/>
                <a:gd name="connsiteX58" fmla="*/ 669396 w 1975196"/>
                <a:gd name="connsiteY58" fmla="*/ 1418819 h 2924810"/>
                <a:gd name="connsiteX59" fmla="*/ 578297 w 1975196"/>
                <a:gd name="connsiteY59" fmla="*/ 1431860 h 2924810"/>
                <a:gd name="connsiteX60" fmla="*/ 526258 w 1975196"/>
                <a:gd name="connsiteY60" fmla="*/ 1522960 h 2924810"/>
                <a:gd name="connsiteX61" fmla="*/ 513216 w 1975196"/>
                <a:gd name="connsiteY61" fmla="*/ 1614060 h 2924810"/>
                <a:gd name="connsiteX62" fmla="*/ 448136 w 1975196"/>
                <a:gd name="connsiteY62" fmla="*/ 1640079 h 2924810"/>
                <a:gd name="connsiteX63" fmla="*/ 383056 w 1975196"/>
                <a:gd name="connsiteY63" fmla="*/ 1705159 h 2924810"/>
                <a:gd name="connsiteX64" fmla="*/ 383056 w 1975196"/>
                <a:gd name="connsiteY64" fmla="*/ 1848361 h 2924810"/>
                <a:gd name="connsiteX65" fmla="*/ 474156 w 1975196"/>
                <a:gd name="connsiteY65" fmla="*/ 1861402 h 2924810"/>
                <a:gd name="connsiteX66" fmla="*/ 474156 w 1975196"/>
                <a:gd name="connsiteY66" fmla="*/ 1952502 h 2924810"/>
                <a:gd name="connsiteX67" fmla="*/ 435095 w 1975196"/>
                <a:gd name="connsiteY67" fmla="*/ 2186803 h 2924810"/>
                <a:gd name="connsiteX68" fmla="*/ 440539 w 1975196"/>
                <a:gd name="connsiteY68" fmla="*/ 2198832 h 2924810"/>
                <a:gd name="connsiteX69" fmla="*/ 444528 w 1975196"/>
                <a:gd name="connsiteY69" fmla="*/ 2208455 h 2924810"/>
                <a:gd name="connsiteX70" fmla="*/ 487197 w 1975196"/>
                <a:gd name="connsiteY70" fmla="*/ 2225864 h 2924810"/>
                <a:gd name="connsiteX71" fmla="*/ 591338 w 1975196"/>
                <a:gd name="connsiteY71" fmla="*/ 2186803 h 2924810"/>
                <a:gd name="connsiteX72" fmla="*/ 617358 w 1975196"/>
                <a:gd name="connsiteY72" fmla="*/ 2082662 h 2924810"/>
                <a:gd name="connsiteX73" fmla="*/ 669396 w 1975196"/>
                <a:gd name="connsiteY73" fmla="*/ 2030624 h 2924810"/>
                <a:gd name="connsiteX74" fmla="*/ 760496 w 1975196"/>
                <a:gd name="connsiteY74" fmla="*/ 1900463 h 2924810"/>
                <a:gd name="connsiteX75" fmla="*/ 799557 w 1975196"/>
                <a:gd name="connsiteY75" fmla="*/ 1835383 h 2924810"/>
                <a:gd name="connsiteX76" fmla="*/ 838618 w 1975196"/>
                <a:gd name="connsiteY76" fmla="*/ 1848424 h 2924810"/>
                <a:gd name="connsiteX77" fmla="*/ 877678 w 1975196"/>
                <a:gd name="connsiteY77" fmla="*/ 1926546 h 2924810"/>
                <a:gd name="connsiteX78" fmla="*/ 955800 w 1975196"/>
                <a:gd name="connsiteY78" fmla="*/ 1991626 h 2924810"/>
                <a:gd name="connsiteX79" fmla="*/ 955800 w 1975196"/>
                <a:gd name="connsiteY79" fmla="*/ 2108809 h 2924810"/>
                <a:gd name="connsiteX80" fmla="*/ 773537 w 1975196"/>
                <a:gd name="connsiteY80" fmla="*/ 2134828 h 2924810"/>
                <a:gd name="connsiteX81" fmla="*/ 695416 w 1975196"/>
                <a:gd name="connsiteY81" fmla="*/ 2212949 h 2924810"/>
                <a:gd name="connsiteX82" fmla="*/ 565255 w 1975196"/>
                <a:gd name="connsiteY82" fmla="*/ 2304049 h 2924810"/>
                <a:gd name="connsiteX83" fmla="*/ 552214 w 1975196"/>
                <a:gd name="connsiteY83" fmla="*/ 2395149 h 2924810"/>
                <a:gd name="connsiteX84" fmla="*/ 513153 w 1975196"/>
                <a:gd name="connsiteY84" fmla="*/ 2512331 h 2924810"/>
                <a:gd name="connsiteX85" fmla="*/ 487134 w 1975196"/>
                <a:gd name="connsiteY85" fmla="*/ 2603431 h 2924810"/>
                <a:gd name="connsiteX86" fmla="*/ 589819 w 1975196"/>
                <a:gd name="connsiteY86" fmla="*/ 2787782 h 2924810"/>
                <a:gd name="connsiteX87" fmla="*/ 747455 w 1975196"/>
                <a:gd name="connsiteY87" fmla="*/ 2915853 h 2924810"/>
                <a:gd name="connsiteX88" fmla="*/ 851596 w 1975196"/>
                <a:gd name="connsiteY88" fmla="*/ 2928895 h 2924810"/>
                <a:gd name="connsiteX89" fmla="*/ 1020817 w 1975196"/>
                <a:gd name="connsiteY89" fmla="*/ 2915853 h 2924810"/>
                <a:gd name="connsiteX90" fmla="*/ 1281138 w 1975196"/>
                <a:gd name="connsiteY90" fmla="*/ 2863815 h 2924810"/>
                <a:gd name="connsiteX91" fmla="*/ 1476378 w 1975196"/>
                <a:gd name="connsiteY91" fmla="*/ 2720613 h 2924810"/>
                <a:gd name="connsiteX92" fmla="*/ 1593561 w 1975196"/>
                <a:gd name="connsiteY92" fmla="*/ 2642491 h 2924810"/>
                <a:gd name="connsiteX93" fmla="*/ 1775823 w 1975196"/>
                <a:gd name="connsiteY93" fmla="*/ 2278030 h 2924810"/>
                <a:gd name="connsiteX94" fmla="*/ 1853945 w 1975196"/>
                <a:gd name="connsiteY94" fmla="*/ 1770366 h 2924810"/>
                <a:gd name="connsiteX95" fmla="*/ 1971254 w 1975196"/>
                <a:gd name="connsiteY95" fmla="*/ 1340951 h 2924810"/>
                <a:gd name="connsiteX96" fmla="*/ 513343 w 1975196"/>
                <a:gd name="connsiteY96" fmla="*/ 403745 h 2924810"/>
                <a:gd name="connsiteX97" fmla="*/ 513343 w 1975196"/>
                <a:gd name="connsiteY97" fmla="*/ 416787 h 2924810"/>
                <a:gd name="connsiteX98" fmla="*/ 487324 w 1975196"/>
                <a:gd name="connsiteY98" fmla="*/ 416787 h 2924810"/>
                <a:gd name="connsiteX99" fmla="*/ 463267 w 1975196"/>
                <a:gd name="connsiteY99" fmla="*/ 395072 h 2924810"/>
                <a:gd name="connsiteX100" fmla="*/ 461304 w 1975196"/>
                <a:gd name="connsiteY100" fmla="*/ 351706 h 2924810"/>
                <a:gd name="connsiteX101" fmla="*/ 487324 w 1975196"/>
                <a:gd name="connsiteY101" fmla="*/ 351706 h 2924810"/>
                <a:gd name="connsiteX102" fmla="*/ 513343 w 1975196"/>
                <a:gd name="connsiteY102" fmla="*/ 403745 h 2924810"/>
                <a:gd name="connsiteX103" fmla="*/ 903824 w 1975196"/>
                <a:gd name="connsiteY103" fmla="*/ 416723 h 2924810"/>
                <a:gd name="connsiteX104" fmla="*/ 864764 w 1975196"/>
                <a:gd name="connsiteY104" fmla="*/ 390704 h 2924810"/>
                <a:gd name="connsiteX105" fmla="*/ 864764 w 1975196"/>
                <a:gd name="connsiteY105" fmla="*/ 338665 h 2924810"/>
                <a:gd name="connsiteX106" fmla="*/ 903824 w 1975196"/>
                <a:gd name="connsiteY106" fmla="*/ 364685 h 2924810"/>
                <a:gd name="connsiteX107" fmla="*/ 942885 w 1975196"/>
                <a:gd name="connsiteY107" fmla="*/ 416723 h 2924810"/>
                <a:gd name="connsiteX108" fmla="*/ 903824 w 1975196"/>
                <a:gd name="connsiteY108" fmla="*/ 416723 h 2924810"/>
                <a:gd name="connsiteX109" fmla="*/ 1424529 w 1975196"/>
                <a:gd name="connsiteY109" fmla="*/ 585944 h 2924810"/>
                <a:gd name="connsiteX110" fmla="*/ 1424529 w 1975196"/>
                <a:gd name="connsiteY110" fmla="*/ 598986 h 2924810"/>
                <a:gd name="connsiteX111" fmla="*/ 1411488 w 1975196"/>
                <a:gd name="connsiteY111" fmla="*/ 598986 h 2924810"/>
                <a:gd name="connsiteX112" fmla="*/ 1385469 w 1975196"/>
                <a:gd name="connsiteY112" fmla="*/ 585944 h 2924810"/>
                <a:gd name="connsiteX113" fmla="*/ 1372427 w 1975196"/>
                <a:gd name="connsiteY113" fmla="*/ 572903 h 2924810"/>
                <a:gd name="connsiteX114" fmla="*/ 1372427 w 1975196"/>
                <a:gd name="connsiteY114" fmla="*/ 533842 h 2924810"/>
                <a:gd name="connsiteX115" fmla="*/ 1411488 w 1975196"/>
                <a:gd name="connsiteY115" fmla="*/ 546884 h 2924810"/>
                <a:gd name="connsiteX116" fmla="*/ 1424529 w 1975196"/>
                <a:gd name="connsiteY116" fmla="*/ 585944 h 2924810"/>
                <a:gd name="connsiteX117" fmla="*/ 1080516 w 1975196"/>
                <a:gd name="connsiteY117" fmla="*/ 1776190 h 2924810"/>
                <a:gd name="connsiteX118" fmla="*/ 1099065 w 1975196"/>
                <a:gd name="connsiteY118" fmla="*/ 1666415 h 2924810"/>
                <a:gd name="connsiteX119" fmla="*/ 1125085 w 1975196"/>
                <a:gd name="connsiteY119" fmla="*/ 1614376 h 2924810"/>
                <a:gd name="connsiteX120" fmla="*/ 1190165 w 1975196"/>
                <a:gd name="connsiteY120" fmla="*/ 1588357 h 2924810"/>
                <a:gd name="connsiteX121" fmla="*/ 1242204 w 1975196"/>
                <a:gd name="connsiteY121" fmla="*/ 1588357 h 2924810"/>
                <a:gd name="connsiteX122" fmla="*/ 1229162 w 1975196"/>
                <a:gd name="connsiteY122" fmla="*/ 1692498 h 2924810"/>
                <a:gd name="connsiteX123" fmla="*/ 1190101 w 1975196"/>
                <a:gd name="connsiteY123" fmla="*/ 1770619 h 2924810"/>
                <a:gd name="connsiteX124" fmla="*/ 1190101 w 1975196"/>
                <a:gd name="connsiteY124" fmla="*/ 1874760 h 2924810"/>
                <a:gd name="connsiteX125" fmla="*/ 1125021 w 1975196"/>
                <a:gd name="connsiteY125" fmla="*/ 1939840 h 2924810"/>
                <a:gd name="connsiteX126" fmla="*/ 1072982 w 1975196"/>
                <a:gd name="connsiteY126" fmla="*/ 1939840 h 2924810"/>
                <a:gd name="connsiteX127" fmla="*/ 1080516 w 1975196"/>
                <a:gd name="connsiteY127" fmla="*/ 1776190 h 2924810"/>
                <a:gd name="connsiteX128" fmla="*/ 994987 w 1975196"/>
                <a:gd name="connsiteY128" fmla="*/ 1796575 h 2924810"/>
                <a:gd name="connsiteX129" fmla="*/ 981946 w 1975196"/>
                <a:gd name="connsiteY129" fmla="*/ 1874697 h 2924810"/>
                <a:gd name="connsiteX130" fmla="*/ 968905 w 1975196"/>
                <a:gd name="connsiteY130" fmla="*/ 1900716 h 2924810"/>
                <a:gd name="connsiteX131" fmla="*/ 902495 w 1975196"/>
                <a:gd name="connsiteY131" fmla="*/ 1862732 h 2924810"/>
                <a:gd name="connsiteX132" fmla="*/ 864764 w 1975196"/>
                <a:gd name="connsiteY132" fmla="*/ 1783534 h 2924810"/>
                <a:gd name="connsiteX133" fmla="*/ 890783 w 1975196"/>
                <a:gd name="connsiteY133" fmla="*/ 1757515 h 2924810"/>
                <a:gd name="connsiteX134" fmla="*/ 942822 w 1975196"/>
                <a:gd name="connsiteY134" fmla="*/ 1731495 h 2924810"/>
                <a:gd name="connsiteX135" fmla="*/ 994861 w 1975196"/>
                <a:gd name="connsiteY135" fmla="*/ 1679456 h 2924810"/>
                <a:gd name="connsiteX136" fmla="*/ 994987 w 1975196"/>
                <a:gd name="connsiteY136" fmla="*/ 1796575 h 2924810"/>
                <a:gd name="connsiteX137" fmla="*/ 968905 w 1975196"/>
                <a:gd name="connsiteY137" fmla="*/ 1588294 h 2924810"/>
                <a:gd name="connsiteX138" fmla="*/ 838744 w 1975196"/>
                <a:gd name="connsiteY138" fmla="*/ 1679393 h 2924810"/>
                <a:gd name="connsiteX139" fmla="*/ 825703 w 1975196"/>
                <a:gd name="connsiteY139" fmla="*/ 1666352 h 2924810"/>
                <a:gd name="connsiteX140" fmla="*/ 825703 w 1975196"/>
                <a:gd name="connsiteY140" fmla="*/ 1549169 h 2924810"/>
                <a:gd name="connsiteX141" fmla="*/ 890783 w 1975196"/>
                <a:gd name="connsiteY141" fmla="*/ 1484089 h 2924810"/>
                <a:gd name="connsiteX142" fmla="*/ 968905 w 1975196"/>
                <a:gd name="connsiteY142" fmla="*/ 1445028 h 2924810"/>
                <a:gd name="connsiteX143" fmla="*/ 1033985 w 1975196"/>
                <a:gd name="connsiteY143" fmla="*/ 1445028 h 2924810"/>
                <a:gd name="connsiteX144" fmla="*/ 1047026 w 1975196"/>
                <a:gd name="connsiteY144" fmla="*/ 1497067 h 2924810"/>
                <a:gd name="connsiteX145" fmla="*/ 1033985 w 1975196"/>
                <a:gd name="connsiteY145" fmla="*/ 1549106 h 2924810"/>
                <a:gd name="connsiteX146" fmla="*/ 968905 w 1975196"/>
                <a:gd name="connsiteY146" fmla="*/ 1588294 h 2924810"/>
                <a:gd name="connsiteX147" fmla="*/ 1138126 w 1975196"/>
                <a:gd name="connsiteY147" fmla="*/ 2030877 h 2924810"/>
                <a:gd name="connsiteX148" fmla="*/ 1086847 w 1975196"/>
                <a:gd name="connsiteY148" fmla="*/ 2030877 h 2924810"/>
                <a:gd name="connsiteX149" fmla="*/ 1033985 w 1975196"/>
                <a:gd name="connsiteY149" fmla="*/ 2030877 h 2924810"/>
                <a:gd name="connsiteX150" fmla="*/ 1033985 w 1975196"/>
                <a:gd name="connsiteY150" fmla="*/ 2017835 h 2924810"/>
                <a:gd name="connsiteX151" fmla="*/ 1060004 w 1975196"/>
                <a:gd name="connsiteY151" fmla="*/ 2004794 h 2924810"/>
                <a:gd name="connsiteX152" fmla="*/ 1112043 w 1975196"/>
                <a:gd name="connsiteY152" fmla="*/ 1991753 h 2924810"/>
                <a:gd name="connsiteX153" fmla="*/ 1138063 w 1975196"/>
                <a:gd name="connsiteY153" fmla="*/ 2004794 h 2924810"/>
                <a:gd name="connsiteX154" fmla="*/ 1138126 w 1975196"/>
                <a:gd name="connsiteY154" fmla="*/ 2030877 h 2924810"/>
                <a:gd name="connsiteX155" fmla="*/ 1164209 w 1975196"/>
                <a:gd name="connsiteY155" fmla="*/ 2135018 h 2924810"/>
                <a:gd name="connsiteX156" fmla="*/ 1164209 w 1975196"/>
                <a:gd name="connsiteY156" fmla="*/ 2095957 h 2924810"/>
                <a:gd name="connsiteX157" fmla="*/ 1191178 w 1975196"/>
                <a:gd name="connsiteY157" fmla="*/ 2081713 h 2924810"/>
                <a:gd name="connsiteX158" fmla="*/ 1203269 w 1975196"/>
                <a:gd name="connsiteY158" fmla="*/ 2069874 h 2924810"/>
                <a:gd name="connsiteX159" fmla="*/ 1242330 w 1975196"/>
                <a:gd name="connsiteY159" fmla="*/ 2069874 h 2924810"/>
                <a:gd name="connsiteX160" fmla="*/ 1255372 w 1975196"/>
                <a:gd name="connsiteY160" fmla="*/ 2095894 h 2924810"/>
                <a:gd name="connsiteX161" fmla="*/ 1216311 w 1975196"/>
                <a:gd name="connsiteY161" fmla="*/ 2134955 h 2924810"/>
                <a:gd name="connsiteX162" fmla="*/ 1164209 w 1975196"/>
                <a:gd name="connsiteY162" fmla="*/ 2135018 h 2924810"/>
                <a:gd name="connsiteX163" fmla="*/ 1333430 w 1975196"/>
                <a:gd name="connsiteY163" fmla="*/ 2187057 h 2924810"/>
                <a:gd name="connsiteX164" fmla="*/ 1255308 w 1975196"/>
                <a:gd name="connsiteY164" fmla="*/ 2213076 h 2924810"/>
                <a:gd name="connsiteX165" fmla="*/ 1229289 w 1975196"/>
                <a:gd name="connsiteY165" fmla="*/ 2187057 h 2924810"/>
                <a:gd name="connsiteX166" fmla="*/ 1274174 w 1975196"/>
                <a:gd name="connsiteY166" fmla="*/ 2140146 h 2924810"/>
                <a:gd name="connsiteX167" fmla="*/ 1294369 w 1975196"/>
                <a:gd name="connsiteY167" fmla="*/ 2134955 h 2924810"/>
                <a:gd name="connsiteX168" fmla="*/ 1320388 w 1975196"/>
                <a:gd name="connsiteY168" fmla="*/ 2095894 h 2924810"/>
                <a:gd name="connsiteX169" fmla="*/ 1359449 w 1975196"/>
                <a:gd name="connsiteY169" fmla="*/ 2095894 h 2924810"/>
                <a:gd name="connsiteX170" fmla="*/ 1333430 w 1975196"/>
                <a:gd name="connsiteY170" fmla="*/ 2187057 h 2924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</a:cxnLst>
              <a:rect l="l" t="t" r="r" b="b"/>
              <a:pathLst>
                <a:path w="1975196" h="2924810">
                  <a:moveTo>
                    <a:pt x="1971254" y="1340951"/>
                  </a:moveTo>
                  <a:cubicBezTo>
                    <a:pt x="1953338" y="1272705"/>
                    <a:pt x="1897184" y="1214589"/>
                    <a:pt x="1867113" y="1158688"/>
                  </a:cubicBezTo>
                  <a:cubicBezTo>
                    <a:pt x="1830204" y="1090126"/>
                    <a:pt x="1814188" y="1031313"/>
                    <a:pt x="1776013" y="963448"/>
                  </a:cubicBezTo>
                  <a:cubicBezTo>
                    <a:pt x="1736003" y="892227"/>
                    <a:pt x="1688016" y="827210"/>
                    <a:pt x="1632811" y="768207"/>
                  </a:cubicBezTo>
                  <a:cubicBezTo>
                    <a:pt x="1619770" y="755166"/>
                    <a:pt x="1606792" y="742188"/>
                    <a:pt x="1593751" y="729146"/>
                  </a:cubicBezTo>
                  <a:cubicBezTo>
                    <a:pt x="1627304" y="729653"/>
                    <a:pt x="1660667" y="727310"/>
                    <a:pt x="1693777" y="722119"/>
                  </a:cubicBezTo>
                  <a:cubicBezTo>
                    <a:pt x="1721632" y="717751"/>
                    <a:pt x="1749044" y="711420"/>
                    <a:pt x="1776013" y="703127"/>
                  </a:cubicBezTo>
                  <a:cubicBezTo>
                    <a:pt x="1800450" y="667295"/>
                    <a:pt x="1818049" y="627791"/>
                    <a:pt x="1828052" y="585944"/>
                  </a:cubicBezTo>
                  <a:cubicBezTo>
                    <a:pt x="1844575" y="516939"/>
                    <a:pt x="1839511" y="444895"/>
                    <a:pt x="1815011" y="377663"/>
                  </a:cubicBezTo>
                  <a:cubicBezTo>
                    <a:pt x="1706502" y="262759"/>
                    <a:pt x="1605969" y="196223"/>
                    <a:pt x="1528607" y="221483"/>
                  </a:cubicBezTo>
                  <a:cubicBezTo>
                    <a:pt x="1499992" y="230789"/>
                    <a:pt x="1484165" y="250604"/>
                    <a:pt x="1450486" y="260544"/>
                  </a:cubicBezTo>
                  <a:cubicBezTo>
                    <a:pt x="1425226" y="268014"/>
                    <a:pt x="1359006" y="281752"/>
                    <a:pt x="1307284" y="247502"/>
                  </a:cubicBezTo>
                  <a:cubicBezTo>
                    <a:pt x="1267653" y="221230"/>
                    <a:pt x="1267083" y="186094"/>
                    <a:pt x="1229162" y="156403"/>
                  </a:cubicBezTo>
                  <a:cubicBezTo>
                    <a:pt x="1217450" y="147223"/>
                    <a:pt x="1180099" y="131016"/>
                    <a:pt x="1140088" y="122343"/>
                  </a:cubicBezTo>
                  <a:cubicBezTo>
                    <a:pt x="1099002" y="113417"/>
                    <a:pt x="1058738" y="112151"/>
                    <a:pt x="1020880" y="117342"/>
                  </a:cubicBezTo>
                  <a:cubicBezTo>
                    <a:pt x="979730" y="123039"/>
                    <a:pt x="940100" y="136271"/>
                    <a:pt x="903698" y="156403"/>
                  </a:cubicBezTo>
                  <a:cubicBezTo>
                    <a:pt x="854951" y="119558"/>
                    <a:pt x="828045" y="84612"/>
                    <a:pt x="812598" y="13201"/>
                  </a:cubicBezTo>
                  <a:cubicBezTo>
                    <a:pt x="761066" y="2692"/>
                    <a:pt x="707444" y="3072"/>
                    <a:pt x="660977" y="15670"/>
                  </a:cubicBezTo>
                  <a:cubicBezTo>
                    <a:pt x="617547" y="27445"/>
                    <a:pt x="580956" y="56567"/>
                    <a:pt x="552277" y="91259"/>
                  </a:cubicBezTo>
                  <a:cubicBezTo>
                    <a:pt x="529043" y="105060"/>
                    <a:pt x="506633" y="110948"/>
                    <a:pt x="487197" y="104300"/>
                  </a:cubicBezTo>
                  <a:cubicBezTo>
                    <a:pt x="466116" y="97083"/>
                    <a:pt x="456936" y="77964"/>
                    <a:pt x="448136" y="65240"/>
                  </a:cubicBezTo>
                  <a:cubicBezTo>
                    <a:pt x="426865" y="34535"/>
                    <a:pt x="362291" y="3388"/>
                    <a:pt x="252896" y="159"/>
                  </a:cubicBezTo>
                  <a:cubicBezTo>
                    <a:pt x="174204" y="-2183"/>
                    <a:pt x="97412" y="21367"/>
                    <a:pt x="31636" y="65240"/>
                  </a:cubicBezTo>
                  <a:cubicBezTo>
                    <a:pt x="15049" y="116012"/>
                    <a:pt x="4857" y="168431"/>
                    <a:pt x="1375" y="221673"/>
                  </a:cubicBezTo>
                  <a:cubicBezTo>
                    <a:pt x="-2930" y="287196"/>
                    <a:pt x="2894" y="352783"/>
                    <a:pt x="18594" y="416660"/>
                  </a:cubicBezTo>
                  <a:cubicBezTo>
                    <a:pt x="57655" y="447048"/>
                    <a:pt x="96716" y="477435"/>
                    <a:pt x="135777" y="507760"/>
                  </a:cubicBezTo>
                  <a:cubicBezTo>
                    <a:pt x="191487" y="530867"/>
                    <a:pt x="246502" y="519408"/>
                    <a:pt x="295882" y="496554"/>
                  </a:cubicBezTo>
                  <a:cubicBezTo>
                    <a:pt x="333993" y="478891"/>
                    <a:pt x="371661" y="460342"/>
                    <a:pt x="403505" y="433753"/>
                  </a:cubicBezTo>
                  <a:cubicBezTo>
                    <a:pt x="409709" y="428055"/>
                    <a:pt x="415849" y="422294"/>
                    <a:pt x="422180" y="416660"/>
                  </a:cubicBezTo>
                  <a:cubicBezTo>
                    <a:pt x="416293" y="422801"/>
                    <a:pt x="409962" y="428372"/>
                    <a:pt x="403505" y="433753"/>
                  </a:cubicBezTo>
                  <a:cubicBezTo>
                    <a:pt x="368495" y="465977"/>
                    <a:pt x="335386" y="499466"/>
                    <a:pt x="304998" y="533842"/>
                  </a:cubicBezTo>
                  <a:cubicBezTo>
                    <a:pt x="267963" y="575752"/>
                    <a:pt x="241121" y="613737"/>
                    <a:pt x="239918" y="664003"/>
                  </a:cubicBezTo>
                  <a:cubicBezTo>
                    <a:pt x="239474" y="683438"/>
                    <a:pt x="242956" y="704456"/>
                    <a:pt x="252959" y="729083"/>
                  </a:cubicBezTo>
                  <a:cubicBezTo>
                    <a:pt x="281891" y="800684"/>
                    <a:pt x="343172" y="840884"/>
                    <a:pt x="370141" y="859243"/>
                  </a:cubicBezTo>
                  <a:cubicBezTo>
                    <a:pt x="418698" y="892416"/>
                    <a:pt x="496757" y="982377"/>
                    <a:pt x="591401" y="1015423"/>
                  </a:cubicBezTo>
                  <a:cubicBezTo>
                    <a:pt x="664079" y="1040809"/>
                    <a:pt x="715991" y="1038720"/>
                    <a:pt x="786642" y="1041443"/>
                  </a:cubicBezTo>
                  <a:cubicBezTo>
                    <a:pt x="870651" y="1044735"/>
                    <a:pt x="948266" y="1052521"/>
                    <a:pt x="1007902" y="1067462"/>
                  </a:cubicBezTo>
                  <a:cubicBezTo>
                    <a:pt x="1170349" y="1108232"/>
                    <a:pt x="1308233" y="1213766"/>
                    <a:pt x="1424466" y="1366844"/>
                  </a:cubicBezTo>
                  <a:cubicBezTo>
                    <a:pt x="1506260" y="1531317"/>
                    <a:pt x="1387051" y="1792524"/>
                    <a:pt x="1372427" y="2004667"/>
                  </a:cubicBezTo>
                  <a:cubicBezTo>
                    <a:pt x="1311715" y="2004667"/>
                    <a:pt x="1250940" y="2004667"/>
                    <a:pt x="1190165" y="2004667"/>
                  </a:cubicBezTo>
                  <a:cubicBezTo>
                    <a:pt x="1279745" y="1865201"/>
                    <a:pt x="1386798" y="1757831"/>
                    <a:pt x="1411425" y="1549043"/>
                  </a:cubicBezTo>
                  <a:cubicBezTo>
                    <a:pt x="1398383" y="1523023"/>
                    <a:pt x="1385405" y="1496941"/>
                    <a:pt x="1372364" y="1470921"/>
                  </a:cubicBezTo>
                  <a:cubicBezTo>
                    <a:pt x="1299497" y="1457753"/>
                    <a:pt x="1261259" y="1469402"/>
                    <a:pt x="1203143" y="1496941"/>
                  </a:cubicBezTo>
                  <a:cubicBezTo>
                    <a:pt x="1185797" y="1496941"/>
                    <a:pt x="1168450" y="1496941"/>
                    <a:pt x="1151104" y="1496941"/>
                  </a:cubicBezTo>
                  <a:cubicBezTo>
                    <a:pt x="1164145" y="1457880"/>
                    <a:pt x="1177123" y="1418819"/>
                    <a:pt x="1190165" y="1379758"/>
                  </a:cubicBezTo>
                  <a:cubicBezTo>
                    <a:pt x="1155472" y="1353739"/>
                    <a:pt x="1120716" y="1327656"/>
                    <a:pt x="1086024" y="1301637"/>
                  </a:cubicBezTo>
                  <a:cubicBezTo>
                    <a:pt x="957130" y="1313918"/>
                    <a:pt x="855204" y="1395522"/>
                    <a:pt x="786642" y="1470858"/>
                  </a:cubicBezTo>
                  <a:cubicBezTo>
                    <a:pt x="719789" y="1535748"/>
                    <a:pt x="755685" y="1683065"/>
                    <a:pt x="773601" y="1770239"/>
                  </a:cubicBezTo>
                  <a:cubicBezTo>
                    <a:pt x="727703" y="1814808"/>
                    <a:pt x="681488" y="1846588"/>
                    <a:pt x="656418" y="1913441"/>
                  </a:cubicBezTo>
                  <a:cubicBezTo>
                    <a:pt x="634704" y="1930788"/>
                    <a:pt x="613053" y="1948134"/>
                    <a:pt x="591338" y="1965480"/>
                  </a:cubicBezTo>
                  <a:cubicBezTo>
                    <a:pt x="586970" y="1965480"/>
                    <a:pt x="582665" y="1965480"/>
                    <a:pt x="578297" y="1965480"/>
                  </a:cubicBezTo>
                  <a:cubicBezTo>
                    <a:pt x="591908" y="1909200"/>
                    <a:pt x="604316" y="1848551"/>
                    <a:pt x="604316" y="1809300"/>
                  </a:cubicBezTo>
                  <a:cubicBezTo>
                    <a:pt x="604316" y="1800690"/>
                    <a:pt x="604000" y="1777710"/>
                    <a:pt x="617358" y="1757261"/>
                  </a:cubicBezTo>
                  <a:cubicBezTo>
                    <a:pt x="630969" y="1736307"/>
                    <a:pt x="649834" y="1730482"/>
                    <a:pt x="669396" y="1718201"/>
                  </a:cubicBezTo>
                  <a:cubicBezTo>
                    <a:pt x="689592" y="1705602"/>
                    <a:pt x="706875" y="1688193"/>
                    <a:pt x="721435" y="1666162"/>
                  </a:cubicBezTo>
                  <a:cubicBezTo>
                    <a:pt x="731375" y="1619188"/>
                    <a:pt x="727639" y="1583102"/>
                    <a:pt x="707951" y="1559615"/>
                  </a:cubicBezTo>
                  <a:cubicBezTo>
                    <a:pt x="697252" y="1546890"/>
                    <a:pt x="679906" y="1541066"/>
                    <a:pt x="669396" y="1522960"/>
                  </a:cubicBezTo>
                  <a:cubicBezTo>
                    <a:pt x="657431" y="1502385"/>
                    <a:pt x="658634" y="1475543"/>
                    <a:pt x="669396" y="1444839"/>
                  </a:cubicBezTo>
                  <a:cubicBezTo>
                    <a:pt x="669396" y="1436165"/>
                    <a:pt x="669396" y="1427492"/>
                    <a:pt x="669396" y="1418819"/>
                  </a:cubicBezTo>
                  <a:cubicBezTo>
                    <a:pt x="639009" y="1423187"/>
                    <a:pt x="608621" y="1427492"/>
                    <a:pt x="578297" y="1431860"/>
                  </a:cubicBezTo>
                  <a:cubicBezTo>
                    <a:pt x="548985" y="1460792"/>
                    <a:pt x="531829" y="1490990"/>
                    <a:pt x="526258" y="1522960"/>
                  </a:cubicBezTo>
                  <a:cubicBezTo>
                    <a:pt x="523536" y="1538660"/>
                    <a:pt x="532589" y="1590699"/>
                    <a:pt x="513216" y="1614060"/>
                  </a:cubicBezTo>
                  <a:cubicBezTo>
                    <a:pt x="497833" y="1632672"/>
                    <a:pt x="461241" y="1634255"/>
                    <a:pt x="448136" y="1640079"/>
                  </a:cubicBezTo>
                  <a:cubicBezTo>
                    <a:pt x="422117" y="1651664"/>
                    <a:pt x="400529" y="1673379"/>
                    <a:pt x="383056" y="1705159"/>
                  </a:cubicBezTo>
                  <a:cubicBezTo>
                    <a:pt x="342729" y="1754096"/>
                    <a:pt x="348300" y="1818480"/>
                    <a:pt x="383056" y="1848361"/>
                  </a:cubicBezTo>
                  <a:cubicBezTo>
                    <a:pt x="408189" y="1870012"/>
                    <a:pt x="444781" y="1871025"/>
                    <a:pt x="474156" y="1861402"/>
                  </a:cubicBezTo>
                  <a:cubicBezTo>
                    <a:pt x="475549" y="1891853"/>
                    <a:pt x="475549" y="1922114"/>
                    <a:pt x="474156" y="1952502"/>
                  </a:cubicBezTo>
                  <a:cubicBezTo>
                    <a:pt x="470484" y="2031826"/>
                    <a:pt x="457379" y="2110138"/>
                    <a:pt x="435095" y="2186803"/>
                  </a:cubicBezTo>
                  <a:cubicBezTo>
                    <a:pt x="438007" y="2191172"/>
                    <a:pt x="439273" y="2194970"/>
                    <a:pt x="440539" y="2198832"/>
                  </a:cubicBezTo>
                  <a:cubicBezTo>
                    <a:pt x="441742" y="2202440"/>
                    <a:pt x="442882" y="2205606"/>
                    <a:pt x="444528" y="2208455"/>
                  </a:cubicBezTo>
                  <a:cubicBezTo>
                    <a:pt x="449403" y="2216811"/>
                    <a:pt x="462381" y="2224092"/>
                    <a:pt x="487197" y="2225864"/>
                  </a:cubicBezTo>
                  <a:cubicBezTo>
                    <a:pt x="502898" y="2226940"/>
                    <a:pt x="562407" y="2228017"/>
                    <a:pt x="591338" y="2186803"/>
                  </a:cubicBezTo>
                  <a:cubicBezTo>
                    <a:pt x="614572" y="2153757"/>
                    <a:pt x="597922" y="2120267"/>
                    <a:pt x="617358" y="2082662"/>
                  </a:cubicBezTo>
                  <a:cubicBezTo>
                    <a:pt x="631095" y="2056136"/>
                    <a:pt x="650341" y="2045627"/>
                    <a:pt x="669396" y="2030624"/>
                  </a:cubicBezTo>
                  <a:cubicBezTo>
                    <a:pt x="707951" y="2000363"/>
                    <a:pt x="737958" y="1956744"/>
                    <a:pt x="760496" y="1900463"/>
                  </a:cubicBezTo>
                  <a:cubicBezTo>
                    <a:pt x="773537" y="1878749"/>
                    <a:pt x="786515" y="1857097"/>
                    <a:pt x="799557" y="1835383"/>
                  </a:cubicBezTo>
                  <a:cubicBezTo>
                    <a:pt x="814054" y="1836143"/>
                    <a:pt x="827475" y="1840068"/>
                    <a:pt x="838618" y="1848424"/>
                  </a:cubicBezTo>
                  <a:cubicBezTo>
                    <a:pt x="863498" y="1866973"/>
                    <a:pt x="870904" y="1913948"/>
                    <a:pt x="877678" y="1926546"/>
                  </a:cubicBezTo>
                  <a:cubicBezTo>
                    <a:pt x="892366" y="1953895"/>
                    <a:pt x="918259" y="1975483"/>
                    <a:pt x="955800" y="1991626"/>
                  </a:cubicBezTo>
                  <a:cubicBezTo>
                    <a:pt x="955800" y="2030687"/>
                    <a:pt x="955800" y="2069748"/>
                    <a:pt x="955800" y="2108809"/>
                  </a:cubicBezTo>
                  <a:cubicBezTo>
                    <a:pt x="886415" y="2096970"/>
                    <a:pt x="824057" y="2103491"/>
                    <a:pt x="773537" y="2134828"/>
                  </a:cubicBezTo>
                  <a:cubicBezTo>
                    <a:pt x="735553" y="2158442"/>
                    <a:pt x="730235" y="2184904"/>
                    <a:pt x="695416" y="2212949"/>
                  </a:cubicBezTo>
                  <a:cubicBezTo>
                    <a:pt x="661420" y="2240362"/>
                    <a:pt x="590958" y="2254986"/>
                    <a:pt x="565255" y="2304049"/>
                  </a:cubicBezTo>
                  <a:cubicBezTo>
                    <a:pt x="549872" y="2333424"/>
                    <a:pt x="557152" y="2357924"/>
                    <a:pt x="552214" y="2395149"/>
                  </a:cubicBezTo>
                  <a:cubicBezTo>
                    <a:pt x="546516" y="2438324"/>
                    <a:pt x="528284" y="2468395"/>
                    <a:pt x="513153" y="2512331"/>
                  </a:cubicBezTo>
                  <a:cubicBezTo>
                    <a:pt x="503024" y="2541832"/>
                    <a:pt x="494351" y="2572220"/>
                    <a:pt x="487134" y="2603431"/>
                  </a:cubicBezTo>
                  <a:cubicBezTo>
                    <a:pt x="513976" y="2669904"/>
                    <a:pt x="547339" y="2733528"/>
                    <a:pt x="589819" y="2787782"/>
                  </a:cubicBezTo>
                  <a:cubicBezTo>
                    <a:pt x="631982" y="2841530"/>
                    <a:pt x="687376" y="2883313"/>
                    <a:pt x="747455" y="2915853"/>
                  </a:cubicBezTo>
                  <a:cubicBezTo>
                    <a:pt x="781831" y="2922881"/>
                    <a:pt x="816523" y="2927186"/>
                    <a:pt x="851596" y="2928895"/>
                  </a:cubicBezTo>
                  <a:cubicBezTo>
                    <a:pt x="915980" y="2931934"/>
                    <a:pt x="975045" y="2923767"/>
                    <a:pt x="1020817" y="2915853"/>
                  </a:cubicBezTo>
                  <a:cubicBezTo>
                    <a:pt x="1123312" y="2898127"/>
                    <a:pt x="1213082" y="2896355"/>
                    <a:pt x="1281138" y="2863815"/>
                  </a:cubicBezTo>
                  <a:cubicBezTo>
                    <a:pt x="1359956" y="2826083"/>
                    <a:pt x="1424973" y="2756825"/>
                    <a:pt x="1476378" y="2720613"/>
                  </a:cubicBezTo>
                  <a:cubicBezTo>
                    <a:pt x="1518668" y="2690858"/>
                    <a:pt x="1554753" y="2676677"/>
                    <a:pt x="1593561" y="2642491"/>
                  </a:cubicBezTo>
                  <a:cubicBezTo>
                    <a:pt x="1729609" y="2522713"/>
                    <a:pt x="1761896" y="2355391"/>
                    <a:pt x="1775823" y="2278030"/>
                  </a:cubicBezTo>
                  <a:cubicBezTo>
                    <a:pt x="1810073" y="2087664"/>
                    <a:pt x="1800766" y="1924963"/>
                    <a:pt x="1853945" y="1770366"/>
                  </a:cubicBezTo>
                  <a:cubicBezTo>
                    <a:pt x="1916430" y="1589180"/>
                    <a:pt x="2010505" y="1490483"/>
                    <a:pt x="1971254" y="1340951"/>
                  </a:cubicBezTo>
                  <a:close/>
                  <a:moveTo>
                    <a:pt x="513343" y="403745"/>
                  </a:moveTo>
                  <a:cubicBezTo>
                    <a:pt x="513343" y="408114"/>
                    <a:pt x="513343" y="412418"/>
                    <a:pt x="513343" y="416787"/>
                  </a:cubicBezTo>
                  <a:cubicBezTo>
                    <a:pt x="504797" y="419572"/>
                    <a:pt x="495680" y="419635"/>
                    <a:pt x="487324" y="416787"/>
                  </a:cubicBezTo>
                  <a:cubicBezTo>
                    <a:pt x="476688" y="413178"/>
                    <a:pt x="468521" y="404822"/>
                    <a:pt x="463267" y="395072"/>
                  </a:cubicBezTo>
                  <a:cubicBezTo>
                    <a:pt x="456050" y="381588"/>
                    <a:pt x="455986" y="365761"/>
                    <a:pt x="461304" y="351706"/>
                  </a:cubicBezTo>
                  <a:cubicBezTo>
                    <a:pt x="470104" y="348858"/>
                    <a:pt x="479157" y="348541"/>
                    <a:pt x="487324" y="351706"/>
                  </a:cubicBezTo>
                  <a:cubicBezTo>
                    <a:pt x="503974" y="358101"/>
                    <a:pt x="515749" y="378486"/>
                    <a:pt x="513343" y="403745"/>
                  </a:cubicBezTo>
                  <a:close/>
                  <a:moveTo>
                    <a:pt x="903824" y="416723"/>
                  </a:moveTo>
                  <a:cubicBezTo>
                    <a:pt x="888314" y="412482"/>
                    <a:pt x="874703" y="403302"/>
                    <a:pt x="864764" y="390704"/>
                  </a:cubicBezTo>
                  <a:cubicBezTo>
                    <a:pt x="864764" y="373358"/>
                    <a:pt x="864764" y="356011"/>
                    <a:pt x="864764" y="338665"/>
                  </a:cubicBezTo>
                  <a:cubicBezTo>
                    <a:pt x="879008" y="345502"/>
                    <a:pt x="892112" y="354239"/>
                    <a:pt x="903824" y="364685"/>
                  </a:cubicBezTo>
                  <a:cubicBezTo>
                    <a:pt x="920158" y="379309"/>
                    <a:pt x="933326" y="396971"/>
                    <a:pt x="942885" y="416723"/>
                  </a:cubicBezTo>
                  <a:cubicBezTo>
                    <a:pt x="930034" y="420205"/>
                    <a:pt x="916613" y="420205"/>
                    <a:pt x="903824" y="416723"/>
                  </a:cubicBezTo>
                  <a:close/>
                  <a:moveTo>
                    <a:pt x="1424529" y="585944"/>
                  </a:moveTo>
                  <a:cubicBezTo>
                    <a:pt x="1424529" y="590313"/>
                    <a:pt x="1424529" y="594618"/>
                    <a:pt x="1424529" y="598986"/>
                  </a:cubicBezTo>
                  <a:cubicBezTo>
                    <a:pt x="1420161" y="598986"/>
                    <a:pt x="1415856" y="598986"/>
                    <a:pt x="1411488" y="598986"/>
                  </a:cubicBezTo>
                  <a:cubicBezTo>
                    <a:pt x="1402119" y="595884"/>
                    <a:pt x="1393319" y="591516"/>
                    <a:pt x="1385469" y="585944"/>
                  </a:cubicBezTo>
                  <a:cubicBezTo>
                    <a:pt x="1379011" y="581450"/>
                    <a:pt x="1374706" y="576892"/>
                    <a:pt x="1372427" y="572903"/>
                  </a:cubicBezTo>
                  <a:cubicBezTo>
                    <a:pt x="1365843" y="561381"/>
                    <a:pt x="1366919" y="547010"/>
                    <a:pt x="1372427" y="533842"/>
                  </a:cubicBezTo>
                  <a:cubicBezTo>
                    <a:pt x="1386735" y="531817"/>
                    <a:pt x="1401232" y="536628"/>
                    <a:pt x="1411488" y="546884"/>
                  </a:cubicBezTo>
                  <a:cubicBezTo>
                    <a:pt x="1421744" y="557140"/>
                    <a:pt x="1426555" y="571637"/>
                    <a:pt x="1424529" y="585944"/>
                  </a:cubicBezTo>
                  <a:close/>
                  <a:moveTo>
                    <a:pt x="1080516" y="1776190"/>
                  </a:moveTo>
                  <a:cubicBezTo>
                    <a:pt x="1080959" y="1753463"/>
                    <a:pt x="1083112" y="1708704"/>
                    <a:pt x="1099065" y="1666415"/>
                  </a:cubicBezTo>
                  <a:cubicBezTo>
                    <a:pt x="1105966" y="1648182"/>
                    <a:pt x="1114639" y="1630773"/>
                    <a:pt x="1125085" y="1614376"/>
                  </a:cubicBezTo>
                  <a:cubicBezTo>
                    <a:pt x="1146799" y="1605703"/>
                    <a:pt x="1168450" y="1597030"/>
                    <a:pt x="1190165" y="1588357"/>
                  </a:cubicBezTo>
                  <a:cubicBezTo>
                    <a:pt x="1207511" y="1588357"/>
                    <a:pt x="1224857" y="1588357"/>
                    <a:pt x="1242204" y="1588357"/>
                  </a:cubicBezTo>
                  <a:cubicBezTo>
                    <a:pt x="1245939" y="1626784"/>
                    <a:pt x="1241634" y="1661351"/>
                    <a:pt x="1229162" y="1692498"/>
                  </a:cubicBezTo>
                  <a:cubicBezTo>
                    <a:pt x="1217830" y="1720733"/>
                    <a:pt x="1200104" y="1738459"/>
                    <a:pt x="1190101" y="1770619"/>
                  </a:cubicBezTo>
                  <a:cubicBezTo>
                    <a:pt x="1179656" y="1804236"/>
                    <a:pt x="1180669" y="1839371"/>
                    <a:pt x="1190101" y="1874760"/>
                  </a:cubicBezTo>
                  <a:cubicBezTo>
                    <a:pt x="1168387" y="1896475"/>
                    <a:pt x="1146736" y="1918126"/>
                    <a:pt x="1125021" y="1939840"/>
                  </a:cubicBezTo>
                  <a:cubicBezTo>
                    <a:pt x="1107675" y="1939840"/>
                    <a:pt x="1090329" y="1939840"/>
                    <a:pt x="1072982" y="1939840"/>
                  </a:cubicBezTo>
                  <a:cubicBezTo>
                    <a:pt x="1075958" y="1884067"/>
                    <a:pt x="1079756" y="1815504"/>
                    <a:pt x="1080516" y="1776190"/>
                  </a:cubicBezTo>
                  <a:close/>
                  <a:moveTo>
                    <a:pt x="994987" y="1796575"/>
                  </a:moveTo>
                  <a:cubicBezTo>
                    <a:pt x="992392" y="1822848"/>
                    <a:pt x="988023" y="1848931"/>
                    <a:pt x="981946" y="1874697"/>
                  </a:cubicBezTo>
                  <a:cubicBezTo>
                    <a:pt x="977578" y="1883370"/>
                    <a:pt x="973273" y="1892043"/>
                    <a:pt x="968905" y="1900716"/>
                  </a:cubicBezTo>
                  <a:cubicBezTo>
                    <a:pt x="937694" y="1889574"/>
                    <a:pt x="917309" y="1878495"/>
                    <a:pt x="902495" y="1862732"/>
                  </a:cubicBezTo>
                  <a:cubicBezTo>
                    <a:pt x="881857" y="1840891"/>
                    <a:pt x="868499" y="1813352"/>
                    <a:pt x="864764" y="1783534"/>
                  </a:cubicBezTo>
                  <a:cubicBezTo>
                    <a:pt x="872107" y="1773721"/>
                    <a:pt x="880781" y="1764922"/>
                    <a:pt x="890783" y="1757515"/>
                  </a:cubicBezTo>
                  <a:cubicBezTo>
                    <a:pt x="908509" y="1744347"/>
                    <a:pt x="930920" y="1738016"/>
                    <a:pt x="942822" y="1731495"/>
                  </a:cubicBezTo>
                  <a:cubicBezTo>
                    <a:pt x="963334" y="1720226"/>
                    <a:pt x="980553" y="1702880"/>
                    <a:pt x="994861" y="1679456"/>
                  </a:cubicBezTo>
                  <a:cubicBezTo>
                    <a:pt x="998786" y="1718454"/>
                    <a:pt x="998786" y="1757578"/>
                    <a:pt x="994987" y="1796575"/>
                  </a:cubicBezTo>
                  <a:close/>
                  <a:moveTo>
                    <a:pt x="968905" y="1588294"/>
                  </a:moveTo>
                  <a:cubicBezTo>
                    <a:pt x="924020" y="1616592"/>
                    <a:pt x="880781" y="1646916"/>
                    <a:pt x="838744" y="1679393"/>
                  </a:cubicBezTo>
                  <a:cubicBezTo>
                    <a:pt x="834376" y="1675025"/>
                    <a:pt x="830071" y="1670720"/>
                    <a:pt x="825703" y="1666352"/>
                  </a:cubicBezTo>
                  <a:cubicBezTo>
                    <a:pt x="810636" y="1627418"/>
                    <a:pt x="808673" y="1585445"/>
                    <a:pt x="825703" y="1549169"/>
                  </a:cubicBezTo>
                  <a:cubicBezTo>
                    <a:pt x="831401" y="1536951"/>
                    <a:pt x="856470" y="1507007"/>
                    <a:pt x="890783" y="1484089"/>
                  </a:cubicBezTo>
                  <a:cubicBezTo>
                    <a:pt x="914903" y="1467946"/>
                    <a:pt x="941049" y="1454904"/>
                    <a:pt x="968905" y="1445028"/>
                  </a:cubicBezTo>
                  <a:cubicBezTo>
                    <a:pt x="990619" y="1445028"/>
                    <a:pt x="1012270" y="1445028"/>
                    <a:pt x="1033985" y="1445028"/>
                  </a:cubicBezTo>
                  <a:cubicBezTo>
                    <a:pt x="1042531" y="1461045"/>
                    <a:pt x="1047026" y="1478961"/>
                    <a:pt x="1047026" y="1497067"/>
                  </a:cubicBezTo>
                  <a:cubicBezTo>
                    <a:pt x="1047026" y="1515173"/>
                    <a:pt x="1042531" y="1533089"/>
                    <a:pt x="1033985" y="1549106"/>
                  </a:cubicBezTo>
                  <a:cubicBezTo>
                    <a:pt x="1011827" y="1561831"/>
                    <a:pt x="990493" y="1574682"/>
                    <a:pt x="968905" y="1588294"/>
                  </a:cubicBezTo>
                  <a:close/>
                  <a:moveTo>
                    <a:pt x="1138126" y="2030877"/>
                  </a:moveTo>
                  <a:cubicBezTo>
                    <a:pt x="1121033" y="2030877"/>
                    <a:pt x="1103940" y="2030877"/>
                    <a:pt x="1086847" y="2030877"/>
                  </a:cubicBezTo>
                  <a:cubicBezTo>
                    <a:pt x="1069247" y="2030877"/>
                    <a:pt x="1051648" y="2030877"/>
                    <a:pt x="1033985" y="2030877"/>
                  </a:cubicBezTo>
                  <a:cubicBezTo>
                    <a:pt x="1033985" y="2026509"/>
                    <a:pt x="1033985" y="2022204"/>
                    <a:pt x="1033985" y="2017835"/>
                  </a:cubicBezTo>
                  <a:cubicBezTo>
                    <a:pt x="1042341" y="2012834"/>
                    <a:pt x="1051015" y="2008466"/>
                    <a:pt x="1060004" y="2004794"/>
                  </a:cubicBezTo>
                  <a:cubicBezTo>
                    <a:pt x="1076654" y="1998020"/>
                    <a:pt x="1094127" y="1993652"/>
                    <a:pt x="1112043" y="1991753"/>
                  </a:cubicBezTo>
                  <a:cubicBezTo>
                    <a:pt x="1122742" y="1990613"/>
                    <a:pt x="1132935" y="1995868"/>
                    <a:pt x="1138063" y="2004794"/>
                  </a:cubicBezTo>
                  <a:cubicBezTo>
                    <a:pt x="1142747" y="2012834"/>
                    <a:pt x="1142621" y="2022710"/>
                    <a:pt x="1138126" y="2030877"/>
                  </a:cubicBezTo>
                  <a:close/>
                  <a:moveTo>
                    <a:pt x="1164209" y="2135018"/>
                  </a:moveTo>
                  <a:cubicBezTo>
                    <a:pt x="1158321" y="2118368"/>
                    <a:pt x="1157245" y="2104377"/>
                    <a:pt x="1164209" y="2095957"/>
                  </a:cubicBezTo>
                  <a:cubicBezTo>
                    <a:pt x="1170413" y="2088423"/>
                    <a:pt x="1182125" y="2088044"/>
                    <a:pt x="1191178" y="2081713"/>
                  </a:cubicBezTo>
                  <a:cubicBezTo>
                    <a:pt x="1195736" y="2078547"/>
                    <a:pt x="1199724" y="2074622"/>
                    <a:pt x="1203269" y="2069874"/>
                  </a:cubicBezTo>
                  <a:cubicBezTo>
                    <a:pt x="1216311" y="2069874"/>
                    <a:pt x="1229289" y="2069874"/>
                    <a:pt x="1242330" y="2069874"/>
                  </a:cubicBezTo>
                  <a:cubicBezTo>
                    <a:pt x="1246698" y="2078547"/>
                    <a:pt x="1251003" y="2087221"/>
                    <a:pt x="1255372" y="2095894"/>
                  </a:cubicBezTo>
                  <a:cubicBezTo>
                    <a:pt x="1248218" y="2113683"/>
                    <a:pt x="1234163" y="2127801"/>
                    <a:pt x="1216311" y="2134955"/>
                  </a:cubicBezTo>
                  <a:cubicBezTo>
                    <a:pt x="1199534" y="2141665"/>
                    <a:pt x="1180922" y="2141602"/>
                    <a:pt x="1164209" y="2135018"/>
                  </a:cubicBezTo>
                  <a:close/>
                  <a:moveTo>
                    <a:pt x="1333430" y="2187057"/>
                  </a:moveTo>
                  <a:cubicBezTo>
                    <a:pt x="1312665" y="2207252"/>
                    <a:pt x="1283860" y="2216368"/>
                    <a:pt x="1255308" y="2213076"/>
                  </a:cubicBezTo>
                  <a:cubicBezTo>
                    <a:pt x="1246635" y="2204403"/>
                    <a:pt x="1237962" y="2195730"/>
                    <a:pt x="1229289" y="2187057"/>
                  </a:cubicBezTo>
                  <a:cubicBezTo>
                    <a:pt x="1241760" y="2160657"/>
                    <a:pt x="1256574" y="2144894"/>
                    <a:pt x="1274174" y="2140146"/>
                  </a:cubicBezTo>
                  <a:cubicBezTo>
                    <a:pt x="1276580" y="2139513"/>
                    <a:pt x="1287279" y="2138563"/>
                    <a:pt x="1294369" y="2134955"/>
                  </a:cubicBezTo>
                  <a:cubicBezTo>
                    <a:pt x="1307474" y="2128307"/>
                    <a:pt x="1315767" y="2114253"/>
                    <a:pt x="1320388" y="2095894"/>
                  </a:cubicBezTo>
                  <a:cubicBezTo>
                    <a:pt x="1333430" y="2095894"/>
                    <a:pt x="1346408" y="2095894"/>
                    <a:pt x="1359449" y="2095894"/>
                  </a:cubicBezTo>
                  <a:cubicBezTo>
                    <a:pt x="1367046" y="2129004"/>
                    <a:pt x="1357423" y="2163696"/>
                    <a:pt x="1333430" y="2187057"/>
                  </a:cubicBezTo>
                  <a:close/>
                </a:path>
              </a:pathLst>
            </a:custGeom>
            <a:grpFill/>
            <a:ln w="6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80B80948-F504-4097-988D-780345D3CEE2}"/>
                </a:ext>
              </a:extLst>
            </p:cNvPr>
            <p:cNvSpPr/>
            <p:nvPr/>
          </p:nvSpPr>
          <p:spPr>
            <a:xfrm>
              <a:off x="1003030" y="3755556"/>
              <a:ext cx="1000260" cy="1069898"/>
            </a:xfrm>
            <a:custGeom>
              <a:avLst/>
              <a:gdLst>
                <a:gd name="connsiteX0" fmla="*/ 1002286 w 1000260"/>
                <a:gd name="connsiteY0" fmla="*/ 942634 h 1069898"/>
                <a:gd name="connsiteX1" fmla="*/ 976266 w 1000260"/>
                <a:gd name="connsiteY1" fmla="*/ 864513 h 1069898"/>
                <a:gd name="connsiteX2" fmla="*/ 820087 w 1000260"/>
                <a:gd name="connsiteY2" fmla="*/ 721311 h 1069898"/>
                <a:gd name="connsiteX3" fmla="*/ 859147 w 1000260"/>
                <a:gd name="connsiteY3" fmla="*/ 513029 h 1069898"/>
                <a:gd name="connsiteX4" fmla="*/ 846106 w 1000260"/>
                <a:gd name="connsiteY4" fmla="*/ 382868 h 1069898"/>
                <a:gd name="connsiteX5" fmla="*/ 867314 w 1000260"/>
                <a:gd name="connsiteY5" fmla="*/ 264547 h 1069898"/>
                <a:gd name="connsiteX6" fmla="*/ 872126 w 1000260"/>
                <a:gd name="connsiteY6" fmla="*/ 161608 h 1069898"/>
                <a:gd name="connsiteX7" fmla="*/ 872126 w 1000260"/>
                <a:gd name="connsiteY7" fmla="*/ 44426 h 1069898"/>
                <a:gd name="connsiteX8" fmla="*/ 741965 w 1000260"/>
                <a:gd name="connsiteY8" fmla="*/ 5365 h 1069898"/>
                <a:gd name="connsiteX9" fmla="*/ 598763 w 1000260"/>
                <a:gd name="connsiteY9" fmla="*/ 5365 h 1069898"/>
                <a:gd name="connsiteX10" fmla="*/ 416501 w 1000260"/>
                <a:gd name="connsiteY10" fmla="*/ 44426 h 1069898"/>
                <a:gd name="connsiteX11" fmla="*/ 325401 w 1000260"/>
                <a:gd name="connsiteY11" fmla="*/ 83487 h 1069898"/>
                <a:gd name="connsiteX12" fmla="*/ 234301 w 1000260"/>
                <a:gd name="connsiteY12" fmla="*/ 96528 h 1069898"/>
                <a:gd name="connsiteX13" fmla="*/ 169221 w 1000260"/>
                <a:gd name="connsiteY13" fmla="*/ 187628 h 1069898"/>
                <a:gd name="connsiteX14" fmla="*/ 156180 w 1000260"/>
                <a:gd name="connsiteY14" fmla="*/ 434971 h 1069898"/>
                <a:gd name="connsiteX15" fmla="*/ 156180 w 1000260"/>
                <a:gd name="connsiteY15" fmla="*/ 630211 h 1069898"/>
                <a:gd name="connsiteX16" fmla="*/ 169221 w 1000260"/>
                <a:gd name="connsiteY16" fmla="*/ 695291 h 1069898"/>
                <a:gd name="connsiteX17" fmla="*/ 0 w 1000260"/>
                <a:gd name="connsiteY17" fmla="*/ 981695 h 1069898"/>
                <a:gd name="connsiteX18" fmla="*/ 91100 w 1000260"/>
                <a:gd name="connsiteY18" fmla="*/ 1072795 h 1069898"/>
                <a:gd name="connsiteX19" fmla="*/ 165359 w 1000260"/>
                <a:gd name="connsiteY19" fmla="*/ 1057791 h 1069898"/>
                <a:gd name="connsiteX20" fmla="*/ 273362 w 1000260"/>
                <a:gd name="connsiteY20" fmla="*/ 1007714 h 1069898"/>
                <a:gd name="connsiteX21" fmla="*/ 312423 w 1000260"/>
                <a:gd name="connsiteY21" fmla="*/ 942634 h 1069898"/>
                <a:gd name="connsiteX22" fmla="*/ 312423 w 1000260"/>
                <a:gd name="connsiteY22" fmla="*/ 825452 h 1069898"/>
                <a:gd name="connsiteX23" fmla="*/ 364462 w 1000260"/>
                <a:gd name="connsiteY23" fmla="*/ 747330 h 1069898"/>
                <a:gd name="connsiteX24" fmla="*/ 463412 w 1000260"/>
                <a:gd name="connsiteY24" fmla="*/ 637935 h 1069898"/>
                <a:gd name="connsiteX25" fmla="*/ 663843 w 1000260"/>
                <a:gd name="connsiteY25" fmla="*/ 565068 h 1069898"/>
                <a:gd name="connsiteX26" fmla="*/ 663843 w 1000260"/>
                <a:gd name="connsiteY26" fmla="*/ 499988 h 1069898"/>
                <a:gd name="connsiteX27" fmla="*/ 637824 w 1000260"/>
                <a:gd name="connsiteY27" fmla="*/ 486946 h 1069898"/>
                <a:gd name="connsiteX28" fmla="*/ 624783 w 1000260"/>
                <a:gd name="connsiteY28" fmla="*/ 369764 h 1069898"/>
                <a:gd name="connsiteX29" fmla="*/ 546661 w 1000260"/>
                <a:gd name="connsiteY29" fmla="*/ 330703 h 1069898"/>
                <a:gd name="connsiteX30" fmla="*/ 533620 w 1000260"/>
                <a:gd name="connsiteY30" fmla="*/ 304684 h 1069898"/>
                <a:gd name="connsiteX31" fmla="*/ 702841 w 1000260"/>
                <a:gd name="connsiteY31" fmla="*/ 291642 h 1069898"/>
                <a:gd name="connsiteX32" fmla="*/ 715882 w 1000260"/>
                <a:gd name="connsiteY32" fmla="*/ 252582 h 1069898"/>
                <a:gd name="connsiteX33" fmla="*/ 533620 w 1000260"/>
                <a:gd name="connsiteY33" fmla="*/ 135399 h 1069898"/>
                <a:gd name="connsiteX34" fmla="*/ 533620 w 1000260"/>
                <a:gd name="connsiteY34" fmla="*/ 109380 h 1069898"/>
                <a:gd name="connsiteX35" fmla="*/ 728860 w 1000260"/>
                <a:gd name="connsiteY35" fmla="*/ 83360 h 1069898"/>
                <a:gd name="connsiteX36" fmla="*/ 728860 w 1000260"/>
                <a:gd name="connsiteY36" fmla="*/ 369764 h 1069898"/>
                <a:gd name="connsiteX37" fmla="*/ 715819 w 1000260"/>
                <a:gd name="connsiteY37" fmla="*/ 421803 h 1069898"/>
                <a:gd name="connsiteX38" fmla="*/ 715819 w 1000260"/>
                <a:gd name="connsiteY38" fmla="*/ 577983 h 1069898"/>
                <a:gd name="connsiteX39" fmla="*/ 663780 w 1000260"/>
                <a:gd name="connsiteY39" fmla="*/ 669082 h 1069898"/>
                <a:gd name="connsiteX40" fmla="*/ 637761 w 1000260"/>
                <a:gd name="connsiteY40" fmla="*/ 773223 h 1069898"/>
                <a:gd name="connsiteX41" fmla="*/ 833001 w 1000260"/>
                <a:gd name="connsiteY41" fmla="*/ 1059627 h 1069898"/>
                <a:gd name="connsiteX42" fmla="*/ 950184 w 1000260"/>
                <a:gd name="connsiteY42" fmla="*/ 1059627 h 1069898"/>
                <a:gd name="connsiteX43" fmla="*/ 989245 w 1000260"/>
                <a:gd name="connsiteY43" fmla="*/ 1020566 h 1069898"/>
                <a:gd name="connsiteX44" fmla="*/ 1002286 w 1000260"/>
                <a:gd name="connsiteY44" fmla="*/ 942634 h 1069898"/>
                <a:gd name="connsiteX45" fmla="*/ 416564 w 1000260"/>
                <a:gd name="connsiteY45" fmla="*/ 265749 h 1069898"/>
                <a:gd name="connsiteX46" fmla="*/ 377503 w 1000260"/>
                <a:gd name="connsiteY46" fmla="*/ 317788 h 1069898"/>
                <a:gd name="connsiteX47" fmla="*/ 403523 w 1000260"/>
                <a:gd name="connsiteY47" fmla="*/ 395910 h 1069898"/>
                <a:gd name="connsiteX48" fmla="*/ 351484 w 1000260"/>
                <a:gd name="connsiteY48" fmla="*/ 513092 h 1069898"/>
                <a:gd name="connsiteX49" fmla="*/ 325464 w 1000260"/>
                <a:gd name="connsiteY49" fmla="*/ 526134 h 1069898"/>
                <a:gd name="connsiteX50" fmla="*/ 338506 w 1000260"/>
                <a:gd name="connsiteY50" fmla="*/ 226752 h 1069898"/>
                <a:gd name="connsiteX51" fmla="*/ 364525 w 1000260"/>
                <a:gd name="connsiteY51" fmla="*/ 161672 h 1069898"/>
                <a:gd name="connsiteX52" fmla="*/ 403586 w 1000260"/>
                <a:gd name="connsiteY52" fmla="*/ 161672 h 1069898"/>
                <a:gd name="connsiteX53" fmla="*/ 416627 w 1000260"/>
                <a:gd name="connsiteY53" fmla="*/ 187691 h 1069898"/>
                <a:gd name="connsiteX54" fmla="*/ 442647 w 1000260"/>
                <a:gd name="connsiteY54" fmla="*/ 213711 h 1069898"/>
                <a:gd name="connsiteX55" fmla="*/ 416564 w 1000260"/>
                <a:gd name="connsiteY55" fmla="*/ 265749 h 1069898"/>
                <a:gd name="connsiteX56" fmla="*/ 559702 w 1000260"/>
                <a:gd name="connsiteY56" fmla="*/ 474031 h 1069898"/>
                <a:gd name="connsiteX57" fmla="*/ 559702 w 1000260"/>
                <a:gd name="connsiteY57" fmla="*/ 487073 h 1069898"/>
                <a:gd name="connsiteX58" fmla="*/ 559702 w 1000260"/>
                <a:gd name="connsiteY58" fmla="*/ 500114 h 1069898"/>
                <a:gd name="connsiteX59" fmla="*/ 507664 w 1000260"/>
                <a:gd name="connsiteY59" fmla="*/ 513156 h 1069898"/>
                <a:gd name="connsiteX60" fmla="*/ 442583 w 1000260"/>
                <a:gd name="connsiteY60" fmla="*/ 513156 h 1069898"/>
                <a:gd name="connsiteX61" fmla="*/ 442583 w 1000260"/>
                <a:gd name="connsiteY61" fmla="*/ 500114 h 1069898"/>
                <a:gd name="connsiteX62" fmla="*/ 455625 w 1000260"/>
                <a:gd name="connsiteY62" fmla="*/ 461053 h 1069898"/>
                <a:gd name="connsiteX63" fmla="*/ 481644 w 1000260"/>
                <a:gd name="connsiteY63" fmla="*/ 448012 h 1069898"/>
                <a:gd name="connsiteX64" fmla="*/ 520705 w 1000260"/>
                <a:gd name="connsiteY64" fmla="*/ 448012 h 1069898"/>
                <a:gd name="connsiteX65" fmla="*/ 559702 w 1000260"/>
                <a:gd name="connsiteY65" fmla="*/ 474031 h 1069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1000260" h="1069898">
                  <a:moveTo>
                    <a:pt x="1002286" y="942634"/>
                  </a:moveTo>
                  <a:cubicBezTo>
                    <a:pt x="1000007" y="918894"/>
                    <a:pt x="992536" y="893381"/>
                    <a:pt x="976266" y="864513"/>
                  </a:cubicBezTo>
                  <a:cubicBezTo>
                    <a:pt x="943030" y="805637"/>
                    <a:pt x="883584" y="756447"/>
                    <a:pt x="820087" y="721311"/>
                  </a:cubicBezTo>
                  <a:cubicBezTo>
                    <a:pt x="851107" y="649267"/>
                    <a:pt x="864275" y="580135"/>
                    <a:pt x="859147" y="513029"/>
                  </a:cubicBezTo>
                  <a:cubicBezTo>
                    <a:pt x="857058" y="485427"/>
                    <a:pt x="843384" y="431362"/>
                    <a:pt x="846106" y="382868"/>
                  </a:cubicBezTo>
                  <a:cubicBezTo>
                    <a:pt x="848575" y="338870"/>
                    <a:pt x="861806" y="303164"/>
                    <a:pt x="867314" y="264547"/>
                  </a:cubicBezTo>
                  <a:cubicBezTo>
                    <a:pt x="871556" y="234982"/>
                    <a:pt x="871936" y="198960"/>
                    <a:pt x="872126" y="161608"/>
                  </a:cubicBezTo>
                  <a:cubicBezTo>
                    <a:pt x="872315" y="122294"/>
                    <a:pt x="872315" y="82854"/>
                    <a:pt x="872126" y="44426"/>
                  </a:cubicBezTo>
                  <a:cubicBezTo>
                    <a:pt x="830786" y="25307"/>
                    <a:pt x="787040" y="12139"/>
                    <a:pt x="741965" y="5365"/>
                  </a:cubicBezTo>
                  <a:cubicBezTo>
                    <a:pt x="694484" y="-1788"/>
                    <a:pt x="646307" y="-1788"/>
                    <a:pt x="598763" y="5365"/>
                  </a:cubicBezTo>
                  <a:cubicBezTo>
                    <a:pt x="530771" y="5998"/>
                    <a:pt x="469932" y="18597"/>
                    <a:pt x="416501" y="44426"/>
                  </a:cubicBezTo>
                  <a:cubicBezTo>
                    <a:pt x="381302" y="61456"/>
                    <a:pt x="363955" y="77156"/>
                    <a:pt x="325401" y="83487"/>
                  </a:cubicBezTo>
                  <a:cubicBezTo>
                    <a:pt x="310144" y="85956"/>
                    <a:pt x="264246" y="81271"/>
                    <a:pt x="234301" y="96528"/>
                  </a:cubicBezTo>
                  <a:cubicBezTo>
                    <a:pt x="202901" y="112482"/>
                    <a:pt x="182009" y="144832"/>
                    <a:pt x="169221" y="187628"/>
                  </a:cubicBezTo>
                  <a:cubicBezTo>
                    <a:pt x="168525" y="272903"/>
                    <a:pt x="164536" y="363750"/>
                    <a:pt x="156180" y="434971"/>
                  </a:cubicBezTo>
                  <a:cubicBezTo>
                    <a:pt x="152128" y="469663"/>
                    <a:pt x="145038" y="555065"/>
                    <a:pt x="156180" y="630211"/>
                  </a:cubicBezTo>
                  <a:cubicBezTo>
                    <a:pt x="159409" y="652179"/>
                    <a:pt x="163777" y="673830"/>
                    <a:pt x="169221" y="695291"/>
                  </a:cubicBezTo>
                  <a:cubicBezTo>
                    <a:pt x="86542" y="781453"/>
                    <a:pt x="9749" y="816525"/>
                    <a:pt x="0" y="981695"/>
                  </a:cubicBezTo>
                  <a:cubicBezTo>
                    <a:pt x="30388" y="1012083"/>
                    <a:pt x="60775" y="1042470"/>
                    <a:pt x="91100" y="1072795"/>
                  </a:cubicBezTo>
                  <a:cubicBezTo>
                    <a:pt x="122120" y="1069692"/>
                    <a:pt x="145481" y="1064438"/>
                    <a:pt x="165359" y="1057791"/>
                  </a:cubicBezTo>
                  <a:cubicBezTo>
                    <a:pt x="203154" y="1045129"/>
                    <a:pt x="239809" y="1029555"/>
                    <a:pt x="273362" y="1007714"/>
                  </a:cubicBezTo>
                  <a:cubicBezTo>
                    <a:pt x="292988" y="988279"/>
                    <a:pt x="306345" y="966691"/>
                    <a:pt x="312423" y="942634"/>
                  </a:cubicBezTo>
                  <a:cubicBezTo>
                    <a:pt x="323945" y="896863"/>
                    <a:pt x="301914" y="870147"/>
                    <a:pt x="312423" y="825452"/>
                  </a:cubicBezTo>
                  <a:cubicBezTo>
                    <a:pt x="320590" y="790633"/>
                    <a:pt x="341924" y="770438"/>
                    <a:pt x="364462" y="747330"/>
                  </a:cubicBezTo>
                  <a:cubicBezTo>
                    <a:pt x="403839" y="707003"/>
                    <a:pt x="419033" y="671298"/>
                    <a:pt x="463412" y="637935"/>
                  </a:cubicBezTo>
                  <a:cubicBezTo>
                    <a:pt x="520705" y="594886"/>
                    <a:pt x="589457" y="570955"/>
                    <a:pt x="663843" y="565068"/>
                  </a:cubicBezTo>
                  <a:cubicBezTo>
                    <a:pt x="673783" y="535946"/>
                    <a:pt x="675555" y="512586"/>
                    <a:pt x="663843" y="499988"/>
                  </a:cubicBezTo>
                  <a:cubicBezTo>
                    <a:pt x="656120" y="491631"/>
                    <a:pt x="644725" y="491441"/>
                    <a:pt x="637824" y="486946"/>
                  </a:cubicBezTo>
                  <a:cubicBezTo>
                    <a:pt x="614527" y="471816"/>
                    <a:pt x="614084" y="426488"/>
                    <a:pt x="624783" y="369764"/>
                  </a:cubicBezTo>
                  <a:cubicBezTo>
                    <a:pt x="601106" y="343048"/>
                    <a:pt x="588128" y="341402"/>
                    <a:pt x="546661" y="330703"/>
                  </a:cubicBezTo>
                  <a:cubicBezTo>
                    <a:pt x="542293" y="322030"/>
                    <a:pt x="537988" y="313357"/>
                    <a:pt x="533620" y="304684"/>
                  </a:cubicBezTo>
                  <a:cubicBezTo>
                    <a:pt x="592369" y="280690"/>
                    <a:pt x="622947" y="284995"/>
                    <a:pt x="702841" y="291642"/>
                  </a:cubicBezTo>
                  <a:cubicBezTo>
                    <a:pt x="707209" y="278601"/>
                    <a:pt x="711514" y="265623"/>
                    <a:pt x="715882" y="252582"/>
                  </a:cubicBezTo>
                  <a:cubicBezTo>
                    <a:pt x="673150" y="180854"/>
                    <a:pt x="619971" y="163191"/>
                    <a:pt x="533620" y="135399"/>
                  </a:cubicBezTo>
                  <a:cubicBezTo>
                    <a:pt x="533620" y="126726"/>
                    <a:pt x="533620" y="118053"/>
                    <a:pt x="533620" y="109380"/>
                  </a:cubicBezTo>
                  <a:cubicBezTo>
                    <a:pt x="591736" y="53986"/>
                    <a:pt x="652828" y="59747"/>
                    <a:pt x="728860" y="83360"/>
                  </a:cubicBezTo>
                  <a:cubicBezTo>
                    <a:pt x="750195" y="192249"/>
                    <a:pt x="752411" y="289237"/>
                    <a:pt x="728860" y="369764"/>
                  </a:cubicBezTo>
                  <a:cubicBezTo>
                    <a:pt x="723479" y="388250"/>
                    <a:pt x="718605" y="402494"/>
                    <a:pt x="715819" y="421803"/>
                  </a:cubicBezTo>
                  <a:cubicBezTo>
                    <a:pt x="706956" y="483464"/>
                    <a:pt x="732279" y="521322"/>
                    <a:pt x="715819" y="577983"/>
                  </a:cubicBezTo>
                  <a:cubicBezTo>
                    <a:pt x="704234" y="617993"/>
                    <a:pt x="680557" y="632997"/>
                    <a:pt x="663780" y="669082"/>
                  </a:cubicBezTo>
                  <a:cubicBezTo>
                    <a:pt x="649030" y="700736"/>
                    <a:pt x="640420" y="735365"/>
                    <a:pt x="637761" y="773223"/>
                  </a:cubicBezTo>
                  <a:cubicBezTo>
                    <a:pt x="710691" y="871286"/>
                    <a:pt x="793307" y="923262"/>
                    <a:pt x="833001" y="1059627"/>
                  </a:cubicBezTo>
                  <a:cubicBezTo>
                    <a:pt x="872062" y="1059627"/>
                    <a:pt x="911123" y="1059627"/>
                    <a:pt x="950184" y="1059627"/>
                  </a:cubicBezTo>
                  <a:cubicBezTo>
                    <a:pt x="966454" y="1049877"/>
                    <a:pt x="979875" y="1036646"/>
                    <a:pt x="989245" y="1020566"/>
                  </a:cubicBezTo>
                  <a:cubicBezTo>
                    <a:pt x="995829" y="1009550"/>
                    <a:pt x="1005831" y="979353"/>
                    <a:pt x="1002286" y="942634"/>
                  </a:cubicBezTo>
                  <a:close/>
                  <a:moveTo>
                    <a:pt x="416564" y="265749"/>
                  </a:moveTo>
                  <a:cubicBezTo>
                    <a:pt x="399471" y="288160"/>
                    <a:pt x="381428" y="296454"/>
                    <a:pt x="377503" y="317788"/>
                  </a:cubicBezTo>
                  <a:cubicBezTo>
                    <a:pt x="372185" y="346720"/>
                    <a:pt x="399154" y="371030"/>
                    <a:pt x="403523" y="395910"/>
                  </a:cubicBezTo>
                  <a:cubicBezTo>
                    <a:pt x="409917" y="432312"/>
                    <a:pt x="390545" y="471689"/>
                    <a:pt x="351484" y="513092"/>
                  </a:cubicBezTo>
                  <a:cubicBezTo>
                    <a:pt x="342811" y="517460"/>
                    <a:pt x="334138" y="521765"/>
                    <a:pt x="325464" y="526134"/>
                  </a:cubicBezTo>
                  <a:cubicBezTo>
                    <a:pt x="304066" y="423765"/>
                    <a:pt x="307422" y="322030"/>
                    <a:pt x="338506" y="226752"/>
                  </a:cubicBezTo>
                  <a:cubicBezTo>
                    <a:pt x="345723" y="204531"/>
                    <a:pt x="354396" y="182816"/>
                    <a:pt x="364525" y="161672"/>
                  </a:cubicBezTo>
                  <a:cubicBezTo>
                    <a:pt x="380732" y="155911"/>
                    <a:pt x="394660" y="154835"/>
                    <a:pt x="403586" y="161672"/>
                  </a:cubicBezTo>
                  <a:cubicBezTo>
                    <a:pt x="411436" y="167686"/>
                    <a:pt x="415614" y="185792"/>
                    <a:pt x="416627" y="187691"/>
                  </a:cubicBezTo>
                  <a:cubicBezTo>
                    <a:pt x="421819" y="198010"/>
                    <a:pt x="430492" y="206620"/>
                    <a:pt x="442647" y="213711"/>
                  </a:cubicBezTo>
                  <a:cubicBezTo>
                    <a:pt x="436632" y="233336"/>
                    <a:pt x="428023" y="250682"/>
                    <a:pt x="416564" y="265749"/>
                  </a:cubicBezTo>
                  <a:close/>
                  <a:moveTo>
                    <a:pt x="559702" y="474031"/>
                  </a:moveTo>
                  <a:cubicBezTo>
                    <a:pt x="559702" y="478400"/>
                    <a:pt x="559702" y="482704"/>
                    <a:pt x="559702" y="487073"/>
                  </a:cubicBezTo>
                  <a:cubicBezTo>
                    <a:pt x="559702" y="491441"/>
                    <a:pt x="559702" y="495746"/>
                    <a:pt x="559702" y="500114"/>
                  </a:cubicBezTo>
                  <a:cubicBezTo>
                    <a:pt x="542863" y="506382"/>
                    <a:pt x="525453" y="510750"/>
                    <a:pt x="507664" y="513156"/>
                  </a:cubicBezTo>
                  <a:cubicBezTo>
                    <a:pt x="486076" y="516068"/>
                    <a:pt x="464235" y="516068"/>
                    <a:pt x="442583" y="513156"/>
                  </a:cubicBezTo>
                  <a:cubicBezTo>
                    <a:pt x="442583" y="508787"/>
                    <a:pt x="442583" y="504482"/>
                    <a:pt x="442583" y="500114"/>
                  </a:cubicBezTo>
                  <a:cubicBezTo>
                    <a:pt x="440937" y="485870"/>
                    <a:pt x="445369" y="471373"/>
                    <a:pt x="455625" y="461053"/>
                  </a:cubicBezTo>
                  <a:cubicBezTo>
                    <a:pt x="462652" y="453963"/>
                    <a:pt x="471768" y="449531"/>
                    <a:pt x="481644" y="448012"/>
                  </a:cubicBezTo>
                  <a:cubicBezTo>
                    <a:pt x="494496" y="444530"/>
                    <a:pt x="507917" y="444530"/>
                    <a:pt x="520705" y="448012"/>
                  </a:cubicBezTo>
                  <a:cubicBezTo>
                    <a:pt x="536152" y="452254"/>
                    <a:pt x="549763" y="461433"/>
                    <a:pt x="559702" y="474031"/>
                  </a:cubicBezTo>
                  <a:close/>
                </a:path>
              </a:pathLst>
            </a:custGeom>
            <a:grpFill/>
            <a:ln w="6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37269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/>
      <p:bldP spid="16" grpId="0"/>
      <p:bldP spid="2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16F3AFB1-8996-4C46-938B-766546F5DF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057" t="17358" r="34057" b="42728"/>
          <a:stretch/>
        </p:blipFill>
        <p:spPr>
          <a:xfrm>
            <a:off x="9688764" y="515394"/>
            <a:ext cx="4244070" cy="6264884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40100948-BBB0-4625-AB1C-F37B1C1B4A00}"/>
              </a:ext>
            </a:extLst>
          </p:cNvPr>
          <p:cNvSpPr/>
          <p:nvPr/>
        </p:nvSpPr>
        <p:spPr>
          <a:xfrm>
            <a:off x="4456386" y="-25400"/>
            <a:ext cx="6187564" cy="6983248"/>
          </a:xfrm>
          <a:custGeom>
            <a:avLst/>
            <a:gdLst>
              <a:gd name="connsiteX0" fmla="*/ 50800 w 6159500"/>
              <a:gd name="connsiteY0" fmla="*/ 25400 h 6870700"/>
              <a:gd name="connsiteX1" fmla="*/ 6159500 w 6159500"/>
              <a:gd name="connsiteY1" fmla="*/ 0 h 6870700"/>
              <a:gd name="connsiteX2" fmla="*/ 2806700 w 6159500"/>
              <a:gd name="connsiteY2" fmla="*/ 6870700 h 6870700"/>
              <a:gd name="connsiteX3" fmla="*/ 0 w 6159500"/>
              <a:gd name="connsiteY3" fmla="*/ 6870700 h 6870700"/>
              <a:gd name="connsiteX4" fmla="*/ 50800 w 6159500"/>
              <a:gd name="connsiteY4" fmla="*/ 25400 h 6870700"/>
              <a:gd name="connsiteX0" fmla="*/ 146050 w 6159500"/>
              <a:gd name="connsiteY0" fmla="*/ 196850 h 6870700"/>
              <a:gd name="connsiteX1" fmla="*/ 6159500 w 6159500"/>
              <a:gd name="connsiteY1" fmla="*/ 0 h 6870700"/>
              <a:gd name="connsiteX2" fmla="*/ 2806700 w 6159500"/>
              <a:gd name="connsiteY2" fmla="*/ 6870700 h 6870700"/>
              <a:gd name="connsiteX3" fmla="*/ 0 w 6159500"/>
              <a:gd name="connsiteY3" fmla="*/ 6870700 h 6870700"/>
              <a:gd name="connsiteX4" fmla="*/ 146050 w 6159500"/>
              <a:gd name="connsiteY4" fmla="*/ 196850 h 6870700"/>
              <a:gd name="connsiteX0" fmla="*/ 38100 w 6159500"/>
              <a:gd name="connsiteY0" fmla="*/ 12700 h 6870700"/>
              <a:gd name="connsiteX1" fmla="*/ 6159500 w 6159500"/>
              <a:gd name="connsiteY1" fmla="*/ 0 h 6870700"/>
              <a:gd name="connsiteX2" fmla="*/ 2806700 w 6159500"/>
              <a:gd name="connsiteY2" fmla="*/ 6870700 h 6870700"/>
              <a:gd name="connsiteX3" fmla="*/ 0 w 6159500"/>
              <a:gd name="connsiteY3" fmla="*/ 6870700 h 6870700"/>
              <a:gd name="connsiteX4" fmla="*/ 38100 w 6159500"/>
              <a:gd name="connsiteY4" fmla="*/ 12700 h 687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59500" h="6870700">
                <a:moveTo>
                  <a:pt x="38100" y="12700"/>
                </a:moveTo>
                <a:lnTo>
                  <a:pt x="6159500" y="0"/>
                </a:lnTo>
                <a:lnTo>
                  <a:pt x="2806700" y="6870700"/>
                </a:lnTo>
                <a:lnTo>
                  <a:pt x="0" y="6870700"/>
                </a:lnTo>
                <a:lnTo>
                  <a:pt x="38100" y="12700"/>
                </a:lnTo>
                <a:close/>
              </a:path>
            </a:pathLst>
          </a:custGeom>
          <a:solidFill>
            <a:srgbClr val="940A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形 8">
            <a:extLst>
              <a:ext uri="{FF2B5EF4-FFF2-40B4-BE49-F238E27FC236}">
                <a16:creationId xmlns:a16="http://schemas.microsoft.com/office/drawing/2014/main" xmlns="" id="{F578A8CE-799A-4022-9C48-EB99FB3291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-174074" y="-120868"/>
            <a:ext cx="6386702" cy="7078716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6AFB153-79D7-4E2A-B09C-A09636EF3BD3}"/>
              </a:ext>
            </a:extLst>
          </p:cNvPr>
          <p:cNvSpPr/>
          <p:nvPr/>
        </p:nvSpPr>
        <p:spPr>
          <a:xfrm>
            <a:off x="718754" y="713472"/>
            <a:ext cx="994287" cy="28800"/>
          </a:xfrm>
          <a:prstGeom prst="rect">
            <a:avLst/>
          </a:prstGeom>
          <a:solidFill>
            <a:srgbClr val="940A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B5605FC7-5FCB-4D93-B6C6-DAEEA7FDBB73}"/>
              </a:ext>
            </a:extLst>
          </p:cNvPr>
          <p:cNvSpPr txBox="1"/>
          <p:nvPr/>
        </p:nvSpPr>
        <p:spPr>
          <a:xfrm>
            <a:off x="620986" y="515007"/>
            <a:ext cx="9781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电商字体" panose="00020600040101010101" pitchFamily="18" charset="-122"/>
                <a:ea typeface="电商字体" panose="00020600040101010101" pitchFamily="18" charset="-122"/>
              </a:rPr>
              <a:t>THREE</a:t>
            </a:r>
            <a:endParaRPr lang="zh-CN" altLang="en-US" sz="2000" dirty="0">
              <a:solidFill>
                <a:schemeClr val="bg1"/>
              </a:solidFill>
              <a:latin typeface="电商字体" panose="00020600040101010101" pitchFamily="18" charset="-122"/>
              <a:ea typeface="电商字体" panose="00020600040101010101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A034A63-9DD8-4D9A-9DFE-FA739C8A8458}"/>
              </a:ext>
            </a:extLst>
          </p:cNvPr>
          <p:cNvSpPr txBox="1"/>
          <p:nvPr/>
        </p:nvSpPr>
        <p:spPr>
          <a:xfrm>
            <a:off x="620986" y="1175606"/>
            <a:ext cx="37240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这是你的</a:t>
            </a:r>
            <a:r>
              <a:rPr lang="zh-CN" altLang="en-US" sz="4000" spc="600" dirty="0">
                <a:solidFill>
                  <a:srgbClr val="940A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C74B4DC1-6477-45A8-B68B-858099BD5B26}"/>
              </a:ext>
            </a:extLst>
          </p:cNvPr>
          <p:cNvSpPr/>
          <p:nvPr/>
        </p:nvSpPr>
        <p:spPr>
          <a:xfrm>
            <a:off x="2745812" y="-8527"/>
            <a:ext cx="7647314" cy="6883400"/>
          </a:xfrm>
          <a:custGeom>
            <a:avLst/>
            <a:gdLst>
              <a:gd name="connsiteX0" fmla="*/ 3381513 w 7647314"/>
              <a:gd name="connsiteY0" fmla="*/ 0 h 6883400"/>
              <a:gd name="connsiteX1" fmla="*/ 4543638 w 7647314"/>
              <a:gd name="connsiteY1" fmla="*/ 0 h 6883400"/>
              <a:gd name="connsiteX2" fmla="*/ 6485189 w 7647314"/>
              <a:gd name="connsiteY2" fmla="*/ 0 h 6883400"/>
              <a:gd name="connsiteX3" fmla="*/ 7647314 w 7647314"/>
              <a:gd name="connsiteY3" fmla="*/ 0 h 6883400"/>
              <a:gd name="connsiteX4" fmla="*/ 4275961 w 7647314"/>
              <a:gd name="connsiteY4" fmla="*/ 6883400 h 6883400"/>
              <a:gd name="connsiteX5" fmla="*/ 3113836 w 7647314"/>
              <a:gd name="connsiteY5" fmla="*/ 6883400 h 6883400"/>
              <a:gd name="connsiteX6" fmla="*/ 1162125 w 7647314"/>
              <a:gd name="connsiteY6" fmla="*/ 6883400 h 6883400"/>
              <a:gd name="connsiteX7" fmla="*/ 0 w 7647314"/>
              <a:gd name="connsiteY7" fmla="*/ 6883400 h 688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47314" h="6883400">
                <a:moveTo>
                  <a:pt x="3381513" y="0"/>
                </a:moveTo>
                <a:lnTo>
                  <a:pt x="4543638" y="0"/>
                </a:lnTo>
                <a:lnTo>
                  <a:pt x="6485189" y="0"/>
                </a:lnTo>
                <a:lnTo>
                  <a:pt x="7647314" y="0"/>
                </a:lnTo>
                <a:lnTo>
                  <a:pt x="4275961" y="6883400"/>
                </a:lnTo>
                <a:lnTo>
                  <a:pt x="3113836" y="6883400"/>
                </a:lnTo>
                <a:lnTo>
                  <a:pt x="1162125" y="6883400"/>
                </a:lnTo>
                <a:lnTo>
                  <a:pt x="0" y="6883400"/>
                </a:lnTo>
                <a:close/>
              </a:path>
            </a:pathLst>
          </a:custGeom>
          <a:solidFill>
            <a:srgbClr val="1A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E82B29D4-78E8-4B91-963E-B20BB8F157C2}"/>
              </a:ext>
            </a:extLst>
          </p:cNvPr>
          <p:cNvGrpSpPr/>
          <p:nvPr/>
        </p:nvGrpSpPr>
        <p:grpSpPr>
          <a:xfrm>
            <a:off x="7244105" y="1011082"/>
            <a:ext cx="1971837" cy="4386234"/>
            <a:chOff x="7244105" y="1011082"/>
            <a:chExt cx="1971837" cy="4386234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A88F388A-B433-4393-ABF4-563B33AF420E}"/>
                </a:ext>
              </a:extLst>
            </p:cNvPr>
            <p:cNvGrpSpPr/>
            <p:nvPr/>
          </p:nvGrpSpPr>
          <p:grpSpPr>
            <a:xfrm>
              <a:off x="7244105" y="3884613"/>
              <a:ext cx="474270" cy="1512703"/>
              <a:chOff x="8179667" y="1979613"/>
              <a:chExt cx="474270" cy="1512703"/>
            </a:xfrm>
          </p:grpSpPr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xmlns="" id="{6D92956C-855F-4134-B2BF-C63D429D9E02}"/>
                  </a:ext>
                </a:extLst>
              </p:cNvPr>
              <p:cNvSpPr/>
              <p:nvPr/>
            </p:nvSpPr>
            <p:spPr>
              <a:xfrm rot="17822046">
                <a:off x="7949087" y="2633663"/>
                <a:ext cx="1358900" cy="50800"/>
              </a:xfrm>
              <a:prstGeom prst="rect">
                <a:avLst/>
              </a:prstGeom>
              <a:solidFill>
                <a:srgbClr val="940A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十字形 15">
                <a:extLst>
                  <a:ext uri="{FF2B5EF4-FFF2-40B4-BE49-F238E27FC236}">
                    <a16:creationId xmlns:a16="http://schemas.microsoft.com/office/drawing/2014/main" xmlns="" id="{918308C4-AD8A-4122-89BB-9F6A4934E182}"/>
                  </a:ext>
                </a:extLst>
              </p:cNvPr>
              <p:cNvSpPr/>
              <p:nvPr/>
            </p:nvSpPr>
            <p:spPr>
              <a:xfrm rot="1666373">
                <a:off x="8179667" y="3365682"/>
                <a:ext cx="126634" cy="126634"/>
              </a:xfrm>
              <a:prstGeom prst="plus">
                <a:avLst>
                  <a:gd name="adj" fmla="val 37537"/>
                </a:avLst>
              </a:prstGeom>
              <a:solidFill>
                <a:srgbClr val="940A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6F32341A-CF19-4F53-BEE1-279CBAFEEB6A}"/>
                </a:ext>
              </a:extLst>
            </p:cNvPr>
            <p:cNvSpPr/>
            <p:nvPr/>
          </p:nvSpPr>
          <p:spPr>
            <a:xfrm rot="17822046">
              <a:off x="8674617" y="1506688"/>
              <a:ext cx="1036932" cy="45719"/>
            </a:xfrm>
            <a:prstGeom prst="rect">
              <a:avLst/>
            </a:prstGeom>
            <a:solidFill>
              <a:srgbClr val="940A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E303BD6-A08E-4E91-892F-F041A1BFABD6}"/>
              </a:ext>
            </a:extLst>
          </p:cNvPr>
          <p:cNvSpPr/>
          <p:nvPr/>
        </p:nvSpPr>
        <p:spPr>
          <a:xfrm>
            <a:off x="-547371" y="-429658"/>
            <a:ext cx="9177051" cy="40425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FFD80693-5675-4F1E-8E95-222D6B7DC4FA}"/>
              </a:ext>
            </a:extLst>
          </p:cNvPr>
          <p:cNvSpPr txBox="1"/>
          <p:nvPr/>
        </p:nvSpPr>
        <p:spPr>
          <a:xfrm>
            <a:off x="620986" y="2325598"/>
            <a:ext cx="7364004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</a:rPr>
              <a:t>Lorem ipsum 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dolor sit amet, consectetuer adipiscing elit. Maecenas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porttitor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congue massa. Fusce posuere, magna sed pulvinar ultricies, </a:t>
            </a:r>
          </a:p>
          <a:p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purus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lectus malesuada libero, sit amet commodo magna eros quis urna.</a:t>
            </a:r>
          </a:p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Nunc viverra imperdiet enim. Fusce est. Vivamus a tellus.</a:t>
            </a:r>
          </a:p>
          <a:p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Pellentesque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habitant morbi tristique senectus et netus et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malesuada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fames ac turpis egestas. Proin pharetra nonummy pede. Mauris et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orci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Nunc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viverra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imperdiet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enim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est.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Vivamus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tellus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Pellentesque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habitant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morbi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tristique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senectus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netus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malesuada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15BACFF3-46BC-44F4-9221-72ACA8F75E8F}"/>
              </a:ext>
            </a:extLst>
          </p:cNvPr>
          <p:cNvSpPr/>
          <p:nvPr/>
        </p:nvSpPr>
        <p:spPr>
          <a:xfrm>
            <a:off x="-547372" y="6858000"/>
            <a:ext cx="9177051" cy="40425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图形 5">
            <a:extLst>
              <a:ext uri="{FF2B5EF4-FFF2-40B4-BE49-F238E27FC236}">
                <a16:creationId xmlns:a16="http://schemas.microsoft.com/office/drawing/2014/main" xmlns="" id="{FBD00A3B-0D47-4450-9EDC-A195AA0F79CC}"/>
              </a:ext>
            </a:extLst>
          </p:cNvPr>
          <p:cNvSpPr/>
          <p:nvPr/>
        </p:nvSpPr>
        <p:spPr>
          <a:xfrm>
            <a:off x="8960894" y="3001319"/>
            <a:ext cx="2752716" cy="3486774"/>
          </a:xfrm>
          <a:custGeom>
            <a:avLst/>
            <a:gdLst>
              <a:gd name="connsiteX0" fmla="*/ 2474876 w 3143250"/>
              <a:gd name="connsiteY0" fmla="*/ 3499294 h 3981450"/>
              <a:gd name="connsiteX1" fmla="*/ 1746023 w 3143250"/>
              <a:gd name="connsiteY1" fmla="*/ 3499294 h 3981450"/>
              <a:gd name="connsiteX2" fmla="*/ 1746023 w 3143250"/>
              <a:gd name="connsiteY2" fmla="*/ 3134868 h 3981450"/>
              <a:gd name="connsiteX3" fmla="*/ 2292663 w 3143250"/>
              <a:gd name="connsiteY3" fmla="*/ 2983039 h 3981450"/>
              <a:gd name="connsiteX4" fmla="*/ 2991131 w 3143250"/>
              <a:gd name="connsiteY4" fmla="*/ 2314956 h 3981450"/>
              <a:gd name="connsiteX5" fmla="*/ 3112575 w 3143250"/>
              <a:gd name="connsiteY5" fmla="*/ 1980914 h 3981450"/>
              <a:gd name="connsiteX6" fmla="*/ 3142960 w 3143250"/>
              <a:gd name="connsiteY6" fmla="*/ 1464659 h 3981450"/>
              <a:gd name="connsiteX7" fmla="*/ 2414107 w 3143250"/>
              <a:gd name="connsiteY7" fmla="*/ 280320 h 3981450"/>
              <a:gd name="connsiteX8" fmla="*/ 1381692 w 3143250"/>
              <a:gd name="connsiteY8" fmla="*/ 7048 h 3981450"/>
              <a:gd name="connsiteX9" fmla="*/ 409856 w 3143250"/>
              <a:gd name="connsiteY9" fmla="*/ 492918 h 3981450"/>
              <a:gd name="connsiteX10" fmla="*/ 15140 w 3143250"/>
              <a:gd name="connsiteY10" fmla="*/ 1768316 h 3981450"/>
              <a:gd name="connsiteX11" fmla="*/ 804667 w 3143250"/>
              <a:gd name="connsiteY11" fmla="*/ 2922270 h 3981450"/>
              <a:gd name="connsiteX12" fmla="*/ 1320922 w 3143250"/>
              <a:gd name="connsiteY12" fmla="*/ 3104483 h 3981450"/>
              <a:gd name="connsiteX13" fmla="*/ 1472751 w 3143250"/>
              <a:gd name="connsiteY13" fmla="*/ 3134868 h 3981450"/>
              <a:gd name="connsiteX14" fmla="*/ 1472751 w 3143250"/>
              <a:gd name="connsiteY14" fmla="*/ 3347466 h 3981450"/>
              <a:gd name="connsiteX15" fmla="*/ 1470465 w 3143250"/>
              <a:gd name="connsiteY15" fmla="*/ 3441954 h 3981450"/>
              <a:gd name="connsiteX16" fmla="*/ 1472751 w 3143250"/>
              <a:gd name="connsiteY16" fmla="*/ 3499294 h 3981450"/>
              <a:gd name="connsiteX17" fmla="*/ 743898 w 3143250"/>
              <a:gd name="connsiteY17" fmla="*/ 3499294 h 3981450"/>
              <a:gd name="connsiteX18" fmla="*/ 743898 w 3143250"/>
              <a:gd name="connsiteY18" fmla="*/ 3681508 h 3981450"/>
              <a:gd name="connsiteX19" fmla="*/ 98865 w 3143250"/>
              <a:gd name="connsiteY19" fmla="*/ 3681508 h 3981450"/>
              <a:gd name="connsiteX20" fmla="*/ 98865 w 3143250"/>
              <a:gd name="connsiteY20" fmla="*/ 3954780 h 3981450"/>
              <a:gd name="connsiteX21" fmla="*/ 1563810 w 3143250"/>
              <a:gd name="connsiteY21" fmla="*/ 3985165 h 3981450"/>
              <a:gd name="connsiteX22" fmla="*/ 3142960 w 3143250"/>
              <a:gd name="connsiteY22" fmla="*/ 3985165 h 3981450"/>
              <a:gd name="connsiteX23" fmla="*/ 3142960 w 3143250"/>
              <a:gd name="connsiteY23" fmla="*/ 3894105 h 3981450"/>
              <a:gd name="connsiteX24" fmla="*/ 3142960 w 3143250"/>
              <a:gd name="connsiteY24" fmla="*/ 3742277 h 3981450"/>
              <a:gd name="connsiteX25" fmla="*/ 2474876 w 3143250"/>
              <a:gd name="connsiteY25" fmla="*/ 3742277 h 3981450"/>
              <a:gd name="connsiteX26" fmla="*/ 2474876 w 3143250"/>
              <a:gd name="connsiteY26" fmla="*/ 3499294 h 3981450"/>
              <a:gd name="connsiteX27" fmla="*/ 2019391 w 3143250"/>
              <a:gd name="connsiteY27" fmla="*/ 401764 h 3981450"/>
              <a:gd name="connsiteX28" fmla="*/ 2323048 w 3143250"/>
              <a:gd name="connsiteY28" fmla="*/ 583977 h 3981450"/>
              <a:gd name="connsiteX29" fmla="*/ 2626705 w 3143250"/>
              <a:gd name="connsiteY29" fmla="*/ 887634 h 3981450"/>
              <a:gd name="connsiteX30" fmla="*/ 2717764 w 3143250"/>
              <a:gd name="connsiteY30" fmla="*/ 1039463 h 3981450"/>
              <a:gd name="connsiteX31" fmla="*/ 2140739 w 3143250"/>
              <a:gd name="connsiteY31" fmla="*/ 735806 h 3981450"/>
              <a:gd name="connsiteX32" fmla="*/ 1867467 w 3143250"/>
              <a:gd name="connsiteY32" fmla="*/ 705421 h 3981450"/>
              <a:gd name="connsiteX33" fmla="*/ 1837082 w 3143250"/>
              <a:gd name="connsiteY33" fmla="*/ 492823 h 3981450"/>
              <a:gd name="connsiteX34" fmla="*/ 1806697 w 3143250"/>
              <a:gd name="connsiteY34" fmla="*/ 340995 h 3981450"/>
              <a:gd name="connsiteX35" fmla="*/ 2019391 w 3143250"/>
              <a:gd name="connsiteY35" fmla="*/ 401764 h 3981450"/>
              <a:gd name="connsiteX36" fmla="*/ 1867562 w 3143250"/>
              <a:gd name="connsiteY36" fmla="*/ 1069848 h 3981450"/>
              <a:gd name="connsiteX37" fmla="*/ 1864990 w 3143250"/>
              <a:gd name="connsiteY37" fmla="*/ 981075 h 3981450"/>
              <a:gd name="connsiteX38" fmla="*/ 1867562 w 3143250"/>
              <a:gd name="connsiteY38" fmla="*/ 948404 h 3981450"/>
              <a:gd name="connsiteX39" fmla="*/ 1989006 w 3143250"/>
              <a:gd name="connsiteY39" fmla="*/ 948404 h 3981450"/>
              <a:gd name="connsiteX40" fmla="*/ 2292663 w 3143250"/>
              <a:gd name="connsiteY40" fmla="*/ 1009173 h 3981450"/>
              <a:gd name="connsiteX41" fmla="*/ 2474876 w 3143250"/>
              <a:gd name="connsiteY41" fmla="*/ 1130617 h 3981450"/>
              <a:gd name="connsiteX42" fmla="*/ 2596320 w 3143250"/>
              <a:gd name="connsiteY42" fmla="*/ 1221676 h 3981450"/>
              <a:gd name="connsiteX43" fmla="*/ 1867467 w 3143250"/>
              <a:gd name="connsiteY43" fmla="*/ 1191291 h 3981450"/>
              <a:gd name="connsiteX44" fmla="*/ 1867562 w 3143250"/>
              <a:gd name="connsiteY44" fmla="*/ 1069848 h 3981450"/>
              <a:gd name="connsiteX45" fmla="*/ 2383817 w 3143250"/>
              <a:gd name="connsiteY45" fmla="*/ 1646872 h 3981450"/>
              <a:gd name="connsiteX46" fmla="*/ 2049775 w 3143250"/>
              <a:gd name="connsiteY46" fmla="*/ 1677257 h 3981450"/>
              <a:gd name="connsiteX47" fmla="*/ 1928332 w 3143250"/>
              <a:gd name="connsiteY47" fmla="*/ 1677257 h 3981450"/>
              <a:gd name="connsiteX48" fmla="*/ 1867562 w 3143250"/>
              <a:gd name="connsiteY48" fmla="*/ 1677257 h 3981450"/>
              <a:gd name="connsiteX49" fmla="*/ 1867562 w 3143250"/>
              <a:gd name="connsiteY49" fmla="*/ 1343215 h 3981450"/>
              <a:gd name="connsiteX50" fmla="*/ 2292663 w 3143250"/>
              <a:gd name="connsiteY50" fmla="*/ 1343215 h 3981450"/>
              <a:gd name="connsiteX51" fmla="*/ 2505261 w 3143250"/>
              <a:gd name="connsiteY51" fmla="*/ 1373600 h 3981450"/>
              <a:gd name="connsiteX52" fmla="*/ 2626705 w 3143250"/>
              <a:gd name="connsiteY52" fmla="*/ 1403985 h 3981450"/>
              <a:gd name="connsiteX53" fmla="*/ 2657089 w 3143250"/>
              <a:gd name="connsiteY53" fmla="*/ 1434369 h 3981450"/>
              <a:gd name="connsiteX54" fmla="*/ 2626705 w 3143250"/>
              <a:gd name="connsiteY54" fmla="*/ 1586198 h 3981450"/>
              <a:gd name="connsiteX55" fmla="*/ 2383817 w 3143250"/>
              <a:gd name="connsiteY55" fmla="*/ 1646872 h 3981450"/>
              <a:gd name="connsiteX56" fmla="*/ 2444492 w 3143250"/>
              <a:gd name="connsiteY56" fmla="*/ 1798701 h 3981450"/>
              <a:gd name="connsiteX57" fmla="*/ 1867467 w 3143250"/>
              <a:gd name="connsiteY57" fmla="*/ 2071973 h 3981450"/>
              <a:gd name="connsiteX58" fmla="*/ 1897852 w 3143250"/>
              <a:gd name="connsiteY58" fmla="*/ 1828990 h 3981450"/>
              <a:gd name="connsiteX59" fmla="*/ 2383722 w 3143250"/>
              <a:gd name="connsiteY59" fmla="*/ 1798605 h 3981450"/>
              <a:gd name="connsiteX60" fmla="*/ 2444492 w 3143250"/>
              <a:gd name="connsiteY60" fmla="*/ 1798701 h 3981450"/>
              <a:gd name="connsiteX61" fmla="*/ 1837178 w 3143250"/>
              <a:gd name="connsiteY61" fmla="*/ 2466784 h 3981450"/>
              <a:gd name="connsiteX62" fmla="*/ 1867562 w 3143250"/>
              <a:gd name="connsiteY62" fmla="*/ 2193512 h 3981450"/>
              <a:gd name="connsiteX63" fmla="*/ 2323048 w 3143250"/>
              <a:gd name="connsiteY63" fmla="*/ 2072068 h 3981450"/>
              <a:gd name="connsiteX64" fmla="*/ 2717859 w 3143250"/>
              <a:gd name="connsiteY64" fmla="*/ 1798796 h 3981450"/>
              <a:gd name="connsiteX65" fmla="*/ 2839303 w 3143250"/>
              <a:gd name="connsiteY65" fmla="*/ 1677352 h 3981450"/>
              <a:gd name="connsiteX66" fmla="*/ 2839303 w 3143250"/>
              <a:gd name="connsiteY66" fmla="*/ 1889950 h 3981450"/>
              <a:gd name="connsiteX67" fmla="*/ 2653470 w 3143250"/>
              <a:gd name="connsiteY67" fmla="*/ 2309431 h 3981450"/>
              <a:gd name="connsiteX68" fmla="*/ 2231989 w 3143250"/>
              <a:gd name="connsiteY68" fmla="*/ 2679477 h 3981450"/>
              <a:gd name="connsiteX69" fmla="*/ 1776503 w 3143250"/>
              <a:gd name="connsiteY69" fmla="*/ 2831306 h 3981450"/>
              <a:gd name="connsiteX70" fmla="*/ 1837178 w 3143250"/>
              <a:gd name="connsiteY70" fmla="*/ 2466784 h 3981450"/>
              <a:gd name="connsiteX71" fmla="*/ 1746023 w 3143250"/>
              <a:gd name="connsiteY71" fmla="*/ 1130617 h 3981450"/>
              <a:gd name="connsiteX72" fmla="*/ 1746023 w 3143250"/>
              <a:gd name="connsiteY72" fmla="*/ 1191387 h 3981450"/>
              <a:gd name="connsiteX73" fmla="*/ 1594195 w 3143250"/>
              <a:gd name="connsiteY73" fmla="*/ 1191387 h 3981450"/>
              <a:gd name="connsiteX74" fmla="*/ 1594195 w 3143250"/>
              <a:gd name="connsiteY74" fmla="*/ 918114 h 3981450"/>
              <a:gd name="connsiteX75" fmla="*/ 1715638 w 3143250"/>
              <a:gd name="connsiteY75" fmla="*/ 918114 h 3981450"/>
              <a:gd name="connsiteX76" fmla="*/ 1746023 w 3143250"/>
              <a:gd name="connsiteY76" fmla="*/ 1130617 h 3981450"/>
              <a:gd name="connsiteX77" fmla="*/ 1533520 w 3143250"/>
              <a:gd name="connsiteY77" fmla="*/ 523303 h 3981450"/>
              <a:gd name="connsiteX78" fmla="*/ 1563905 w 3143250"/>
              <a:gd name="connsiteY78" fmla="*/ 401859 h 3981450"/>
              <a:gd name="connsiteX79" fmla="*/ 1624675 w 3143250"/>
              <a:gd name="connsiteY79" fmla="*/ 371475 h 3981450"/>
              <a:gd name="connsiteX80" fmla="*/ 1685444 w 3143250"/>
              <a:gd name="connsiteY80" fmla="*/ 584073 h 3981450"/>
              <a:gd name="connsiteX81" fmla="*/ 1685444 w 3143250"/>
              <a:gd name="connsiteY81" fmla="*/ 705516 h 3981450"/>
              <a:gd name="connsiteX82" fmla="*/ 1533616 w 3143250"/>
              <a:gd name="connsiteY82" fmla="*/ 705516 h 3981450"/>
              <a:gd name="connsiteX83" fmla="*/ 1533520 w 3143250"/>
              <a:gd name="connsiteY83" fmla="*/ 523303 h 3981450"/>
              <a:gd name="connsiteX84" fmla="*/ 1453034 w 3143250"/>
              <a:gd name="connsiteY84" fmla="*/ 1039272 h 3981450"/>
              <a:gd name="connsiteX85" fmla="*/ 1482181 w 3143250"/>
              <a:gd name="connsiteY85" fmla="*/ 925734 h 3981450"/>
              <a:gd name="connsiteX86" fmla="*/ 1518566 w 3143250"/>
              <a:gd name="connsiteY86" fmla="*/ 1008697 h 3981450"/>
              <a:gd name="connsiteX87" fmla="*/ 1533520 w 3143250"/>
              <a:gd name="connsiteY87" fmla="*/ 1122997 h 3981450"/>
              <a:gd name="connsiteX88" fmla="*/ 1528758 w 3143250"/>
              <a:gd name="connsiteY88" fmla="*/ 1163002 h 3981450"/>
              <a:gd name="connsiteX89" fmla="*/ 1521519 w 3143250"/>
              <a:gd name="connsiteY89" fmla="*/ 1183386 h 3981450"/>
              <a:gd name="connsiteX90" fmla="*/ 1455987 w 3143250"/>
              <a:gd name="connsiteY90" fmla="*/ 1177575 h 3981450"/>
              <a:gd name="connsiteX91" fmla="*/ 1453034 w 3143250"/>
              <a:gd name="connsiteY91" fmla="*/ 1039272 h 3981450"/>
              <a:gd name="connsiteX92" fmla="*/ 1404933 w 3143250"/>
              <a:gd name="connsiteY92" fmla="*/ 2467642 h 3981450"/>
              <a:gd name="connsiteX93" fmla="*/ 1411982 w 3143250"/>
              <a:gd name="connsiteY93" fmla="*/ 2770441 h 3981450"/>
              <a:gd name="connsiteX94" fmla="*/ 1077940 w 3143250"/>
              <a:gd name="connsiteY94" fmla="*/ 2709672 h 3981450"/>
              <a:gd name="connsiteX95" fmla="*/ 288412 w 3143250"/>
              <a:gd name="connsiteY95" fmla="*/ 1768316 h 3981450"/>
              <a:gd name="connsiteX96" fmla="*/ 622454 w 3143250"/>
              <a:gd name="connsiteY96" fmla="*/ 2071973 h 3981450"/>
              <a:gd name="connsiteX97" fmla="*/ 1401694 w 3143250"/>
              <a:gd name="connsiteY97" fmla="*/ 2254948 h 3981450"/>
              <a:gd name="connsiteX98" fmla="*/ 1404933 w 3143250"/>
              <a:gd name="connsiteY98" fmla="*/ 2467642 h 3981450"/>
              <a:gd name="connsiteX99" fmla="*/ 921349 w 3143250"/>
              <a:gd name="connsiteY99" fmla="*/ 1383887 h 3981450"/>
              <a:gd name="connsiteX100" fmla="*/ 1351307 w 3143250"/>
              <a:gd name="connsiteY100" fmla="*/ 1343215 h 3981450"/>
              <a:gd name="connsiteX101" fmla="*/ 1351307 w 3143250"/>
              <a:gd name="connsiteY101" fmla="*/ 1707642 h 3981450"/>
              <a:gd name="connsiteX102" fmla="*/ 1078035 w 3143250"/>
              <a:gd name="connsiteY102" fmla="*/ 1707642 h 3981450"/>
              <a:gd name="connsiteX103" fmla="*/ 713608 w 3143250"/>
              <a:gd name="connsiteY103" fmla="*/ 1707642 h 3981450"/>
              <a:gd name="connsiteX104" fmla="*/ 561780 w 3143250"/>
              <a:gd name="connsiteY104" fmla="*/ 1677257 h 3981450"/>
              <a:gd name="connsiteX105" fmla="*/ 531395 w 3143250"/>
              <a:gd name="connsiteY105" fmla="*/ 1646872 h 3981450"/>
              <a:gd name="connsiteX106" fmla="*/ 531395 w 3143250"/>
              <a:gd name="connsiteY106" fmla="*/ 1555813 h 3981450"/>
              <a:gd name="connsiteX107" fmla="*/ 622454 w 3143250"/>
              <a:gd name="connsiteY107" fmla="*/ 1464754 h 3981450"/>
              <a:gd name="connsiteX108" fmla="*/ 921349 w 3143250"/>
              <a:gd name="connsiteY108" fmla="*/ 1383887 h 3981450"/>
              <a:gd name="connsiteX109" fmla="*/ 713608 w 3143250"/>
              <a:gd name="connsiteY109" fmla="*/ 1221771 h 3981450"/>
              <a:gd name="connsiteX110" fmla="*/ 1004788 w 3143250"/>
              <a:gd name="connsiteY110" fmla="*/ 1056513 h 3981450"/>
              <a:gd name="connsiteX111" fmla="*/ 1381692 w 3143250"/>
              <a:gd name="connsiteY111" fmla="*/ 948499 h 3981450"/>
              <a:gd name="connsiteX112" fmla="*/ 1381692 w 3143250"/>
              <a:gd name="connsiteY112" fmla="*/ 1191482 h 3981450"/>
              <a:gd name="connsiteX113" fmla="*/ 713608 w 3143250"/>
              <a:gd name="connsiteY113" fmla="*/ 1221771 h 3981450"/>
              <a:gd name="connsiteX114" fmla="*/ 1381692 w 3143250"/>
              <a:gd name="connsiteY114" fmla="*/ 1829085 h 3981450"/>
              <a:gd name="connsiteX115" fmla="*/ 1381692 w 3143250"/>
              <a:gd name="connsiteY115" fmla="*/ 2072068 h 3981450"/>
              <a:gd name="connsiteX116" fmla="*/ 956591 w 3143250"/>
              <a:gd name="connsiteY116" fmla="*/ 2011299 h 3981450"/>
              <a:gd name="connsiteX117" fmla="*/ 683319 w 3143250"/>
              <a:gd name="connsiteY117" fmla="*/ 1829085 h 3981450"/>
              <a:gd name="connsiteX118" fmla="*/ 1381692 w 3143250"/>
              <a:gd name="connsiteY118" fmla="*/ 1829085 h 3981450"/>
              <a:gd name="connsiteX119" fmla="*/ 1411982 w 3143250"/>
              <a:gd name="connsiteY119" fmla="*/ 675132 h 3981450"/>
              <a:gd name="connsiteX120" fmla="*/ 1411982 w 3143250"/>
              <a:gd name="connsiteY120" fmla="*/ 735901 h 3981450"/>
              <a:gd name="connsiteX121" fmla="*/ 1077940 w 3143250"/>
              <a:gd name="connsiteY121" fmla="*/ 796671 h 3981450"/>
              <a:gd name="connsiteX122" fmla="*/ 622454 w 3143250"/>
              <a:gd name="connsiteY122" fmla="*/ 1009269 h 3981450"/>
              <a:gd name="connsiteX123" fmla="*/ 318797 w 3143250"/>
              <a:gd name="connsiteY123" fmla="*/ 1343310 h 3981450"/>
              <a:gd name="connsiteX124" fmla="*/ 450337 w 3143250"/>
              <a:gd name="connsiteY124" fmla="*/ 907446 h 3981450"/>
              <a:gd name="connsiteX125" fmla="*/ 1138709 w 3143250"/>
              <a:gd name="connsiteY125" fmla="*/ 371475 h 3981450"/>
              <a:gd name="connsiteX126" fmla="*/ 1411982 w 3143250"/>
              <a:gd name="connsiteY126" fmla="*/ 310705 h 3981450"/>
              <a:gd name="connsiteX127" fmla="*/ 1411982 w 3143250"/>
              <a:gd name="connsiteY127" fmla="*/ 675132 h 3981450"/>
              <a:gd name="connsiteX128" fmla="*/ 1442366 w 3143250"/>
              <a:gd name="connsiteY128" fmla="*/ 1707642 h 3981450"/>
              <a:gd name="connsiteX129" fmla="*/ 1442366 w 3143250"/>
              <a:gd name="connsiteY129" fmla="*/ 1343215 h 3981450"/>
              <a:gd name="connsiteX130" fmla="*/ 1533520 w 3143250"/>
              <a:gd name="connsiteY130" fmla="*/ 1343215 h 3981450"/>
              <a:gd name="connsiteX131" fmla="*/ 1533520 w 3143250"/>
              <a:gd name="connsiteY131" fmla="*/ 1495044 h 3981450"/>
              <a:gd name="connsiteX132" fmla="*/ 1530663 w 3143250"/>
              <a:gd name="connsiteY132" fmla="*/ 1593246 h 3981450"/>
              <a:gd name="connsiteX133" fmla="*/ 1533520 w 3143250"/>
              <a:gd name="connsiteY133" fmla="*/ 1707642 h 3981450"/>
              <a:gd name="connsiteX134" fmla="*/ 1442366 w 3143250"/>
              <a:gd name="connsiteY134" fmla="*/ 1707642 h 3981450"/>
              <a:gd name="connsiteX135" fmla="*/ 1472751 w 3143250"/>
              <a:gd name="connsiteY135" fmla="*/ 2072068 h 3981450"/>
              <a:gd name="connsiteX136" fmla="*/ 1472751 w 3143250"/>
              <a:gd name="connsiteY136" fmla="*/ 1950624 h 3981450"/>
              <a:gd name="connsiteX137" fmla="*/ 1472751 w 3143250"/>
              <a:gd name="connsiteY137" fmla="*/ 1829181 h 3981450"/>
              <a:gd name="connsiteX138" fmla="*/ 1563810 w 3143250"/>
              <a:gd name="connsiteY138" fmla="*/ 1829181 h 3981450"/>
              <a:gd name="connsiteX139" fmla="*/ 1594195 w 3143250"/>
              <a:gd name="connsiteY139" fmla="*/ 1920240 h 3981450"/>
              <a:gd name="connsiteX140" fmla="*/ 1594195 w 3143250"/>
              <a:gd name="connsiteY140" fmla="*/ 2072068 h 3981450"/>
              <a:gd name="connsiteX141" fmla="*/ 1472751 w 3143250"/>
              <a:gd name="connsiteY141" fmla="*/ 2072068 h 3981450"/>
              <a:gd name="connsiteX142" fmla="*/ 1624579 w 3143250"/>
              <a:gd name="connsiteY142" fmla="*/ 2436399 h 3981450"/>
              <a:gd name="connsiteX143" fmla="*/ 1624579 w 3143250"/>
              <a:gd name="connsiteY143" fmla="*/ 2709672 h 3981450"/>
              <a:gd name="connsiteX144" fmla="*/ 1533520 w 3143250"/>
              <a:gd name="connsiteY144" fmla="*/ 2709672 h 3981450"/>
              <a:gd name="connsiteX145" fmla="*/ 1533520 w 3143250"/>
              <a:gd name="connsiteY145" fmla="*/ 2254186 h 3981450"/>
              <a:gd name="connsiteX146" fmla="*/ 1594290 w 3143250"/>
              <a:gd name="connsiteY146" fmla="*/ 2254186 h 3981450"/>
              <a:gd name="connsiteX147" fmla="*/ 1624675 w 3143250"/>
              <a:gd name="connsiteY147" fmla="*/ 2284571 h 3981450"/>
              <a:gd name="connsiteX148" fmla="*/ 1624579 w 3143250"/>
              <a:gd name="connsiteY148" fmla="*/ 2436399 h 3981450"/>
              <a:gd name="connsiteX149" fmla="*/ 1624579 w 3143250"/>
              <a:gd name="connsiteY149" fmla="*/ 1343215 h 3981450"/>
              <a:gd name="connsiteX150" fmla="*/ 1746023 w 3143250"/>
              <a:gd name="connsiteY150" fmla="*/ 1343215 h 3981450"/>
              <a:gd name="connsiteX151" fmla="*/ 1746023 w 3143250"/>
              <a:gd name="connsiteY151" fmla="*/ 1707642 h 3981450"/>
              <a:gd name="connsiteX152" fmla="*/ 1715638 w 3143250"/>
              <a:gd name="connsiteY152" fmla="*/ 1707642 h 3981450"/>
              <a:gd name="connsiteX153" fmla="*/ 1654869 w 3143250"/>
              <a:gd name="connsiteY153" fmla="*/ 1707642 h 3981450"/>
              <a:gd name="connsiteX154" fmla="*/ 1624579 w 3143250"/>
              <a:gd name="connsiteY154" fmla="*/ 1343215 h 3981450"/>
              <a:gd name="connsiteX155" fmla="*/ 1685349 w 3143250"/>
              <a:gd name="connsiteY155" fmla="*/ 1829085 h 3981450"/>
              <a:gd name="connsiteX156" fmla="*/ 1746119 w 3143250"/>
              <a:gd name="connsiteY156" fmla="*/ 1829085 h 3981450"/>
              <a:gd name="connsiteX157" fmla="*/ 1746119 w 3143250"/>
              <a:gd name="connsiteY157" fmla="*/ 2011299 h 3981450"/>
              <a:gd name="connsiteX158" fmla="*/ 1685349 w 3143250"/>
              <a:gd name="connsiteY158" fmla="*/ 2011299 h 3981450"/>
              <a:gd name="connsiteX159" fmla="*/ 1685349 w 3143250"/>
              <a:gd name="connsiteY159" fmla="*/ 1829085 h 398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</a:cxnLst>
            <a:rect l="l" t="t" r="r" b="b"/>
            <a:pathLst>
              <a:path w="3143250" h="3981450">
                <a:moveTo>
                  <a:pt x="2474876" y="3499294"/>
                </a:moveTo>
                <a:cubicBezTo>
                  <a:pt x="2231894" y="3499294"/>
                  <a:pt x="1989006" y="3499294"/>
                  <a:pt x="1746023" y="3499294"/>
                </a:cubicBezTo>
                <a:cubicBezTo>
                  <a:pt x="1746023" y="3377850"/>
                  <a:pt x="1746023" y="3256311"/>
                  <a:pt x="1746023" y="3134868"/>
                </a:cubicBezTo>
                <a:cubicBezTo>
                  <a:pt x="1937095" y="3117342"/>
                  <a:pt x="2121499" y="3066478"/>
                  <a:pt x="2292663" y="2983039"/>
                </a:cubicBezTo>
                <a:cubicBezTo>
                  <a:pt x="2588414" y="2838831"/>
                  <a:pt x="2828539" y="2604801"/>
                  <a:pt x="2991131" y="2314956"/>
                </a:cubicBezTo>
                <a:cubicBezTo>
                  <a:pt x="3044757" y="2208466"/>
                  <a:pt x="3085429" y="2096738"/>
                  <a:pt x="3112575" y="1980914"/>
                </a:cubicBezTo>
                <a:cubicBezTo>
                  <a:pt x="3152294" y="1811940"/>
                  <a:pt x="3162296" y="1637823"/>
                  <a:pt x="3142960" y="1464659"/>
                </a:cubicBezTo>
                <a:cubicBezTo>
                  <a:pt x="3071903" y="988123"/>
                  <a:pt x="2818443" y="552259"/>
                  <a:pt x="2414107" y="280320"/>
                </a:cubicBezTo>
                <a:cubicBezTo>
                  <a:pt x="2111974" y="77152"/>
                  <a:pt x="1747642" y="-29337"/>
                  <a:pt x="1381692" y="7048"/>
                </a:cubicBezTo>
                <a:cubicBezTo>
                  <a:pt x="1000787" y="44862"/>
                  <a:pt x="656839" y="225837"/>
                  <a:pt x="409856" y="492918"/>
                </a:cubicBezTo>
                <a:cubicBezTo>
                  <a:pt x="82958" y="846391"/>
                  <a:pt x="-47249" y="1322736"/>
                  <a:pt x="15140" y="1768316"/>
                </a:cubicBezTo>
                <a:cubicBezTo>
                  <a:pt x="100579" y="2379059"/>
                  <a:pt x="496915" y="2756059"/>
                  <a:pt x="804667" y="2922270"/>
                </a:cubicBezTo>
                <a:cubicBezTo>
                  <a:pt x="948876" y="3000089"/>
                  <a:pt x="1128803" y="3059716"/>
                  <a:pt x="1320922" y="3104483"/>
                </a:cubicBezTo>
                <a:cubicBezTo>
                  <a:pt x="1371786" y="3116294"/>
                  <a:pt x="1421697" y="3126295"/>
                  <a:pt x="1472751" y="3134868"/>
                </a:cubicBezTo>
                <a:cubicBezTo>
                  <a:pt x="1475323" y="3206686"/>
                  <a:pt x="1472751" y="3347466"/>
                  <a:pt x="1472751" y="3347466"/>
                </a:cubicBezTo>
                <a:cubicBezTo>
                  <a:pt x="1472751" y="3347466"/>
                  <a:pt x="1469989" y="3408902"/>
                  <a:pt x="1470465" y="3441954"/>
                </a:cubicBezTo>
                <a:cubicBezTo>
                  <a:pt x="1470751" y="3461290"/>
                  <a:pt x="1471513" y="3480149"/>
                  <a:pt x="1472751" y="3499294"/>
                </a:cubicBezTo>
                <a:cubicBezTo>
                  <a:pt x="1229768" y="3499294"/>
                  <a:pt x="986881" y="3499294"/>
                  <a:pt x="743898" y="3499294"/>
                </a:cubicBezTo>
                <a:cubicBezTo>
                  <a:pt x="743898" y="3560064"/>
                  <a:pt x="743898" y="3620738"/>
                  <a:pt x="743898" y="3681508"/>
                </a:cubicBezTo>
                <a:cubicBezTo>
                  <a:pt x="592069" y="3681508"/>
                  <a:pt x="250693" y="3681508"/>
                  <a:pt x="98865" y="3681508"/>
                </a:cubicBezTo>
                <a:cubicBezTo>
                  <a:pt x="98865" y="3772567"/>
                  <a:pt x="98865" y="3863721"/>
                  <a:pt x="98865" y="3954780"/>
                </a:cubicBezTo>
                <a:cubicBezTo>
                  <a:pt x="526442" y="3969543"/>
                  <a:pt x="1136042" y="3979545"/>
                  <a:pt x="1563810" y="3985165"/>
                </a:cubicBezTo>
                <a:cubicBezTo>
                  <a:pt x="2093876" y="3992118"/>
                  <a:pt x="2612798" y="3992118"/>
                  <a:pt x="3142960" y="3985165"/>
                </a:cubicBezTo>
                <a:cubicBezTo>
                  <a:pt x="3142960" y="3954780"/>
                  <a:pt x="3142960" y="3924395"/>
                  <a:pt x="3142960" y="3894105"/>
                </a:cubicBezTo>
                <a:cubicBezTo>
                  <a:pt x="3142960" y="3843528"/>
                  <a:pt x="3142960" y="3792855"/>
                  <a:pt x="3142960" y="3742277"/>
                </a:cubicBezTo>
                <a:cubicBezTo>
                  <a:pt x="2920265" y="3742277"/>
                  <a:pt x="2697571" y="3742277"/>
                  <a:pt x="2474876" y="3742277"/>
                </a:cubicBezTo>
                <a:cubicBezTo>
                  <a:pt x="2474876" y="3661219"/>
                  <a:pt x="2474876" y="3580257"/>
                  <a:pt x="2474876" y="3499294"/>
                </a:cubicBezTo>
                <a:close/>
                <a:moveTo>
                  <a:pt x="2019391" y="401764"/>
                </a:moveTo>
                <a:cubicBezTo>
                  <a:pt x="2127214" y="451199"/>
                  <a:pt x="2228846" y="512159"/>
                  <a:pt x="2323048" y="583977"/>
                </a:cubicBezTo>
                <a:cubicBezTo>
                  <a:pt x="2437538" y="671131"/>
                  <a:pt x="2539361" y="773049"/>
                  <a:pt x="2626705" y="887634"/>
                </a:cubicBezTo>
                <a:cubicBezTo>
                  <a:pt x="2657089" y="938212"/>
                  <a:pt x="2687474" y="988885"/>
                  <a:pt x="2717764" y="1039463"/>
                </a:cubicBezTo>
                <a:cubicBezTo>
                  <a:pt x="2551267" y="889349"/>
                  <a:pt x="2354957" y="784288"/>
                  <a:pt x="2140739" y="735806"/>
                </a:cubicBezTo>
                <a:cubicBezTo>
                  <a:pt x="2051109" y="715518"/>
                  <a:pt x="1959764" y="705421"/>
                  <a:pt x="1867467" y="705421"/>
                </a:cubicBezTo>
                <a:cubicBezTo>
                  <a:pt x="1857370" y="634555"/>
                  <a:pt x="1847179" y="563689"/>
                  <a:pt x="1837082" y="492823"/>
                </a:cubicBezTo>
                <a:cubicBezTo>
                  <a:pt x="1826986" y="442245"/>
                  <a:pt x="1816794" y="391572"/>
                  <a:pt x="1806697" y="340995"/>
                </a:cubicBezTo>
                <a:cubicBezTo>
                  <a:pt x="1877659" y="361283"/>
                  <a:pt x="1948525" y="381571"/>
                  <a:pt x="2019391" y="401764"/>
                </a:cubicBezTo>
                <a:close/>
                <a:moveTo>
                  <a:pt x="1867562" y="1069848"/>
                </a:moveTo>
                <a:cubicBezTo>
                  <a:pt x="1865848" y="1050226"/>
                  <a:pt x="1863466" y="1013269"/>
                  <a:pt x="1864990" y="981075"/>
                </a:cubicBezTo>
                <a:cubicBezTo>
                  <a:pt x="1865562" y="970026"/>
                  <a:pt x="1866324" y="959262"/>
                  <a:pt x="1867562" y="948404"/>
                </a:cubicBezTo>
                <a:cubicBezTo>
                  <a:pt x="1867562" y="948404"/>
                  <a:pt x="1949763" y="946785"/>
                  <a:pt x="1989006" y="948404"/>
                </a:cubicBezTo>
                <a:cubicBezTo>
                  <a:pt x="2117117" y="953643"/>
                  <a:pt x="2234179" y="982980"/>
                  <a:pt x="2292663" y="1009173"/>
                </a:cubicBezTo>
                <a:cubicBezTo>
                  <a:pt x="2360195" y="1039463"/>
                  <a:pt x="2421250" y="1080516"/>
                  <a:pt x="2474876" y="1130617"/>
                </a:cubicBezTo>
                <a:cubicBezTo>
                  <a:pt x="2515357" y="1161002"/>
                  <a:pt x="2555839" y="1191387"/>
                  <a:pt x="2596320" y="1221676"/>
                </a:cubicBezTo>
                <a:cubicBezTo>
                  <a:pt x="2353337" y="1211580"/>
                  <a:pt x="2110450" y="1201388"/>
                  <a:pt x="1867467" y="1191291"/>
                </a:cubicBezTo>
                <a:cubicBezTo>
                  <a:pt x="1870801" y="1149000"/>
                  <a:pt x="1870991" y="1108329"/>
                  <a:pt x="1867562" y="1069848"/>
                </a:cubicBezTo>
                <a:close/>
                <a:moveTo>
                  <a:pt x="2383817" y="1646872"/>
                </a:moveTo>
                <a:cubicBezTo>
                  <a:pt x="2273518" y="1666875"/>
                  <a:pt x="2161980" y="1676971"/>
                  <a:pt x="2049775" y="1677257"/>
                </a:cubicBezTo>
                <a:cubicBezTo>
                  <a:pt x="2009294" y="1677257"/>
                  <a:pt x="1968813" y="1677257"/>
                  <a:pt x="1928332" y="1677257"/>
                </a:cubicBezTo>
                <a:cubicBezTo>
                  <a:pt x="1908044" y="1677257"/>
                  <a:pt x="1887850" y="1677257"/>
                  <a:pt x="1867562" y="1677257"/>
                </a:cubicBezTo>
                <a:cubicBezTo>
                  <a:pt x="1867562" y="1565910"/>
                  <a:pt x="1867562" y="1454562"/>
                  <a:pt x="1867562" y="1343215"/>
                </a:cubicBezTo>
                <a:cubicBezTo>
                  <a:pt x="2013961" y="1332547"/>
                  <a:pt x="2158837" y="1331595"/>
                  <a:pt x="2292663" y="1343215"/>
                </a:cubicBezTo>
                <a:cubicBezTo>
                  <a:pt x="2369434" y="1349883"/>
                  <a:pt x="2440015" y="1359884"/>
                  <a:pt x="2505261" y="1373600"/>
                </a:cubicBezTo>
                <a:cubicBezTo>
                  <a:pt x="2546409" y="1382268"/>
                  <a:pt x="2586509" y="1392269"/>
                  <a:pt x="2626705" y="1403985"/>
                </a:cubicBezTo>
                <a:cubicBezTo>
                  <a:pt x="2636801" y="1414081"/>
                  <a:pt x="2646993" y="1424273"/>
                  <a:pt x="2657089" y="1434369"/>
                </a:cubicBezTo>
                <a:cubicBezTo>
                  <a:pt x="2646993" y="1484947"/>
                  <a:pt x="2636801" y="1535620"/>
                  <a:pt x="2626705" y="1586198"/>
                </a:cubicBezTo>
                <a:cubicBezTo>
                  <a:pt x="2547076" y="1611725"/>
                  <a:pt x="2466018" y="1632013"/>
                  <a:pt x="2383817" y="1646872"/>
                </a:cubicBezTo>
                <a:close/>
                <a:moveTo>
                  <a:pt x="2444492" y="1798701"/>
                </a:moveTo>
                <a:cubicBezTo>
                  <a:pt x="2323429" y="1956625"/>
                  <a:pt x="2133215" y="2059971"/>
                  <a:pt x="1867467" y="2071973"/>
                </a:cubicBezTo>
                <a:cubicBezTo>
                  <a:pt x="1877563" y="1991010"/>
                  <a:pt x="1887755" y="1910048"/>
                  <a:pt x="1897852" y="1828990"/>
                </a:cubicBezTo>
                <a:cubicBezTo>
                  <a:pt x="2059777" y="1818894"/>
                  <a:pt x="2221797" y="1808702"/>
                  <a:pt x="2383722" y="1798605"/>
                </a:cubicBezTo>
                <a:cubicBezTo>
                  <a:pt x="2404010" y="1798701"/>
                  <a:pt x="2424299" y="1798701"/>
                  <a:pt x="2444492" y="1798701"/>
                </a:cubicBezTo>
                <a:close/>
                <a:moveTo>
                  <a:pt x="1837178" y="2466784"/>
                </a:moveTo>
                <a:cubicBezTo>
                  <a:pt x="1849560" y="2375154"/>
                  <a:pt x="1859466" y="2285523"/>
                  <a:pt x="1867562" y="2193512"/>
                </a:cubicBezTo>
                <a:cubicBezTo>
                  <a:pt x="2025296" y="2179320"/>
                  <a:pt x="2179220" y="2138267"/>
                  <a:pt x="2323048" y="2072068"/>
                </a:cubicBezTo>
                <a:cubicBezTo>
                  <a:pt x="2469638" y="2004631"/>
                  <a:pt x="2717859" y="1798796"/>
                  <a:pt x="2717859" y="1798796"/>
                </a:cubicBezTo>
                <a:lnTo>
                  <a:pt x="2839303" y="1677352"/>
                </a:lnTo>
                <a:cubicBezTo>
                  <a:pt x="2842446" y="1755267"/>
                  <a:pt x="2845780" y="1835467"/>
                  <a:pt x="2839303" y="1889950"/>
                </a:cubicBezTo>
                <a:cubicBezTo>
                  <a:pt x="2829206" y="1974818"/>
                  <a:pt x="2772056" y="2145411"/>
                  <a:pt x="2653470" y="2309431"/>
                </a:cubicBezTo>
                <a:cubicBezTo>
                  <a:pt x="2545742" y="2458402"/>
                  <a:pt x="2402010" y="2585561"/>
                  <a:pt x="2231989" y="2679477"/>
                </a:cubicBezTo>
                <a:cubicBezTo>
                  <a:pt x="2091114" y="2757297"/>
                  <a:pt x="1937190" y="2808446"/>
                  <a:pt x="1776503" y="2831306"/>
                </a:cubicBezTo>
                <a:cubicBezTo>
                  <a:pt x="1800601" y="2709576"/>
                  <a:pt x="1820604" y="2589752"/>
                  <a:pt x="1837178" y="2466784"/>
                </a:cubicBezTo>
                <a:close/>
                <a:moveTo>
                  <a:pt x="1746023" y="1130617"/>
                </a:moveTo>
                <a:cubicBezTo>
                  <a:pt x="1746690" y="1151001"/>
                  <a:pt x="1746690" y="1171003"/>
                  <a:pt x="1746023" y="1191387"/>
                </a:cubicBezTo>
                <a:cubicBezTo>
                  <a:pt x="1695445" y="1191387"/>
                  <a:pt x="1644772" y="1191387"/>
                  <a:pt x="1594195" y="1191387"/>
                </a:cubicBezTo>
                <a:cubicBezTo>
                  <a:pt x="1594195" y="1100328"/>
                  <a:pt x="1594195" y="1009173"/>
                  <a:pt x="1594195" y="918114"/>
                </a:cubicBezTo>
                <a:cubicBezTo>
                  <a:pt x="1634676" y="918114"/>
                  <a:pt x="1675157" y="918114"/>
                  <a:pt x="1715638" y="918114"/>
                </a:cubicBezTo>
                <a:cubicBezTo>
                  <a:pt x="1733641" y="987933"/>
                  <a:pt x="1743832" y="1058989"/>
                  <a:pt x="1746023" y="1130617"/>
                </a:cubicBezTo>
                <a:close/>
                <a:moveTo>
                  <a:pt x="1533520" y="523303"/>
                </a:moveTo>
                <a:cubicBezTo>
                  <a:pt x="1539616" y="481869"/>
                  <a:pt x="1549713" y="441293"/>
                  <a:pt x="1563905" y="401859"/>
                </a:cubicBezTo>
                <a:cubicBezTo>
                  <a:pt x="1584194" y="391763"/>
                  <a:pt x="1604386" y="381571"/>
                  <a:pt x="1624675" y="371475"/>
                </a:cubicBezTo>
                <a:cubicBezTo>
                  <a:pt x="1657441" y="438626"/>
                  <a:pt x="1678110" y="510254"/>
                  <a:pt x="1685444" y="584073"/>
                </a:cubicBezTo>
                <a:cubicBezTo>
                  <a:pt x="1689445" y="624459"/>
                  <a:pt x="1689445" y="665035"/>
                  <a:pt x="1685444" y="705516"/>
                </a:cubicBezTo>
                <a:cubicBezTo>
                  <a:pt x="1634866" y="705516"/>
                  <a:pt x="1584194" y="705516"/>
                  <a:pt x="1533616" y="705516"/>
                </a:cubicBezTo>
                <a:cubicBezTo>
                  <a:pt x="1524662" y="644842"/>
                  <a:pt x="1524662" y="583692"/>
                  <a:pt x="1533520" y="523303"/>
                </a:cubicBezTo>
                <a:close/>
                <a:moveTo>
                  <a:pt x="1453034" y="1039272"/>
                </a:moveTo>
                <a:cubicBezTo>
                  <a:pt x="1463797" y="966692"/>
                  <a:pt x="1469989" y="926306"/>
                  <a:pt x="1482181" y="925734"/>
                </a:cubicBezTo>
                <a:cubicBezTo>
                  <a:pt x="1491991" y="925163"/>
                  <a:pt x="1500850" y="953071"/>
                  <a:pt x="1518566" y="1008697"/>
                </a:cubicBezTo>
                <a:cubicBezTo>
                  <a:pt x="1523710" y="1024890"/>
                  <a:pt x="1522376" y="1058132"/>
                  <a:pt x="1533520" y="1122997"/>
                </a:cubicBezTo>
                <a:cubicBezTo>
                  <a:pt x="1534949" y="1131474"/>
                  <a:pt x="1535616" y="1146810"/>
                  <a:pt x="1528758" y="1163002"/>
                </a:cubicBezTo>
                <a:cubicBezTo>
                  <a:pt x="1527234" y="1166526"/>
                  <a:pt x="1531234" y="1176528"/>
                  <a:pt x="1521519" y="1183386"/>
                </a:cubicBezTo>
                <a:cubicBezTo>
                  <a:pt x="1503326" y="1196149"/>
                  <a:pt x="1472275" y="1191768"/>
                  <a:pt x="1455987" y="1177575"/>
                </a:cubicBezTo>
                <a:cubicBezTo>
                  <a:pt x="1445986" y="1168908"/>
                  <a:pt x="1436365" y="1151953"/>
                  <a:pt x="1453034" y="1039272"/>
                </a:cubicBezTo>
                <a:close/>
                <a:moveTo>
                  <a:pt x="1404933" y="2467642"/>
                </a:moveTo>
                <a:cubicBezTo>
                  <a:pt x="1404933" y="2568892"/>
                  <a:pt x="1411982" y="2669286"/>
                  <a:pt x="1411982" y="2770441"/>
                </a:cubicBezTo>
                <a:cubicBezTo>
                  <a:pt x="1296538" y="2767869"/>
                  <a:pt x="1184715" y="2747962"/>
                  <a:pt x="1077940" y="2709672"/>
                </a:cubicBezTo>
                <a:cubicBezTo>
                  <a:pt x="676937" y="2566130"/>
                  <a:pt x="410428" y="2188845"/>
                  <a:pt x="288412" y="1768316"/>
                </a:cubicBezTo>
                <a:cubicBezTo>
                  <a:pt x="381186" y="1889664"/>
                  <a:pt x="493676" y="1992344"/>
                  <a:pt x="622454" y="2071973"/>
                </a:cubicBezTo>
                <a:cubicBezTo>
                  <a:pt x="857817" y="2217515"/>
                  <a:pt x="1123469" y="2278284"/>
                  <a:pt x="1401694" y="2254948"/>
                </a:cubicBezTo>
                <a:cubicBezTo>
                  <a:pt x="1401694" y="2325909"/>
                  <a:pt x="1404933" y="2396775"/>
                  <a:pt x="1404933" y="2467642"/>
                </a:cubicBezTo>
                <a:close/>
                <a:moveTo>
                  <a:pt x="921349" y="1383887"/>
                </a:moveTo>
                <a:cubicBezTo>
                  <a:pt x="1063081" y="1356169"/>
                  <a:pt x="1206718" y="1342644"/>
                  <a:pt x="1351307" y="1343215"/>
                </a:cubicBezTo>
                <a:cubicBezTo>
                  <a:pt x="1351307" y="1464659"/>
                  <a:pt x="1351307" y="1586198"/>
                  <a:pt x="1351307" y="1707642"/>
                </a:cubicBezTo>
                <a:cubicBezTo>
                  <a:pt x="1260248" y="1707642"/>
                  <a:pt x="1169094" y="1707642"/>
                  <a:pt x="1078035" y="1707642"/>
                </a:cubicBezTo>
                <a:cubicBezTo>
                  <a:pt x="956591" y="1707642"/>
                  <a:pt x="835052" y="1707642"/>
                  <a:pt x="713608" y="1707642"/>
                </a:cubicBezTo>
                <a:cubicBezTo>
                  <a:pt x="659411" y="1717357"/>
                  <a:pt x="604166" y="1709451"/>
                  <a:pt x="561780" y="1677257"/>
                </a:cubicBezTo>
                <a:cubicBezTo>
                  <a:pt x="550350" y="1668589"/>
                  <a:pt x="540253" y="1658397"/>
                  <a:pt x="531395" y="1646872"/>
                </a:cubicBezTo>
                <a:cubicBezTo>
                  <a:pt x="521775" y="1617059"/>
                  <a:pt x="521489" y="1585245"/>
                  <a:pt x="531395" y="1555813"/>
                </a:cubicBezTo>
                <a:cubicBezTo>
                  <a:pt x="545873" y="1512760"/>
                  <a:pt x="580258" y="1480185"/>
                  <a:pt x="622454" y="1464754"/>
                </a:cubicBezTo>
                <a:cubicBezTo>
                  <a:pt x="720181" y="1430655"/>
                  <a:pt x="819907" y="1403699"/>
                  <a:pt x="921349" y="1383887"/>
                </a:cubicBezTo>
                <a:close/>
                <a:moveTo>
                  <a:pt x="713608" y="1221771"/>
                </a:moveTo>
                <a:cubicBezTo>
                  <a:pt x="804572" y="1156144"/>
                  <a:pt x="901918" y="1100804"/>
                  <a:pt x="1004788" y="1056513"/>
                </a:cubicBezTo>
                <a:cubicBezTo>
                  <a:pt x="1125374" y="1004506"/>
                  <a:pt x="1251771" y="968311"/>
                  <a:pt x="1381692" y="948499"/>
                </a:cubicBezTo>
                <a:cubicBezTo>
                  <a:pt x="1381692" y="1029462"/>
                  <a:pt x="1381692" y="1110424"/>
                  <a:pt x="1381692" y="1191482"/>
                </a:cubicBezTo>
                <a:cubicBezTo>
                  <a:pt x="1158997" y="1201483"/>
                  <a:pt x="936303" y="1211580"/>
                  <a:pt x="713608" y="1221771"/>
                </a:cubicBezTo>
                <a:close/>
                <a:moveTo>
                  <a:pt x="1381692" y="1829085"/>
                </a:moveTo>
                <a:cubicBezTo>
                  <a:pt x="1381692" y="1910048"/>
                  <a:pt x="1381692" y="1991010"/>
                  <a:pt x="1381692" y="2072068"/>
                </a:cubicBezTo>
                <a:cubicBezTo>
                  <a:pt x="1236531" y="2087689"/>
                  <a:pt x="1090608" y="2067210"/>
                  <a:pt x="956591" y="2011299"/>
                </a:cubicBezTo>
                <a:cubicBezTo>
                  <a:pt x="854674" y="1968817"/>
                  <a:pt x="762186" y="1907000"/>
                  <a:pt x="683319" y="1829085"/>
                </a:cubicBezTo>
                <a:cubicBezTo>
                  <a:pt x="916015" y="1829085"/>
                  <a:pt x="1148806" y="1829085"/>
                  <a:pt x="1381692" y="1829085"/>
                </a:cubicBezTo>
                <a:close/>
                <a:moveTo>
                  <a:pt x="1411982" y="675132"/>
                </a:moveTo>
                <a:cubicBezTo>
                  <a:pt x="1411982" y="695420"/>
                  <a:pt x="1411982" y="715613"/>
                  <a:pt x="1411982" y="735901"/>
                </a:cubicBezTo>
                <a:cubicBezTo>
                  <a:pt x="1297777" y="745236"/>
                  <a:pt x="1186334" y="765524"/>
                  <a:pt x="1077940" y="796671"/>
                </a:cubicBezTo>
                <a:cubicBezTo>
                  <a:pt x="879629" y="853630"/>
                  <a:pt x="714275" y="940403"/>
                  <a:pt x="622454" y="1009269"/>
                </a:cubicBezTo>
                <a:cubicBezTo>
                  <a:pt x="500629" y="1100613"/>
                  <a:pt x="398426" y="1213770"/>
                  <a:pt x="318797" y="1343310"/>
                </a:cubicBezTo>
                <a:cubicBezTo>
                  <a:pt x="332132" y="1188815"/>
                  <a:pt x="376138" y="1041082"/>
                  <a:pt x="450337" y="907446"/>
                </a:cubicBezTo>
                <a:cubicBezTo>
                  <a:pt x="597213" y="642842"/>
                  <a:pt x="848482" y="458343"/>
                  <a:pt x="1138709" y="371475"/>
                </a:cubicBezTo>
                <a:cubicBezTo>
                  <a:pt x="1229768" y="351186"/>
                  <a:pt x="1320922" y="330993"/>
                  <a:pt x="1411982" y="310705"/>
                </a:cubicBezTo>
                <a:cubicBezTo>
                  <a:pt x="1411982" y="432149"/>
                  <a:pt x="1411982" y="553688"/>
                  <a:pt x="1411982" y="675132"/>
                </a:cubicBezTo>
                <a:close/>
                <a:moveTo>
                  <a:pt x="1442366" y="1707642"/>
                </a:moveTo>
                <a:cubicBezTo>
                  <a:pt x="1442366" y="1586198"/>
                  <a:pt x="1442366" y="1464659"/>
                  <a:pt x="1442366" y="1343215"/>
                </a:cubicBezTo>
                <a:lnTo>
                  <a:pt x="1533520" y="1343215"/>
                </a:lnTo>
                <a:cubicBezTo>
                  <a:pt x="1533520" y="1393793"/>
                  <a:pt x="1533520" y="1444466"/>
                  <a:pt x="1533520" y="1495044"/>
                </a:cubicBezTo>
                <a:cubicBezTo>
                  <a:pt x="1531711" y="1528000"/>
                  <a:pt x="1530758" y="1560290"/>
                  <a:pt x="1530663" y="1593246"/>
                </a:cubicBezTo>
                <a:cubicBezTo>
                  <a:pt x="1530472" y="1631632"/>
                  <a:pt x="1531425" y="1669256"/>
                  <a:pt x="1533520" y="1707642"/>
                </a:cubicBezTo>
                <a:cubicBezTo>
                  <a:pt x="1503136" y="1707642"/>
                  <a:pt x="1472751" y="1707642"/>
                  <a:pt x="1442366" y="1707642"/>
                </a:cubicBezTo>
                <a:close/>
                <a:moveTo>
                  <a:pt x="1472751" y="2072068"/>
                </a:moveTo>
                <a:cubicBezTo>
                  <a:pt x="1472751" y="2031587"/>
                  <a:pt x="1472751" y="1991106"/>
                  <a:pt x="1472751" y="1950624"/>
                </a:cubicBezTo>
                <a:cubicBezTo>
                  <a:pt x="1472751" y="1910143"/>
                  <a:pt x="1472751" y="1869662"/>
                  <a:pt x="1472751" y="1829181"/>
                </a:cubicBezTo>
                <a:cubicBezTo>
                  <a:pt x="1503136" y="1829181"/>
                  <a:pt x="1533520" y="1829181"/>
                  <a:pt x="1563810" y="1829181"/>
                </a:cubicBezTo>
                <a:cubicBezTo>
                  <a:pt x="1577907" y="1858137"/>
                  <a:pt x="1588099" y="1888521"/>
                  <a:pt x="1594195" y="1920240"/>
                </a:cubicBezTo>
                <a:cubicBezTo>
                  <a:pt x="1609435" y="2000535"/>
                  <a:pt x="1593528" y="2071973"/>
                  <a:pt x="1594195" y="2072068"/>
                </a:cubicBezTo>
                <a:cubicBezTo>
                  <a:pt x="1553713" y="2072068"/>
                  <a:pt x="1513232" y="2072068"/>
                  <a:pt x="1472751" y="2072068"/>
                </a:cubicBezTo>
                <a:close/>
                <a:moveTo>
                  <a:pt x="1624579" y="2436399"/>
                </a:moveTo>
                <a:cubicBezTo>
                  <a:pt x="1624579" y="2527459"/>
                  <a:pt x="1624579" y="2618613"/>
                  <a:pt x="1624579" y="2709672"/>
                </a:cubicBezTo>
                <a:cubicBezTo>
                  <a:pt x="1594195" y="2709672"/>
                  <a:pt x="1563810" y="2709672"/>
                  <a:pt x="1533520" y="2709672"/>
                </a:cubicBezTo>
                <a:cubicBezTo>
                  <a:pt x="1533520" y="2557843"/>
                  <a:pt x="1533520" y="2406015"/>
                  <a:pt x="1533520" y="2254186"/>
                </a:cubicBezTo>
                <a:cubicBezTo>
                  <a:pt x="1552761" y="2245233"/>
                  <a:pt x="1575049" y="2244661"/>
                  <a:pt x="1594290" y="2254186"/>
                </a:cubicBezTo>
                <a:cubicBezTo>
                  <a:pt x="1607434" y="2260663"/>
                  <a:pt x="1617912" y="2271426"/>
                  <a:pt x="1624675" y="2284571"/>
                </a:cubicBezTo>
                <a:cubicBezTo>
                  <a:pt x="1624579" y="2335244"/>
                  <a:pt x="1624579" y="2385822"/>
                  <a:pt x="1624579" y="2436399"/>
                </a:cubicBezTo>
                <a:close/>
                <a:moveTo>
                  <a:pt x="1624579" y="1343215"/>
                </a:moveTo>
                <a:cubicBezTo>
                  <a:pt x="1665061" y="1343215"/>
                  <a:pt x="1705542" y="1343215"/>
                  <a:pt x="1746023" y="1343215"/>
                </a:cubicBezTo>
                <a:cubicBezTo>
                  <a:pt x="1746023" y="1464659"/>
                  <a:pt x="1746023" y="1586198"/>
                  <a:pt x="1746023" y="1707642"/>
                </a:cubicBezTo>
                <a:cubicBezTo>
                  <a:pt x="1735927" y="1707642"/>
                  <a:pt x="1725735" y="1707642"/>
                  <a:pt x="1715638" y="1707642"/>
                </a:cubicBezTo>
                <a:cubicBezTo>
                  <a:pt x="1695350" y="1707642"/>
                  <a:pt x="1675157" y="1707642"/>
                  <a:pt x="1654869" y="1707642"/>
                </a:cubicBezTo>
                <a:cubicBezTo>
                  <a:pt x="1644868" y="1586103"/>
                  <a:pt x="1634676" y="1464659"/>
                  <a:pt x="1624579" y="1343215"/>
                </a:cubicBezTo>
                <a:close/>
                <a:moveTo>
                  <a:pt x="1685349" y="1829085"/>
                </a:moveTo>
                <a:cubicBezTo>
                  <a:pt x="1705637" y="1829085"/>
                  <a:pt x="1725830" y="1829085"/>
                  <a:pt x="1746119" y="1829085"/>
                </a:cubicBezTo>
                <a:lnTo>
                  <a:pt x="1746119" y="2011299"/>
                </a:lnTo>
                <a:lnTo>
                  <a:pt x="1685349" y="2011299"/>
                </a:lnTo>
                <a:cubicBezTo>
                  <a:pt x="1685349" y="1950529"/>
                  <a:pt x="1685349" y="1889855"/>
                  <a:pt x="1685349" y="1829085"/>
                </a:cubicBezTo>
                <a:close/>
              </a:path>
            </a:pathLst>
          </a:custGeom>
          <a:solidFill>
            <a:srgbClr val="C4C4C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471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/>
      <p:bldP spid="12" grpId="0"/>
      <p:bldP spid="19" grpId="0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DDB0825-8035-4D57-8332-548E196F39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-16359" y="-5557"/>
            <a:ext cx="12192000" cy="686355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9E190C6-3C81-44A8-BEDB-9343929A6C37}"/>
              </a:ext>
            </a:extLst>
          </p:cNvPr>
          <p:cNvSpPr/>
          <p:nvPr/>
        </p:nvSpPr>
        <p:spPr>
          <a:xfrm>
            <a:off x="-16359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50A3711-DD8A-472B-AD9C-FAA6FB2DAFD3}"/>
              </a:ext>
            </a:extLst>
          </p:cNvPr>
          <p:cNvSpPr/>
          <p:nvPr/>
        </p:nvSpPr>
        <p:spPr>
          <a:xfrm rot="10800000">
            <a:off x="-16359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49ED8BD-2771-40B3-A8D9-09EC0ABC5C54}"/>
              </a:ext>
            </a:extLst>
          </p:cNvPr>
          <p:cNvSpPr/>
          <p:nvPr/>
        </p:nvSpPr>
        <p:spPr>
          <a:xfrm>
            <a:off x="-16360" y="0"/>
            <a:ext cx="12192001" cy="6811864"/>
          </a:xfrm>
          <a:prstGeom prst="rect">
            <a:avLst/>
          </a:prstGeom>
          <a:solidFill>
            <a:schemeClr val="tx1">
              <a:lumMod val="95000"/>
              <a:lumOff val="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B785DEA6-940A-4276-B500-50C8D026FA57}"/>
              </a:ext>
            </a:extLst>
          </p:cNvPr>
          <p:cNvSpPr/>
          <p:nvPr/>
        </p:nvSpPr>
        <p:spPr>
          <a:xfrm>
            <a:off x="6496030" y="996535"/>
            <a:ext cx="2181476" cy="2181476"/>
          </a:xfrm>
          <a:prstGeom prst="rect">
            <a:avLst/>
          </a:prstGeom>
          <a:solidFill>
            <a:schemeClr val="bg1"/>
          </a:solidFill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EC215884-EF74-49F1-8FCF-70806DE1E7E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3" t="8093" r="8093" b="8093"/>
          <a:stretch/>
        </p:blipFill>
        <p:spPr>
          <a:xfrm>
            <a:off x="6591053" y="1074784"/>
            <a:ext cx="2008203" cy="2008203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1076577-37F2-461D-B66A-7CC68A218771}"/>
              </a:ext>
            </a:extLst>
          </p:cNvPr>
          <p:cNvSpPr/>
          <p:nvPr/>
        </p:nvSpPr>
        <p:spPr>
          <a:xfrm>
            <a:off x="653847" y="923634"/>
            <a:ext cx="5570756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获取更多</a:t>
            </a:r>
            <a: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知识、高效办公技巧、</a:t>
            </a:r>
            <a: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/>
            </a:r>
            <a:b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r>
              <a:rPr kumimoji="0" lang="zh-CN" altLang="en-US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职场经验分享</a:t>
            </a:r>
            <a: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……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800" b="1" i="0" u="none" strike="noStrike" kern="1200" cap="none" spc="20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关注微信公众号，回复「福利」</a:t>
            </a:r>
            <a:r>
              <a:rPr kumimoji="0" lang="en-US" altLang="zh-CN" sz="28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/>
            </a:r>
            <a:br>
              <a:rPr kumimoji="0" lang="en-US" altLang="zh-CN" sz="28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r>
              <a:rPr kumimoji="0" lang="zh-CN" altLang="en-US" sz="4000" b="1" i="0" u="none" strike="noStrike" kern="1200" cap="none" spc="2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更多福利等你拿</a:t>
            </a:r>
            <a:r>
              <a:rPr kumimoji="0" lang="en-US" altLang="zh-CN" sz="4000" b="1" i="0" u="none" strike="noStrike" kern="1200" cap="none" spc="2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~</a:t>
            </a:r>
            <a:endParaRPr kumimoji="0" lang="en-US" sz="4000" b="1" i="0" u="none" strike="noStrike" kern="1200" cap="none" spc="20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E88B025-52BD-435C-92C0-D9951507318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847" r="8886" b="28664"/>
          <a:stretch/>
        </p:blipFill>
        <p:spPr>
          <a:xfrm>
            <a:off x="-16361" y="2496939"/>
            <a:ext cx="12191999" cy="4393174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29B30A0D-A1BC-4A7A-8310-D937403E0416}"/>
              </a:ext>
            </a:extLst>
          </p:cNvPr>
          <p:cNvSpPr/>
          <p:nvPr/>
        </p:nvSpPr>
        <p:spPr>
          <a:xfrm>
            <a:off x="814382" y="4265119"/>
            <a:ext cx="1804198" cy="1804198"/>
          </a:xfrm>
          <a:prstGeom prst="rect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6A38B136-E067-49A3-94DC-6459A5BF4B2E}"/>
              </a:ext>
            </a:extLst>
          </p:cNvPr>
          <p:cNvSpPr txBox="1"/>
          <p:nvPr/>
        </p:nvSpPr>
        <p:spPr>
          <a:xfrm>
            <a:off x="2812251" y="5544840"/>
            <a:ext cx="3171989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微信关注回复关键词「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职场技能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」领取职场技能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PDF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电子书</a:t>
            </a:r>
            <a:endParaRPr kumimoji="0" lang="en-US" sz="1400" b="0" i="1" u="none" strike="noStrike" kern="1200" cap="none" spc="15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2F7E5A27-B414-492B-8EDA-0ECCEFA70EB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5" t="7155" r="7155" b="7155"/>
          <a:stretch/>
        </p:blipFill>
        <p:spPr>
          <a:xfrm>
            <a:off x="850776" y="4313219"/>
            <a:ext cx="1719704" cy="171970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2411C081-5584-4D98-A3F2-FE1DA2096F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32571" y="4940177"/>
            <a:ext cx="1665533" cy="587469"/>
          </a:xfrm>
          <a:prstGeom prst="rect">
            <a:avLst/>
          </a:prstGeom>
        </p:spPr>
      </p:pic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8CDD51D2-28EA-4BF5-B30F-4D0179836B89}"/>
              </a:ext>
            </a:extLst>
          </p:cNvPr>
          <p:cNvSpPr/>
          <p:nvPr/>
        </p:nvSpPr>
        <p:spPr>
          <a:xfrm>
            <a:off x="6496030" y="4265119"/>
            <a:ext cx="1804198" cy="1804198"/>
          </a:xfrm>
          <a:prstGeom prst="rect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2F9AF910-0CA4-4ED9-8A0D-33F8B2005F05}"/>
              </a:ext>
            </a:extLst>
          </p:cNvPr>
          <p:cNvSpPr txBox="1"/>
          <p:nvPr/>
        </p:nvSpPr>
        <p:spPr>
          <a:xfrm>
            <a:off x="8493899" y="5544840"/>
            <a:ext cx="3446641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扫码关注回复「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版式大全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」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/>
            </a:r>
            <a:b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</a:b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送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1000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页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版式手册，够用一辈子！</a:t>
            </a:r>
            <a:endParaRPr kumimoji="0" lang="en-US" sz="1400" b="0" i="1" u="none" strike="noStrike" kern="1200" cap="none" spc="15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B033D9B8-13B0-4116-9A92-93199CE82DA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0" t="6980" r="6980" b="6980"/>
          <a:stretch/>
        </p:blipFill>
        <p:spPr>
          <a:xfrm>
            <a:off x="6532424" y="4313219"/>
            <a:ext cx="1719704" cy="1719704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DD5DC93C-7733-48C8-AA24-199A20B44B3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24376" y="4967765"/>
            <a:ext cx="969572" cy="58746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218264C-9DB6-4490-8A21-C19EC4E77FB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827625" y="1844544"/>
            <a:ext cx="1841242" cy="662497"/>
          </a:xfrm>
          <a:prstGeom prst="rect">
            <a:avLst/>
          </a:prstGeom>
        </p:spPr>
      </p:pic>
      <p:pic>
        <p:nvPicPr>
          <p:cNvPr id="35" name="PA_图片 480">
            <a:extLst>
              <a:ext uri="{FF2B5EF4-FFF2-40B4-BE49-F238E27FC236}">
                <a16:creationId xmlns:a16="http://schemas.microsoft.com/office/drawing/2014/main" xmlns="" id="{5B6642DA-E864-40F2-82D4-5904C63B1DB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0434" y="2813269"/>
            <a:ext cx="2358359" cy="293053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A15EE8E9-AB03-4F6F-9386-0ED02F4F2AA1}"/>
              </a:ext>
            </a:extLst>
          </p:cNvPr>
          <p:cNvSpPr txBox="1"/>
          <p:nvPr/>
        </p:nvSpPr>
        <p:spPr>
          <a:xfrm>
            <a:off x="8827628" y="2431104"/>
            <a:ext cx="2891781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微信扫码关注</a:t>
            </a:r>
            <a:endParaRPr kumimoji="0" lang="en-US" altLang="zh-CN" sz="1400" b="0" i="0" u="none" strike="noStrike" kern="1200" cap="none" spc="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回复关键词「</a:t>
            </a: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福利</a:t>
            </a: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」</a:t>
            </a:r>
            <a:endParaRPr kumimoji="0" lang="en-US" altLang="zh-CN" sz="1400" b="0" i="0" u="none" strike="noStrike" kern="1200" cap="none" spc="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优质模板、干货教程免费领！</a:t>
            </a:r>
          </a:p>
        </p:txBody>
      </p:sp>
    </p:spTree>
    <p:extLst>
      <p:ext uri="{BB962C8B-B14F-4D97-AF65-F5344CB8AC3E}">
        <p14:creationId xmlns:p14="http://schemas.microsoft.com/office/powerpoint/2010/main" val="271702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85BC4AA3-458A-4A62-9425-0C0BF45849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652" t="17172" r="31652" b="42728"/>
          <a:stretch/>
        </p:blipFill>
        <p:spPr>
          <a:xfrm>
            <a:off x="9382688" y="373612"/>
            <a:ext cx="4900460" cy="6315079"/>
          </a:xfrm>
          <a:prstGeom prst="rect">
            <a:avLst/>
          </a:prstGeom>
        </p:spPr>
      </p:pic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xmlns="" id="{CADFEE8C-AE38-4ED4-A2E2-9CB275257685}"/>
              </a:ext>
            </a:extLst>
          </p:cNvPr>
          <p:cNvSpPr/>
          <p:nvPr/>
        </p:nvSpPr>
        <p:spPr>
          <a:xfrm>
            <a:off x="4456386" y="-25400"/>
            <a:ext cx="6187564" cy="6983248"/>
          </a:xfrm>
          <a:custGeom>
            <a:avLst/>
            <a:gdLst>
              <a:gd name="connsiteX0" fmla="*/ 50800 w 6159500"/>
              <a:gd name="connsiteY0" fmla="*/ 25400 h 6870700"/>
              <a:gd name="connsiteX1" fmla="*/ 6159500 w 6159500"/>
              <a:gd name="connsiteY1" fmla="*/ 0 h 6870700"/>
              <a:gd name="connsiteX2" fmla="*/ 2806700 w 6159500"/>
              <a:gd name="connsiteY2" fmla="*/ 6870700 h 6870700"/>
              <a:gd name="connsiteX3" fmla="*/ 0 w 6159500"/>
              <a:gd name="connsiteY3" fmla="*/ 6870700 h 6870700"/>
              <a:gd name="connsiteX4" fmla="*/ 50800 w 6159500"/>
              <a:gd name="connsiteY4" fmla="*/ 25400 h 6870700"/>
              <a:gd name="connsiteX0" fmla="*/ 146050 w 6159500"/>
              <a:gd name="connsiteY0" fmla="*/ 196850 h 6870700"/>
              <a:gd name="connsiteX1" fmla="*/ 6159500 w 6159500"/>
              <a:gd name="connsiteY1" fmla="*/ 0 h 6870700"/>
              <a:gd name="connsiteX2" fmla="*/ 2806700 w 6159500"/>
              <a:gd name="connsiteY2" fmla="*/ 6870700 h 6870700"/>
              <a:gd name="connsiteX3" fmla="*/ 0 w 6159500"/>
              <a:gd name="connsiteY3" fmla="*/ 6870700 h 6870700"/>
              <a:gd name="connsiteX4" fmla="*/ 146050 w 6159500"/>
              <a:gd name="connsiteY4" fmla="*/ 196850 h 6870700"/>
              <a:gd name="connsiteX0" fmla="*/ 38100 w 6159500"/>
              <a:gd name="connsiteY0" fmla="*/ 12700 h 6870700"/>
              <a:gd name="connsiteX1" fmla="*/ 6159500 w 6159500"/>
              <a:gd name="connsiteY1" fmla="*/ 0 h 6870700"/>
              <a:gd name="connsiteX2" fmla="*/ 2806700 w 6159500"/>
              <a:gd name="connsiteY2" fmla="*/ 6870700 h 6870700"/>
              <a:gd name="connsiteX3" fmla="*/ 0 w 6159500"/>
              <a:gd name="connsiteY3" fmla="*/ 6870700 h 6870700"/>
              <a:gd name="connsiteX4" fmla="*/ 38100 w 6159500"/>
              <a:gd name="connsiteY4" fmla="*/ 12700 h 687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59500" h="6870700">
                <a:moveTo>
                  <a:pt x="38100" y="12700"/>
                </a:moveTo>
                <a:lnTo>
                  <a:pt x="6159500" y="0"/>
                </a:lnTo>
                <a:lnTo>
                  <a:pt x="2806700" y="6870700"/>
                </a:lnTo>
                <a:lnTo>
                  <a:pt x="0" y="6870700"/>
                </a:lnTo>
                <a:lnTo>
                  <a:pt x="38100" y="12700"/>
                </a:lnTo>
                <a:close/>
              </a:path>
            </a:pathLst>
          </a:custGeom>
          <a:solidFill>
            <a:srgbClr val="940A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图形 46">
            <a:extLst>
              <a:ext uri="{FF2B5EF4-FFF2-40B4-BE49-F238E27FC236}">
                <a16:creationId xmlns:a16="http://schemas.microsoft.com/office/drawing/2014/main" xmlns="" id="{63665F6B-876D-4F22-AFAE-4404437610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-174074" y="-120868"/>
            <a:ext cx="6386702" cy="7078716"/>
          </a:xfrm>
          <a:prstGeom prst="rect">
            <a:avLst/>
          </a:prstGeom>
        </p:spPr>
      </p:pic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FABDD22E-2691-4DDC-AA06-E02B43B20720}"/>
              </a:ext>
            </a:extLst>
          </p:cNvPr>
          <p:cNvSpPr/>
          <p:nvPr/>
        </p:nvSpPr>
        <p:spPr>
          <a:xfrm>
            <a:off x="718755" y="713473"/>
            <a:ext cx="900000" cy="28800"/>
          </a:xfrm>
          <a:prstGeom prst="rect">
            <a:avLst/>
          </a:prstGeom>
          <a:solidFill>
            <a:srgbClr val="940A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575FDE69-428E-4CAB-985D-6B472F89BD45}"/>
              </a:ext>
            </a:extLst>
          </p:cNvPr>
          <p:cNvSpPr txBox="1"/>
          <p:nvPr/>
        </p:nvSpPr>
        <p:spPr>
          <a:xfrm>
            <a:off x="620986" y="515007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电商字体" panose="00020600040101010101" pitchFamily="18" charset="-122"/>
                <a:ea typeface="电商字体" panose="00020600040101010101" pitchFamily="18" charset="-122"/>
              </a:rPr>
              <a:t>FOUR</a:t>
            </a:r>
            <a:endParaRPr lang="zh-CN" altLang="en-US" sz="2000" dirty="0">
              <a:solidFill>
                <a:schemeClr val="bg1"/>
              </a:solidFill>
              <a:latin typeface="电商字体" panose="00020600040101010101" pitchFamily="18" charset="-122"/>
              <a:ea typeface="电商字体" panose="00020600040101010101" pitchFamily="18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292F4D2D-CDE0-4FA8-8186-89AA0C5CBF47}"/>
              </a:ext>
            </a:extLst>
          </p:cNvPr>
          <p:cNvSpPr txBox="1"/>
          <p:nvPr/>
        </p:nvSpPr>
        <p:spPr>
          <a:xfrm>
            <a:off x="620986" y="1175606"/>
            <a:ext cx="37240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这是你的</a:t>
            </a:r>
            <a:r>
              <a:rPr lang="zh-CN" altLang="en-US" sz="4000" spc="600" dirty="0">
                <a:solidFill>
                  <a:srgbClr val="940A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xmlns="" id="{7D80F6BB-F830-4D8F-AD4E-19F367013F89}"/>
              </a:ext>
            </a:extLst>
          </p:cNvPr>
          <p:cNvSpPr/>
          <p:nvPr/>
        </p:nvSpPr>
        <p:spPr>
          <a:xfrm>
            <a:off x="2745812" y="-8527"/>
            <a:ext cx="7647314" cy="6883400"/>
          </a:xfrm>
          <a:custGeom>
            <a:avLst/>
            <a:gdLst>
              <a:gd name="connsiteX0" fmla="*/ 3381513 w 7647314"/>
              <a:gd name="connsiteY0" fmla="*/ 0 h 6883400"/>
              <a:gd name="connsiteX1" fmla="*/ 4543638 w 7647314"/>
              <a:gd name="connsiteY1" fmla="*/ 0 h 6883400"/>
              <a:gd name="connsiteX2" fmla="*/ 6485189 w 7647314"/>
              <a:gd name="connsiteY2" fmla="*/ 0 h 6883400"/>
              <a:gd name="connsiteX3" fmla="*/ 7647314 w 7647314"/>
              <a:gd name="connsiteY3" fmla="*/ 0 h 6883400"/>
              <a:gd name="connsiteX4" fmla="*/ 4275961 w 7647314"/>
              <a:gd name="connsiteY4" fmla="*/ 6883400 h 6883400"/>
              <a:gd name="connsiteX5" fmla="*/ 3113836 w 7647314"/>
              <a:gd name="connsiteY5" fmla="*/ 6883400 h 6883400"/>
              <a:gd name="connsiteX6" fmla="*/ 1162125 w 7647314"/>
              <a:gd name="connsiteY6" fmla="*/ 6883400 h 6883400"/>
              <a:gd name="connsiteX7" fmla="*/ 0 w 7647314"/>
              <a:gd name="connsiteY7" fmla="*/ 6883400 h 688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47314" h="6883400">
                <a:moveTo>
                  <a:pt x="3381513" y="0"/>
                </a:moveTo>
                <a:lnTo>
                  <a:pt x="4543638" y="0"/>
                </a:lnTo>
                <a:lnTo>
                  <a:pt x="6485189" y="0"/>
                </a:lnTo>
                <a:lnTo>
                  <a:pt x="7647314" y="0"/>
                </a:lnTo>
                <a:lnTo>
                  <a:pt x="4275961" y="6883400"/>
                </a:lnTo>
                <a:lnTo>
                  <a:pt x="3113836" y="6883400"/>
                </a:lnTo>
                <a:lnTo>
                  <a:pt x="1162125" y="6883400"/>
                </a:lnTo>
                <a:lnTo>
                  <a:pt x="0" y="6883400"/>
                </a:lnTo>
                <a:close/>
              </a:path>
            </a:pathLst>
          </a:custGeom>
          <a:solidFill>
            <a:srgbClr val="1A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16AF9324-C36D-4F5B-BB7F-215BD3E8CA25}"/>
              </a:ext>
            </a:extLst>
          </p:cNvPr>
          <p:cNvGrpSpPr/>
          <p:nvPr/>
        </p:nvGrpSpPr>
        <p:grpSpPr>
          <a:xfrm>
            <a:off x="7244105" y="1011082"/>
            <a:ext cx="1971837" cy="4386234"/>
            <a:chOff x="7244105" y="1011082"/>
            <a:chExt cx="1971837" cy="4386234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xmlns="" id="{92CFE68C-78EC-4873-8E51-FD803E23D748}"/>
                </a:ext>
              </a:extLst>
            </p:cNvPr>
            <p:cNvGrpSpPr/>
            <p:nvPr/>
          </p:nvGrpSpPr>
          <p:grpSpPr>
            <a:xfrm>
              <a:off x="7244105" y="3884613"/>
              <a:ext cx="474270" cy="1512703"/>
              <a:chOff x="8179667" y="1979613"/>
              <a:chExt cx="474270" cy="1512703"/>
            </a:xfrm>
          </p:grpSpPr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xmlns="" id="{FB84DE2D-7221-4125-AB54-85A6FE1024E5}"/>
                  </a:ext>
                </a:extLst>
              </p:cNvPr>
              <p:cNvSpPr/>
              <p:nvPr/>
            </p:nvSpPr>
            <p:spPr>
              <a:xfrm rot="17822046">
                <a:off x="7949087" y="2633663"/>
                <a:ext cx="1358900" cy="50800"/>
              </a:xfrm>
              <a:prstGeom prst="rect">
                <a:avLst/>
              </a:prstGeom>
              <a:solidFill>
                <a:srgbClr val="940A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十字形 53">
                <a:extLst>
                  <a:ext uri="{FF2B5EF4-FFF2-40B4-BE49-F238E27FC236}">
                    <a16:creationId xmlns:a16="http://schemas.microsoft.com/office/drawing/2014/main" xmlns="" id="{2D54AA72-D6CA-490A-A6E4-D6968E01DA27}"/>
                  </a:ext>
                </a:extLst>
              </p:cNvPr>
              <p:cNvSpPr/>
              <p:nvPr/>
            </p:nvSpPr>
            <p:spPr>
              <a:xfrm rot="1666373">
                <a:off x="8179667" y="3365682"/>
                <a:ext cx="126634" cy="126634"/>
              </a:xfrm>
              <a:prstGeom prst="plus">
                <a:avLst>
                  <a:gd name="adj" fmla="val 37537"/>
                </a:avLst>
              </a:prstGeom>
              <a:solidFill>
                <a:srgbClr val="940A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="" id="{9B80B8AA-EBC3-428C-87E5-897DE6476616}"/>
                </a:ext>
              </a:extLst>
            </p:cNvPr>
            <p:cNvSpPr/>
            <p:nvPr/>
          </p:nvSpPr>
          <p:spPr>
            <a:xfrm rot="17822046">
              <a:off x="8674617" y="1506688"/>
              <a:ext cx="1036932" cy="45719"/>
            </a:xfrm>
            <a:prstGeom prst="rect">
              <a:avLst/>
            </a:prstGeom>
            <a:solidFill>
              <a:srgbClr val="940A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B6A2DA8B-90AF-4647-A608-DCA844379405}"/>
              </a:ext>
            </a:extLst>
          </p:cNvPr>
          <p:cNvSpPr/>
          <p:nvPr/>
        </p:nvSpPr>
        <p:spPr>
          <a:xfrm>
            <a:off x="-547371" y="-429658"/>
            <a:ext cx="9177051" cy="40425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FF810C60-747E-4F44-BA2D-59FBF62B9785}"/>
              </a:ext>
            </a:extLst>
          </p:cNvPr>
          <p:cNvSpPr txBox="1"/>
          <p:nvPr/>
        </p:nvSpPr>
        <p:spPr>
          <a:xfrm>
            <a:off x="620986" y="2325598"/>
            <a:ext cx="7364004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</a:rPr>
              <a:t>Lorem ipsum 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dolor sit amet, consectetuer adipiscing elit. Maecenas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porttitor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congue massa. Fusce posuere, magna sed pulvinar ultricies, </a:t>
            </a:r>
          </a:p>
          <a:p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purus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lectus malesuada libero, sit amet commodo magna eros quis urna.</a:t>
            </a:r>
          </a:p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Nunc viverra imperdiet enim. Fusce est. Vivamus a tellus.</a:t>
            </a:r>
          </a:p>
          <a:p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Pellentesque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habitant morbi tristique senectus et netus et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malesuada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fames ac turpis egestas. Proin pharetra nonummy pede. Mauris et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orci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Nunc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viverra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imperdiet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enim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est.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Vivamus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tellus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Pellentesque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habitant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morbi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tristique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senectus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netus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malesuada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6717CB11-5D59-4C3C-BF83-5ECA2BEB48B8}"/>
              </a:ext>
            </a:extLst>
          </p:cNvPr>
          <p:cNvSpPr/>
          <p:nvPr/>
        </p:nvSpPr>
        <p:spPr>
          <a:xfrm>
            <a:off x="-547372" y="6858000"/>
            <a:ext cx="9177051" cy="40425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11CCF16F-5125-46F7-A77A-AC3C47C48B48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21191" y="2863050"/>
            <a:ext cx="3426249" cy="362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852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8" grpId="0" animBg="1"/>
      <p:bldP spid="49" grpId="0"/>
      <p:bldP spid="50" grpId="0"/>
      <p:bldP spid="5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FD37C49C-E42B-456D-9FF8-98CF840745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872" t="17728" r="33872" b="44267"/>
          <a:stretch/>
        </p:blipFill>
        <p:spPr>
          <a:xfrm>
            <a:off x="9674627" y="523045"/>
            <a:ext cx="4236442" cy="5886358"/>
          </a:xfrm>
          <a:prstGeom prst="rect">
            <a:avLst/>
          </a:prstGeom>
        </p:spPr>
      </p:pic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xmlns="" id="{CADFEE8C-AE38-4ED4-A2E2-9CB275257685}"/>
              </a:ext>
            </a:extLst>
          </p:cNvPr>
          <p:cNvSpPr/>
          <p:nvPr/>
        </p:nvSpPr>
        <p:spPr>
          <a:xfrm>
            <a:off x="4456386" y="-25400"/>
            <a:ext cx="6187564" cy="6983248"/>
          </a:xfrm>
          <a:custGeom>
            <a:avLst/>
            <a:gdLst>
              <a:gd name="connsiteX0" fmla="*/ 50800 w 6159500"/>
              <a:gd name="connsiteY0" fmla="*/ 25400 h 6870700"/>
              <a:gd name="connsiteX1" fmla="*/ 6159500 w 6159500"/>
              <a:gd name="connsiteY1" fmla="*/ 0 h 6870700"/>
              <a:gd name="connsiteX2" fmla="*/ 2806700 w 6159500"/>
              <a:gd name="connsiteY2" fmla="*/ 6870700 h 6870700"/>
              <a:gd name="connsiteX3" fmla="*/ 0 w 6159500"/>
              <a:gd name="connsiteY3" fmla="*/ 6870700 h 6870700"/>
              <a:gd name="connsiteX4" fmla="*/ 50800 w 6159500"/>
              <a:gd name="connsiteY4" fmla="*/ 25400 h 6870700"/>
              <a:gd name="connsiteX0" fmla="*/ 146050 w 6159500"/>
              <a:gd name="connsiteY0" fmla="*/ 196850 h 6870700"/>
              <a:gd name="connsiteX1" fmla="*/ 6159500 w 6159500"/>
              <a:gd name="connsiteY1" fmla="*/ 0 h 6870700"/>
              <a:gd name="connsiteX2" fmla="*/ 2806700 w 6159500"/>
              <a:gd name="connsiteY2" fmla="*/ 6870700 h 6870700"/>
              <a:gd name="connsiteX3" fmla="*/ 0 w 6159500"/>
              <a:gd name="connsiteY3" fmla="*/ 6870700 h 6870700"/>
              <a:gd name="connsiteX4" fmla="*/ 146050 w 6159500"/>
              <a:gd name="connsiteY4" fmla="*/ 196850 h 6870700"/>
              <a:gd name="connsiteX0" fmla="*/ 38100 w 6159500"/>
              <a:gd name="connsiteY0" fmla="*/ 12700 h 6870700"/>
              <a:gd name="connsiteX1" fmla="*/ 6159500 w 6159500"/>
              <a:gd name="connsiteY1" fmla="*/ 0 h 6870700"/>
              <a:gd name="connsiteX2" fmla="*/ 2806700 w 6159500"/>
              <a:gd name="connsiteY2" fmla="*/ 6870700 h 6870700"/>
              <a:gd name="connsiteX3" fmla="*/ 0 w 6159500"/>
              <a:gd name="connsiteY3" fmla="*/ 6870700 h 6870700"/>
              <a:gd name="connsiteX4" fmla="*/ 38100 w 6159500"/>
              <a:gd name="connsiteY4" fmla="*/ 12700 h 687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59500" h="6870700">
                <a:moveTo>
                  <a:pt x="38100" y="12700"/>
                </a:moveTo>
                <a:lnTo>
                  <a:pt x="6159500" y="0"/>
                </a:lnTo>
                <a:lnTo>
                  <a:pt x="2806700" y="6870700"/>
                </a:lnTo>
                <a:lnTo>
                  <a:pt x="0" y="6870700"/>
                </a:lnTo>
                <a:lnTo>
                  <a:pt x="38100" y="12700"/>
                </a:lnTo>
                <a:close/>
              </a:path>
            </a:pathLst>
          </a:custGeom>
          <a:solidFill>
            <a:srgbClr val="940A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图形 46">
            <a:extLst>
              <a:ext uri="{FF2B5EF4-FFF2-40B4-BE49-F238E27FC236}">
                <a16:creationId xmlns:a16="http://schemas.microsoft.com/office/drawing/2014/main" xmlns="" id="{63665F6B-876D-4F22-AFAE-4404437610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-174074" y="-120868"/>
            <a:ext cx="6386702" cy="7078716"/>
          </a:xfrm>
          <a:prstGeom prst="rect">
            <a:avLst/>
          </a:prstGeom>
        </p:spPr>
      </p:pic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FABDD22E-2691-4DDC-AA06-E02B43B20720}"/>
              </a:ext>
            </a:extLst>
          </p:cNvPr>
          <p:cNvSpPr/>
          <p:nvPr/>
        </p:nvSpPr>
        <p:spPr>
          <a:xfrm>
            <a:off x="718755" y="713473"/>
            <a:ext cx="900000" cy="28800"/>
          </a:xfrm>
          <a:prstGeom prst="rect">
            <a:avLst/>
          </a:prstGeom>
          <a:solidFill>
            <a:srgbClr val="940A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575FDE69-428E-4CAB-985D-6B472F89BD45}"/>
              </a:ext>
            </a:extLst>
          </p:cNvPr>
          <p:cNvSpPr txBox="1"/>
          <p:nvPr/>
        </p:nvSpPr>
        <p:spPr>
          <a:xfrm>
            <a:off x="620986" y="515007"/>
            <a:ext cx="7505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电商字体" panose="00020600040101010101" pitchFamily="18" charset="-122"/>
                <a:ea typeface="电商字体" panose="00020600040101010101" pitchFamily="18" charset="-122"/>
              </a:rPr>
              <a:t>FIVE</a:t>
            </a:r>
            <a:endParaRPr lang="zh-CN" altLang="en-US" sz="2000" dirty="0">
              <a:solidFill>
                <a:schemeClr val="bg1"/>
              </a:solidFill>
              <a:latin typeface="电商字体" panose="00020600040101010101" pitchFamily="18" charset="-122"/>
              <a:ea typeface="电商字体" panose="00020600040101010101" pitchFamily="18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292F4D2D-CDE0-4FA8-8186-89AA0C5CBF47}"/>
              </a:ext>
            </a:extLst>
          </p:cNvPr>
          <p:cNvSpPr txBox="1"/>
          <p:nvPr/>
        </p:nvSpPr>
        <p:spPr>
          <a:xfrm>
            <a:off x="620986" y="1175606"/>
            <a:ext cx="37240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这是你的</a:t>
            </a:r>
            <a:r>
              <a:rPr lang="zh-CN" altLang="en-US" sz="4000" spc="600" dirty="0">
                <a:solidFill>
                  <a:srgbClr val="940A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xmlns="" id="{7D80F6BB-F830-4D8F-AD4E-19F367013F89}"/>
              </a:ext>
            </a:extLst>
          </p:cNvPr>
          <p:cNvSpPr/>
          <p:nvPr/>
        </p:nvSpPr>
        <p:spPr>
          <a:xfrm>
            <a:off x="2745812" y="-8527"/>
            <a:ext cx="7647314" cy="6883400"/>
          </a:xfrm>
          <a:custGeom>
            <a:avLst/>
            <a:gdLst>
              <a:gd name="connsiteX0" fmla="*/ 3381513 w 7647314"/>
              <a:gd name="connsiteY0" fmla="*/ 0 h 6883400"/>
              <a:gd name="connsiteX1" fmla="*/ 4543638 w 7647314"/>
              <a:gd name="connsiteY1" fmla="*/ 0 h 6883400"/>
              <a:gd name="connsiteX2" fmla="*/ 6485189 w 7647314"/>
              <a:gd name="connsiteY2" fmla="*/ 0 h 6883400"/>
              <a:gd name="connsiteX3" fmla="*/ 7647314 w 7647314"/>
              <a:gd name="connsiteY3" fmla="*/ 0 h 6883400"/>
              <a:gd name="connsiteX4" fmla="*/ 4275961 w 7647314"/>
              <a:gd name="connsiteY4" fmla="*/ 6883400 h 6883400"/>
              <a:gd name="connsiteX5" fmla="*/ 3113836 w 7647314"/>
              <a:gd name="connsiteY5" fmla="*/ 6883400 h 6883400"/>
              <a:gd name="connsiteX6" fmla="*/ 1162125 w 7647314"/>
              <a:gd name="connsiteY6" fmla="*/ 6883400 h 6883400"/>
              <a:gd name="connsiteX7" fmla="*/ 0 w 7647314"/>
              <a:gd name="connsiteY7" fmla="*/ 6883400 h 688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47314" h="6883400">
                <a:moveTo>
                  <a:pt x="3381513" y="0"/>
                </a:moveTo>
                <a:lnTo>
                  <a:pt x="4543638" y="0"/>
                </a:lnTo>
                <a:lnTo>
                  <a:pt x="6485189" y="0"/>
                </a:lnTo>
                <a:lnTo>
                  <a:pt x="7647314" y="0"/>
                </a:lnTo>
                <a:lnTo>
                  <a:pt x="4275961" y="6883400"/>
                </a:lnTo>
                <a:lnTo>
                  <a:pt x="3113836" y="6883400"/>
                </a:lnTo>
                <a:lnTo>
                  <a:pt x="1162125" y="6883400"/>
                </a:lnTo>
                <a:lnTo>
                  <a:pt x="0" y="6883400"/>
                </a:lnTo>
                <a:close/>
              </a:path>
            </a:pathLst>
          </a:custGeom>
          <a:solidFill>
            <a:srgbClr val="1A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8A6E3D09-8861-49F1-A01A-8D03D129BAEB}"/>
              </a:ext>
            </a:extLst>
          </p:cNvPr>
          <p:cNvGrpSpPr/>
          <p:nvPr/>
        </p:nvGrpSpPr>
        <p:grpSpPr>
          <a:xfrm>
            <a:off x="7244105" y="1011082"/>
            <a:ext cx="1971837" cy="4386234"/>
            <a:chOff x="7244105" y="1011082"/>
            <a:chExt cx="1971837" cy="4386234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xmlns="" id="{92CFE68C-78EC-4873-8E51-FD803E23D748}"/>
                </a:ext>
              </a:extLst>
            </p:cNvPr>
            <p:cNvGrpSpPr/>
            <p:nvPr/>
          </p:nvGrpSpPr>
          <p:grpSpPr>
            <a:xfrm>
              <a:off x="7244105" y="3884613"/>
              <a:ext cx="474270" cy="1512703"/>
              <a:chOff x="8179667" y="1979613"/>
              <a:chExt cx="474270" cy="1512703"/>
            </a:xfrm>
          </p:grpSpPr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xmlns="" id="{FB84DE2D-7221-4125-AB54-85A6FE1024E5}"/>
                  </a:ext>
                </a:extLst>
              </p:cNvPr>
              <p:cNvSpPr/>
              <p:nvPr/>
            </p:nvSpPr>
            <p:spPr>
              <a:xfrm rot="17822046">
                <a:off x="7949087" y="2633663"/>
                <a:ext cx="1358900" cy="50800"/>
              </a:xfrm>
              <a:prstGeom prst="rect">
                <a:avLst/>
              </a:prstGeom>
              <a:solidFill>
                <a:srgbClr val="940A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十字形 53">
                <a:extLst>
                  <a:ext uri="{FF2B5EF4-FFF2-40B4-BE49-F238E27FC236}">
                    <a16:creationId xmlns:a16="http://schemas.microsoft.com/office/drawing/2014/main" xmlns="" id="{2D54AA72-D6CA-490A-A6E4-D6968E01DA27}"/>
                  </a:ext>
                </a:extLst>
              </p:cNvPr>
              <p:cNvSpPr/>
              <p:nvPr/>
            </p:nvSpPr>
            <p:spPr>
              <a:xfrm rot="1666373">
                <a:off x="8179667" y="3365682"/>
                <a:ext cx="126634" cy="126634"/>
              </a:xfrm>
              <a:prstGeom prst="plus">
                <a:avLst>
                  <a:gd name="adj" fmla="val 37537"/>
                </a:avLst>
              </a:prstGeom>
              <a:solidFill>
                <a:srgbClr val="940A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="" id="{9B80B8AA-EBC3-428C-87E5-897DE6476616}"/>
                </a:ext>
              </a:extLst>
            </p:cNvPr>
            <p:cNvSpPr/>
            <p:nvPr/>
          </p:nvSpPr>
          <p:spPr>
            <a:xfrm rot="17822046">
              <a:off x="8674617" y="1506688"/>
              <a:ext cx="1036932" cy="45719"/>
            </a:xfrm>
            <a:prstGeom prst="rect">
              <a:avLst/>
            </a:prstGeom>
            <a:solidFill>
              <a:srgbClr val="940A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B6A2DA8B-90AF-4647-A608-DCA844379405}"/>
              </a:ext>
            </a:extLst>
          </p:cNvPr>
          <p:cNvSpPr/>
          <p:nvPr/>
        </p:nvSpPr>
        <p:spPr>
          <a:xfrm>
            <a:off x="-547371" y="-429658"/>
            <a:ext cx="9177051" cy="40425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FF810C60-747E-4F44-BA2D-59FBF62B9785}"/>
              </a:ext>
            </a:extLst>
          </p:cNvPr>
          <p:cNvSpPr txBox="1"/>
          <p:nvPr/>
        </p:nvSpPr>
        <p:spPr>
          <a:xfrm>
            <a:off x="620986" y="2325598"/>
            <a:ext cx="7364004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</a:rPr>
              <a:t>Lorem ipsum 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dolor sit amet, consectetuer adipiscing elit. Maecenas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porttitor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congue massa. Fusce posuere, magna sed pulvinar ultricies, </a:t>
            </a:r>
          </a:p>
          <a:p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purus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lectus malesuada libero, sit amet commodo magna eros quis urna.</a:t>
            </a:r>
          </a:p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Nunc viverra imperdiet enim. Fusce est. Vivamus a tellus.</a:t>
            </a:r>
          </a:p>
          <a:p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Pellentesque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habitant morbi tristique senectus et netus et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malesuada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fames ac turpis egestas. Proin pharetra nonummy pede. Mauris et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orci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Nunc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viverra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imperdiet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enim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est.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Vivamus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tellus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Pellentesque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habitant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morbi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tristique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senectus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netus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malesuada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6717CB11-5D59-4C3C-BF83-5ECA2BEB48B8}"/>
              </a:ext>
            </a:extLst>
          </p:cNvPr>
          <p:cNvSpPr/>
          <p:nvPr/>
        </p:nvSpPr>
        <p:spPr>
          <a:xfrm>
            <a:off x="-547372" y="6858000"/>
            <a:ext cx="9177051" cy="40425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5" name="图片 64">
            <a:extLst>
              <a:ext uri="{FF2B5EF4-FFF2-40B4-BE49-F238E27FC236}">
                <a16:creationId xmlns:a16="http://schemas.microsoft.com/office/drawing/2014/main" xmlns="" id="{F92D32A8-8B49-4891-97C3-5BB77EE2F6F8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153989" y="4280170"/>
            <a:ext cx="3833670" cy="2107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666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8" grpId="0" animBg="1"/>
      <p:bldP spid="49" grpId="0"/>
      <p:bldP spid="50" grpId="0"/>
      <p:bldP spid="5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5E1DE6D9-A573-4833-9364-C64305CC4FAD}"/>
              </a:ext>
            </a:extLst>
          </p:cNvPr>
          <p:cNvSpPr/>
          <p:nvPr/>
        </p:nvSpPr>
        <p:spPr>
          <a:xfrm>
            <a:off x="178676" y="0"/>
            <a:ext cx="3997411" cy="1643992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674D741-FB1F-4C73-9C21-A269AE2B4D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581" t="19974" r="24581" b="39774"/>
          <a:stretch/>
        </p:blipFill>
        <p:spPr>
          <a:xfrm>
            <a:off x="6547885" y="1796629"/>
            <a:ext cx="4979426" cy="353235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20F421C-AABD-45F8-AF29-B5D8C9DC4521}"/>
              </a:ext>
            </a:extLst>
          </p:cNvPr>
          <p:cNvSpPr txBox="1"/>
          <p:nvPr/>
        </p:nvSpPr>
        <p:spPr>
          <a:xfrm>
            <a:off x="7551453" y="5606353"/>
            <a:ext cx="29722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原：宽</a:t>
            </a:r>
            <a:r>
              <a:rPr lang="en-US" altLang="zh-CN" dirty="0"/>
              <a:t>30.06cm / </a:t>
            </a:r>
            <a:r>
              <a:rPr lang="zh-CN" altLang="en-US" dirty="0"/>
              <a:t>高</a:t>
            </a:r>
            <a:r>
              <a:rPr lang="en-US" altLang="zh-CN" dirty="0"/>
              <a:t>21.32 cm</a:t>
            </a:r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289E833-AF15-43DD-BD3E-B1CAA00408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752" t="18067" r="25450" b="39775"/>
          <a:stretch/>
        </p:blipFill>
        <p:spPr>
          <a:xfrm>
            <a:off x="791315" y="1643992"/>
            <a:ext cx="4706632" cy="357001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CA5D0348-B95C-46EE-AECF-02C292733D05}"/>
              </a:ext>
            </a:extLst>
          </p:cNvPr>
          <p:cNvSpPr txBox="1"/>
          <p:nvPr/>
        </p:nvSpPr>
        <p:spPr>
          <a:xfrm>
            <a:off x="1658486" y="5606353"/>
            <a:ext cx="29722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原：宽</a:t>
            </a:r>
            <a:r>
              <a:rPr lang="en-US" altLang="zh-CN" dirty="0"/>
              <a:t>29.72cm / </a:t>
            </a:r>
            <a:r>
              <a:rPr lang="zh-CN" altLang="en-US" dirty="0"/>
              <a:t>高</a:t>
            </a:r>
            <a:r>
              <a:rPr lang="en-US" altLang="zh-CN" dirty="0"/>
              <a:t>22.54 cm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8A9B30C-69C4-481F-AEC8-2D531201713A}"/>
              </a:ext>
            </a:extLst>
          </p:cNvPr>
          <p:cNvSpPr txBox="1"/>
          <p:nvPr/>
        </p:nvSpPr>
        <p:spPr>
          <a:xfrm>
            <a:off x="990600" y="444500"/>
            <a:ext cx="46506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7-10</a:t>
            </a:r>
            <a:r>
              <a:rPr lang="zh-CN" altLang="en-US" sz="2000" b="1" spc="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页同型背景数字（附加）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A0259F96-E032-43EA-93B8-7B34616C9845}"/>
              </a:ext>
            </a:extLst>
          </p:cNvPr>
          <p:cNvCxnSpPr/>
          <p:nvPr/>
        </p:nvCxnSpPr>
        <p:spPr>
          <a:xfrm>
            <a:off x="1078030" y="969738"/>
            <a:ext cx="1434164" cy="0"/>
          </a:xfrm>
          <a:prstGeom prst="line">
            <a:avLst/>
          </a:prstGeom>
          <a:ln w="28575">
            <a:solidFill>
              <a:srgbClr val="AC0C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6424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5E1DE6D9-A573-4833-9364-C64305CC4FAD}"/>
              </a:ext>
            </a:extLst>
          </p:cNvPr>
          <p:cNvSpPr/>
          <p:nvPr/>
        </p:nvSpPr>
        <p:spPr>
          <a:xfrm>
            <a:off x="178676" y="0"/>
            <a:ext cx="3997411" cy="1643992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Oval 10">
            <a:extLst>
              <a:ext uri="{FF2B5EF4-FFF2-40B4-BE49-F238E27FC236}">
                <a16:creationId xmlns:a16="http://schemas.microsoft.com/office/drawing/2014/main" xmlns="" id="{CFFC4B3C-2DC8-477E-89CB-0C37422897AE}"/>
              </a:ext>
            </a:extLst>
          </p:cNvPr>
          <p:cNvSpPr/>
          <p:nvPr/>
        </p:nvSpPr>
        <p:spPr>
          <a:xfrm>
            <a:off x="1703819" y="2250701"/>
            <a:ext cx="501174" cy="456240"/>
          </a:xfrm>
          <a:custGeom>
            <a:avLst/>
            <a:gdLst>
              <a:gd name="T0" fmla="*/ 306 w 418"/>
              <a:gd name="T1" fmla="*/ 373 h 381"/>
              <a:gd name="T2" fmla="*/ 418 w 418"/>
              <a:gd name="T3" fmla="*/ 7 h 381"/>
              <a:gd name="T4" fmla="*/ 403 w 418"/>
              <a:gd name="T5" fmla="*/ 358 h 381"/>
              <a:gd name="T6" fmla="*/ 322 w 418"/>
              <a:gd name="T7" fmla="*/ 23 h 381"/>
              <a:gd name="T8" fmla="*/ 403 w 418"/>
              <a:gd name="T9" fmla="*/ 358 h 381"/>
              <a:gd name="T10" fmla="*/ 334 w 418"/>
              <a:gd name="T11" fmla="*/ 77 h 381"/>
              <a:gd name="T12" fmla="*/ 391 w 418"/>
              <a:gd name="T13" fmla="*/ 61 h 381"/>
              <a:gd name="T14" fmla="*/ 391 w 418"/>
              <a:gd name="T15" fmla="*/ 103 h 381"/>
              <a:gd name="T16" fmla="*/ 334 w 418"/>
              <a:gd name="T17" fmla="*/ 87 h 381"/>
              <a:gd name="T18" fmla="*/ 391 w 418"/>
              <a:gd name="T19" fmla="*/ 103 h 381"/>
              <a:gd name="T20" fmla="*/ 391 w 418"/>
              <a:gd name="T21" fmla="*/ 301 h 381"/>
              <a:gd name="T22" fmla="*/ 334 w 418"/>
              <a:gd name="T23" fmla="*/ 317 h 381"/>
              <a:gd name="T24" fmla="*/ 187 w 418"/>
              <a:gd name="T25" fmla="*/ 24 h 381"/>
              <a:gd name="T26" fmla="*/ 0 w 418"/>
              <a:gd name="T27" fmla="*/ 356 h 381"/>
              <a:gd name="T28" fmla="*/ 187 w 418"/>
              <a:gd name="T29" fmla="*/ 43 h 381"/>
              <a:gd name="T30" fmla="*/ 299 w 418"/>
              <a:gd name="T31" fmla="*/ 377 h 381"/>
              <a:gd name="T32" fmla="*/ 187 w 418"/>
              <a:gd name="T33" fmla="*/ 11 h 381"/>
              <a:gd name="T34" fmla="*/ 98 w 418"/>
              <a:gd name="T35" fmla="*/ 363 h 381"/>
              <a:gd name="T36" fmla="*/ 93 w 418"/>
              <a:gd name="T37" fmla="*/ 18 h 381"/>
              <a:gd name="T38" fmla="*/ 98 w 418"/>
              <a:gd name="T39" fmla="*/ 363 h 381"/>
              <a:gd name="T40" fmla="*/ 284 w 418"/>
              <a:gd name="T41" fmla="*/ 26 h 381"/>
              <a:gd name="T42" fmla="*/ 202 w 418"/>
              <a:gd name="T43" fmla="*/ 233 h 381"/>
              <a:gd name="T44" fmla="*/ 216 w 418"/>
              <a:gd name="T45" fmla="*/ 274 h 381"/>
              <a:gd name="T46" fmla="*/ 272 w 418"/>
              <a:gd name="T47" fmla="*/ 260 h 381"/>
              <a:gd name="T48" fmla="*/ 216 w 418"/>
              <a:gd name="T49" fmla="*/ 274 h 381"/>
              <a:gd name="T50" fmla="*/ 272 w 418"/>
              <a:gd name="T51" fmla="*/ 299 h 381"/>
              <a:gd name="T52" fmla="*/ 216 w 418"/>
              <a:gd name="T53" fmla="*/ 284 h 381"/>
              <a:gd name="T54" fmla="*/ 202 w 418"/>
              <a:gd name="T55" fmla="*/ 325 h 381"/>
              <a:gd name="T56" fmla="*/ 284 w 418"/>
              <a:gd name="T57" fmla="*/ 361 h 381"/>
              <a:gd name="T58" fmla="*/ 202 w 418"/>
              <a:gd name="T59" fmla="*/ 325 h 381"/>
              <a:gd name="T60" fmla="*/ 271 w 418"/>
              <a:gd name="T61" fmla="*/ 61 h 381"/>
              <a:gd name="T62" fmla="*/ 214 w 418"/>
              <a:gd name="T63" fmla="*/ 77 h 381"/>
              <a:gd name="T64" fmla="*/ 60 w 418"/>
              <a:gd name="T65" fmla="*/ 246 h 381"/>
              <a:gd name="T66" fmla="*/ 117 w 418"/>
              <a:gd name="T67" fmla="*/ 63 h 381"/>
              <a:gd name="T68" fmla="*/ 60 w 418"/>
              <a:gd name="T69" fmla="*/ 246 h 381"/>
              <a:gd name="T70" fmla="*/ 131 w 418"/>
              <a:gd name="T71" fmla="*/ 67 h 381"/>
              <a:gd name="T72" fmla="*/ 103 w 418"/>
              <a:gd name="T73" fmla="*/ 256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18" h="381">
                <a:moveTo>
                  <a:pt x="306" y="7"/>
                </a:moveTo>
                <a:lnTo>
                  <a:pt x="306" y="373"/>
                </a:lnTo>
                <a:lnTo>
                  <a:pt x="418" y="373"/>
                </a:lnTo>
                <a:lnTo>
                  <a:pt x="418" y="7"/>
                </a:lnTo>
                <a:lnTo>
                  <a:pt x="306" y="7"/>
                </a:lnTo>
                <a:close/>
                <a:moveTo>
                  <a:pt x="403" y="358"/>
                </a:moveTo>
                <a:lnTo>
                  <a:pt x="322" y="358"/>
                </a:lnTo>
                <a:lnTo>
                  <a:pt x="322" y="23"/>
                </a:lnTo>
                <a:lnTo>
                  <a:pt x="403" y="23"/>
                </a:lnTo>
                <a:lnTo>
                  <a:pt x="403" y="358"/>
                </a:lnTo>
                <a:close/>
                <a:moveTo>
                  <a:pt x="391" y="77"/>
                </a:moveTo>
                <a:lnTo>
                  <a:pt x="334" y="77"/>
                </a:lnTo>
                <a:lnTo>
                  <a:pt x="334" y="61"/>
                </a:lnTo>
                <a:lnTo>
                  <a:pt x="391" y="61"/>
                </a:lnTo>
                <a:lnTo>
                  <a:pt x="391" y="77"/>
                </a:lnTo>
                <a:close/>
                <a:moveTo>
                  <a:pt x="391" y="103"/>
                </a:moveTo>
                <a:lnTo>
                  <a:pt x="334" y="103"/>
                </a:lnTo>
                <a:lnTo>
                  <a:pt x="334" y="87"/>
                </a:lnTo>
                <a:lnTo>
                  <a:pt x="391" y="87"/>
                </a:lnTo>
                <a:lnTo>
                  <a:pt x="391" y="103"/>
                </a:lnTo>
                <a:close/>
                <a:moveTo>
                  <a:pt x="334" y="301"/>
                </a:moveTo>
                <a:lnTo>
                  <a:pt x="391" y="301"/>
                </a:lnTo>
                <a:lnTo>
                  <a:pt x="391" y="317"/>
                </a:lnTo>
                <a:lnTo>
                  <a:pt x="334" y="317"/>
                </a:lnTo>
                <a:lnTo>
                  <a:pt x="334" y="301"/>
                </a:lnTo>
                <a:close/>
                <a:moveTo>
                  <a:pt x="187" y="24"/>
                </a:moveTo>
                <a:lnTo>
                  <a:pt x="82" y="0"/>
                </a:lnTo>
                <a:lnTo>
                  <a:pt x="0" y="356"/>
                </a:lnTo>
                <a:lnTo>
                  <a:pt x="109" y="381"/>
                </a:lnTo>
                <a:lnTo>
                  <a:pt x="187" y="43"/>
                </a:lnTo>
                <a:lnTo>
                  <a:pt x="187" y="377"/>
                </a:lnTo>
                <a:lnTo>
                  <a:pt x="299" y="377"/>
                </a:lnTo>
                <a:lnTo>
                  <a:pt x="299" y="11"/>
                </a:lnTo>
                <a:lnTo>
                  <a:pt x="187" y="11"/>
                </a:lnTo>
                <a:lnTo>
                  <a:pt x="187" y="24"/>
                </a:lnTo>
                <a:close/>
                <a:moveTo>
                  <a:pt x="98" y="363"/>
                </a:moveTo>
                <a:lnTo>
                  <a:pt x="18" y="344"/>
                </a:lnTo>
                <a:lnTo>
                  <a:pt x="93" y="18"/>
                </a:lnTo>
                <a:lnTo>
                  <a:pt x="173" y="36"/>
                </a:lnTo>
                <a:lnTo>
                  <a:pt x="98" y="363"/>
                </a:lnTo>
                <a:close/>
                <a:moveTo>
                  <a:pt x="202" y="26"/>
                </a:moveTo>
                <a:lnTo>
                  <a:pt x="284" y="26"/>
                </a:lnTo>
                <a:lnTo>
                  <a:pt x="284" y="233"/>
                </a:lnTo>
                <a:lnTo>
                  <a:pt x="202" y="233"/>
                </a:lnTo>
                <a:lnTo>
                  <a:pt x="202" y="26"/>
                </a:lnTo>
                <a:close/>
                <a:moveTo>
                  <a:pt x="216" y="274"/>
                </a:moveTo>
                <a:lnTo>
                  <a:pt x="216" y="260"/>
                </a:lnTo>
                <a:lnTo>
                  <a:pt x="272" y="260"/>
                </a:lnTo>
                <a:lnTo>
                  <a:pt x="272" y="274"/>
                </a:lnTo>
                <a:lnTo>
                  <a:pt x="216" y="274"/>
                </a:lnTo>
                <a:close/>
                <a:moveTo>
                  <a:pt x="272" y="284"/>
                </a:moveTo>
                <a:lnTo>
                  <a:pt x="272" y="299"/>
                </a:lnTo>
                <a:lnTo>
                  <a:pt x="216" y="299"/>
                </a:lnTo>
                <a:lnTo>
                  <a:pt x="216" y="284"/>
                </a:lnTo>
                <a:lnTo>
                  <a:pt x="272" y="284"/>
                </a:lnTo>
                <a:close/>
                <a:moveTo>
                  <a:pt x="202" y="325"/>
                </a:moveTo>
                <a:lnTo>
                  <a:pt x="284" y="325"/>
                </a:lnTo>
                <a:lnTo>
                  <a:pt x="284" y="361"/>
                </a:lnTo>
                <a:lnTo>
                  <a:pt x="202" y="361"/>
                </a:lnTo>
                <a:lnTo>
                  <a:pt x="202" y="325"/>
                </a:lnTo>
                <a:close/>
                <a:moveTo>
                  <a:pt x="214" y="61"/>
                </a:moveTo>
                <a:lnTo>
                  <a:pt x="271" y="61"/>
                </a:lnTo>
                <a:lnTo>
                  <a:pt x="271" y="77"/>
                </a:lnTo>
                <a:lnTo>
                  <a:pt x="214" y="77"/>
                </a:lnTo>
                <a:lnTo>
                  <a:pt x="214" y="61"/>
                </a:lnTo>
                <a:close/>
                <a:moveTo>
                  <a:pt x="60" y="246"/>
                </a:moveTo>
                <a:lnTo>
                  <a:pt x="103" y="60"/>
                </a:lnTo>
                <a:lnTo>
                  <a:pt x="117" y="63"/>
                </a:lnTo>
                <a:lnTo>
                  <a:pt x="75" y="249"/>
                </a:lnTo>
                <a:lnTo>
                  <a:pt x="60" y="246"/>
                </a:lnTo>
                <a:close/>
                <a:moveTo>
                  <a:pt x="89" y="252"/>
                </a:moveTo>
                <a:lnTo>
                  <a:pt x="131" y="67"/>
                </a:lnTo>
                <a:lnTo>
                  <a:pt x="146" y="70"/>
                </a:lnTo>
                <a:lnTo>
                  <a:pt x="103" y="256"/>
                </a:lnTo>
                <a:lnTo>
                  <a:pt x="89" y="25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Oval 10">
            <a:extLst>
              <a:ext uri="{FF2B5EF4-FFF2-40B4-BE49-F238E27FC236}">
                <a16:creationId xmlns:a16="http://schemas.microsoft.com/office/drawing/2014/main" xmlns="" id="{1A96F7FB-A517-423A-A9A6-936BD6C9869C}"/>
              </a:ext>
            </a:extLst>
          </p:cNvPr>
          <p:cNvSpPr/>
          <p:nvPr/>
        </p:nvSpPr>
        <p:spPr>
          <a:xfrm>
            <a:off x="2689366" y="2230224"/>
            <a:ext cx="501174" cy="497193"/>
          </a:xfrm>
          <a:custGeom>
            <a:avLst/>
            <a:gdLst>
              <a:gd name="connsiteX0" fmla="*/ 195338 w 599642"/>
              <a:gd name="connsiteY0" fmla="*/ 262308 h 594880"/>
              <a:gd name="connsiteX1" fmla="*/ 276686 w 599642"/>
              <a:gd name="connsiteY1" fmla="*/ 312903 h 594880"/>
              <a:gd name="connsiteX2" fmla="*/ 331233 w 599642"/>
              <a:gd name="connsiteY2" fmla="*/ 386007 h 594880"/>
              <a:gd name="connsiteX3" fmla="*/ 336974 w 599642"/>
              <a:gd name="connsiteY3" fmla="*/ 429009 h 594880"/>
              <a:gd name="connsiteX4" fmla="*/ 180513 w 599642"/>
              <a:gd name="connsiteY4" fmla="*/ 583818 h 594880"/>
              <a:gd name="connsiteX5" fmla="*/ 48454 w 599642"/>
              <a:gd name="connsiteY5" fmla="*/ 545116 h 594880"/>
              <a:gd name="connsiteX6" fmla="*/ 1085 w 599642"/>
              <a:gd name="connsiteY6" fmla="*/ 434743 h 594880"/>
              <a:gd name="connsiteX7" fmla="*/ 125967 w 599642"/>
              <a:gd name="connsiteY7" fmla="*/ 467711 h 594880"/>
              <a:gd name="connsiteX8" fmla="*/ 163288 w 599642"/>
              <a:gd name="connsiteY8" fmla="*/ 535082 h 594880"/>
              <a:gd name="connsiteX9" fmla="*/ 153240 w 599642"/>
              <a:gd name="connsiteY9" fmla="*/ 542249 h 594880"/>
              <a:gd name="connsiteX10" fmla="*/ 71421 w 599642"/>
              <a:gd name="connsiteY10" fmla="*/ 490646 h 594880"/>
              <a:gd name="connsiteX11" fmla="*/ 49889 w 599642"/>
              <a:gd name="connsiteY11" fmla="*/ 506414 h 594880"/>
              <a:gd name="connsiteX12" fmla="*/ 148934 w 599642"/>
              <a:gd name="connsiteY12" fmla="*/ 569484 h 594880"/>
              <a:gd name="connsiteX13" fmla="*/ 157546 w 599642"/>
              <a:gd name="connsiteY13" fmla="*/ 568050 h 594880"/>
              <a:gd name="connsiteX14" fmla="*/ 189125 w 599642"/>
              <a:gd name="connsiteY14" fmla="*/ 543682 h 594880"/>
              <a:gd name="connsiteX15" fmla="*/ 146063 w 599642"/>
              <a:gd name="connsiteY15" fmla="*/ 449077 h 594880"/>
              <a:gd name="connsiteX16" fmla="*/ 21181 w 599642"/>
              <a:gd name="connsiteY16" fmla="*/ 403208 h 594880"/>
              <a:gd name="connsiteX17" fmla="*/ 19745 w 599642"/>
              <a:gd name="connsiteY17" fmla="*/ 403208 h 594880"/>
              <a:gd name="connsiteX18" fmla="*/ 160417 w 599642"/>
              <a:gd name="connsiteY18" fmla="*/ 264167 h 594880"/>
              <a:gd name="connsiteX19" fmla="*/ 195338 w 599642"/>
              <a:gd name="connsiteY19" fmla="*/ 262308 h 594880"/>
              <a:gd name="connsiteX20" fmla="*/ 280977 w 599642"/>
              <a:gd name="connsiteY20" fmla="*/ 145175 h 594880"/>
              <a:gd name="connsiteX21" fmla="*/ 291028 w 599642"/>
              <a:gd name="connsiteY21" fmla="*/ 148043 h 594880"/>
              <a:gd name="connsiteX22" fmla="*/ 384351 w 599642"/>
              <a:gd name="connsiteY22" fmla="*/ 212564 h 594880"/>
              <a:gd name="connsiteX23" fmla="*/ 444653 w 599642"/>
              <a:gd name="connsiteY23" fmla="*/ 324401 h 594880"/>
              <a:gd name="connsiteX24" fmla="*/ 440346 w 599642"/>
              <a:gd name="connsiteY24" fmla="*/ 358812 h 594880"/>
              <a:gd name="connsiteX25" fmla="*/ 467625 w 599642"/>
              <a:gd name="connsiteY25" fmla="*/ 363113 h 594880"/>
              <a:gd name="connsiteX26" fmla="*/ 562385 w 599642"/>
              <a:gd name="connsiteY26" fmla="*/ 482119 h 594880"/>
              <a:gd name="connsiteX27" fmla="*/ 509262 w 599642"/>
              <a:gd name="connsiteY27" fmla="*/ 507928 h 594880"/>
              <a:gd name="connsiteX28" fmla="*/ 453267 w 599642"/>
              <a:gd name="connsiteY28" fmla="*/ 393223 h 594880"/>
              <a:gd name="connsiteX29" fmla="*/ 434603 w 599642"/>
              <a:gd name="connsiteY29" fmla="*/ 383187 h 594880"/>
              <a:gd name="connsiteX30" fmla="*/ 446089 w 599642"/>
              <a:gd name="connsiteY30" fmla="*/ 400392 h 594880"/>
              <a:gd name="connsiteX31" fmla="*/ 417374 w 599642"/>
              <a:gd name="connsiteY31" fmla="*/ 550942 h 594880"/>
              <a:gd name="connsiteX32" fmla="*/ 364251 w 599642"/>
              <a:gd name="connsiteY32" fmla="*/ 528001 h 594880"/>
              <a:gd name="connsiteX33" fmla="*/ 414502 w 599642"/>
              <a:gd name="connsiteY33" fmla="*/ 430502 h 594880"/>
              <a:gd name="connsiteX34" fmla="*/ 413066 w 599642"/>
              <a:gd name="connsiteY34" fmla="*/ 400392 h 594880"/>
              <a:gd name="connsiteX35" fmla="*/ 405888 w 599642"/>
              <a:gd name="connsiteY35" fmla="*/ 401826 h 594880"/>
              <a:gd name="connsiteX36" fmla="*/ 355636 w 599642"/>
              <a:gd name="connsiteY36" fmla="*/ 450576 h 594880"/>
              <a:gd name="connsiteX37" fmla="*/ 364251 w 599642"/>
              <a:gd name="connsiteY37" fmla="*/ 403260 h 594880"/>
              <a:gd name="connsiteX38" fmla="*/ 354201 w 599642"/>
              <a:gd name="connsiteY38" fmla="*/ 374584 h 594880"/>
              <a:gd name="connsiteX39" fmla="*/ 296771 w 599642"/>
              <a:gd name="connsiteY39" fmla="*/ 294291 h 594880"/>
              <a:gd name="connsiteX40" fmla="*/ 190525 w 599642"/>
              <a:gd name="connsiteY40" fmla="*/ 234071 h 594880"/>
              <a:gd name="connsiteX41" fmla="*/ 441820 w 599642"/>
              <a:gd name="connsiteY41" fmla="*/ 783 h 594880"/>
              <a:gd name="connsiteX42" fmla="*/ 550831 w 599642"/>
              <a:gd name="connsiteY42" fmla="*/ 49171 h 594880"/>
              <a:gd name="connsiteX43" fmla="*/ 585283 w 599642"/>
              <a:gd name="connsiteY43" fmla="*/ 185374 h 594880"/>
              <a:gd name="connsiteX44" fmla="*/ 467570 w 599642"/>
              <a:gd name="connsiteY44" fmla="*/ 301505 h 594880"/>
              <a:gd name="connsiteX45" fmla="*/ 404407 w 599642"/>
              <a:gd name="connsiteY45" fmla="*/ 193976 h 594880"/>
              <a:gd name="connsiteX46" fmla="*/ 302484 w 599642"/>
              <a:gd name="connsiteY46" fmla="*/ 123724 h 594880"/>
              <a:gd name="connsiteX47" fmla="*/ 415891 w 599642"/>
              <a:gd name="connsiteY47" fmla="*/ 13328 h 594880"/>
              <a:gd name="connsiteX48" fmla="*/ 441820 w 599642"/>
              <a:gd name="connsiteY48" fmla="*/ 783 h 594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99642" h="594880">
                <a:moveTo>
                  <a:pt x="195338" y="262308"/>
                </a:moveTo>
                <a:cubicBezTo>
                  <a:pt x="230125" y="269094"/>
                  <a:pt x="262691" y="297852"/>
                  <a:pt x="276686" y="312903"/>
                </a:cubicBezTo>
                <a:cubicBezTo>
                  <a:pt x="298218" y="334404"/>
                  <a:pt x="318314" y="361639"/>
                  <a:pt x="331233" y="386007"/>
                </a:cubicBezTo>
                <a:cubicBezTo>
                  <a:pt x="342716" y="408941"/>
                  <a:pt x="339845" y="423276"/>
                  <a:pt x="336974" y="429009"/>
                </a:cubicBezTo>
                <a:lnTo>
                  <a:pt x="180513" y="583818"/>
                </a:lnTo>
                <a:cubicBezTo>
                  <a:pt x="151804" y="608186"/>
                  <a:pt x="92952" y="590985"/>
                  <a:pt x="48454" y="545116"/>
                </a:cubicBezTo>
                <a:cubicBezTo>
                  <a:pt x="12568" y="509280"/>
                  <a:pt x="-4657" y="466278"/>
                  <a:pt x="1085" y="434743"/>
                </a:cubicBezTo>
                <a:cubicBezTo>
                  <a:pt x="19745" y="427576"/>
                  <a:pt x="72856" y="413242"/>
                  <a:pt x="125967" y="467711"/>
                </a:cubicBezTo>
                <a:cubicBezTo>
                  <a:pt x="158982" y="500680"/>
                  <a:pt x="167594" y="525048"/>
                  <a:pt x="163288" y="535082"/>
                </a:cubicBezTo>
                <a:cubicBezTo>
                  <a:pt x="163288" y="536515"/>
                  <a:pt x="161852" y="540816"/>
                  <a:pt x="153240" y="542249"/>
                </a:cubicBezTo>
                <a:cubicBezTo>
                  <a:pt x="134579" y="545116"/>
                  <a:pt x="100129" y="527915"/>
                  <a:pt x="71421" y="490646"/>
                </a:cubicBezTo>
                <a:lnTo>
                  <a:pt x="49889" y="506414"/>
                </a:lnTo>
                <a:cubicBezTo>
                  <a:pt x="85775" y="553716"/>
                  <a:pt x="123096" y="569484"/>
                  <a:pt x="148934" y="569484"/>
                </a:cubicBezTo>
                <a:cubicBezTo>
                  <a:pt x="151804" y="569484"/>
                  <a:pt x="154675" y="569484"/>
                  <a:pt x="157546" y="568050"/>
                </a:cubicBezTo>
                <a:cubicBezTo>
                  <a:pt x="173336" y="566617"/>
                  <a:pt x="184819" y="556583"/>
                  <a:pt x="189125" y="543682"/>
                </a:cubicBezTo>
                <a:cubicBezTo>
                  <a:pt x="197738" y="519314"/>
                  <a:pt x="181948" y="484912"/>
                  <a:pt x="146063" y="449077"/>
                </a:cubicBezTo>
                <a:cubicBezTo>
                  <a:pt x="100129" y="403208"/>
                  <a:pt x="54195" y="398908"/>
                  <a:pt x="21181" y="403208"/>
                </a:cubicBezTo>
                <a:cubicBezTo>
                  <a:pt x="21181" y="403208"/>
                  <a:pt x="19745" y="403208"/>
                  <a:pt x="19745" y="403208"/>
                </a:cubicBezTo>
                <a:lnTo>
                  <a:pt x="160417" y="264167"/>
                </a:lnTo>
                <a:cubicBezTo>
                  <a:pt x="171901" y="260225"/>
                  <a:pt x="183743" y="260046"/>
                  <a:pt x="195338" y="262308"/>
                </a:cubicBezTo>
                <a:close/>
                <a:moveTo>
                  <a:pt x="280977" y="145175"/>
                </a:moveTo>
                <a:cubicBezTo>
                  <a:pt x="283849" y="146609"/>
                  <a:pt x="288156" y="146609"/>
                  <a:pt x="291028" y="148043"/>
                </a:cubicBezTo>
                <a:cubicBezTo>
                  <a:pt x="322614" y="160947"/>
                  <a:pt x="355636" y="183888"/>
                  <a:pt x="384351" y="212564"/>
                </a:cubicBezTo>
                <a:cubicBezTo>
                  <a:pt x="417374" y="245541"/>
                  <a:pt x="441781" y="284254"/>
                  <a:pt x="444653" y="324401"/>
                </a:cubicBezTo>
                <a:cubicBezTo>
                  <a:pt x="444653" y="335871"/>
                  <a:pt x="444653" y="347342"/>
                  <a:pt x="440346" y="358812"/>
                </a:cubicBezTo>
                <a:cubicBezTo>
                  <a:pt x="443217" y="358812"/>
                  <a:pt x="453267" y="360246"/>
                  <a:pt x="467625" y="363113"/>
                </a:cubicBezTo>
                <a:cubicBezTo>
                  <a:pt x="503519" y="371716"/>
                  <a:pt x="565256" y="398959"/>
                  <a:pt x="562385" y="482119"/>
                </a:cubicBezTo>
                <a:lnTo>
                  <a:pt x="509262" y="507928"/>
                </a:lnTo>
                <a:cubicBezTo>
                  <a:pt x="509262" y="507928"/>
                  <a:pt x="506390" y="430502"/>
                  <a:pt x="453267" y="393223"/>
                </a:cubicBezTo>
                <a:cubicBezTo>
                  <a:pt x="447524" y="388922"/>
                  <a:pt x="441781" y="386054"/>
                  <a:pt x="434603" y="383187"/>
                </a:cubicBezTo>
                <a:cubicBezTo>
                  <a:pt x="437474" y="387488"/>
                  <a:pt x="441781" y="393223"/>
                  <a:pt x="446089" y="400392"/>
                </a:cubicBezTo>
                <a:cubicBezTo>
                  <a:pt x="463318" y="433370"/>
                  <a:pt x="484854" y="497891"/>
                  <a:pt x="417374" y="550942"/>
                </a:cubicBezTo>
                <a:lnTo>
                  <a:pt x="364251" y="528001"/>
                </a:lnTo>
                <a:cubicBezTo>
                  <a:pt x="364251" y="528001"/>
                  <a:pt x="410195" y="486421"/>
                  <a:pt x="414502" y="430502"/>
                </a:cubicBezTo>
                <a:cubicBezTo>
                  <a:pt x="415938" y="420466"/>
                  <a:pt x="414502" y="410429"/>
                  <a:pt x="413066" y="400392"/>
                </a:cubicBezTo>
                <a:cubicBezTo>
                  <a:pt x="410195" y="400392"/>
                  <a:pt x="408759" y="400392"/>
                  <a:pt x="405888" y="401826"/>
                </a:cubicBezTo>
                <a:lnTo>
                  <a:pt x="355636" y="450576"/>
                </a:lnTo>
                <a:cubicBezTo>
                  <a:pt x="355636" y="450576"/>
                  <a:pt x="371430" y="434804"/>
                  <a:pt x="364251" y="403260"/>
                </a:cubicBezTo>
                <a:cubicBezTo>
                  <a:pt x="362815" y="394657"/>
                  <a:pt x="359944" y="384621"/>
                  <a:pt x="354201" y="374584"/>
                </a:cubicBezTo>
                <a:cubicBezTo>
                  <a:pt x="341279" y="347342"/>
                  <a:pt x="321178" y="318666"/>
                  <a:pt x="296771" y="294291"/>
                </a:cubicBezTo>
                <a:cubicBezTo>
                  <a:pt x="265184" y="262747"/>
                  <a:pt x="227855" y="238372"/>
                  <a:pt x="190525" y="234071"/>
                </a:cubicBezTo>
                <a:close/>
                <a:moveTo>
                  <a:pt x="441820" y="783"/>
                </a:moveTo>
                <a:cubicBezTo>
                  <a:pt x="472505" y="-4056"/>
                  <a:pt x="515301" y="13686"/>
                  <a:pt x="550831" y="49171"/>
                </a:cubicBezTo>
                <a:cubicBezTo>
                  <a:pt x="598203" y="96483"/>
                  <a:pt x="613994" y="158133"/>
                  <a:pt x="585283" y="185374"/>
                </a:cubicBezTo>
                <a:cubicBezTo>
                  <a:pt x="585283" y="185374"/>
                  <a:pt x="467570" y="301505"/>
                  <a:pt x="467570" y="301505"/>
                </a:cubicBezTo>
                <a:cubicBezTo>
                  <a:pt x="460392" y="265662"/>
                  <a:pt x="438859" y="228385"/>
                  <a:pt x="404407" y="193976"/>
                </a:cubicBezTo>
                <a:cubicBezTo>
                  <a:pt x="374261" y="162434"/>
                  <a:pt x="336937" y="138061"/>
                  <a:pt x="302484" y="123724"/>
                </a:cubicBezTo>
                <a:cubicBezTo>
                  <a:pt x="302484" y="123724"/>
                  <a:pt x="414455" y="13328"/>
                  <a:pt x="415891" y="13328"/>
                </a:cubicBezTo>
                <a:cubicBezTo>
                  <a:pt x="422710" y="6517"/>
                  <a:pt x="431592" y="2396"/>
                  <a:pt x="441820" y="78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Oval 10">
            <a:extLst>
              <a:ext uri="{FF2B5EF4-FFF2-40B4-BE49-F238E27FC236}">
                <a16:creationId xmlns:a16="http://schemas.microsoft.com/office/drawing/2014/main" xmlns="" id="{60A212F6-5501-4779-BEA1-980B59F1C027}"/>
              </a:ext>
            </a:extLst>
          </p:cNvPr>
          <p:cNvSpPr/>
          <p:nvPr/>
        </p:nvSpPr>
        <p:spPr>
          <a:xfrm>
            <a:off x="3770533" y="2228234"/>
            <a:ext cx="420380" cy="501174"/>
          </a:xfrm>
          <a:custGeom>
            <a:avLst/>
            <a:gdLst>
              <a:gd name="T0" fmla="*/ 307 w 320"/>
              <a:gd name="T1" fmla="*/ 154 h 382"/>
              <a:gd name="T2" fmla="*/ 253 w 320"/>
              <a:gd name="T3" fmla="*/ 143 h 382"/>
              <a:gd name="T4" fmla="*/ 216 w 320"/>
              <a:gd name="T5" fmla="*/ 85 h 382"/>
              <a:gd name="T6" fmla="*/ 203 w 320"/>
              <a:gd name="T7" fmla="*/ 13 h 382"/>
              <a:gd name="T8" fmla="*/ 210 w 320"/>
              <a:gd name="T9" fmla="*/ 0 h 382"/>
              <a:gd name="T10" fmla="*/ 117 w 320"/>
              <a:gd name="T11" fmla="*/ 13 h 382"/>
              <a:gd name="T12" fmla="*/ 126 w 320"/>
              <a:gd name="T13" fmla="*/ 64 h 382"/>
              <a:gd name="T14" fmla="*/ 102 w 320"/>
              <a:gd name="T15" fmla="*/ 101 h 382"/>
              <a:gd name="T16" fmla="*/ 75 w 320"/>
              <a:gd name="T17" fmla="*/ 143 h 382"/>
              <a:gd name="T18" fmla="*/ 16 w 320"/>
              <a:gd name="T19" fmla="*/ 154 h 382"/>
              <a:gd name="T20" fmla="*/ 0 w 320"/>
              <a:gd name="T21" fmla="*/ 183 h 382"/>
              <a:gd name="T22" fmla="*/ 142 w 320"/>
              <a:gd name="T23" fmla="*/ 375 h 382"/>
              <a:gd name="T24" fmla="*/ 182 w 320"/>
              <a:gd name="T25" fmla="*/ 375 h 382"/>
              <a:gd name="T26" fmla="*/ 320 w 320"/>
              <a:gd name="T27" fmla="*/ 183 h 382"/>
              <a:gd name="T28" fmla="*/ 111 w 320"/>
              <a:gd name="T29" fmla="*/ 107 h 382"/>
              <a:gd name="T30" fmla="*/ 137 w 320"/>
              <a:gd name="T31" fmla="*/ 64 h 382"/>
              <a:gd name="T32" fmla="*/ 192 w 320"/>
              <a:gd name="T33" fmla="*/ 16 h 382"/>
              <a:gd name="T34" fmla="*/ 207 w 320"/>
              <a:gd name="T35" fmla="*/ 91 h 382"/>
              <a:gd name="T36" fmla="*/ 241 w 320"/>
              <a:gd name="T37" fmla="*/ 143 h 382"/>
              <a:gd name="T38" fmla="*/ 223 w 320"/>
              <a:gd name="T39" fmla="*/ 123 h 382"/>
              <a:gd name="T40" fmla="*/ 111 w 320"/>
              <a:gd name="T41" fmla="*/ 116 h 382"/>
              <a:gd name="T42" fmla="*/ 93 w 320"/>
              <a:gd name="T43" fmla="*/ 144 h 382"/>
              <a:gd name="T44" fmla="*/ 111 w 320"/>
              <a:gd name="T45" fmla="*/ 107 h 382"/>
              <a:gd name="T46" fmla="*/ 67 w 320"/>
              <a:gd name="T47" fmla="*/ 339 h 382"/>
              <a:gd name="T48" fmla="*/ 25 w 320"/>
              <a:gd name="T49" fmla="*/ 160 h 382"/>
              <a:gd name="T50" fmla="*/ 154 w 320"/>
              <a:gd name="T51" fmla="*/ 180 h 382"/>
              <a:gd name="T52" fmla="*/ 160 w 320"/>
              <a:gd name="T53" fmla="*/ 285 h 382"/>
              <a:gd name="T54" fmla="*/ 298 w 320"/>
              <a:gd name="T55" fmla="*/ 347 h 382"/>
              <a:gd name="T56" fmla="*/ 163 w 320"/>
              <a:gd name="T57" fmla="*/ 359 h 382"/>
              <a:gd name="T58" fmla="*/ 168 w 320"/>
              <a:gd name="T59" fmla="*/ 291 h 382"/>
              <a:gd name="T60" fmla="*/ 248 w 320"/>
              <a:gd name="T61" fmla="*/ 152 h 382"/>
              <a:gd name="T62" fmla="*/ 298 w 320"/>
              <a:gd name="T63" fmla="*/ 347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20" h="382">
                <a:moveTo>
                  <a:pt x="307" y="174"/>
                </a:moveTo>
                <a:lnTo>
                  <a:pt x="307" y="154"/>
                </a:lnTo>
                <a:lnTo>
                  <a:pt x="304" y="153"/>
                </a:lnTo>
                <a:cubicBezTo>
                  <a:pt x="303" y="152"/>
                  <a:pt x="282" y="144"/>
                  <a:pt x="253" y="143"/>
                </a:cubicBezTo>
                <a:cubicBezTo>
                  <a:pt x="248" y="134"/>
                  <a:pt x="238" y="116"/>
                  <a:pt x="227" y="101"/>
                </a:cubicBezTo>
                <a:cubicBezTo>
                  <a:pt x="223" y="95"/>
                  <a:pt x="219" y="90"/>
                  <a:pt x="216" y="85"/>
                </a:cubicBezTo>
                <a:cubicBezTo>
                  <a:pt x="210" y="77"/>
                  <a:pt x="203" y="67"/>
                  <a:pt x="203" y="64"/>
                </a:cubicBezTo>
                <a:cubicBezTo>
                  <a:pt x="203" y="52"/>
                  <a:pt x="203" y="22"/>
                  <a:pt x="203" y="13"/>
                </a:cubicBezTo>
                <a:lnTo>
                  <a:pt x="210" y="13"/>
                </a:lnTo>
                <a:lnTo>
                  <a:pt x="210" y="0"/>
                </a:lnTo>
                <a:lnTo>
                  <a:pt x="117" y="0"/>
                </a:lnTo>
                <a:lnTo>
                  <a:pt x="117" y="13"/>
                </a:lnTo>
                <a:lnTo>
                  <a:pt x="126" y="13"/>
                </a:lnTo>
                <a:cubicBezTo>
                  <a:pt x="126" y="22"/>
                  <a:pt x="126" y="52"/>
                  <a:pt x="126" y="64"/>
                </a:cubicBezTo>
                <a:cubicBezTo>
                  <a:pt x="126" y="67"/>
                  <a:pt x="119" y="77"/>
                  <a:pt x="114" y="85"/>
                </a:cubicBezTo>
                <a:cubicBezTo>
                  <a:pt x="110" y="90"/>
                  <a:pt x="106" y="95"/>
                  <a:pt x="102" y="101"/>
                </a:cubicBezTo>
                <a:cubicBezTo>
                  <a:pt x="92" y="116"/>
                  <a:pt x="82" y="134"/>
                  <a:pt x="76" y="143"/>
                </a:cubicBezTo>
                <a:cubicBezTo>
                  <a:pt x="76" y="143"/>
                  <a:pt x="75" y="143"/>
                  <a:pt x="75" y="143"/>
                </a:cubicBezTo>
                <a:cubicBezTo>
                  <a:pt x="43" y="143"/>
                  <a:pt x="20" y="152"/>
                  <a:pt x="19" y="153"/>
                </a:cubicBezTo>
                <a:lnTo>
                  <a:pt x="16" y="154"/>
                </a:lnTo>
                <a:lnTo>
                  <a:pt x="16" y="173"/>
                </a:lnTo>
                <a:cubicBezTo>
                  <a:pt x="6" y="174"/>
                  <a:pt x="0" y="178"/>
                  <a:pt x="0" y="183"/>
                </a:cubicBezTo>
                <a:lnTo>
                  <a:pt x="0" y="375"/>
                </a:lnTo>
                <a:lnTo>
                  <a:pt x="142" y="375"/>
                </a:lnTo>
                <a:cubicBezTo>
                  <a:pt x="147" y="379"/>
                  <a:pt x="154" y="382"/>
                  <a:pt x="162" y="382"/>
                </a:cubicBezTo>
                <a:cubicBezTo>
                  <a:pt x="170" y="382"/>
                  <a:pt x="177" y="379"/>
                  <a:pt x="182" y="375"/>
                </a:cubicBezTo>
                <a:lnTo>
                  <a:pt x="320" y="375"/>
                </a:lnTo>
                <a:lnTo>
                  <a:pt x="320" y="183"/>
                </a:lnTo>
                <a:cubicBezTo>
                  <a:pt x="320" y="178"/>
                  <a:pt x="315" y="176"/>
                  <a:pt x="307" y="174"/>
                </a:cubicBezTo>
                <a:close/>
                <a:moveTo>
                  <a:pt x="111" y="107"/>
                </a:moveTo>
                <a:cubicBezTo>
                  <a:pt x="115" y="101"/>
                  <a:pt x="119" y="96"/>
                  <a:pt x="122" y="91"/>
                </a:cubicBezTo>
                <a:cubicBezTo>
                  <a:pt x="132" y="77"/>
                  <a:pt x="137" y="70"/>
                  <a:pt x="137" y="64"/>
                </a:cubicBezTo>
                <a:cubicBezTo>
                  <a:pt x="137" y="53"/>
                  <a:pt x="137" y="27"/>
                  <a:pt x="137" y="16"/>
                </a:cubicBezTo>
                <a:lnTo>
                  <a:pt x="192" y="16"/>
                </a:lnTo>
                <a:cubicBezTo>
                  <a:pt x="192" y="27"/>
                  <a:pt x="193" y="53"/>
                  <a:pt x="192" y="64"/>
                </a:cubicBezTo>
                <a:cubicBezTo>
                  <a:pt x="192" y="70"/>
                  <a:pt x="197" y="77"/>
                  <a:pt x="207" y="91"/>
                </a:cubicBezTo>
                <a:cubicBezTo>
                  <a:pt x="211" y="96"/>
                  <a:pt x="214" y="101"/>
                  <a:pt x="218" y="107"/>
                </a:cubicBezTo>
                <a:cubicBezTo>
                  <a:pt x="227" y="119"/>
                  <a:pt x="235" y="134"/>
                  <a:pt x="241" y="143"/>
                </a:cubicBezTo>
                <a:cubicBezTo>
                  <a:pt x="239" y="144"/>
                  <a:pt x="238" y="144"/>
                  <a:pt x="236" y="144"/>
                </a:cubicBezTo>
                <a:cubicBezTo>
                  <a:pt x="233" y="138"/>
                  <a:pt x="228" y="130"/>
                  <a:pt x="223" y="123"/>
                </a:cubicBezTo>
                <a:cubicBezTo>
                  <a:pt x="222" y="120"/>
                  <a:pt x="220" y="118"/>
                  <a:pt x="218" y="116"/>
                </a:cubicBezTo>
                <a:lnTo>
                  <a:pt x="111" y="116"/>
                </a:lnTo>
                <a:cubicBezTo>
                  <a:pt x="109" y="118"/>
                  <a:pt x="108" y="120"/>
                  <a:pt x="106" y="123"/>
                </a:cubicBezTo>
                <a:cubicBezTo>
                  <a:pt x="101" y="130"/>
                  <a:pt x="96" y="138"/>
                  <a:pt x="93" y="144"/>
                </a:cubicBezTo>
                <a:cubicBezTo>
                  <a:pt x="91" y="144"/>
                  <a:pt x="90" y="144"/>
                  <a:pt x="88" y="144"/>
                </a:cubicBezTo>
                <a:cubicBezTo>
                  <a:pt x="94" y="134"/>
                  <a:pt x="102" y="119"/>
                  <a:pt x="111" y="107"/>
                </a:cubicBezTo>
                <a:close/>
                <a:moveTo>
                  <a:pt x="160" y="360"/>
                </a:moveTo>
                <a:cubicBezTo>
                  <a:pt x="148" y="355"/>
                  <a:pt x="108" y="339"/>
                  <a:pt x="67" y="339"/>
                </a:cubicBezTo>
                <a:cubicBezTo>
                  <a:pt x="51" y="339"/>
                  <a:pt x="37" y="342"/>
                  <a:pt x="25" y="347"/>
                </a:cubicBezTo>
                <a:lnTo>
                  <a:pt x="25" y="160"/>
                </a:lnTo>
                <a:cubicBezTo>
                  <a:pt x="32" y="158"/>
                  <a:pt x="51" y="152"/>
                  <a:pt x="75" y="152"/>
                </a:cubicBezTo>
                <a:cubicBezTo>
                  <a:pt x="106" y="152"/>
                  <a:pt x="133" y="162"/>
                  <a:pt x="154" y="180"/>
                </a:cubicBezTo>
                <a:lnTo>
                  <a:pt x="154" y="291"/>
                </a:lnTo>
                <a:lnTo>
                  <a:pt x="160" y="285"/>
                </a:lnTo>
                <a:lnTo>
                  <a:pt x="160" y="360"/>
                </a:lnTo>
                <a:close/>
                <a:moveTo>
                  <a:pt x="298" y="347"/>
                </a:moveTo>
                <a:cubicBezTo>
                  <a:pt x="285" y="342"/>
                  <a:pt x="270" y="339"/>
                  <a:pt x="253" y="339"/>
                </a:cubicBezTo>
                <a:cubicBezTo>
                  <a:pt x="213" y="339"/>
                  <a:pt x="174" y="354"/>
                  <a:pt x="163" y="359"/>
                </a:cubicBezTo>
                <a:lnTo>
                  <a:pt x="163" y="285"/>
                </a:lnTo>
                <a:lnTo>
                  <a:pt x="168" y="291"/>
                </a:lnTo>
                <a:lnTo>
                  <a:pt x="168" y="180"/>
                </a:lnTo>
                <a:cubicBezTo>
                  <a:pt x="190" y="162"/>
                  <a:pt x="217" y="152"/>
                  <a:pt x="248" y="152"/>
                </a:cubicBezTo>
                <a:cubicBezTo>
                  <a:pt x="271" y="152"/>
                  <a:pt x="291" y="158"/>
                  <a:pt x="298" y="160"/>
                </a:cubicBezTo>
                <a:lnTo>
                  <a:pt x="298" y="34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Oval 10">
            <a:extLst>
              <a:ext uri="{FF2B5EF4-FFF2-40B4-BE49-F238E27FC236}">
                <a16:creationId xmlns:a16="http://schemas.microsoft.com/office/drawing/2014/main" xmlns="" id="{40C0B847-F156-4AF1-A818-3B0C2EB97569}"/>
              </a:ext>
            </a:extLst>
          </p:cNvPr>
          <p:cNvSpPr/>
          <p:nvPr/>
        </p:nvSpPr>
        <p:spPr>
          <a:xfrm>
            <a:off x="4752741" y="2228234"/>
            <a:ext cx="456709" cy="501174"/>
          </a:xfrm>
          <a:custGeom>
            <a:avLst/>
            <a:gdLst>
              <a:gd name="connsiteX0" fmla="*/ 276727 w 552315"/>
              <a:gd name="connsiteY0" fmla="*/ 511611 h 606087"/>
              <a:gd name="connsiteX1" fmla="*/ 269135 w 552315"/>
              <a:gd name="connsiteY1" fmla="*/ 514075 h 606087"/>
              <a:gd name="connsiteX2" fmla="*/ 269135 w 552315"/>
              <a:gd name="connsiteY2" fmla="*/ 587135 h 606087"/>
              <a:gd name="connsiteX3" fmla="*/ 283750 w 552315"/>
              <a:gd name="connsiteY3" fmla="*/ 587135 h 606087"/>
              <a:gd name="connsiteX4" fmla="*/ 283750 w 552315"/>
              <a:gd name="connsiteY4" fmla="*/ 513885 h 606087"/>
              <a:gd name="connsiteX5" fmla="*/ 230606 w 552315"/>
              <a:gd name="connsiteY5" fmla="*/ 468874 h 606087"/>
              <a:gd name="connsiteX6" fmla="*/ 228139 w 552315"/>
              <a:gd name="connsiteY6" fmla="*/ 482804 h 606087"/>
              <a:gd name="connsiteX7" fmla="*/ 241140 w 552315"/>
              <a:gd name="connsiteY7" fmla="*/ 490669 h 606087"/>
              <a:gd name="connsiteX8" fmla="*/ 243323 w 552315"/>
              <a:gd name="connsiteY8" fmla="*/ 492564 h 606087"/>
              <a:gd name="connsiteX9" fmla="*/ 250060 w 552315"/>
              <a:gd name="connsiteY9" fmla="*/ 500334 h 606087"/>
              <a:gd name="connsiteX10" fmla="*/ 263062 w 552315"/>
              <a:gd name="connsiteY10" fmla="*/ 496070 h 606087"/>
              <a:gd name="connsiteX11" fmla="*/ 230606 w 552315"/>
              <a:gd name="connsiteY11" fmla="*/ 468874 h 606087"/>
              <a:gd name="connsiteX12" fmla="*/ 322469 w 552315"/>
              <a:gd name="connsiteY12" fmla="*/ 467074 h 606087"/>
              <a:gd name="connsiteX13" fmla="*/ 289823 w 552315"/>
              <a:gd name="connsiteY13" fmla="*/ 495975 h 606087"/>
              <a:gd name="connsiteX14" fmla="*/ 303299 w 552315"/>
              <a:gd name="connsiteY14" fmla="*/ 500334 h 606087"/>
              <a:gd name="connsiteX15" fmla="*/ 310037 w 552315"/>
              <a:gd name="connsiteY15" fmla="*/ 492564 h 606087"/>
              <a:gd name="connsiteX16" fmla="*/ 312314 w 552315"/>
              <a:gd name="connsiteY16" fmla="*/ 490669 h 606087"/>
              <a:gd name="connsiteX17" fmla="*/ 325221 w 552315"/>
              <a:gd name="connsiteY17" fmla="*/ 482804 h 606087"/>
              <a:gd name="connsiteX18" fmla="*/ 339645 w 552315"/>
              <a:gd name="connsiteY18" fmla="*/ 454944 h 606087"/>
              <a:gd name="connsiteX19" fmla="*/ 345055 w 552315"/>
              <a:gd name="connsiteY19" fmla="*/ 485836 h 606087"/>
              <a:gd name="connsiteX20" fmla="*/ 340594 w 552315"/>
              <a:gd name="connsiteY20" fmla="*/ 495596 h 606087"/>
              <a:gd name="connsiteX21" fmla="*/ 323418 w 552315"/>
              <a:gd name="connsiteY21" fmla="*/ 506115 h 606087"/>
              <a:gd name="connsiteX22" fmla="*/ 313548 w 552315"/>
              <a:gd name="connsiteY22" fmla="*/ 517486 h 606087"/>
              <a:gd name="connsiteX23" fmla="*/ 306336 w 552315"/>
              <a:gd name="connsiteY23" fmla="*/ 520803 h 606087"/>
              <a:gd name="connsiteX24" fmla="*/ 303394 w 552315"/>
              <a:gd name="connsiteY24" fmla="*/ 520329 h 606087"/>
              <a:gd name="connsiteX25" fmla="*/ 302730 w 552315"/>
              <a:gd name="connsiteY25" fmla="*/ 520045 h 606087"/>
              <a:gd name="connsiteX26" fmla="*/ 302730 w 552315"/>
              <a:gd name="connsiteY26" fmla="*/ 587135 h 606087"/>
              <a:gd name="connsiteX27" fmla="*/ 459314 w 552315"/>
              <a:gd name="connsiteY27" fmla="*/ 587135 h 606087"/>
              <a:gd name="connsiteX28" fmla="*/ 459314 w 552315"/>
              <a:gd name="connsiteY28" fmla="*/ 567709 h 606087"/>
              <a:gd name="connsiteX29" fmla="*/ 429610 w 552315"/>
              <a:gd name="connsiteY29" fmla="*/ 479108 h 606087"/>
              <a:gd name="connsiteX30" fmla="*/ 374189 w 552315"/>
              <a:gd name="connsiteY30" fmla="*/ 454944 h 606087"/>
              <a:gd name="connsiteX31" fmla="*/ 178126 w 552315"/>
              <a:gd name="connsiteY31" fmla="*/ 454944 h 606087"/>
              <a:gd name="connsiteX32" fmla="*/ 92906 w 552315"/>
              <a:gd name="connsiteY32" fmla="*/ 567709 h 606087"/>
              <a:gd name="connsiteX33" fmla="*/ 92906 w 552315"/>
              <a:gd name="connsiteY33" fmla="*/ 587135 h 606087"/>
              <a:gd name="connsiteX34" fmla="*/ 250155 w 552315"/>
              <a:gd name="connsiteY34" fmla="*/ 587135 h 606087"/>
              <a:gd name="connsiteX35" fmla="*/ 250155 w 552315"/>
              <a:gd name="connsiteY35" fmla="*/ 520234 h 606087"/>
              <a:gd name="connsiteX36" fmla="*/ 249965 w 552315"/>
              <a:gd name="connsiteY36" fmla="*/ 520329 h 606087"/>
              <a:gd name="connsiteX37" fmla="*/ 247024 w 552315"/>
              <a:gd name="connsiteY37" fmla="*/ 520803 h 606087"/>
              <a:gd name="connsiteX38" fmla="*/ 239906 w 552315"/>
              <a:gd name="connsiteY38" fmla="*/ 517486 h 606087"/>
              <a:gd name="connsiteX39" fmla="*/ 229942 w 552315"/>
              <a:gd name="connsiteY39" fmla="*/ 506115 h 606087"/>
              <a:gd name="connsiteX40" fmla="*/ 212764 w 552315"/>
              <a:gd name="connsiteY40" fmla="*/ 495596 h 606087"/>
              <a:gd name="connsiteX41" fmla="*/ 208399 w 552315"/>
              <a:gd name="connsiteY41" fmla="*/ 485836 h 606087"/>
              <a:gd name="connsiteX42" fmla="*/ 213808 w 552315"/>
              <a:gd name="connsiteY42" fmla="*/ 454944 h 606087"/>
              <a:gd name="connsiteX43" fmla="*/ 244651 w 552315"/>
              <a:gd name="connsiteY43" fmla="*/ 412018 h 606087"/>
              <a:gd name="connsiteX44" fmla="*/ 244651 w 552315"/>
              <a:gd name="connsiteY44" fmla="*/ 445468 h 606087"/>
              <a:gd name="connsiteX45" fmla="*/ 244651 w 552315"/>
              <a:gd name="connsiteY45" fmla="*/ 445658 h 606087"/>
              <a:gd name="connsiteX46" fmla="*/ 244841 w 552315"/>
              <a:gd name="connsiteY46" fmla="*/ 447648 h 606087"/>
              <a:gd name="connsiteX47" fmla="*/ 276158 w 552315"/>
              <a:gd name="connsiteY47" fmla="*/ 478919 h 606087"/>
              <a:gd name="connsiteX48" fmla="*/ 307475 w 552315"/>
              <a:gd name="connsiteY48" fmla="*/ 447648 h 606087"/>
              <a:gd name="connsiteX49" fmla="*/ 307664 w 552315"/>
              <a:gd name="connsiteY49" fmla="*/ 445658 h 606087"/>
              <a:gd name="connsiteX50" fmla="*/ 307664 w 552315"/>
              <a:gd name="connsiteY50" fmla="*/ 445468 h 606087"/>
              <a:gd name="connsiteX51" fmla="*/ 307664 w 552315"/>
              <a:gd name="connsiteY51" fmla="*/ 412018 h 606087"/>
              <a:gd name="connsiteX52" fmla="*/ 277961 w 552315"/>
              <a:gd name="connsiteY52" fmla="*/ 416661 h 606087"/>
              <a:gd name="connsiteX53" fmla="*/ 277297 w 552315"/>
              <a:gd name="connsiteY53" fmla="*/ 416661 h 606087"/>
              <a:gd name="connsiteX54" fmla="*/ 274924 w 552315"/>
              <a:gd name="connsiteY54" fmla="*/ 416661 h 606087"/>
              <a:gd name="connsiteX55" fmla="*/ 274355 w 552315"/>
              <a:gd name="connsiteY55" fmla="*/ 416661 h 606087"/>
              <a:gd name="connsiteX56" fmla="*/ 244651 w 552315"/>
              <a:gd name="connsiteY56" fmla="*/ 412018 h 606087"/>
              <a:gd name="connsiteX57" fmla="*/ 333569 w 552315"/>
              <a:gd name="connsiteY57" fmla="*/ 321142 h 606087"/>
              <a:gd name="connsiteX58" fmla="*/ 334993 w 552315"/>
              <a:gd name="connsiteY58" fmla="*/ 334495 h 606087"/>
              <a:gd name="connsiteX59" fmla="*/ 278424 w 552315"/>
              <a:gd name="connsiteY59" fmla="*/ 354098 h 606087"/>
              <a:gd name="connsiteX60" fmla="*/ 218248 w 552315"/>
              <a:gd name="connsiteY60" fmla="*/ 335536 h 606087"/>
              <a:gd name="connsiteX61" fmla="*/ 217678 w 552315"/>
              <a:gd name="connsiteY61" fmla="*/ 322183 h 606087"/>
              <a:gd name="connsiteX62" fmla="*/ 231061 w 552315"/>
              <a:gd name="connsiteY62" fmla="*/ 321520 h 606087"/>
              <a:gd name="connsiteX63" fmla="*/ 278424 w 552315"/>
              <a:gd name="connsiteY63" fmla="*/ 335158 h 606087"/>
              <a:gd name="connsiteX64" fmla="*/ 320186 w 552315"/>
              <a:gd name="connsiteY64" fmla="*/ 322562 h 606087"/>
              <a:gd name="connsiteX65" fmla="*/ 333569 w 552315"/>
              <a:gd name="connsiteY65" fmla="*/ 321142 h 606087"/>
              <a:gd name="connsiteX66" fmla="*/ 265503 w 552315"/>
              <a:gd name="connsiteY66" fmla="*/ 268219 h 606087"/>
              <a:gd name="connsiteX67" fmla="*/ 274996 w 552315"/>
              <a:gd name="connsiteY67" fmla="*/ 277131 h 606087"/>
              <a:gd name="connsiteX68" fmla="*/ 277179 w 552315"/>
              <a:gd name="connsiteY68" fmla="*/ 277131 h 606087"/>
              <a:gd name="connsiteX69" fmla="*/ 286671 w 552315"/>
              <a:gd name="connsiteY69" fmla="*/ 268219 h 606087"/>
              <a:gd name="connsiteX70" fmla="*/ 296163 w 552315"/>
              <a:gd name="connsiteY70" fmla="*/ 277700 h 606087"/>
              <a:gd name="connsiteX71" fmla="*/ 277748 w 552315"/>
              <a:gd name="connsiteY71" fmla="*/ 296092 h 606087"/>
              <a:gd name="connsiteX72" fmla="*/ 274426 w 552315"/>
              <a:gd name="connsiteY72" fmla="*/ 296092 h 606087"/>
              <a:gd name="connsiteX73" fmla="*/ 256011 w 552315"/>
              <a:gd name="connsiteY73" fmla="*/ 277700 h 606087"/>
              <a:gd name="connsiteX74" fmla="*/ 265503 w 552315"/>
              <a:gd name="connsiteY74" fmla="*/ 268219 h 606087"/>
              <a:gd name="connsiteX75" fmla="*/ 271935 w 552315"/>
              <a:gd name="connsiteY75" fmla="*/ 243819 h 606087"/>
              <a:gd name="connsiteX76" fmla="*/ 257842 w 552315"/>
              <a:gd name="connsiteY76" fmla="*/ 246566 h 606087"/>
              <a:gd name="connsiteX77" fmla="*/ 252053 w 552315"/>
              <a:gd name="connsiteY77" fmla="*/ 259454 h 606087"/>
              <a:gd name="connsiteX78" fmla="*/ 216940 w 552315"/>
              <a:gd name="connsiteY78" fmla="*/ 276700 h 606087"/>
              <a:gd name="connsiteX79" fmla="*/ 198435 w 552315"/>
              <a:gd name="connsiteY79" fmla="*/ 277363 h 606087"/>
              <a:gd name="connsiteX80" fmla="*/ 160759 w 552315"/>
              <a:gd name="connsiteY80" fmla="*/ 267508 h 606087"/>
              <a:gd name="connsiteX81" fmla="*/ 160759 w 552315"/>
              <a:gd name="connsiteY81" fmla="*/ 295273 h 606087"/>
              <a:gd name="connsiteX82" fmla="*/ 180688 w 552315"/>
              <a:gd name="connsiteY82" fmla="*/ 344454 h 606087"/>
              <a:gd name="connsiteX83" fmla="*/ 275209 w 552315"/>
              <a:gd name="connsiteY83" fmla="*/ 397709 h 606087"/>
              <a:gd name="connsiteX84" fmla="*/ 277012 w 552315"/>
              <a:gd name="connsiteY84" fmla="*/ 397709 h 606087"/>
              <a:gd name="connsiteX85" fmla="*/ 371911 w 552315"/>
              <a:gd name="connsiteY85" fmla="*/ 343885 h 606087"/>
              <a:gd name="connsiteX86" fmla="*/ 391556 w 552315"/>
              <a:gd name="connsiteY86" fmla="*/ 295368 h 606087"/>
              <a:gd name="connsiteX87" fmla="*/ 391556 w 552315"/>
              <a:gd name="connsiteY87" fmla="*/ 282386 h 606087"/>
              <a:gd name="connsiteX88" fmla="*/ 391556 w 552315"/>
              <a:gd name="connsiteY88" fmla="*/ 282291 h 606087"/>
              <a:gd name="connsiteX89" fmla="*/ 391556 w 552315"/>
              <a:gd name="connsiteY89" fmla="*/ 267129 h 606087"/>
              <a:gd name="connsiteX90" fmla="*/ 353311 w 552315"/>
              <a:gd name="connsiteY90" fmla="*/ 277363 h 606087"/>
              <a:gd name="connsiteX91" fmla="*/ 334806 w 552315"/>
              <a:gd name="connsiteY91" fmla="*/ 276700 h 606087"/>
              <a:gd name="connsiteX92" fmla="*/ 299693 w 552315"/>
              <a:gd name="connsiteY92" fmla="*/ 259454 h 606087"/>
              <a:gd name="connsiteX93" fmla="*/ 293999 w 552315"/>
              <a:gd name="connsiteY93" fmla="*/ 246756 h 606087"/>
              <a:gd name="connsiteX94" fmla="*/ 271935 w 552315"/>
              <a:gd name="connsiteY94" fmla="*/ 243819 h 606087"/>
              <a:gd name="connsiteX95" fmla="*/ 141780 w 552315"/>
              <a:gd name="connsiteY95" fmla="*/ 231215 h 606087"/>
              <a:gd name="connsiteX96" fmla="*/ 133713 w 552315"/>
              <a:gd name="connsiteY96" fmla="*/ 233868 h 606087"/>
              <a:gd name="connsiteX97" fmla="*/ 131625 w 552315"/>
              <a:gd name="connsiteY97" fmla="*/ 238133 h 606087"/>
              <a:gd name="connsiteX98" fmla="*/ 138553 w 552315"/>
              <a:gd name="connsiteY98" fmla="*/ 271204 h 606087"/>
              <a:gd name="connsiteX99" fmla="*/ 141780 w 552315"/>
              <a:gd name="connsiteY99" fmla="*/ 273857 h 606087"/>
              <a:gd name="connsiteX100" fmla="*/ 343477 w 552315"/>
              <a:gd name="connsiteY100" fmla="*/ 223693 h 606087"/>
              <a:gd name="connsiteX101" fmla="*/ 354803 w 552315"/>
              <a:gd name="connsiteY101" fmla="*/ 234984 h 606087"/>
              <a:gd name="connsiteX102" fmla="*/ 343477 w 552315"/>
              <a:gd name="connsiteY102" fmla="*/ 246275 h 606087"/>
              <a:gd name="connsiteX103" fmla="*/ 332151 w 552315"/>
              <a:gd name="connsiteY103" fmla="*/ 234984 h 606087"/>
              <a:gd name="connsiteX104" fmla="*/ 343477 w 552315"/>
              <a:gd name="connsiteY104" fmla="*/ 223693 h 606087"/>
              <a:gd name="connsiteX105" fmla="*/ 208803 w 552315"/>
              <a:gd name="connsiteY105" fmla="*/ 223693 h 606087"/>
              <a:gd name="connsiteX106" fmla="*/ 220094 w 552315"/>
              <a:gd name="connsiteY106" fmla="*/ 234984 h 606087"/>
              <a:gd name="connsiteX107" fmla="*/ 208803 w 552315"/>
              <a:gd name="connsiteY107" fmla="*/ 246275 h 606087"/>
              <a:gd name="connsiteX108" fmla="*/ 197512 w 552315"/>
              <a:gd name="connsiteY108" fmla="*/ 234984 h 606087"/>
              <a:gd name="connsiteX109" fmla="*/ 208803 w 552315"/>
              <a:gd name="connsiteY109" fmla="*/ 223693 h 606087"/>
              <a:gd name="connsiteX110" fmla="*/ 350749 w 552315"/>
              <a:gd name="connsiteY110" fmla="*/ 214822 h 606087"/>
              <a:gd name="connsiteX111" fmla="*/ 312504 w 552315"/>
              <a:gd name="connsiteY111" fmla="*/ 219654 h 606087"/>
              <a:gd name="connsiteX112" fmla="*/ 315446 w 552315"/>
              <a:gd name="connsiteY112" fmla="*/ 248841 h 606087"/>
              <a:gd name="connsiteX113" fmla="*/ 335850 w 552315"/>
              <a:gd name="connsiteY113" fmla="*/ 257748 h 606087"/>
              <a:gd name="connsiteX114" fmla="*/ 353311 w 552315"/>
              <a:gd name="connsiteY114" fmla="*/ 258411 h 606087"/>
              <a:gd name="connsiteX115" fmla="*/ 388519 w 552315"/>
              <a:gd name="connsiteY115" fmla="*/ 219844 h 606087"/>
              <a:gd name="connsiteX116" fmla="*/ 350749 w 552315"/>
              <a:gd name="connsiteY116" fmla="*/ 214822 h 606087"/>
              <a:gd name="connsiteX117" fmla="*/ 201092 w 552315"/>
              <a:gd name="connsiteY117" fmla="*/ 214822 h 606087"/>
              <a:gd name="connsiteX118" fmla="*/ 163227 w 552315"/>
              <a:gd name="connsiteY118" fmla="*/ 219749 h 606087"/>
              <a:gd name="connsiteX119" fmla="*/ 198435 w 552315"/>
              <a:gd name="connsiteY119" fmla="*/ 258411 h 606087"/>
              <a:gd name="connsiteX120" fmla="*/ 215991 w 552315"/>
              <a:gd name="connsiteY120" fmla="*/ 257748 h 606087"/>
              <a:gd name="connsiteX121" fmla="*/ 236395 w 552315"/>
              <a:gd name="connsiteY121" fmla="*/ 248841 h 606087"/>
              <a:gd name="connsiteX122" fmla="*/ 239242 w 552315"/>
              <a:gd name="connsiteY122" fmla="*/ 219654 h 606087"/>
              <a:gd name="connsiteX123" fmla="*/ 201092 w 552315"/>
              <a:gd name="connsiteY123" fmla="*/ 214822 h 606087"/>
              <a:gd name="connsiteX124" fmla="*/ 334046 w 552315"/>
              <a:gd name="connsiteY124" fmla="*/ 137213 h 606087"/>
              <a:gd name="connsiteX125" fmla="*/ 219787 w 552315"/>
              <a:gd name="connsiteY125" fmla="*/ 188289 h 606087"/>
              <a:gd name="connsiteX126" fmla="*/ 160759 w 552315"/>
              <a:gd name="connsiteY126" fmla="*/ 191511 h 606087"/>
              <a:gd name="connsiteX127" fmla="*/ 160759 w 552315"/>
              <a:gd name="connsiteY127" fmla="*/ 200797 h 606087"/>
              <a:gd name="connsiteX128" fmla="*/ 201092 w 552315"/>
              <a:gd name="connsiteY128" fmla="*/ 195870 h 606087"/>
              <a:gd name="connsiteX129" fmla="*/ 249681 w 552315"/>
              <a:gd name="connsiteY129" fmla="*/ 202787 h 606087"/>
              <a:gd name="connsiteX130" fmla="*/ 256039 w 552315"/>
              <a:gd name="connsiteY130" fmla="*/ 208947 h 606087"/>
              <a:gd name="connsiteX131" fmla="*/ 259266 w 552315"/>
              <a:gd name="connsiteY131" fmla="*/ 226572 h 606087"/>
              <a:gd name="connsiteX132" fmla="*/ 292480 w 552315"/>
              <a:gd name="connsiteY132" fmla="*/ 226667 h 606087"/>
              <a:gd name="connsiteX133" fmla="*/ 295707 w 552315"/>
              <a:gd name="connsiteY133" fmla="*/ 208947 h 606087"/>
              <a:gd name="connsiteX134" fmla="*/ 302065 w 552315"/>
              <a:gd name="connsiteY134" fmla="*/ 202787 h 606087"/>
              <a:gd name="connsiteX135" fmla="*/ 350749 w 552315"/>
              <a:gd name="connsiteY135" fmla="*/ 195870 h 606087"/>
              <a:gd name="connsiteX136" fmla="*/ 391556 w 552315"/>
              <a:gd name="connsiteY136" fmla="*/ 200987 h 606087"/>
              <a:gd name="connsiteX137" fmla="*/ 391556 w 552315"/>
              <a:gd name="connsiteY137" fmla="*/ 188194 h 606087"/>
              <a:gd name="connsiteX138" fmla="*/ 334046 w 552315"/>
              <a:gd name="connsiteY138" fmla="*/ 137213 h 606087"/>
              <a:gd name="connsiteX139" fmla="*/ 276442 w 552315"/>
              <a:gd name="connsiteY139" fmla="*/ 69459 h 606087"/>
              <a:gd name="connsiteX140" fmla="*/ 176323 w 552315"/>
              <a:gd name="connsiteY140" fmla="*/ 125084 h 606087"/>
              <a:gd name="connsiteX141" fmla="*/ 161519 w 552315"/>
              <a:gd name="connsiteY141" fmla="*/ 172559 h 606087"/>
              <a:gd name="connsiteX142" fmla="*/ 330250 w 552315"/>
              <a:gd name="connsiteY142" fmla="*/ 114281 h 606087"/>
              <a:gd name="connsiteX143" fmla="*/ 339456 w 552315"/>
              <a:gd name="connsiteY143" fmla="*/ 111438 h 606087"/>
              <a:gd name="connsiteX144" fmla="*/ 346383 w 552315"/>
              <a:gd name="connsiteY144" fmla="*/ 118071 h 606087"/>
              <a:gd name="connsiteX145" fmla="*/ 390227 w 552315"/>
              <a:gd name="connsiteY145" fmla="*/ 166873 h 606087"/>
              <a:gd name="connsiteX146" fmla="*/ 376846 w 552315"/>
              <a:gd name="connsiteY146" fmla="*/ 124515 h 606087"/>
              <a:gd name="connsiteX147" fmla="*/ 326739 w 552315"/>
              <a:gd name="connsiteY147" fmla="*/ 78272 h 606087"/>
              <a:gd name="connsiteX148" fmla="*/ 325980 w 552315"/>
              <a:gd name="connsiteY148" fmla="*/ 77988 h 606087"/>
              <a:gd name="connsiteX149" fmla="*/ 276442 w 552315"/>
              <a:gd name="connsiteY149" fmla="*/ 69459 h 606087"/>
              <a:gd name="connsiteX150" fmla="*/ 405221 w 552315"/>
              <a:gd name="connsiteY150" fmla="*/ 18952 h 606087"/>
              <a:gd name="connsiteX151" fmla="*/ 352172 w 552315"/>
              <a:gd name="connsiteY151" fmla="*/ 36483 h 606087"/>
              <a:gd name="connsiteX152" fmla="*/ 339645 w 552315"/>
              <a:gd name="connsiteY152" fmla="*/ 63300 h 606087"/>
              <a:gd name="connsiteX153" fmla="*/ 372006 w 552315"/>
              <a:gd name="connsiteY153" fmla="*/ 85853 h 606087"/>
              <a:gd name="connsiteX154" fmla="*/ 410535 w 552315"/>
              <a:gd name="connsiteY154" fmla="*/ 181466 h 606087"/>
              <a:gd name="connsiteX155" fmla="*/ 410535 w 552315"/>
              <a:gd name="connsiteY155" fmla="*/ 281154 h 606087"/>
              <a:gd name="connsiteX156" fmla="*/ 444699 w 552315"/>
              <a:gd name="connsiteY156" fmla="*/ 333556 h 606087"/>
              <a:gd name="connsiteX157" fmla="*/ 479338 w 552315"/>
              <a:gd name="connsiteY157" fmla="*/ 336020 h 606087"/>
              <a:gd name="connsiteX158" fmla="*/ 475352 w 552315"/>
              <a:gd name="connsiteY158" fmla="*/ 332324 h 606087"/>
              <a:gd name="connsiteX159" fmla="*/ 469373 w 552315"/>
              <a:gd name="connsiteY159" fmla="*/ 231310 h 606087"/>
              <a:gd name="connsiteX160" fmla="*/ 455992 w 552315"/>
              <a:gd name="connsiteY160" fmla="*/ 43969 h 606087"/>
              <a:gd name="connsiteX161" fmla="*/ 405221 w 552315"/>
              <a:gd name="connsiteY161" fmla="*/ 18952 h 606087"/>
              <a:gd name="connsiteX162" fmla="*/ 405221 w 552315"/>
              <a:gd name="connsiteY162" fmla="*/ 0 h 606087"/>
              <a:gd name="connsiteX163" fmla="*/ 470986 w 552315"/>
              <a:gd name="connsiteY163" fmla="*/ 32408 h 606087"/>
              <a:gd name="connsiteX164" fmla="*/ 487784 w 552315"/>
              <a:gd name="connsiteY164" fmla="*/ 235953 h 606087"/>
              <a:gd name="connsiteX165" fmla="*/ 489112 w 552315"/>
              <a:gd name="connsiteY165" fmla="*/ 319247 h 606087"/>
              <a:gd name="connsiteX166" fmla="*/ 507428 w 552315"/>
              <a:gd name="connsiteY166" fmla="*/ 325975 h 606087"/>
              <a:gd name="connsiteX167" fmla="*/ 517962 w 552315"/>
              <a:gd name="connsiteY167" fmla="*/ 332040 h 606087"/>
              <a:gd name="connsiteX168" fmla="*/ 513691 w 552315"/>
              <a:gd name="connsiteY168" fmla="*/ 343506 h 606087"/>
              <a:gd name="connsiteX169" fmla="*/ 464913 w 552315"/>
              <a:gd name="connsiteY169" fmla="*/ 356583 h 606087"/>
              <a:gd name="connsiteX170" fmla="*/ 437107 w 552315"/>
              <a:gd name="connsiteY170" fmla="*/ 350992 h 606087"/>
              <a:gd name="connsiteX171" fmla="*/ 404557 w 552315"/>
              <a:gd name="connsiteY171" fmla="*/ 319816 h 606087"/>
              <a:gd name="connsiteX172" fmla="*/ 387854 w 552315"/>
              <a:gd name="connsiteY172" fmla="*/ 354119 h 606087"/>
              <a:gd name="connsiteX173" fmla="*/ 326454 w 552315"/>
              <a:gd name="connsiteY173" fmla="*/ 405858 h 606087"/>
              <a:gd name="connsiteX174" fmla="*/ 326644 w 552315"/>
              <a:gd name="connsiteY174" fmla="*/ 407280 h 606087"/>
              <a:gd name="connsiteX175" fmla="*/ 326644 w 552315"/>
              <a:gd name="connsiteY175" fmla="*/ 435992 h 606087"/>
              <a:gd name="connsiteX176" fmla="*/ 374189 w 552315"/>
              <a:gd name="connsiteY176" fmla="*/ 435992 h 606087"/>
              <a:gd name="connsiteX177" fmla="*/ 442991 w 552315"/>
              <a:gd name="connsiteY177" fmla="*/ 465652 h 606087"/>
              <a:gd name="connsiteX178" fmla="*/ 478294 w 552315"/>
              <a:gd name="connsiteY178" fmla="*/ 567709 h 606087"/>
              <a:gd name="connsiteX179" fmla="*/ 478294 w 552315"/>
              <a:gd name="connsiteY179" fmla="*/ 587135 h 606087"/>
              <a:gd name="connsiteX180" fmla="*/ 542825 w 552315"/>
              <a:gd name="connsiteY180" fmla="*/ 587135 h 606087"/>
              <a:gd name="connsiteX181" fmla="*/ 552315 w 552315"/>
              <a:gd name="connsiteY181" fmla="*/ 596611 h 606087"/>
              <a:gd name="connsiteX182" fmla="*/ 542825 w 552315"/>
              <a:gd name="connsiteY182" fmla="*/ 606087 h 606087"/>
              <a:gd name="connsiteX183" fmla="*/ 9490 w 552315"/>
              <a:gd name="connsiteY183" fmla="*/ 606087 h 606087"/>
              <a:gd name="connsiteX184" fmla="*/ 0 w 552315"/>
              <a:gd name="connsiteY184" fmla="*/ 596611 h 606087"/>
              <a:gd name="connsiteX185" fmla="*/ 9490 w 552315"/>
              <a:gd name="connsiteY185" fmla="*/ 587135 h 606087"/>
              <a:gd name="connsiteX186" fmla="*/ 74021 w 552315"/>
              <a:gd name="connsiteY186" fmla="*/ 587135 h 606087"/>
              <a:gd name="connsiteX187" fmla="*/ 74021 w 552315"/>
              <a:gd name="connsiteY187" fmla="*/ 567709 h 606087"/>
              <a:gd name="connsiteX188" fmla="*/ 109229 w 552315"/>
              <a:gd name="connsiteY188" fmla="*/ 465652 h 606087"/>
              <a:gd name="connsiteX189" fmla="*/ 178221 w 552315"/>
              <a:gd name="connsiteY189" fmla="*/ 435992 h 606087"/>
              <a:gd name="connsiteX190" fmla="*/ 225671 w 552315"/>
              <a:gd name="connsiteY190" fmla="*/ 435992 h 606087"/>
              <a:gd name="connsiteX191" fmla="*/ 225671 w 552315"/>
              <a:gd name="connsiteY191" fmla="*/ 407280 h 606087"/>
              <a:gd name="connsiteX192" fmla="*/ 225766 w 552315"/>
              <a:gd name="connsiteY192" fmla="*/ 405858 h 606087"/>
              <a:gd name="connsiteX193" fmla="*/ 164366 w 552315"/>
              <a:gd name="connsiteY193" fmla="*/ 354119 h 606087"/>
              <a:gd name="connsiteX194" fmla="*/ 141874 w 552315"/>
              <a:gd name="connsiteY194" fmla="*/ 297453 h 606087"/>
              <a:gd name="connsiteX195" fmla="*/ 141780 w 552315"/>
              <a:gd name="connsiteY195" fmla="*/ 296126 h 606087"/>
              <a:gd name="connsiteX196" fmla="*/ 141780 w 552315"/>
              <a:gd name="connsiteY196" fmla="*/ 294136 h 606087"/>
              <a:gd name="connsiteX197" fmla="*/ 124413 w 552315"/>
              <a:gd name="connsiteY197" fmla="*/ 283902 h 606087"/>
              <a:gd name="connsiteX198" fmla="*/ 112740 w 552315"/>
              <a:gd name="connsiteY198" fmla="*/ 236237 h 606087"/>
              <a:gd name="connsiteX199" fmla="*/ 122135 w 552315"/>
              <a:gd name="connsiteY199" fmla="*/ 218896 h 606087"/>
              <a:gd name="connsiteX200" fmla="*/ 141780 w 552315"/>
              <a:gd name="connsiteY200" fmla="*/ 212168 h 606087"/>
              <a:gd name="connsiteX201" fmla="*/ 141780 w 552315"/>
              <a:gd name="connsiteY201" fmla="*/ 181466 h 606087"/>
              <a:gd name="connsiteX202" fmla="*/ 141780 w 552315"/>
              <a:gd name="connsiteY202" fmla="*/ 181371 h 606087"/>
              <a:gd name="connsiteX203" fmla="*/ 141780 w 552315"/>
              <a:gd name="connsiteY203" fmla="*/ 181087 h 606087"/>
              <a:gd name="connsiteX204" fmla="*/ 159526 w 552315"/>
              <a:gd name="connsiteY204" fmla="*/ 116271 h 606087"/>
              <a:gd name="connsiteX205" fmla="*/ 276442 w 552315"/>
              <a:gd name="connsiteY205" fmla="*/ 50507 h 606087"/>
              <a:gd name="connsiteX206" fmla="*/ 321520 w 552315"/>
              <a:gd name="connsiteY206" fmla="*/ 56477 h 606087"/>
              <a:gd name="connsiteX207" fmla="*/ 338222 w 552315"/>
              <a:gd name="connsiteY207" fmla="*/ 23595 h 606087"/>
              <a:gd name="connsiteX208" fmla="*/ 405221 w 552315"/>
              <a:gd name="connsiteY208" fmla="*/ 0 h 606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</a:cxnLst>
            <a:rect l="l" t="t" r="r" b="b"/>
            <a:pathLst>
              <a:path w="552315" h="606087">
                <a:moveTo>
                  <a:pt x="276727" y="511611"/>
                </a:moveTo>
                <a:lnTo>
                  <a:pt x="269135" y="514075"/>
                </a:lnTo>
                <a:lnTo>
                  <a:pt x="269135" y="587135"/>
                </a:lnTo>
                <a:lnTo>
                  <a:pt x="283750" y="587135"/>
                </a:lnTo>
                <a:lnTo>
                  <a:pt x="283750" y="513885"/>
                </a:lnTo>
                <a:close/>
                <a:moveTo>
                  <a:pt x="230606" y="468874"/>
                </a:moveTo>
                <a:lnTo>
                  <a:pt x="228139" y="482804"/>
                </a:lnTo>
                <a:lnTo>
                  <a:pt x="241140" y="490669"/>
                </a:lnTo>
                <a:cubicBezTo>
                  <a:pt x="241994" y="491237"/>
                  <a:pt x="242753" y="491806"/>
                  <a:pt x="243323" y="492564"/>
                </a:cubicBezTo>
                <a:lnTo>
                  <a:pt x="250060" y="500334"/>
                </a:lnTo>
                <a:lnTo>
                  <a:pt x="263062" y="496070"/>
                </a:lnTo>
                <a:cubicBezTo>
                  <a:pt x="248732" y="492280"/>
                  <a:pt x="236869" y="482141"/>
                  <a:pt x="230606" y="468874"/>
                </a:cubicBezTo>
                <a:close/>
                <a:moveTo>
                  <a:pt x="322469" y="467074"/>
                </a:moveTo>
                <a:cubicBezTo>
                  <a:pt x="316585" y="481003"/>
                  <a:pt x="304533" y="491806"/>
                  <a:pt x="289823" y="495975"/>
                </a:cubicBezTo>
                <a:lnTo>
                  <a:pt x="303299" y="500334"/>
                </a:lnTo>
                <a:lnTo>
                  <a:pt x="310037" y="492564"/>
                </a:lnTo>
                <a:cubicBezTo>
                  <a:pt x="310701" y="491806"/>
                  <a:pt x="311460" y="491237"/>
                  <a:pt x="312314" y="490669"/>
                </a:cubicBezTo>
                <a:lnTo>
                  <a:pt x="325221" y="482804"/>
                </a:lnTo>
                <a:close/>
                <a:moveTo>
                  <a:pt x="339645" y="454944"/>
                </a:moveTo>
                <a:lnTo>
                  <a:pt x="345055" y="485836"/>
                </a:lnTo>
                <a:cubicBezTo>
                  <a:pt x="345719" y="489721"/>
                  <a:pt x="343916" y="493607"/>
                  <a:pt x="340594" y="495596"/>
                </a:cubicBezTo>
                <a:lnTo>
                  <a:pt x="323418" y="506115"/>
                </a:lnTo>
                <a:lnTo>
                  <a:pt x="313548" y="517486"/>
                </a:lnTo>
                <a:cubicBezTo>
                  <a:pt x="311745" y="519571"/>
                  <a:pt x="309088" y="520803"/>
                  <a:pt x="306336" y="520803"/>
                </a:cubicBezTo>
                <a:cubicBezTo>
                  <a:pt x="305387" y="520803"/>
                  <a:pt x="304343" y="520613"/>
                  <a:pt x="303394" y="520329"/>
                </a:cubicBezTo>
                <a:lnTo>
                  <a:pt x="302730" y="520045"/>
                </a:lnTo>
                <a:lnTo>
                  <a:pt x="302730" y="587135"/>
                </a:lnTo>
                <a:lnTo>
                  <a:pt x="459314" y="587135"/>
                </a:lnTo>
                <a:lnTo>
                  <a:pt x="459314" y="567709"/>
                </a:lnTo>
                <a:cubicBezTo>
                  <a:pt x="459314" y="528478"/>
                  <a:pt x="449349" y="498629"/>
                  <a:pt x="429610" y="479108"/>
                </a:cubicBezTo>
                <a:cubicBezTo>
                  <a:pt x="405316" y="455039"/>
                  <a:pt x="374568" y="454944"/>
                  <a:pt x="374189" y="454944"/>
                </a:cubicBezTo>
                <a:close/>
                <a:moveTo>
                  <a:pt x="178126" y="454944"/>
                </a:moveTo>
                <a:cubicBezTo>
                  <a:pt x="174615" y="454944"/>
                  <a:pt x="92906" y="456271"/>
                  <a:pt x="92906" y="567709"/>
                </a:cubicBezTo>
                <a:lnTo>
                  <a:pt x="92906" y="587135"/>
                </a:lnTo>
                <a:lnTo>
                  <a:pt x="250155" y="587135"/>
                </a:lnTo>
                <a:lnTo>
                  <a:pt x="250155" y="520234"/>
                </a:lnTo>
                <a:lnTo>
                  <a:pt x="249965" y="520329"/>
                </a:lnTo>
                <a:cubicBezTo>
                  <a:pt x="249016" y="520613"/>
                  <a:pt x="247973" y="520803"/>
                  <a:pt x="247024" y="520803"/>
                </a:cubicBezTo>
                <a:cubicBezTo>
                  <a:pt x="244366" y="520803"/>
                  <a:pt x="241709" y="519571"/>
                  <a:pt x="239906" y="517486"/>
                </a:cubicBezTo>
                <a:lnTo>
                  <a:pt x="229942" y="506115"/>
                </a:lnTo>
                <a:lnTo>
                  <a:pt x="212764" y="495596"/>
                </a:lnTo>
                <a:cubicBezTo>
                  <a:pt x="209443" y="493607"/>
                  <a:pt x="207735" y="489721"/>
                  <a:pt x="208399" y="485836"/>
                </a:cubicBezTo>
                <a:lnTo>
                  <a:pt x="213808" y="454944"/>
                </a:lnTo>
                <a:close/>
                <a:moveTo>
                  <a:pt x="244651" y="412018"/>
                </a:moveTo>
                <a:lnTo>
                  <a:pt x="244651" y="445468"/>
                </a:lnTo>
                <a:cubicBezTo>
                  <a:pt x="244651" y="445563"/>
                  <a:pt x="244651" y="445658"/>
                  <a:pt x="244651" y="445658"/>
                </a:cubicBezTo>
                <a:cubicBezTo>
                  <a:pt x="244746" y="446321"/>
                  <a:pt x="244841" y="446984"/>
                  <a:pt x="244841" y="447648"/>
                </a:cubicBezTo>
                <a:cubicBezTo>
                  <a:pt x="244841" y="464799"/>
                  <a:pt x="258886" y="478919"/>
                  <a:pt x="276158" y="478919"/>
                </a:cubicBezTo>
                <a:cubicBezTo>
                  <a:pt x="293429" y="478919"/>
                  <a:pt x="307475" y="464799"/>
                  <a:pt x="307475" y="447648"/>
                </a:cubicBezTo>
                <a:cubicBezTo>
                  <a:pt x="307475" y="446984"/>
                  <a:pt x="307569" y="446321"/>
                  <a:pt x="307664" y="445658"/>
                </a:cubicBezTo>
                <a:cubicBezTo>
                  <a:pt x="307664" y="445658"/>
                  <a:pt x="307664" y="445563"/>
                  <a:pt x="307664" y="445468"/>
                </a:cubicBezTo>
                <a:lnTo>
                  <a:pt x="307664" y="412018"/>
                </a:lnTo>
                <a:cubicBezTo>
                  <a:pt x="298554" y="414387"/>
                  <a:pt x="288684" y="415998"/>
                  <a:pt x="277961" y="416661"/>
                </a:cubicBezTo>
                <a:cubicBezTo>
                  <a:pt x="277771" y="416661"/>
                  <a:pt x="277581" y="416661"/>
                  <a:pt x="277297" y="416661"/>
                </a:cubicBezTo>
                <a:lnTo>
                  <a:pt x="274924" y="416661"/>
                </a:lnTo>
                <a:cubicBezTo>
                  <a:pt x="274734" y="416661"/>
                  <a:pt x="274544" y="416661"/>
                  <a:pt x="274355" y="416661"/>
                </a:cubicBezTo>
                <a:cubicBezTo>
                  <a:pt x="263536" y="415998"/>
                  <a:pt x="253667" y="414387"/>
                  <a:pt x="244651" y="412018"/>
                </a:cubicBezTo>
                <a:close/>
                <a:moveTo>
                  <a:pt x="333569" y="321142"/>
                </a:moveTo>
                <a:cubicBezTo>
                  <a:pt x="337651" y="324456"/>
                  <a:pt x="338220" y="330422"/>
                  <a:pt x="334993" y="334495"/>
                </a:cubicBezTo>
                <a:cubicBezTo>
                  <a:pt x="333380" y="336483"/>
                  <a:pt x="318003" y="354098"/>
                  <a:pt x="278424" y="354098"/>
                </a:cubicBezTo>
                <a:cubicBezTo>
                  <a:pt x="239129" y="354098"/>
                  <a:pt x="219102" y="336294"/>
                  <a:pt x="218248" y="335536"/>
                </a:cubicBezTo>
                <a:cubicBezTo>
                  <a:pt x="214451" y="332032"/>
                  <a:pt x="214166" y="325971"/>
                  <a:pt x="217678" y="322183"/>
                </a:cubicBezTo>
                <a:cubicBezTo>
                  <a:pt x="221190" y="318301"/>
                  <a:pt x="227170" y="318016"/>
                  <a:pt x="231061" y="321520"/>
                </a:cubicBezTo>
                <a:cubicBezTo>
                  <a:pt x="231820" y="322183"/>
                  <a:pt x="247102" y="335158"/>
                  <a:pt x="278424" y="335158"/>
                </a:cubicBezTo>
                <a:cubicBezTo>
                  <a:pt x="308702" y="335158"/>
                  <a:pt x="320091" y="322752"/>
                  <a:pt x="320186" y="322562"/>
                </a:cubicBezTo>
                <a:cubicBezTo>
                  <a:pt x="323508" y="318490"/>
                  <a:pt x="329488" y="317827"/>
                  <a:pt x="333569" y="321142"/>
                </a:cubicBezTo>
                <a:close/>
                <a:moveTo>
                  <a:pt x="265503" y="268219"/>
                </a:moveTo>
                <a:cubicBezTo>
                  <a:pt x="270629" y="268219"/>
                  <a:pt x="274711" y="272201"/>
                  <a:pt x="274996" y="277131"/>
                </a:cubicBezTo>
                <a:lnTo>
                  <a:pt x="277179" y="277131"/>
                </a:lnTo>
                <a:cubicBezTo>
                  <a:pt x="277464" y="272201"/>
                  <a:pt x="281640" y="268219"/>
                  <a:pt x="286671" y="268219"/>
                </a:cubicBezTo>
                <a:cubicBezTo>
                  <a:pt x="291892" y="268219"/>
                  <a:pt x="296163" y="272485"/>
                  <a:pt x="296163" y="277700"/>
                </a:cubicBezTo>
                <a:cubicBezTo>
                  <a:pt x="296163" y="287844"/>
                  <a:pt x="287905" y="296092"/>
                  <a:pt x="277748" y="296092"/>
                </a:cubicBezTo>
                <a:lnTo>
                  <a:pt x="274426" y="296092"/>
                </a:lnTo>
                <a:cubicBezTo>
                  <a:pt x="264269" y="296092"/>
                  <a:pt x="256011" y="287844"/>
                  <a:pt x="256011" y="277700"/>
                </a:cubicBezTo>
                <a:cubicBezTo>
                  <a:pt x="256011" y="272485"/>
                  <a:pt x="260283" y="268219"/>
                  <a:pt x="265503" y="268219"/>
                </a:cubicBezTo>
                <a:close/>
                <a:moveTo>
                  <a:pt x="271935" y="243819"/>
                </a:moveTo>
                <a:cubicBezTo>
                  <a:pt x="265719" y="244198"/>
                  <a:pt x="260832" y="245524"/>
                  <a:pt x="257842" y="246566"/>
                </a:cubicBezTo>
                <a:cubicBezTo>
                  <a:pt x="256608" y="251020"/>
                  <a:pt x="254805" y="255474"/>
                  <a:pt x="252053" y="259454"/>
                </a:cubicBezTo>
                <a:cubicBezTo>
                  <a:pt x="244746" y="270067"/>
                  <a:pt x="232978" y="275847"/>
                  <a:pt x="216940" y="276700"/>
                </a:cubicBezTo>
                <a:cubicBezTo>
                  <a:pt x="209158" y="277174"/>
                  <a:pt x="203369" y="277363"/>
                  <a:pt x="198435" y="277363"/>
                </a:cubicBezTo>
                <a:cubicBezTo>
                  <a:pt x="181258" y="277363"/>
                  <a:pt x="169111" y="274521"/>
                  <a:pt x="160759" y="267508"/>
                </a:cubicBezTo>
                <a:lnTo>
                  <a:pt x="160759" y="295273"/>
                </a:lnTo>
                <a:cubicBezTo>
                  <a:pt x="161424" y="299158"/>
                  <a:pt x="165884" y="321711"/>
                  <a:pt x="180688" y="344454"/>
                </a:cubicBezTo>
                <a:cubicBezTo>
                  <a:pt x="201946" y="377051"/>
                  <a:pt x="233833" y="394961"/>
                  <a:pt x="275209" y="397709"/>
                </a:cubicBezTo>
                <a:lnTo>
                  <a:pt x="277012" y="397709"/>
                </a:lnTo>
                <a:cubicBezTo>
                  <a:pt x="318768" y="394961"/>
                  <a:pt x="350654" y="376862"/>
                  <a:pt x="371911" y="343885"/>
                </a:cubicBezTo>
                <a:cubicBezTo>
                  <a:pt x="386621" y="321143"/>
                  <a:pt x="390891" y="299158"/>
                  <a:pt x="391556" y="295368"/>
                </a:cubicBezTo>
                <a:lnTo>
                  <a:pt x="391556" y="282386"/>
                </a:lnTo>
                <a:lnTo>
                  <a:pt x="391556" y="282291"/>
                </a:lnTo>
                <a:lnTo>
                  <a:pt x="391556" y="267129"/>
                </a:lnTo>
                <a:cubicBezTo>
                  <a:pt x="383109" y="274426"/>
                  <a:pt x="370867" y="277363"/>
                  <a:pt x="353311" y="277363"/>
                </a:cubicBezTo>
                <a:cubicBezTo>
                  <a:pt x="348376" y="277363"/>
                  <a:pt x="342682" y="277174"/>
                  <a:pt x="334806" y="276700"/>
                </a:cubicBezTo>
                <a:cubicBezTo>
                  <a:pt x="318863" y="275847"/>
                  <a:pt x="307000" y="270067"/>
                  <a:pt x="299693" y="259454"/>
                </a:cubicBezTo>
                <a:cubicBezTo>
                  <a:pt x="297036" y="255474"/>
                  <a:pt x="295233" y="251115"/>
                  <a:pt x="293999" y="246756"/>
                </a:cubicBezTo>
                <a:cubicBezTo>
                  <a:pt x="285695" y="244008"/>
                  <a:pt x="278151" y="243440"/>
                  <a:pt x="271935" y="243819"/>
                </a:cubicBezTo>
                <a:close/>
                <a:moveTo>
                  <a:pt x="141780" y="231215"/>
                </a:moveTo>
                <a:cubicBezTo>
                  <a:pt x="138743" y="231594"/>
                  <a:pt x="135706" y="232352"/>
                  <a:pt x="133713" y="233868"/>
                </a:cubicBezTo>
                <a:cubicBezTo>
                  <a:pt x="132859" y="234532"/>
                  <a:pt x="131910" y="235574"/>
                  <a:pt x="131625" y="238133"/>
                </a:cubicBezTo>
                <a:cubicBezTo>
                  <a:pt x="130487" y="249220"/>
                  <a:pt x="131720" y="263623"/>
                  <a:pt x="138553" y="271204"/>
                </a:cubicBezTo>
                <a:cubicBezTo>
                  <a:pt x="139502" y="272246"/>
                  <a:pt x="140546" y="273099"/>
                  <a:pt x="141780" y="273857"/>
                </a:cubicBezTo>
                <a:close/>
                <a:moveTo>
                  <a:pt x="343477" y="223693"/>
                </a:moveTo>
                <a:cubicBezTo>
                  <a:pt x="349732" y="223693"/>
                  <a:pt x="354803" y="228748"/>
                  <a:pt x="354803" y="234984"/>
                </a:cubicBezTo>
                <a:cubicBezTo>
                  <a:pt x="354803" y="241220"/>
                  <a:pt x="349732" y="246275"/>
                  <a:pt x="343477" y="246275"/>
                </a:cubicBezTo>
                <a:cubicBezTo>
                  <a:pt x="337222" y="246275"/>
                  <a:pt x="332151" y="241220"/>
                  <a:pt x="332151" y="234984"/>
                </a:cubicBezTo>
                <a:cubicBezTo>
                  <a:pt x="332151" y="228748"/>
                  <a:pt x="337222" y="223693"/>
                  <a:pt x="343477" y="223693"/>
                </a:cubicBezTo>
                <a:close/>
                <a:moveTo>
                  <a:pt x="208803" y="223693"/>
                </a:moveTo>
                <a:cubicBezTo>
                  <a:pt x="215039" y="223693"/>
                  <a:pt x="220094" y="228748"/>
                  <a:pt x="220094" y="234984"/>
                </a:cubicBezTo>
                <a:cubicBezTo>
                  <a:pt x="220094" y="241220"/>
                  <a:pt x="215039" y="246275"/>
                  <a:pt x="208803" y="246275"/>
                </a:cubicBezTo>
                <a:cubicBezTo>
                  <a:pt x="202567" y="246275"/>
                  <a:pt x="197512" y="241220"/>
                  <a:pt x="197512" y="234984"/>
                </a:cubicBezTo>
                <a:cubicBezTo>
                  <a:pt x="197512" y="228748"/>
                  <a:pt x="202567" y="223693"/>
                  <a:pt x="208803" y="223693"/>
                </a:cubicBezTo>
                <a:close/>
                <a:moveTo>
                  <a:pt x="350749" y="214822"/>
                </a:moveTo>
                <a:cubicBezTo>
                  <a:pt x="337937" y="214822"/>
                  <a:pt x="325126" y="216433"/>
                  <a:pt x="312504" y="219654"/>
                </a:cubicBezTo>
                <a:cubicBezTo>
                  <a:pt x="310891" y="227520"/>
                  <a:pt x="309752" y="240596"/>
                  <a:pt x="315446" y="248841"/>
                </a:cubicBezTo>
                <a:cubicBezTo>
                  <a:pt x="319242" y="254337"/>
                  <a:pt x="325885" y="257274"/>
                  <a:pt x="335850" y="257748"/>
                </a:cubicBezTo>
                <a:cubicBezTo>
                  <a:pt x="343347" y="258222"/>
                  <a:pt x="348756" y="258411"/>
                  <a:pt x="353311" y="258411"/>
                </a:cubicBezTo>
                <a:cubicBezTo>
                  <a:pt x="377605" y="258411"/>
                  <a:pt x="386336" y="256516"/>
                  <a:pt x="388519" y="219844"/>
                </a:cubicBezTo>
                <a:cubicBezTo>
                  <a:pt x="381211" y="217759"/>
                  <a:pt x="367831" y="214822"/>
                  <a:pt x="350749" y="214822"/>
                </a:cubicBezTo>
                <a:close/>
                <a:moveTo>
                  <a:pt x="201092" y="214822"/>
                </a:moveTo>
                <a:cubicBezTo>
                  <a:pt x="183820" y="214822"/>
                  <a:pt x="170534" y="217664"/>
                  <a:pt x="163227" y="219749"/>
                </a:cubicBezTo>
                <a:cubicBezTo>
                  <a:pt x="165410" y="256516"/>
                  <a:pt x="174140" y="258411"/>
                  <a:pt x="198435" y="258411"/>
                </a:cubicBezTo>
                <a:cubicBezTo>
                  <a:pt x="203085" y="258411"/>
                  <a:pt x="208494" y="258222"/>
                  <a:pt x="215991" y="257748"/>
                </a:cubicBezTo>
                <a:cubicBezTo>
                  <a:pt x="225861" y="257274"/>
                  <a:pt x="232504" y="254337"/>
                  <a:pt x="236395" y="248841"/>
                </a:cubicBezTo>
                <a:cubicBezTo>
                  <a:pt x="241994" y="240596"/>
                  <a:pt x="240855" y="227520"/>
                  <a:pt x="239242" y="219654"/>
                </a:cubicBezTo>
                <a:cubicBezTo>
                  <a:pt x="226715" y="216433"/>
                  <a:pt x="213903" y="214822"/>
                  <a:pt x="201092" y="214822"/>
                </a:cubicBezTo>
                <a:close/>
                <a:moveTo>
                  <a:pt x="334046" y="137213"/>
                </a:moveTo>
                <a:cubicBezTo>
                  <a:pt x="305102" y="163651"/>
                  <a:pt x="265909" y="181182"/>
                  <a:pt x="219787" y="188289"/>
                </a:cubicBezTo>
                <a:cubicBezTo>
                  <a:pt x="194449" y="192269"/>
                  <a:pt x="172907" y="192079"/>
                  <a:pt x="160759" y="191511"/>
                </a:cubicBezTo>
                <a:lnTo>
                  <a:pt x="160759" y="200797"/>
                </a:lnTo>
                <a:cubicBezTo>
                  <a:pt x="169680" y="198523"/>
                  <a:pt x="183725" y="195870"/>
                  <a:pt x="201092" y="195870"/>
                </a:cubicBezTo>
                <a:cubicBezTo>
                  <a:pt x="217415" y="195870"/>
                  <a:pt x="233833" y="198144"/>
                  <a:pt x="249681" y="202787"/>
                </a:cubicBezTo>
                <a:cubicBezTo>
                  <a:pt x="252718" y="203735"/>
                  <a:pt x="255090" y="206009"/>
                  <a:pt x="256039" y="208947"/>
                </a:cubicBezTo>
                <a:cubicBezTo>
                  <a:pt x="256229" y="209610"/>
                  <a:pt x="258601" y="216906"/>
                  <a:pt x="259266" y="226572"/>
                </a:cubicBezTo>
                <a:cubicBezTo>
                  <a:pt x="267617" y="224771"/>
                  <a:pt x="279195" y="223729"/>
                  <a:pt x="292480" y="226667"/>
                </a:cubicBezTo>
                <a:cubicBezTo>
                  <a:pt x="293145" y="217001"/>
                  <a:pt x="295517" y="209610"/>
                  <a:pt x="295707" y="208947"/>
                </a:cubicBezTo>
                <a:cubicBezTo>
                  <a:pt x="296656" y="206009"/>
                  <a:pt x="299123" y="203735"/>
                  <a:pt x="302065" y="202787"/>
                </a:cubicBezTo>
                <a:cubicBezTo>
                  <a:pt x="318008" y="198144"/>
                  <a:pt x="334331" y="195870"/>
                  <a:pt x="350749" y="195870"/>
                </a:cubicBezTo>
                <a:cubicBezTo>
                  <a:pt x="368400" y="195870"/>
                  <a:pt x="382635" y="198618"/>
                  <a:pt x="391556" y="200987"/>
                </a:cubicBezTo>
                <a:lnTo>
                  <a:pt x="391556" y="188194"/>
                </a:lnTo>
                <a:cubicBezTo>
                  <a:pt x="358815" y="175496"/>
                  <a:pt x="341923" y="152185"/>
                  <a:pt x="334046" y="137213"/>
                </a:cubicBezTo>
                <a:close/>
                <a:moveTo>
                  <a:pt x="276442" y="69459"/>
                </a:moveTo>
                <a:cubicBezTo>
                  <a:pt x="229467" y="69459"/>
                  <a:pt x="195777" y="88222"/>
                  <a:pt x="176323" y="125084"/>
                </a:cubicBezTo>
                <a:cubicBezTo>
                  <a:pt x="166548" y="143467"/>
                  <a:pt x="162942" y="161945"/>
                  <a:pt x="161519" y="172559"/>
                </a:cubicBezTo>
                <a:cubicBezTo>
                  <a:pt x="189704" y="173790"/>
                  <a:pt x="276348" y="172464"/>
                  <a:pt x="330250" y="114281"/>
                </a:cubicBezTo>
                <a:cubicBezTo>
                  <a:pt x="332623" y="111722"/>
                  <a:pt x="336134" y="110680"/>
                  <a:pt x="339456" y="111438"/>
                </a:cubicBezTo>
                <a:cubicBezTo>
                  <a:pt x="342777" y="112196"/>
                  <a:pt x="345434" y="114755"/>
                  <a:pt x="346383" y="118071"/>
                </a:cubicBezTo>
                <a:cubicBezTo>
                  <a:pt x="346763" y="119493"/>
                  <a:pt x="356253" y="150006"/>
                  <a:pt x="390227" y="166873"/>
                </a:cubicBezTo>
                <a:cubicBezTo>
                  <a:pt x="388614" y="155881"/>
                  <a:pt x="384913" y="140056"/>
                  <a:pt x="376846" y="124515"/>
                </a:cubicBezTo>
                <a:cubicBezTo>
                  <a:pt x="365458" y="102531"/>
                  <a:pt x="348661" y="87085"/>
                  <a:pt x="326739" y="78272"/>
                </a:cubicBezTo>
                <a:cubicBezTo>
                  <a:pt x="326454" y="78177"/>
                  <a:pt x="326170" y="78083"/>
                  <a:pt x="325980" y="77988"/>
                </a:cubicBezTo>
                <a:cubicBezTo>
                  <a:pt x="311555" y="72302"/>
                  <a:pt x="295043" y="69459"/>
                  <a:pt x="276442" y="69459"/>
                </a:cubicBezTo>
                <a:close/>
                <a:moveTo>
                  <a:pt x="405221" y="18952"/>
                </a:moveTo>
                <a:cubicBezTo>
                  <a:pt x="381211" y="18952"/>
                  <a:pt x="363370" y="24827"/>
                  <a:pt x="352172" y="36483"/>
                </a:cubicBezTo>
                <a:cubicBezTo>
                  <a:pt x="343347" y="45674"/>
                  <a:pt x="340500" y="56761"/>
                  <a:pt x="339645" y="63300"/>
                </a:cubicBezTo>
                <a:cubicBezTo>
                  <a:pt x="351793" y="68891"/>
                  <a:pt x="362611" y="76377"/>
                  <a:pt x="372006" y="85853"/>
                </a:cubicBezTo>
                <a:cubicBezTo>
                  <a:pt x="410156" y="123947"/>
                  <a:pt x="410535" y="178718"/>
                  <a:pt x="410535" y="181466"/>
                </a:cubicBezTo>
                <a:lnTo>
                  <a:pt x="410535" y="281154"/>
                </a:lnTo>
                <a:cubicBezTo>
                  <a:pt x="416704" y="308634"/>
                  <a:pt x="428187" y="326260"/>
                  <a:pt x="444699" y="333556"/>
                </a:cubicBezTo>
                <a:cubicBezTo>
                  <a:pt x="456182" y="338673"/>
                  <a:pt x="468709" y="338200"/>
                  <a:pt x="479338" y="336020"/>
                </a:cubicBezTo>
                <a:cubicBezTo>
                  <a:pt x="478009" y="334978"/>
                  <a:pt x="476680" y="333651"/>
                  <a:pt x="475352" y="332324"/>
                </a:cubicBezTo>
                <a:cubicBezTo>
                  <a:pt x="458744" y="314415"/>
                  <a:pt x="456751" y="280396"/>
                  <a:pt x="469373" y="231310"/>
                </a:cubicBezTo>
                <a:cubicBezTo>
                  <a:pt x="489682" y="152469"/>
                  <a:pt x="484557" y="80736"/>
                  <a:pt x="455992" y="43969"/>
                </a:cubicBezTo>
                <a:cubicBezTo>
                  <a:pt x="443086" y="27386"/>
                  <a:pt x="426004" y="18952"/>
                  <a:pt x="405221" y="18952"/>
                </a:cubicBezTo>
                <a:close/>
                <a:moveTo>
                  <a:pt x="405221" y="0"/>
                </a:moveTo>
                <a:cubicBezTo>
                  <a:pt x="431793" y="0"/>
                  <a:pt x="454474" y="11182"/>
                  <a:pt x="470986" y="32408"/>
                </a:cubicBezTo>
                <a:cubicBezTo>
                  <a:pt x="503062" y="73629"/>
                  <a:pt x="509516" y="151711"/>
                  <a:pt x="487784" y="235953"/>
                </a:cubicBezTo>
                <a:cubicBezTo>
                  <a:pt x="481710" y="259738"/>
                  <a:pt x="473738" y="302191"/>
                  <a:pt x="489112" y="319247"/>
                </a:cubicBezTo>
                <a:cubicBezTo>
                  <a:pt x="496609" y="327492"/>
                  <a:pt x="506953" y="326070"/>
                  <a:pt x="507428" y="325975"/>
                </a:cubicBezTo>
                <a:cubicBezTo>
                  <a:pt x="511983" y="325123"/>
                  <a:pt x="516348" y="327776"/>
                  <a:pt x="517962" y="332040"/>
                </a:cubicBezTo>
                <a:cubicBezTo>
                  <a:pt x="519480" y="336399"/>
                  <a:pt x="517677" y="341232"/>
                  <a:pt x="513691" y="343506"/>
                </a:cubicBezTo>
                <a:cubicBezTo>
                  <a:pt x="512457" y="344264"/>
                  <a:pt x="490536" y="356583"/>
                  <a:pt x="464913" y="356583"/>
                </a:cubicBezTo>
                <a:cubicBezTo>
                  <a:pt x="455802" y="356583"/>
                  <a:pt x="446313" y="355067"/>
                  <a:pt x="437107" y="350992"/>
                </a:cubicBezTo>
                <a:cubicBezTo>
                  <a:pt x="423632" y="345022"/>
                  <a:pt x="412718" y="334599"/>
                  <a:pt x="404557" y="319816"/>
                </a:cubicBezTo>
                <a:cubicBezTo>
                  <a:pt x="401140" y="329671"/>
                  <a:pt x="395826" y="341800"/>
                  <a:pt x="387854" y="354119"/>
                </a:cubicBezTo>
                <a:cubicBezTo>
                  <a:pt x="376182" y="372313"/>
                  <a:pt x="356917" y="393255"/>
                  <a:pt x="326454" y="405858"/>
                </a:cubicBezTo>
                <a:cubicBezTo>
                  <a:pt x="326549" y="406332"/>
                  <a:pt x="326644" y="406806"/>
                  <a:pt x="326644" y="407280"/>
                </a:cubicBezTo>
                <a:lnTo>
                  <a:pt x="326644" y="435992"/>
                </a:lnTo>
                <a:lnTo>
                  <a:pt x="374189" y="435992"/>
                </a:lnTo>
                <a:cubicBezTo>
                  <a:pt x="375707" y="435992"/>
                  <a:pt x="413193" y="436087"/>
                  <a:pt x="442991" y="465652"/>
                </a:cubicBezTo>
                <a:cubicBezTo>
                  <a:pt x="466431" y="488869"/>
                  <a:pt x="478294" y="523172"/>
                  <a:pt x="478294" y="567709"/>
                </a:cubicBezTo>
                <a:lnTo>
                  <a:pt x="478294" y="587135"/>
                </a:lnTo>
                <a:lnTo>
                  <a:pt x="542825" y="587135"/>
                </a:lnTo>
                <a:cubicBezTo>
                  <a:pt x="548045" y="587135"/>
                  <a:pt x="552315" y="591304"/>
                  <a:pt x="552315" y="596611"/>
                </a:cubicBezTo>
                <a:cubicBezTo>
                  <a:pt x="552315" y="601823"/>
                  <a:pt x="548045" y="606087"/>
                  <a:pt x="542825" y="606087"/>
                </a:cubicBezTo>
                <a:lnTo>
                  <a:pt x="9490" y="606087"/>
                </a:lnTo>
                <a:cubicBezTo>
                  <a:pt x="4270" y="606087"/>
                  <a:pt x="0" y="601823"/>
                  <a:pt x="0" y="596611"/>
                </a:cubicBezTo>
                <a:cubicBezTo>
                  <a:pt x="0" y="591304"/>
                  <a:pt x="4270" y="587135"/>
                  <a:pt x="9490" y="587135"/>
                </a:cubicBezTo>
                <a:lnTo>
                  <a:pt x="74021" y="587135"/>
                </a:lnTo>
                <a:lnTo>
                  <a:pt x="74021" y="567709"/>
                </a:lnTo>
                <a:cubicBezTo>
                  <a:pt x="74021" y="523172"/>
                  <a:pt x="85884" y="488869"/>
                  <a:pt x="109229" y="465652"/>
                </a:cubicBezTo>
                <a:cubicBezTo>
                  <a:pt x="139122" y="436087"/>
                  <a:pt x="176608" y="435992"/>
                  <a:pt x="178221" y="435992"/>
                </a:cubicBezTo>
                <a:lnTo>
                  <a:pt x="225671" y="435992"/>
                </a:lnTo>
                <a:lnTo>
                  <a:pt x="225671" y="407280"/>
                </a:lnTo>
                <a:cubicBezTo>
                  <a:pt x="225671" y="406806"/>
                  <a:pt x="225671" y="406332"/>
                  <a:pt x="225766" y="405858"/>
                </a:cubicBezTo>
                <a:cubicBezTo>
                  <a:pt x="195303" y="393255"/>
                  <a:pt x="176133" y="372313"/>
                  <a:pt x="164366" y="354119"/>
                </a:cubicBezTo>
                <a:cubicBezTo>
                  <a:pt x="146145" y="325881"/>
                  <a:pt x="141969" y="298590"/>
                  <a:pt x="141874" y="297453"/>
                </a:cubicBezTo>
                <a:cubicBezTo>
                  <a:pt x="141780" y="296979"/>
                  <a:pt x="141780" y="296505"/>
                  <a:pt x="141780" y="296126"/>
                </a:cubicBezTo>
                <a:lnTo>
                  <a:pt x="141780" y="294136"/>
                </a:lnTo>
                <a:cubicBezTo>
                  <a:pt x="134947" y="292525"/>
                  <a:pt x="129063" y="289019"/>
                  <a:pt x="124413" y="283902"/>
                </a:cubicBezTo>
                <a:cubicBezTo>
                  <a:pt x="111032" y="269025"/>
                  <a:pt x="111791" y="245619"/>
                  <a:pt x="112740" y="236237"/>
                </a:cubicBezTo>
                <a:cubicBezTo>
                  <a:pt x="113500" y="229036"/>
                  <a:pt x="116726" y="223066"/>
                  <a:pt x="122135" y="218896"/>
                </a:cubicBezTo>
                <a:cubicBezTo>
                  <a:pt x="128114" y="214253"/>
                  <a:pt x="135611" y="212642"/>
                  <a:pt x="141780" y="212168"/>
                </a:cubicBezTo>
                <a:lnTo>
                  <a:pt x="141780" y="181466"/>
                </a:lnTo>
                <a:lnTo>
                  <a:pt x="141780" y="181371"/>
                </a:lnTo>
                <a:cubicBezTo>
                  <a:pt x="141780" y="181276"/>
                  <a:pt x="141780" y="181182"/>
                  <a:pt x="141780" y="181087"/>
                </a:cubicBezTo>
                <a:cubicBezTo>
                  <a:pt x="141780" y="179760"/>
                  <a:pt x="142634" y="148205"/>
                  <a:pt x="159526" y="116271"/>
                </a:cubicBezTo>
                <a:cubicBezTo>
                  <a:pt x="175374" y="86327"/>
                  <a:pt x="208494" y="50507"/>
                  <a:pt x="276442" y="50507"/>
                </a:cubicBezTo>
                <a:cubicBezTo>
                  <a:pt x="292860" y="50507"/>
                  <a:pt x="307854" y="52592"/>
                  <a:pt x="321520" y="56477"/>
                </a:cubicBezTo>
                <a:cubicBezTo>
                  <a:pt x="323323" y="47285"/>
                  <a:pt x="327783" y="34682"/>
                  <a:pt x="338222" y="23595"/>
                </a:cubicBezTo>
                <a:cubicBezTo>
                  <a:pt x="353121" y="7960"/>
                  <a:pt x="375707" y="0"/>
                  <a:pt x="405221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Oval 10">
            <a:extLst>
              <a:ext uri="{FF2B5EF4-FFF2-40B4-BE49-F238E27FC236}">
                <a16:creationId xmlns:a16="http://schemas.microsoft.com/office/drawing/2014/main" xmlns="" id="{9B1A27F8-1CDE-4BFF-9E47-E9092D99A4CB}"/>
              </a:ext>
            </a:extLst>
          </p:cNvPr>
          <p:cNvSpPr/>
          <p:nvPr/>
        </p:nvSpPr>
        <p:spPr>
          <a:xfrm>
            <a:off x="4745780" y="3058551"/>
            <a:ext cx="470630" cy="501174"/>
          </a:xfrm>
          <a:custGeom>
            <a:avLst/>
            <a:gdLst>
              <a:gd name="connsiteX0" fmla="*/ 259627 w 568475"/>
              <a:gd name="connsiteY0" fmla="*/ 574975 h 605368"/>
              <a:gd name="connsiteX1" fmla="*/ 257135 w 568475"/>
              <a:gd name="connsiteY1" fmla="*/ 587594 h 605368"/>
              <a:gd name="connsiteX2" fmla="*/ 272266 w 568475"/>
              <a:gd name="connsiteY2" fmla="*/ 587594 h 605368"/>
              <a:gd name="connsiteX3" fmla="*/ 267549 w 568475"/>
              <a:gd name="connsiteY3" fmla="*/ 535518 h 605368"/>
              <a:gd name="connsiteX4" fmla="*/ 263900 w 568475"/>
              <a:gd name="connsiteY4" fmla="*/ 554002 h 605368"/>
              <a:gd name="connsiteX5" fmla="*/ 297455 w 568475"/>
              <a:gd name="connsiteY5" fmla="*/ 587594 h 605368"/>
              <a:gd name="connsiteX6" fmla="*/ 311339 w 568475"/>
              <a:gd name="connsiteY6" fmla="*/ 587594 h 605368"/>
              <a:gd name="connsiteX7" fmla="*/ 309292 w 568475"/>
              <a:gd name="connsiteY7" fmla="*/ 577108 h 605368"/>
              <a:gd name="connsiteX8" fmla="*/ 272622 w 568475"/>
              <a:gd name="connsiteY8" fmla="*/ 510457 h 605368"/>
              <a:gd name="connsiteX9" fmla="*/ 271732 w 568475"/>
              <a:gd name="connsiteY9" fmla="*/ 514545 h 605368"/>
              <a:gd name="connsiteX10" fmla="*/ 302973 w 568475"/>
              <a:gd name="connsiteY10" fmla="*/ 545738 h 605368"/>
              <a:gd name="connsiteX11" fmla="*/ 295941 w 568475"/>
              <a:gd name="connsiteY11" fmla="*/ 510457 h 605368"/>
              <a:gd name="connsiteX12" fmla="*/ 293716 w 568475"/>
              <a:gd name="connsiteY12" fmla="*/ 510546 h 605368"/>
              <a:gd name="connsiteX13" fmla="*/ 274758 w 568475"/>
              <a:gd name="connsiteY13" fmla="*/ 510546 h 605368"/>
              <a:gd name="connsiteX14" fmla="*/ 272622 w 568475"/>
              <a:gd name="connsiteY14" fmla="*/ 510457 h 605368"/>
              <a:gd name="connsiteX15" fmla="*/ 275648 w 568475"/>
              <a:gd name="connsiteY15" fmla="*/ 467267 h 605368"/>
              <a:gd name="connsiteX16" fmla="*/ 264523 w 568475"/>
              <a:gd name="connsiteY16" fmla="*/ 481131 h 605368"/>
              <a:gd name="connsiteX17" fmla="*/ 264701 w 568475"/>
              <a:gd name="connsiteY17" fmla="*/ 482730 h 605368"/>
              <a:gd name="connsiteX18" fmla="*/ 274758 w 568475"/>
              <a:gd name="connsiteY18" fmla="*/ 492772 h 605368"/>
              <a:gd name="connsiteX19" fmla="*/ 293716 w 568475"/>
              <a:gd name="connsiteY19" fmla="*/ 492772 h 605368"/>
              <a:gd name="connsiteX20" fmla="*/ 303863 w 568475"/>
              <a:gd name="connsiteY20" fmla="*/ 482730 h 605368"/>
              <a:gd name="connsiteX21" fmla="*/ 304041 w 568475"/>
              <a:gd name="connsiteY21" fmla="*/ 481131 h 605368"/>
              <a:gd name="connsiteX22" fmla="*/ 292826 w 568475"/>
              <a:gd name="connsiteY22" fmla="*/ 467267 h 605368"/>
              <a:gd name="connsiteX23" fmla="*/ 291046 w 568475"/>
              <a:gd name="connsiteY23" fmla="*/ 469489 h 605368"/>
              <a:gd name="connsiteX24" fmla="*/ 284282 w 568475"/>
              <a:gd name="connsiteY24" fmla="*/ 472599 h 605368"/>
              <a:gd name="connsiteX25" fmla="*/ 277428 w 568475"/>
              <a:gd name="connsiteY25" fmla="*/ 469489 h 605368"/>
              <a:gd name="connsiteX26" fmla="*/ 275648 w 568475"/>
              <a:gd name="connsiteY26" fmla="*/ 467267 h 605368"/>
              <a:gd name="connsiteX27" fmla="*/ 531627 w 568475"/>
              <a:gd name="connsiteY27" fmla="*/ 466290 h 605368"/>
              <a:gd name="connsiteX28" fmla="*/ 502701 w 568475"/>
              <a:gd name="connsiteY28" fmla="*/ 495172 h 605368"/>
              <a:gd name="connsiteX29" fmla="*/ 483030 w 568475"/>
              <a:gd name="connsiteY29" fmla="*/ 542538 h 605368"/>
              <a:gd name="connsiteX30" fmla="*/ 483030 w 568475"/>
              <a:gd name="connsiteY30" fmla="*/ 587594 h 605368"/>
              <a:gd name="connsiteX31" fmla="*/ 531093 w 568475"/>
              <a:gd name="connsiteY31" fmla="*/ 587594 h 605368"/>
              <a:gd name="connsiteX32" fmla="*/ 550674 w 568475"/>
              <a:gd name="connsiteY32" fmla="*/ 571509 h 605368"/>
              <a:gd name="connsiteX33" fmla="*/ 550674 w 568475"/>
              <a:gd name="connsiteY33" fmla="*/ 519611 h 605368"/>
              <a:gd name="connsiteX34" fmla="*/ 531627 w 568475"/>
              <a:gd name="connsiteY34" fmla="*/ 466290 h 605368"/>
              <a:gd name="connsiteX35" fmla="*/ 36937 w 568475"/>
              <a:gd name="connsiteY35" fmla="*/ 466290 h 605368"/>
              <a:gd name="connsiteX36" fmla="*/ 17801 w 568475"/>
              <a:gd name="connsiteY36" fmla="*/ 519611 h 605368"/>
              <a:gd name="connsiteX37" fmla="*/ 17801 w 568475"/>
              <a:gd name="connsiteY37" fmla="*/ 571509 h 605368"/>
              <a:gd name="connsiteX38" fmla="*/ 37382 w 568475"/>
              <a:gd name="connsiteY38" fmla="*/ 587594 h 605368"/>
              <a:gd name="connsiteX39" fmla="*/ 85445 w 568475"/>
              <a:gd name="connsiteY39" fmla="*/ 587594 h 605368"/>
              <a:gd name="connsiteX40" fmla="*/ 85445 w 568475"/>
              <a:gd name="connsiteY40" fmla="*/ 542538 h 605368"/>
              <a:gd name="connsiteX41" fmla="*/ 65863 w 568475"/>
              <a:gd name="connsiteY41" fmla="*/ 495172 h 605368"/>
              <a:gd name="connsiteX42" fmla="*/ 409868 w 568475"/>
              <a:gd name="connsiteY42" fmla="*/ 425766 h 605368"/>
              <a:gd name="connsiteX43" fmla="*/ 355041 w 568475"/>
              <a:gd name="connsiteY43" fmla="*/ 506636 h 605368"/>
              <a:gd name="connsiteX44" fmla="*/ 341601 w 568475"/>
              <a:gd name="connsiteY44" fmla="*/ 514634 h 605368"/>
              <a:gd name="connsiteX45" fmla="*/ 339821 w 568475"/>
              <a:gd name="connsiteY45" fmla="*/ 514723 h 605368"/>
              <a:gd name="connsiteX46" fmla="*/ 326826 w 568475"/>
              <a:gd name="connsiteY46" fmla="*/ 509302 h 605368"/>
              <a:gd name="connsiteX47" fmla="*/ 326203 w 568475"/>
              <a:gd name="connsiteY47" fmla="*/ 508591 h 605368"/>
              <a:gd name="connsiteX48" fmla="*/ 317303 w 568475"/>
              <a:gd name="connsiteY48" fmla="*/ 497571 h 605368"/>
              <a:gd name="connsiteX49" fmla="*/ 312674 w 568475"/>
              <a:gd name="connsiteY49" fmla="*/ 503170 h 605368"/>
              <a:gd name="connsiteX50" fmla="*/ 326203 w 568475"/>
              <a:gd name="connsiteY50" fmla="*/ 571065 h 605368"/>
              <a:gd name="connsiteX51" fmla="*/ 329496 w 568475"/>
              <a:gd name="connsiteY51" fmla="*/ 587594 h 605368"/>
              <a:gd name="connsiteX52" fmla="*/ 465229 w 568475"/>
              <a:gd name="connsiteY52" fmla="*/ 587594 h 605368"/>
              <a:gd name="connsiteX53" fmla="*/ 465229 w 568475"/>
              <a:gd name="connsiteY53" fmla="*/ 542538 h 605368"/>
              <a:gd name="connsiteX54" fmla="*/ 490062 w 568475"/>
              <a:gd name="connsiteY54" fmla="*/ 482642 h 605368"/>
              <a:gd name="connsiteX55" fmla="*/ 518899 w 568475"/>
              <a:gd name="connsiteY55" fmla="*/ 453848 h 605368"/>
              <a:gd name="connsiteX56" fmla="*/ 494690 w 568475"/>
              <a:gd name="connsiteY56" fmla="*/ 441585 h 605368"/>
              <a:gd name="connsiteX57" fmla="*/ 158607 w 568475"/>
              <a:gd name="connsiteY57" fmla="*/ 425766 h 605368"/>
              <a:gd name="connsiteX58" fmla="*/ 73785 w 568475"/>
              <a:gd name="connsiteY58" fmla="*/ 441585 h 605368"/>
              <a:gd name="connsiteX59" fmla="*/ 49576 w 568475"/>
              <a:gd name="connsiteY59" fmla="*/ 453848 h 605368"/>
              <a:gd name="connsiteX60" fmla="*/ 78413 w 568475"/>
              <a:gd name="connsiteY60" fmla="*/ 482642 h 605368"/>
              <a:gd name="connsiteX61" fmla="*/ 103246 w 568475"/>
              <a:gd name="connsiteY61" fmla="*/ 542538 h 605368"/>
              <a:gd name="connsiteX62" fmla="*/ 103246 w 568475"/>
              <a:gd name="connsiteY62" fmla="*/ 587594 h 605368"/>
              <a:gd name="connsiteX63" fmla="*/ 238978 w 568475"/>
              <a:gd name="connsiteY63" fmla="*/ 587594 h 605368"/>
              <a:gd name="connsiteX64" fmla="*/ 255889 w 568475"/>
              <a:gd name="connsiteY64" fmla="*/ 503170 h 605368"/>
              <a:gd name="connsiteX65" fmla="*/ 251261 w 568475"/>
              <a:gd name="connsiteY65" fmla="*/ 497571 h 605368"/>
              <a:gd name="connsiteX66" fmla="*/ 242360 w 568475"/>
              <a:gd name="connsiteY66" fmla="*/ 508591 h 605368"/>
              <a:gd name="connsiteX67" fmla="*/ 241737 w 568475"/>
              <a:gd name="connsiteY67" fmla="*/ 509302 h 605368"/>
              <a:gd name="connsiteX68" fmla="*/ 228743 w 568475"/>
              <a:gd name="connsiteY68" fmla="*/ 514723 h 605368"/>
              <a:gd name="connsiteX69" fmla="*/ 226963 w 568475"/>
              <a:gd name="connsiteY69" fmla="*/ 514634 h 605368"/>
              <a:gd name="connsiteX70" fmla="*/ 213523 w 568475"/>
              <a:gd name="connsiteY70" fmla="*/ 506636 h 605368"/>
              <a:gd name="connsiteX71" fmla="*/ 367947 w 568475"/>
              <a:gd name="connsiteY71" fmla="*/ 381421 h 605368"/>
              <a:gd name="connsiteX72" fmla="*/ 317392 w 568475"/>
              <a:gd name="connsiteY72" fmla="*/ 410747 h 605368"/>
              <a:gd name="connsiteX73" fmla="*/ 303062 w 568475"/>
              <a:gd name="connsiteY73" fmla="*/ 451627 h 605368"/>
              <a:gd name="connsiteX74" fmla="*/ 339554 w 568475"/>
              <a:gd name="connsiteY74" fmla="*/ 496860 h 605368"/>
              <a:gd name="connsiteX75" fmla="*/ 339910 w 568475"/>
              <a:gd name="connsiteY75" fmla="*/ 496949 h 605368"/>
              <a:gd name="connsiteX76" fmla="*/ 340266 w 568475"/>
              <a:gd name="connsiteY76" fmla="*/ 496683 h 605368"/>
              <a:gd name="connsiteX77" fmla="*/ 394648 w 568475"/>
              <a:gd name="connsiteY77" fmla="*/ 416613 h 605368"/>
              <a:gd name="connsiteX78" fmla="*/ 200617 w 568475"/>
              <a:gd name="connsiteY78" fmla="*/ 381332 h 605368"/>
              <a:gd name="connsiteX79" fmla="*/ 173916 w 568475"/>
              <a:gd name="connsiteY79" fmla="*/ 416613 h 605368"/>
              <a:gd name="connsiteX80" fmla="*/ 228209 w 568475"/>
              <a:gd name="connsiteY80" fmla="*/ 496683 h 605368"/>
              <a:gd name="connsiteX81" fmla="*/ 228654 w 568475"/>
              <a:gd name="connsiteY81" fmla="*/ 496949 h 605368"/>
              <a:gd name="connsiteX82" fmla="*/ 229010 w 568475"/>
              <a:gd name="connsiteY82" fmla="*/ 496860 h 605368"/>
              <a:gd name="connsiteX83" fmla="*/ 265413 w 568475"/>
              <a:gd name="connsiteY83" fmla="*/ 451627 h 605368"/>
              <a:gd name="connsiteX84" fmla="*/ 251172 w 568475"/>
              <a:gd name="connsiteY84" fmla="*/ 410747 h 605368"/>
              <a:gd name="connsiteX85" fmla="*/ 200617 w 568475"/>
              <a:gd name="connsiteY85" fmla="*/ 381332 h 605368"/>
              <a:gd name="connsiteX86" fmla="*/ 264612 w 568475"/>
              <a:gd name="connsiteY86" fmla="*/ 368358 h 605368"/>
              <a:gd name="connsiteX87" fmla="*/ 284282 w 568475"/>
              <a:gd name="connsiteY87" fmla="*/ 448605 h 605368"/>
              <a:gd name="connsiteX88" fmla="*/ 303952 w 568475"/>
              <a:gd name="connsiteY88" fmla="*/ 368358 h 605368"/>
              <a:gd name="connsiteX89" fmla="*/ 268138 w 568475"/>
              <a:gd name="connsiteY89" fmla="*/ 309521 h 605368"/>
              <a:gd name="connsiteX90" fmla="*/ 284308 w 568475"/>
              <a:gd name="connsiteY90" fmla="*/ 311377 h 605368"/>
              <a:gd name="connsiteX91" fmla="*/ 314844 w 568475"/>
              <a:gd name="connsiteY91" fmla="*/ 313333 h 605368"/>
              <a:gd name="connsiteX92" fmla="*/ 324904 w 568475"/>
              <a:gd name="connsiteY92" fmla="*/ 315911 h 605368"/>
              <a:gd name="connsiteX93" fmla="*/ 337368 w 568475"/>
              <a:gd name="connsiteY93" fmla="*/ 314666 h 605368"/>
              <a:gd name="connsiteX94" fmla="*/ 338703 w 568475"/>
              <a:gd name="connsiteY94" fmla="*/ 327113 h 605368"/>
              <a:gd name="connsiteX95" fmla="*/ 324726 w 568475"/>
              <a:gd name="connsiteY95" fmla="*/ 333692 h 605368"/>
              <a:gd name="connsiteX96" fmla="*/ 309057 w 568475"/>
              <a:gd name="connsiteY96" fmla="*/ 330225 h 605368"/>
              <a:gd name="connsiteX97" fmla="*/ 289471 w 568475"/>
              <a:gd name="connsiteY97" fmla="*/ 328802 h 605368"/>
              <a:gd name="connsiteX98" fmla="*/ 289293 w 568475"/>
              <a:gd name="connsiteY98" fmla="*/ 328891 h 605368"/>
              <a:gd name="connsiteX99" fmla="*/ 288759 w 568475"/>
              <a:gd name="connsiteY99" fmla="*/ 329158 h 605368"/>
              <a:gd name="connsiteX100" fmla="*/ 288492 w 568475"/>
              <a:gd name="connsiteY100" fmla="*/ 329336 h 605368"/>
              <a:gd name="connsiteX101" fmla="*/ 288047 w 568475"/>
              <a:gd name="connsiteY101" fmla="*/ 329602 h 605368"/>
              <a:gd name="connsiteX102" fmla="*/ 287602 w 568475"/>
              <a:gd name="connsiteY102" fmla="*/ 329780 h 605368"/>
              <a:gd name="connsiteX103" fmla="*/ 287246 w 568475"/>
              <a:gd name="connsiteY103" fmla="*/ 329869 h 605368"/>
              <a:gd name="connsiteX104" fmla="*/ 286800 w 568475"/>
              <a:gd name="connsiteY104" fmla="*/ 330047 h 605368"/>
              <a:gd name="connsiteX105" fmla="*/ 286444 w 568475"/>
              <a:gd name="connsiteY105" fmla="*/ 330136 h 605368"/>
              <a:gd name="connsiteX106" fmla="*/ 285910 w 568475"/>
              <a:gd name="connsiteY106" fmla="*/ 330225 h 605368"/>
              <a:gd name="connsiteX107" fmla="*/ 285643 w 568475"/>
              <a:gd name="connsiteY107" fmla="*/ 330314 h 605368"/>
              <a:gd name="connsiteX108" fmla="*/ 285109 w 568475"/>
              <a:gd name="connsiteY108" fmla="*/ 330403 h 605368"/>
              <a:gd name="connsiteX109" fmla="*/ 284753 w 568475"/>
              <a:gd name="connsiteY109" fmla="*/ 330403 h 605368"/>
              <a:gd name="connsiteX110" fmla="*/ 284308 w 568475"/>
              <a:gd name="connsiteY110" fmla="*/ 330403 h 605368"/>
              <a:gd name="connsiteX111" fmla="*/ 283863 w 568475"/>
              <a:gd name="connsiteY111" fmla="*/ 330403 h 605368"/>
              <a:gd name="connsiteX112" fmla="*/ 283417 w 568475"/>
              <a:gd name="connsiteY112" fmla="*/ 330403 h 605368"/>
              <a:gd name="connsiteX113" fmla="*/ 282972 w 568475"/>
              <a:gd name="connsiteY113" fmla="*/ 330314 h 605368"/>
              <a:gd name="connsiteX114" fmla="*/ 282616 w 568475"/>
              <a:gd name="connsiteY114" fmla="*/ 330225 h 605368"/>
              <a:gd name="connsiteX115" fmla="*/ 282171 w 568475"/>
              <a:gd name="connsiteY115" fmla="*/ 330136 h 605368"/>
              <a:gd name="connsiteX116" fmla="*/ 281815 w 568475"/>
              <a:gd name="connsiteY116" fmla="*/ 330047 h 605368"/>
              <a:gd name="connsiteX117" fmla="*/ 281370 w 568475"/>
              <a:gd name="connsiteY117" fmla="*/ 329958 h 605368"/>
              <a:gd name="connsiteX118" fmla="*/ 280925 w 568475"/>
              <a:gd name="connsiteY118" fmla="*/ 329780 h 605368"/>
              <a:gd name="connsiteX119" fmla="*/ 280569 w 568475"/>
              <a:gd name="connsiteY119" fmla="*/ 329602 h 605368"/>
              <a:gd name="connsiteX120" fmla="*/ 280124 w 568475"/>
              <a:gd name="connsiteY120" fmla="*/ 329336 h 605368"/>
              <a:gd name="connsiteX121" fmla="*/ 279767 w 568475"/>
              <a:gd name="connsiteY121" fmla="*/ 329158 h 605368"/>
              <a:gd name="connsiteX122" fmla="*/ 279322 w 568475"/>
              <a:gd name="connsiteY122" fmla="*/ 328891 h 605368"/>
              <a:gd name="connsiteX123" fmla="*/ 279144 w 568475"/>
              <a:gd name="connsiteY123" fmla="*/ 328802 h 605368"/>
              <a:gd name="connsiteX124" fmla="*/ 259469 w 568475"/>
              <a:gd name="connsiteY124" fmla="*/ 330225 h 605368"/>
              <a:gd name="connsiteX125" fmla="*/ 243801 w 568475"/>
              <a:gd name="connsiteY125" fmla="*/ 333692 h 605368"/>
              <a:gd name="connsiteX126" fmla="*/ 229913 w 568475"/>
              <a:gd name="connsiteY126" fmla="*/ 327113 h 605368"/>
              <a:gd name="connsiteX127" fmla="*/ 231159 w 568475"/>
              <a:gd name="connsiteY127" fmla="*/ 314666 h 605368"/>
              <a:gd name="connsiteX128" fmla="*/ 243712 w 568475"/>
              <a:gd name="connsiteY128" fmla="*/ 315911 h 605368"/>
              <a:gd name="connsiteX129" fmla="*/ 253772 w 568475"/>
              <a:gd name="connsiteY129" fmla="*/ 313333 h 605368"/>
              <a:gd name="connsiteX130" fmla="*/ 268138 w 568475"/>
              <a:gd name="connsiteY130" fmla="*/ 309521 h 605368"/>
              <a:gd name="connsiteX131" fmla="*/ 474130 w 568475"/>
              <a:gd name="connsiteY131" fmla="*/ 245098 h 605368"/>
              <a:gd name="connsiteX132" fmla="*/ 464072 w 568475"/>
              <a:gd name="connsiteY132" fmla="*/ 255229 h 605368"/>
              <a:gd name="connsiteX133" fmla="*/ 464072 w 568475"/>
              <a:gd name="connsiteY133" fmla="*/ 280112 h 605368"/>
              <a:gd name="connsiteX134" fmla="*/ 484187 w 568475"/>
              <a:gd name="connsiteY134" fmla="*/ 280112 h 605368"/>
              <a:gd name="connsiteX135" fmla="*/ 484187 w 568475"/>
              <a:gd name="connsiteY135" fmla="*/ 255229 h 605368"/>
              <a:gd name="connsiteX136" fmla="*/ 474130 w 568475"/>
              <a:gd name="connsiteY136" fmla="*/ 245098 h 605368"/>
              <a:gd name="connsiteX137" fmla="*/ 350700 w 568475"/>
              <a:gd name="connsiteY137" fmla="*/ 236805 h 605368"/>
              <a:gd name="connsiteX138" fmla="*/ 359601 w 568475"/>
              <a:gd name="connsiteY138" fmla="*/ 245700 h 605368"/>
              <a:gd name="connsiteX139" fmla="*/ 341265 w 568475"/>
              <a:gd name="connsiteY139" fmla="*/ 264114 h 605368"/>
              <a:gd name="connsiteX140" fmla="*/ 332363 w 568475"/>
              <a:gd name="connsiteY140" fmla="*/ 255219 h 605368"/>
              <a:gd name="connsiteX141" fmla="*/ 341265 w 568475"/>
              <a:gd name="connsiteY141" fmla="*/ 246323 h 605368"/>
              <a:gd name="connsiteX142" fmla="*/ 341799 w 568475"/>
              <a:gd name="connsiteY142" fmla="*/ 245700 h 605368"/>
              <a:gd name="connsiteX143" fmla="*/ 350700 w 568475"/>
              <a:gd name="connsiteY143" fmla="*/ 236805 h 605368"/>
              <a:gd name="connsiteX144" fmla="*/ 236807 w 568475"/>
              <a:gd name="connsiteY144" fmla="*/ 236805 h 605368"/>
              <a:gd name="connsiteX145" fmla="*/ 245709 w 568475"/>
              <a:gd name="connsiteY145" fmla="*/ 245700 h 605368"/>
              <a:gd name="connsiteX146" fmla="*/ 227372 w 568475"/>
              <a:gd name="connsiteY146" fmla="*/ 264114 h 605368"/>
              <a:gd name="connsiteX147" fmla="*/ 218471 w 568475"/>
              <a:gd name="connsiteY147" fmla="*/ 255219 h 605368"/>
              <a:gd name="connsiteX148" fmla="*/ 227372 w 568475"/>
              <a:gd name="connsiteY148" fmla="*/ 246323 h 605368"/>
              <a:gd name="connsiteX149" fmla="*/ 227906 w 568475"/>
              <a:gd name="connsiteY149" fmla="*/ 245700 h 605368"/>
              <a:gd name="connsiteX150" fmla="*/ 236807 w 568475"/>
              <a:gd name="connsiteY150" fmla="*/ 236805 h 605368"/>
              <a:gd name="connsiteX151" fmla="*/ 284282 w 568475"/>
              <a:gd name="connsiteY151" fmla="*/ 235678 h 605368"/>
              <a:gd name="connsiteX152" fmla="*/ 274135 w 568475"/>
              <a:gd name="connsiteY152" fmla="*/ 245720 h 605368"/>
              <a:gd name="connsiteX153" fmla="*/ 227319 w 568475"/>
              <a:gd name="connsiteY153" fmla="*/ 292553 h 605368"/>
              <a:gd name="connsiteX154" fmla="*/ 180413 w 568475"/>
              <a:gd name="connsiteY154" fmla="*/ 245720 h 605368"/>
              <a:gd name="connsiteX155" fmla="*/ 180413 w 568475"/>
              <a:gd name="connsiteY155" fmla="*/ 245098 h 605368"/>
              <a:gd name="connsiteX156" fmla="*/ 159942 w 568475"/>
              <a:gd name="connsiteY156" fmla="*/ 245098 h 605368"/>
              <a:gd name="connsiteX157" fmla="*/ 159942 w 568475"/>
              <a:gd name="connsiteY157" fmla="*/ 245453 h 605368"/>
              <a:gd name="connsiteX158" fmla="*/ 188512 w 568475"/>
              <a:gd name="connsiteY158" fmla="*/ 339920 h 605368"/>
              <a:gd name="connsiteX159" fmla="*/ 248057 w 568475"/>
              <a:gd name="connsiteY159" fmla="*/ 390752 h 605368"/>
              <a:gd name="connsiteX160" fmla="*/ 246989 w 568475"/>
              <a:gd name="connsiteY160" fmla="*/ 358938 h 605368"/>
              <a:gd name="connsiteX161" fmla="*/ 255800 w 568475"/>
              <a:gd name="connsiteY161" fmla="*/ 350584 h 605368"/>
              <a:gd name="connsiteX162" fmla="*/ 312674 w 568475"/>
              <a:gd name="connsiteY162" fmla="*/ 350584 h 605368"/>
              <a:gd name="connsiteX163" fmla="*/ 321575 w 568475"/>
              <a:gd name="connsiteY163" fmla="*/ 358938 h 605368"/>
              <a:gd name="connsiteX164" fmla="*/ 320507 w 568475"/>
              <a:gd name="connsiteY164" fmla="*/ 390841 h 605368"/>
              <a:gd name="connsiteX165" fmla="*/ 379963 w 568475"/>
              <a:gd name="connsiteY165" fmla="*/ 340098 h 605368"/>
              <a:gd name="connsiteX166" fmla="*/ 408533 w 568475"/>
              <a:gd name="connsiteY166" fmla="*/ 245453 h 605368"/>
              <a:gd name="connsiteX167" fmla="*/ 408533 w 568475"/>
              <a:gd name="connsiteY167" fmla="*/ 245098 h 605368"/>
              <a:gd name="connsiteX168" fmla="*/ 388062 w 568475"/>
              <a:gd name="connsiteY168" fmla="*/ 245098 h 605368"/>
              <a:gd name="connsiteX169" fmla="*/ 388062 w 568475"/>
              <a:gd name="connsiteY169" fmla="*/ 245720 h 605368"/>
              <a:gd name="connsiteX170" fmla="*/ 341245 w 568475"/>
              <a:gd name="connsiteY170" fmla="*/ 292553 h 605368"/>
              <a:gd name="connsiteX171" fmla="*/ 294339 w 568475"/>
              <a:gd name="connsiteY171" fmla="*/ 245720 h 605368"/>
              <a:gd name="connsiteX172" fmla="*/ 284282 w 568475"/>
              <a:gd name="connsiteY172" fmla="*/ 235678 h 605368"/>
              <a:gd name="connsiteX173" fmla="*/ 341245 w 568475"/>
              <a:gd name="connsiteY173" fmla="*/ 216660 h 605368"/>
              <a:gd name="connsiteX174" fmla="*/ 312140 w 568475"/>
              <a:gd name="connsiteY174" fmla="*/ 245720 h 605368"/>
              <a:gd name="connsiteX175" fmla="*/ 341245 w 568475"/>
              <a:gd name="connsiteY175" fmla="*/ 274780 h 605368"/>
              <a:gd name="connsiteX176" fmla="*/ 370261 w 568475"/>
              <a:gd name="connsiteY176" fmla="*/ 245720 h 605368"/>
              <a:gd name="connsiteX177" fmla="*/ 341245 w 568475"/>
              <a:gd name="connsiteY177" fmla="*/ 216660 h 605368"/>
              <a:gd name="connsiteX178" fmla="*/ 227319 w 568475"/>
              <a:gd name="connsiteY178" fmla="*/ 216660 h 605368"/>
              <a:gd name="connsiteX179" fmla="*/ 198214 w 568475"/>
              <a:gd name="connsiteY179" fmla="*/ 245720 h 605368"/>
              <a:gd name="connsiteX180" fmla="*/ 227319 w 568475"/>
              <a:gd name="connsiteY180" fmla="*/ 274780 h 605368"/>
              <a:gd name="connsiteX181" fmla="*/ 256334 w 568475"/>
              <a:gd name="connsiteY181" fmla="*/ 245720 h 605368"/>
              <a:gd name="connsiteX182" fmla="*/ 227319 w 568475"/>
              <a:gd name="connsiteY182" fmla="*/ 216660 h 605368"/>
              <a:gd name="connsiteX183" fmla="*/ 284282 w 568475"/>
              <a:gd name="connsiteY183" fmla="*/ 178802 h 605368"/>
              <a:gd name="connsiteX184" fmla="*/ 192696 w 568475"/>
              <a:gd name="connsiteY184" fmla="*/ 189555 h 605368"/>
              <a:gd name="connsiteX185" fmla="*/ 160209 w 568475"/>
              <a:gd name="connsiteY185" fmla="*/ 207773 h 605368"/>
              <a:gd name="connsiteX186" fmla="*/ 159942 w 568475"/>
              <a:gd name="connsiteY186" fmla="*/ 210084 h 605368"/>
              <a:gd name="connsiteX187" fmla="*/ 159942 w 568475"/>
              <a:gd name="connsiteY187" fmla="*/ 227324 h 605368"/>
              <a:gd name="connsiteX188" fmla="*/ 184151 w 568475"/>
              <a:gd name="connsiteY188" fmla="*/ 227324 h 605368"/>
              <a:gd name="connsiteX189" fmla="*/ 227319 w 568475"/>
              <a:gd name="connsiteY189" fmla="*/ 198887 h 605368"/>
              <a:gd name="connsiteX190" fmla="*/ 268261 w 568475"/>
              <a:gd name="connsiteY190" fmla="*/ 222970 h 605368"/>
              <a:gd name="connsiteX191" fmla="*/ 284282 w 568475"/>
              <a:gd name="connsiteY191" fmla="*/ 217904 h 605368"/>
              <a:gd name="connsiteX192" fmla="*/ 300303 w 568475"/>
              <a:gd name="connsiteY192" fmla="*/ 222970 h 605368"/>
              <a:gd name="connsiteX193" fmla="*/ 341245 w 568475"/>
              <a:gd name="connsiteY193" fmla="*/ 198887 h 605368"/>
              <a:gd name="connsiteX194" fmla="*/ 384324 w 568475"/>
              <a:gd name="connsiteY194" fmla="*/ 227324 h 605368"/>
              <a:gd name="connsiteX195" fmla="*/ 408533 w 568475"/>
              <a:gd name="connsiteY195" fmla="*/ 227324 h 605368"/>
              <a:gd name="connsiteX196" fmla="*/ 408533 w 568475"/>
              <a:gd name="connsiteY196" fmla="*/ 209728 h 605368"/>
              <a:gd name="connsiteX197" fmla="*/ 408266 w 568475"/>
              <a:gd name="connsiteY197" fmla="*/ 207773 h 605368"/>
              <a:gd name="connsiteX198" fmla="*/ 375779 w 568475"/>
              <a:gd name="connsiteY198" fmla="*/ 189555 h 605368"/>
              <a:gd name="connsiteX199" fmla="*/ 284282 w 568475"/>
              <a:gd name="connsiteY199" fmla="*/ 178802 h 605368"/>
              <a:gd name="connsiteX200" fmla="*/ 284282 w 568475"/>
              <a:gd name="connsiteY200" fmla="*/ 140856 h 605368"/>
              <a:gd name="connsiteX201" fmla="*/ 192696 w 568475"/>
              <a:gd name="connsiteY201" fmla="*/ 151609 h 605368"/>
              <a:gd name="connsiteX202" fmla="*/ 160209 w 568475"/>
              <a:gd name="connsiteY202" fmla="*/ 169916 h 605368"/>
              <a:gd name="connsiteX203" fmla="*/ 159942 w 568475"/>
              <a:gd name="connsiteY203" fmla="*/ 172137 h 605368"/>
              <a:gd name="connsiteX204" fmla="*/ 159942 w 568475"/>
              <a:gd name="connsiteY204" fmla="*/ 183690 h 605368"/>
              <a:gd name="connsiteX205" fmla="*/ 187800 w 568475"/>
              <a:gd name="connsiteY205" fmla="*/ 172404 h 605368"/>
              <a:gd name="connsiteX206" fmla="*/ 284282 w 568475"/>
              <a:gd name="connsiteY206" fmla="*/ 161029 h 605368"/>
              <a:gd name="connsiteX207" fmla="*/ 380675 w 568475"/>
              <a:gd name="connsiteY207" fmla="*/ 172404 h 605368"/>
              <a:gd name="connsiteX208" fmla="*/ 408533 w 568475"/>
              <a:gd name="connsiteY208" fmla="*/ 183601 h 605368"/>
              <a:gd name="connsiteX209" fmla="*/ 408533 w 568475"/>
              <a:gd name="connsiteY209" fmla="*/ 171871 h 605368"/>
              <a:gd name="connsiteX210" fmla="*/ 408266 w 568475"/>
              <a:gd name="connsiteY210" fmla="*/ 169916 h 605368"/>
              <a:gd name="connsiteX211" fmla="*/ 375779 w 568475"/>
              <a:gd name="connsiteY211" fmla="*/ 151609 h 605368"/>
              <a:gd name="connsiteX212" fmla="*/ 284282 w 568475"/>
              <a:gd name="connsiteY212" fmla="*/ 140856 h 605368"/>
              <a:gd name="connsiteX213" fmla="*/ 284282 w 568475"/>
              <a:gd name="connsiteY213" fmla="*/ 74472 h 605368"/>
              <a:gd name="connsiteX214" fmla="*/ 192696 w 568475"/>
              <a:gd name="connsiteY214" fmla="*/ 85225 h 605368"/>
              <a:gd name="connsiteX215" fmla="*/ 160209 w 568475"/>
              <a:gd name="connsiteY215" fmla="*/ 103531 h 605368"/>
              <a:gd name="connsiteX216" fmla="*/ 159942 w 568475"/>
              <a:gd name="connsiteY216" fmla="*/ 105753 h 605368"/>
              <a:gd name="connsiteX217" fmla="*/ 159942 w 568475"/>
              <a:gd name="connsiteY217" fmla="*/ 138279 h 605368"/>
              <a:gd name="connsiteX218" fmla="*/ 159942 w 568475"/>
              <a:gd name="connsiteY218" fmla="*/ 143078 h 605368"/>
              <a:gd name="connsiteX219" fmla="*/ 159942 w 568475"/>
              <a:gd name="connsiteY219" fmla="*/ 145744 h 605368"/>
              <a:gd name="connsiteX220" fmla="*/ 187800 w 568475"/>
              <a:gd name="connsiteY220" fmla="*/ 134546 h 605368"/>
              <a:gd name="connsiteX221" fmla="*/ 284282 w 568475"/>
              <a:gd name="connsiteY221" fmla="*/ 123082 h 605368"/>
              <a:gd name="connsiteX222" fmla="*/ 380675 w 568475"/>
              <a:gd name="connsiteY222" fmla="*/ 134546 h 605368"/>
              <a:gd name="connsiteX223" fmla="*/ 408533 w 568475"/>
              <a:gd name="connsiteY223" fmla="*/ 145655 h 605368"/>
              <a:gd name="connsiteX224" fmla="*/ 408533 w 568475"/>
              <a:gd name="connsiteY224" fmla="*/ 139345 h 605368"/>
              <a:gd name="connsiteX225" fmla="*/ 408533 w 568475"/>
              <a:gd name="connsiteY225" fmla="*/ 135435 h 605368"/>
              <a:gd name="connsiteX226" fmla="*/ 408533 w 568475"/>
              <a:gd name="connsiteY226" fmla="*/ 105486 h 605368"/>
              <a:gd name="connsiteX227" fmla="*/ 408266 w 568475"/>
              <a:gd name="connsiteY227" fmla="*/ 103531 h 605368"/>
              <a:gd name="connsiteX228" fmla="*/ 375779 w 568475"/>
              <a:gd name="connsiteY228" fmla="*/ 85225 h 605368"/>
              <a:gd name="connsiteX229" fmla="*/ 284282 w 568475"/>
              <a:gd name="connsiteY229" fmla="*/ 74472 h 605368"/>
              <a:gd name="connsiteX230" fmla="*/ 279431 w 568475"/>
              <a:gd name="connsiteY230" fmla="*/ 17729 h 605368"/>
              <a:gd name="connsiteX231" fmla="*/ 252952 w 568475"/>
              <a:gd name="connsiteY231" fmla="*/ 22128 h 605368"/>
              <a:gd name="connsiteX232" fmla="*/ 59811 w 568475"/>
              <a:gd name="connsiteY232" fmla="*/ 88246 h 605368"/>
              <a:gd name="connsiteX233" fmla="*/ 55628 w 568475"/>
              <a:gd name="connsiteY233" fmla="*/ 94111 h 605368"/>
              <a:gd name="connsiteX234" fmla="*/ 59811 w 568475"/>
              <a:gd name="connsiteY234" fmla="*/ 99977 h 605368"/>
              <a:gd name="connsiteX235" fmla="*/ 142141 w 568475"/>
              <a:gd name="connsiteY235" fmla="*/ 128148 h 605368"/>
              <a:gd name="connsiteX236" fmla="*/ 142141 w 568475"/>
              <a:gd name="connsiteY236" fmla="*/ 103531 h 605368"/>
              <a:gd name="connsiteX237" fmla="*/ 142675 w 568475"/>
              <a:gd name="connsiteY237" fmla="*/ 100599 h 605368"/>
              <a:gd name="connsiteX238" fmla="*/ 187800 w 568475"/>
              <a:gd name="connsiteY238" fmla="*/ 68162 h 605368"/>
              <a:gd name="connsiteX239" fmla="*/ 284282 w 568475"/>
              <a:gd name="connsiteY239" fmla="*/ 56698 h 605368"/>
              <a:gd name="connsiteX240" fmla="*/ 380675 w 568475"/>
              <a:gd name="connsiteY240" fmla="*/ 68162 h 605368"/>
              <a:gd name="connsiteX241" fmla="*/ 425889 w 568475"/>
              <a:gd name="connsiteY241" fmla="*/ 100954 h 605368"/>
              <a:gd name="connsiteX242" fmla="*/ 426334 w 568475"/>
              <a:gd name="connsiteY242" fmla="*/ 103531 h 605368"/>
              <a:gd name="connsiteX243" fmla="*/ 426334 w 568475"/>
              <a:gd name="connsiteY243" fmla="*/ 124860 h 605368"/>
              <a:gd name="connsiteX244" fmla="*/ 499051 w 568475"/>
              <a:gd name="connsiteY244" fmla="*/ 99977 h 605368"/>
              <a:gd name="connsiteX245" fmla="*/ 503235 w 568475"/>
              <a:gd name="connsiteY245" fmla="*/ 94111 h 605368"/>
              <a:gd name="connsiteX246" fmla="*/ 499051 w 568475"/>
              <a:gd name="connsiteY246" fmla="*/ 88246 h 605368"/>
              <a:gd name="connsiteX247" fmla="*/ 305910 w 568475"/>
              <a:gd name="connsiteY247" fmla="*/ 22128 h 605368"/>
              <a:gd name="connsiteX248" fmla="*/ 279431 w 568475"/>
              <a:gd name="connsiteY248" fmla="*/ 17729 h 605368"/>
              <a:gd name="connsiteX249" fmla="*/ 279431 w 568475"/>
              <a:gd name="connsiteY249" fmla="*/ 0 h 605368"/>
              <a:gd name="connsiteX250" fmla="*/ 311695 w 568475"/>
              <a:gd name="connsiteY250" fmla="*/ 5332 h 605368"/>
              <a:gd name="connsiteX251" fmla="*/ 504837 w 568475"/>
              <a:gd name="connsiteY251" fmla="*/ 71450 h 605368"/>
              <a:gd name="connsiteX252" fmla="*/ 521036 w 568475"/>
              <a:gd name="connsiteY252" fmla="*/ 94111 h 605368"/>
              <a:gd name="connsiteX253" fmla="*/ 504837 w 568475"/>
              <a:gd name="connsiteY253" fmla="*/ 116773 h 605368"/>
              <a:gd name="connsiteX254" fmla="*/ 483030 w 568475"/>
              <a:gd name="connsiteY254" fmla="*/ 124238 h 605368"/>
              <a:gd name="connsiteX255" fmla="*/ 483030 w 568475"/>
              <a:gd name="connsiteY255" fmla="*/ 228835 h 605368"/>
              <a:gd name="connsiteX256" fmla="*/ 501988 w 568475"/>
              <a:gd name="connsiteY256" fmla="*/ 255229 h 605368"/>
              <a:gd name="connsiteX257" fmla="*/ 501988 w 568475"/>
              <a:gd name="connsiteY257" fmla="*/ 288999 h 605368"/>
              <a:gd name="connsiteX258" fmla="*/ 493088 w 568475"/>
              <a:gd name="connsiteY258" fmla="*/ 297885 h 605368"/>
              <a:gd name="connsiteX259" fmla="*/ 455172 w 568475"/>
              <a:gd name="connsiteY259" fmla="*/ 297885 h 605368"/>
              <a:gd name="connsiteX260" fmla="*/ 446271 w 568475"/>
              <a:gd name="connsiteY260" fmla="*/ 288999 h 605368"/>
              <a:gd name="connsiteX261" fmla="*/ 446271 w 568475"/>
              <a:gd name="connsiteY261" fmla="*/ 255229 h 605368"/>
              <a:gd name="connsiteX262" fmla="*/ 465229 w 568475"/>
              <a:gd name="connsiteY262" fmla="*/ 228835 h 605368"/>
              <a:gd name="connsiteX263" fmla="*/ 465229 w 568475"/>
              <a:gd name="connsiteY263" fmla="*/ 130281 h 605368"/>
              <a:gd name="connsiteX264" fmla="*/ 426334 w 568475"/>
              <a:gd name="connsiteY264" fmla="*/ 143611 h 605368"/>
              <a:gd name="connsiteX265" fmla="*/ 426334 w 568475"/>
              <a:gd name="connsiteY265" fmla="*/ 245453 h 605368"/>
              <a:gd name="connsiteX266" fmla="*/ 380586 w 568475"/>
              <a:gd name="connsiteY266" fmla="*/ 368535 h 605368"/>
              <a:gd name="connsiteX267" fmla="*/ 410224 w 568475"/>
              <a:gd name="connsiteY267" fmla="*/ 407815 h 605368"/>
              <a:gd name="connsiteX268" fmla="*/ 498339 w 568475"/>
              <a:gd name="connsiteY268" fmla="*/ 424255 h 605368"/>
              <a:gd name="connsiteX269" fmla="*/ 499140 w 568475"/>
              <a:gd name="connsiteY269" fmla="*/ 424433 h 605368"/>
              <a:gd name="connsiteX270" fmla="*/ 550407 w 568475"/>
              <a:gd name="connsiteY270" fmla="*/ 461758 h 605368"/>
              <a:gd name="connsiteX271" fmla="*/ 568475 w 568475"/>
              <a:gd name="connsiteY271" fmla="*/ 519611 h 605368"/>
              <a:gd name="connsiteX272" fmla="*/ 568475 w 568475"/>
              <a:gd name="connsiteY272" fmla="*/ 571509 h 605368"/>
              <a:gd name="connsiteX273" fmla="*/ 531093 w 568475"/>
              <a:gd name="connsiteY273" fmla="*/ 605368 h 605368"/>
              <a:gd name="connsiteX274" fmla="*/ 322287 w 568475"/>
              <a:gd name="connsiteY274" fmla="*/ 605368 h 605368"/>
              <a:gd name="connsiteX275" fmla="*/ 322198 w 568475"/>
              <a:gd name="connsiteY275" fmla="*/ 605368 h 605368"/>
              <a:gd name="connsiteX276" fmla="*/ 246366 w 568475"/>
              <a:gd name="connsiteY276" fmla="*/ 605368 h 605368"/>
              <a:gd name="connsiteX277" fmla="*/ 246277 w 568475"/>
              <a:gd name="connsiteY277" fmla="*/ 605368 h 605368"/>
              <a:gd name="connsiteX278" fmla="*/ 37382 w 568475"/>
              <a:gd name="connsiteY278" fmla="*/ 605368 h 605368"/>
              <a:gd name="connsiteX279" fmla="*/ 0 w 568475"/>
              <a:gd name="connsiteY279" fmla="*/ 571509 h 605368"/>
              <a:gd name="connsiteX280" fmla="*/ 0 w 568475"/>
              <a:gd name="connsiteY280" fmla="*/ 519611 h 605368"/>
              <a:gd name="connsiteX281" fmla="*/ 18068 w 568475"/>
              <a:gd name="connsiteY281" fmla="*/ 461758 h 605368"/>
              <a:gd name="connsiteX282" fmla="*/ 69424 w 568475"/>
              <a:gd name="connsiteY282" fmla="*/ 424433 h 605368"/>
              <a:gd name="connsiteX283" fmla="*/ 70136 w 568475"/>
              <a:gd name="connsiteY283" fmla="*/ 424255 h 605368"/>
              <a:gd name="connsiteX284" fmla="*/ 158340 w 568475"/>
              <a:gd name="connsiteY284" fmla="*/ 407815 h 605368"/>
              <a:gd name="connsiteX285" fmla="*/ 187978 w 568475"/>
              <a:gd name="connsiteY285" fmla="*/ 368535 h 605368"/>
              <a:gd name="connsiteX286" fmla="*/ 142141 w 568475"/>
              <a:gd name="connsiteY286" fmla="*/ 245453 h 605368"/>
              <a:gd name="connsiteX287" fmla="*/ 142141 w 568475"/>
              <a:gd name="connsiteY287" fmla="*/ 146899 h 605368"/>
              <a:gd name="connsiteX288" fmla="*/ 54026 w 568475"/>
              <a:gd name="connsiteY288" fmla="*/ 116773 h 605368"/>
              <a:gd name="connsiteX289" fmla="*/ 37827 w 568475"/>
              <a:gd name="connsiteY289" fmla="*/ 94111 h 605368"/>
              <a:gd name="connsiteX290" fmla="*/ 54026 w 568475"/>
              <a:gd name="connsiteY290" fmla="*/ 71450 h 605368"/>
              <a:gd name="connsiteX291" fmla="*/ 247167 w 568475"/>
              <a:gd name="connsiteY291" fmla="*/ 5332 h 605368"/>
              <a:gd name="connsiteX292" fmla="*/ 279431 w 568475"/>
              <a:gd name="connsiteY292" fmla="*/ 0 h 605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</a:cxnLst>
            <a:rect l="l" t="t" r="r" b="b"/>
            <a:pathLst>
              <a:path w="568475" h="605368">
                <a:moveTo>
                  <a:pt x="259627" y="574975"/>
                </a:moveTo>
                <a:lnTo>
                  <a:pt x="257135" y="587594"/>
                </a:lnTo>
                <a:lnTo>
                  <a:pt x="272266" y="587594"/>
                </a:lnTo>
                <a:close/>
                <a:moveTo>
                  <a:pt x="267549" y="535518"/>
                </a:moveTo>
                <a:lnTo>
                  <a:pt x="263900" y="554002"/>
                </a:lnTo>
                <a:lnTo>
                  <a:pt x="297455" y="587594"/>
                </a:lnTo>
                <a:lnTo>
                  <a:pt x="311339" y="587594"/>
                </a:lnTo>
                <a:lnTo>
                  <a:pt x="309292" y="577108"/>
                </a:lnTo>
                <a:close/>
                <a:moveTo>
                  <a:pt x="272622" y="510457"/>
                </a:moveTo>
                <a:lnTo>
                  <a:pt x="271732" y="514545"/>
                </a:lnTo>
                <a:lnTo>
                  <a:pt x="302973" y="545738"/>
                </a:lnTo>
                <a:lnTo>
                  <a:pt x="295941" y="510457"/>
                </a:lnTo>
                <a:cubicBezTo>
                  <a:pt x="295229" y="510546"/>
                  <a:pt x="294517" y="510546"/>
                  <a:pt x="293716" y="510546"/>
                </a:cubicBezTo>
                <a:lnTo>
                  <a:pt x="274758" y="510546"/>
                </a:lnTo>
                <a:cubicBezTo>
                  <a:pt x="274046" y="510546"/>
                  <a:pt x="273334" y="510546"/>
                  <a:pt x="272622" y="510457"/>
                </a:cubicBezTo>
                <a:close/>
                <a:moveTo>
                  <a:pt x="275648" y="467267"/>
                </a:moveTo>
                <a:lnTo>
                  <a:pt x="264523" y="481131"/>
                </a:lnTo>
                <a:cubicBezTo>
                  <a:pt x="264612" y="481664"/>
                  <a:pt x="264701" y="482197"/>
                  <a:pt x="264701" y="482730"/>
                </a:cubicBezTo>
                <a:cubicBezTo>
                  <a:pt x="264701" y="488240"/>
                  <a:pt x="269240" y="492772"/>
                  <a:pt x="274758" y="492772"/>
                </a:cubicBezTo>
                <a:lnTo>
                  <a:pt x="293716" y="492772"/>
                </a:lnTo>
                <a:cubicBezTo>
                  <a:pt x="299324" y="492772"/>
                  <a:pt x="303863" y="488240"/>
                  <a:pt x="303863" y="482730"/>
                </a:cubicBezTo>
                <a:cubicBezTo>
                  <a:pt x="303863" y="482197"/>
                  <a:pt x="303863" y="481664"/>
                  <a:pt x="304041" y="481131"/>
                </a:cubicBezTo>
                <a:lnTo>
                  <a:pt x="292826" y="467267"/>
                </a:lnTo>
                <a:cubicBezTo>
                  <a:pt x="292292" y="467978"/>
                  <a:pt x="291669" y="468778"/>
                  <a:pt x="291046" y="469489"/>
                </a:cubicBezTo>
                <a:cubicBezTo>
                  <a:pt x="289355" y="471444"/>
                  <a:pt x="286863" y="472599"/>
                  <a:pt x="284282" y="472599"/>
                </a:cubicBezTo>
                <a:cubicBezTo>
                  <a:pt x="281612" y="472599"/>
                  <a:pt x="279119" y="471444"/>
                  <a:pt x="277428" y="469489"/>
                </a:cubicBezTo>
                <a:cubicBezTo>
                  <a:pt x="276894" y="468778"/>
                  <a:pt x="276271" y="467978"/>
                  <a:pt x="275648" y="467267"/>
                </a:cubicBezTo>
                <a:close/>
                <a:moveTo>
                  <a:pt x="531627" y="466290"/>
                </a:moveTo>
                <a:lnTo>
                  <a:pt x="502701" y="495172"/>
                </a:lnTo>
                <a:cubicBezTo>
                  <a:pt x="490062" y="507880"/>
                  <a:pt x="483030" y="524676"/>
                  <a:pt x="483030" y="542538"/>
                </a:cubicBezTo>
                <a:lnTo>
                  <a:pt x="483030" y="587594"/>
                </a:lnTo>
                <a:lnTo>
                  <a:pt x="531093" y="587594"/>
                </a:lnTo>
                <a:cubicBezTo>
                  <a:pt x="541863" y="587594"/>
                  <a:pt x="550674" y="580396"/>
                  <a:pt x="550674" y="571509"/>
                </a:cubicBezTo>
                <a:lnTo>
                  <a:pt x="550674" y="519611"/>
                </a:lnTo>
                <a:cubicBezTo>
                  <a:pt x="550674" y="501659"/>
                  <a:pt x="544177" y="481842"/>
                  <a:pt x="531627" y="466290"/>
                </a:cubicBezTo>
                <a:close/>
                <a:moveTo>
                  <a:pt x="36937" y="466290"/>
                </a:moveTo>
                <a:cubicBezTo>
                  <a:pt x="24298" y="481842"/>
                  <a:pt x="17801" y="501659"/>
                  <a:pt x="17801" y="519611"/>
                </a:cubicBezTo>
                <a:lnTo>
                  <a:pt x="17801" y="571509"/>
                </a:lnTo>
                <a:cubicBezTo>
                  <a:pt x="17801" y="580396"/>
                  <a:pt x="26612" y="587594"/>
                  <a:pt x="37382" y="587594"/>
                </a:cubicBezTo>
                <a:lnTo>
                  <a:pt x="85445" y="587594"/>
                </a:lnTo>
                <a:lnTo>
                  <a:pt x="85445" y="542538"/>
                </a:lnTo>
                <a:cubicBezTo>
                  <a:pt x="85445" y="524676"/>
                  <a:pt x="78502" y="507880"/>
                  <a:pt x="65863" y="495172"/>
                </a:cubicBezTo>
                <a:close/>
                <a:moveTo>
                  <a:pt x="409868" y="425766"/>
                </a:moveTo>
                <a:lnTo>
                  <a:pt x="355041" y="506636"/>
                </a:lnTo>
                <a:cubicBezTo>
                  <a:pt x="351926" y="511168"/>
                  <a:pt x="347031" y="514101"/>
                  <a:pt x="341601" y="514634"/>
                </a:cubicBezTo>
                <a:cubicBezTo>
                  <a:pt x="340978" y="514634"/>
                  <a:pt x="340355" y="514723"/>
                  <a:pt x="339821" y="514723"/>
                </a:cubicBezTo>
                <a:cubicBezTo>
                  <a:pt x="334926" y="514723"/>
                  <a:pt x="330297" y="512768"/>
                  <a:pt x="326826" y="509302"/>
                </a:cubicBezTo>
                <a:cubicBezTo>
                  <a:pt x="326559" y="509035"/>
                  <a:pt x="326381" y="508858"/>
                  <a:pt x="326203" y="508591"/>
                </a:cubicBezTo>
                <a:lnTo>
                  <a:pt x="317303" y="497571"/>
                </a:lnTo>
                <a:cubicBezTo>
                  <a:pt x="315968" y="499615"/>
                  <a:pt x="314454" y="501570"/>
                  <a:pt x="312674" y="503170"/>
                </a:cubicBezTo>
                <a:lnTo>
                  <a:pt x="326203" y="571065"/>
                </a:lnTo>
                <a:lnTo>
                  <a:pt x="329496" y="587594"/>
                </a:lnTo>
                <a:lnTo>
                  <a:pt x="465229" y="587594"/>
                </a:lnTo>
                <a:lnTo>
                  <a:pt x="465229" y="542538"/>
                </a:lnTo>
                <a:cubicBezTo>
                  <a:pt x="465229" y="519877"/>
                  <a:pt x="474041" y="498638"/>
                  <a:pt x="490062" y="482642"/>
                </a:cubicBezTo>
                <a:lnTo>
                  <a:pt x="518899" y="453848"/>
                </a:lnTo>
                <a:cubicBezTo>
                  <a:pt x="511957" y="448516"/>
                  <a:pt x="503858" y="444251"/>
                  <a:pt x="494690" y="441585"/>
                </a:cubicBezTo>
                <a:close/>
                <a:moveTo>
                  <a:pt x="158607" y="425766"/>
                </a:moveTo>
                <a:lnTo>
                  <a:pt x="73785" y="441585"/>
                </a:lnTo>
                <a:cubicBezTo>
                  <a:pt x="64617" y="444251"/>
                  <a:pt x="56607" y="448516"/>
                  <a:pt x="49576" y="453848"/>
                </a:cubicBezTo>
                <a:lnTo>
                  <a:pt x="78413" y="482642"/>
                </a:lnTo>
                <a:cubicBezTo>
                  <a:pt x="94434" y="498638"/>
                  <a:pt x="103246" y="519877"/>
                  <a:pt x="103246" y="542538"/>
                </a:cubicBezTo>
                <a:lnTo>
                  <a:pt x="103246" y="587594"/>
                </a:lnTo>
                <a:lnTo>
                  <a:pt x="238978" y="587594"/>
                </a:lnTo>
                <a:lnTo>
                  <a:pt x="255889" y="503170"/>
                </a:lnTo>
                <a:cubicBezTo>
                  <a:pt x="254109" y="501570"/>
                  <a:pt x="252507" y="499615"/>
                  <a:pt x="251261" y="497571"/>
                </a:cubicBezTo>
                <a:lnTo>
                  <a:pt x="242360" y="508591"/>
                </a:lnTo>
                <a:cubicBezTo>
                  <a:pt x="242182" y="508858"/>
                  <a:pt x="241915" y="509124"/>
                  <a:pt x="241737" y="509302"/>
                </a:cubicBezTo>
                <a:cubicBezTo>
                  <a:pt x="238266" y="512768"/>
                  <a:pt x="233549" y="514723"/>
                  <a:pt x="228743" y="514723"/>
                </a:cubicBezTo>
                <a:cubicBezTo>
                  <a:pt x="228120" y="514723"/>
                  <a:pt x="227586" y="514634"/>
                  <a:pt x="226963" y="514634"/>
                </a:cubicBezTo>
                <a:cubicBezTo>
                  <a:pt x="221533" y="514101"/>
                  <a:pt x="216549" y="511168"/>
                  <a:pt x="213523" y="506636"/>
                </a:cubicBezTo>
                <a:close/>
                <a:moveTo>
                  <a:pt x="367947" y="381421"/>
                </a:moveTo>
                <a:cubicBezTo>
                  <a:pt x="352994" y="394929"/>
                  <a:pt x="335905" y="405149"/>
                  <a:pt x="317392" y="410747"/>
                </a:cubicBezTo>
                <a:cubicBezTo>
                  <a:pt x="314632" y="424167"/>
                  <a:pt x="310182" y="438474"/>
                  <a:pt x="303062" y="451627"/>
                </a:cubicBezTo>
                <a:lnTo>
                  <a:pt x="339554" y="496860"/>
                </a:lnTo>
                <a:cubicBezTo>
                  <a:pt x="339643" y="496860"/>
                  <a:pt x="339732" y="496949"/>
                  <a:pt x="339910" y="496949"/>
                </a:cubicBezTo>
                <a:cubicBezTo>
                  <a:pt x="340177" y="496860"/>
                  <a:pt x="340266" y="496683"/>
                  <a:pt x="340266" y="496683"/>
                </a:cubicBezTo>
                <a:lnTo>
                  <a:pt x="394648" y="416613"/>
                </a:lnTo>
                <a:close/>
                <a:moveTo>
                  <a:pt x="200617" y="381332"/>
                </a:moveTo>
                <a:lnTo>
                  <a:pt x="173916" y="416613"/>
                </a:lnTo>
                <a:lnTo>
                  <a:pt x="228209" y="496683"/>
                </a:lnTo>
                <a:cubicBezTo>
                  <a:pt x="228298" y="496683"/>
                  <a:pt x="228387" y="496860"/>
                  <a:pt x="228654" y="496949"/>
                </a:cubicBezTo>
                <a:cubicBezTo>
                  <a:pt x="228832" y="496949"/>
                  <a:pt x="228921" y="496860"/>
                  <a:pt x="229010" y="496860"/>
                </a:cubicBezTo>
                <a:lnTo>
                  <a:pt x="265413" y="451627"/>
                </a:lnTo>
                <a:cubicBezTo>
                  <a:pt x="258381" y="438385"/>
                  <a:pt x="253931" y="424078"/>
                  <a:pt x="251172" y="410747"/>
                </a:cubicBezTo>
                <a:cubicBezTo>
                  <a:pt x="232659" y="405060"/>
                  <a:pt x="215570" y="394840"/>
                  <a:pt x="200617" y="381332"/>
                </a:cubicBezTo>
                <a:close/>
                <a:moveTo>
                  <a:pt x="264612" y="368358"/>
                </a:moveTo>
                <a:cubicBezTo>
                  <a:pt x="264790" y="384620"/>
                  <a:pt x="267193" y="421323"/>
                  <a:pt x="284282" y="448605"/>
                </a:cubicBezTo>
                <a:cubicBezTo>
                  <a:pt x="301371" y="421323"/>
                  <a:pt x="303774" y="384620"/>
                  <a:pt x="303952" y="368358"/>
                </a:cubicBezTo>
                <a:close/>
                <a:moveTo>
                  <a:pt x="268138" y="309521"/>
                </a:moveTo>
                <a:cubicBezTo>
                  <a:pt x="273358" y="308799"/>
                  <a:pt x="278877" y="309021"/>
                  <a:pt x="284308" y="311377"/>
                </a:cubicBezTo>
                <a:cubicBezTo>
                  <a:pt x="295169" y="306665"/>
                  <a:pt x="306386" y="310488"/>
                  <a:pt x="314844" y="313333"/>
                </a:cubicBezTo>
                <a:cubicBezTo>
                  <a:pt x="317960" y="314400"/>
                  <a:pt x="323123" y="316178"/>
                  <a:pt x="324904" y="315911"/>
                </a:cubicBezTo>
                <a:cubicBezTo>
                  <a:pt x="328020" y="312177"/>
                  <a:pt x="333540" y="311644"/>
                  <a:pt x="337368" y="314666"/>
                </a:cubicBezTo>
                <a:cubicBezTo>
                  <a:pt x="341196" y="317778"/>
                  <a:pt x="341819" y="323379"/>
                  <a:pt x="338703" y="327113"/>
                </a:cubicBezTo>
                <a:cubicBezTo>
                  <a:pt x="334697" y="332092"/>
                  <a:pt x="329800" y="333692"/>
                  <a:pt x="324726" y="333692"/>
                </a:cubicBezTo>
                <a:cubicBezTo>
                  <a:pt x="319295" y="333692"/>
                  <a:pt x="313775" y="331825"/>
                  <a:pt x="309057" y="330225"/>
                </a:cubicBezTo>
                <a:cubicBezTo>
                  <a:pt x="299976" y="327113"/>
                  <a:pt x="294101" y="325513"/>
                  <a:pt x="289471" y="328802"/>
                </a:cubicBezTo>
                <a:cubicBezTo>
                  <a:pt x="289382" y="328802"/>
                  <a:pt x="289293" y="328891"/>
                  <a:pt x="289293" y="328891"/>
                </a:cubicBezTo>
                <a:cubicBezTo>
                  <a:pt x="289115" y="328980"/>
                  <a:pt x="288937" y="329069"/>
                  <a:pt x="288759" y="329158"/>
                </a:cubicBezTo>
                <a:cubicBezTo>
                  <a:pt x="288670" y="329247"/>
                  <a:pt x="288581" y="329336"/>
                  <a:pt x="288492" y="329336"/>
                </a:cubicBezTo>
                <a:cubicBezTo>
                  <a:pt x="288314" y="329425"/>
                  <a:pt x="288225" y="329514"/>
                  <a:pt x="288047" y="329602"/>
                </a:cubicBezTo>
                <a:cubicBezTo>
                  <a:pt x="287869" y="329691"/>
                  <a:pt x="287780" y="329691"/>
                  <a:pt x="287602" y="329780"/>
                </a:cubicBezTo>
                <a:cubicBezTo>
                  <a:pt x="287513" y="329780"/>
                  <a:pt x="287424" y="329869"/>
                  <a:pt x="287246" y="329869"/>
                </a:cubicBezTo>
                <a:cubicBezTo>
                  <a:pt x="287068" y="329958"/>
                  <a:pt x="286979" y="330047"/>
                  <a:pt x="286800" y="330047"/>
                </a:cubicBezTo>
                <a:cubicBezTo>
                  <a:pt x="286711" y="330136"/>
                  <a:pt x="286533" y="330136"/>
                  <a:pt x="286444" y="330136"/>
                </a:cubicBezTo>
                <a:cubicBezTo>
                  <a:pt x="286266" y="330225"/>
                  <a:pt x="286088" y="330225"/>
                  <a:pt x="285910" y="330225"/>
                </a:cubicBezTo>
                <a:cubicBezTo>
                  <a:pt x="285821" y="330314"/>
                  <a:pt x="285732" y="330314"/>
                  <a:pt x="285643" y="330314"/>
                </a:cubicBezTo>
                <a:cubicBezTo>
                  <a:pt x="285465" y="330314"/>
                  <a:pt x="285287" y="330403"/>
                  <a:pt x="285109" y="330403"/>
                </a:cubicBezTo>
                <a:cubicBezTo>
                  <a:pt x="285020" y="330403"/>
                  <a:pt x="284842" y="330403"/>
                  <a:pt x="284753" y="330403"/>
                </a:cubicBezTo>
                <a:cubicBezTo>
                  <a:pt x="284575" y="330403"/>
                  <a:pt x="284397" y="330403"/>
                  <a:pt x="284308" y="330403"/>
                </a:cubicBezTo>
                <a:cubicBezTo>
                  <a:pt x="284130" y="330403"/>
                  <a:pt x="284041" y="330403"/>
                  <a:pt x="283863" y="330403"/>
                </a:cubicBezTo>
                <a:cubicBezTo>
                  <a:pt x="283685" y="330403"/>
                  <a:pt x="283596" y="330403"/>
                  <a:pt x="283417" y="330403"/>
                </a:cubicBezTo>
                <a:cubicBezTo>
                  <a:pt x="283328" y="330403"/>
                  <a:pt x="283150" y="330314"/>
                  <a:pt x="282972" y="330314"/>
                </a:cubicBezTo>
                <a:cubicBezTo>
                  <a:pt x="282883" y="330314"/>
                  <a:pt x="282705" y="330314"/>
                  <a:pt x="282616" y="330225"/>
                </a:cubicBezTo>
                <a:cubicBezTo>
                  <a:pt x="282438" y="330225"/>
                  <a:pt x="282260" y="330225"/>
                  <a:pt x="282171" y="330136"/>
                </a:cubicBezTo>
                <a:cubicBezTo>
                  <a:pt x="281993" y="330136"/>
                  <a:pt x="281904" y="330136"/>
                  <a:pt x="281815" y="330047"/>
                </a:cubicBezTo>
                <a:cubicBezTo>
                  <a:pt x="281637" y="330047"/>
                  <a:pt x="281459" y="329958"/>
                  <a:pt x="281370" y="329958"/>
                </a:cubicBezTo>
                <a:cubicBezTo>
                  <a:pt x="281192" y="329869"/>
                  <a:pt x="281103" y="329780"/>
                  <a:pt x="280925" y="329780"/>
                </a:cubicBezTo>
                <a:cubicBezTo>
                  <a:pt x="280836" y="329691"/>
                  <a:pt x="280658" y="329691"/>
                  <a:pt x="280569" y="329602"/>
                </a:cubicBezTo>
                <a:cubicBezTo>
                  <a:pt x="280391" y="329514"/>
                  <a:pt x="280213" y="329425"/>
                  <a:pt x="280124" y="329336"/>
                </a:cubicBezTo>
                <a:cubicBezTo>
                  <a:pt x="280034" y="329336"/>
                  <a:pt x="279856" y="329247"/>
                  <a:pt x="279767" y="329158"/>
                </a:cubicBezTo>
                <a:cubicBezTo>
                  <a:pt x="279589" y="329069"/>
                  <a:pt x="279500" y="328980"/>
                  <a:pt x="279322" y="328891"/>
                </a:cubicBezTo>
                <a:cubicBezTo>
                  <a:pt x="279233" y="328891"/>
                  <a:pt x="279144" y="328802"/>
                  <a:pt x="279144" y="328802"/>
                </a:cubicBezTo>
                <a:cubicBezTo>
                  <a:pt x="274426" y="325424"/>
                  <a:pt x="268639" y="327113"/>
                  <a:pt x="259469" y="330225"/>
                </a:cubicBezTo>
                <a:cubicBezTo>
                  <a:pt x="254840" y="331825"/>
                  <a:pt x="249231" y="333692"/>
                  <a:pt x="243801" y="333692"/>
                </a:cubicBezTo>
                <a:cubicBezTo>
                  <a:pt x="238815" y="333692"/>
                  <a:pt x="233919" y="332092"/>
                  <a:pt x="229913" y="327113"/>
                </a:cubicBezTo>
                <a:cubicBezTo>
                  <a:pt x="226797" y="323379"/>
                  <a:pt x="227420" y="317778"/>
                  <a:pt x="231159" y="314666"/>
                </a:cubicBezTo>
                <a:cubicBezTo>
                  <a:pt x="234987" y="311555"/>
                  <a:pt x="240596" y="312088"/>
                  <a:pt x="243712" y="315911"/>
                </a:cubicBezTo>
                <a:cubicBezTo>
                  <a:pt x="245403" y="316178"/>
                  <a:pt x="250656" y="314400"/>
                  <a:pt x="253772" y="313333"/>
                </a:cubicBezTo>
                <a:cubicBezTo>
                  <a:pt x="258001" y="311910"/>
                  <a:pt x="262919" y="310243"/>
                  <a:pt x="268138" y="309521"/>
                </a:cubicBezTo>
                <a:close/>
                <a:moveTo>
                  <a:pt x="474130" y="245098"/>
                </a:moveTo>
                <a:cubicBezTo>
                  <a:pt x="468612" y="245098"/>
                  <a:pt x="464072" y="249630"/>
                  <a:pt x="464072" y="255229"/>
                </a:cubicBezTo>
                <a:lnTo>
                  <a:pt x="464072" y="280112"/>
                </a:lnTo>
                <a:lnTo>
                  <a:pt x="484187" y="280112"/>
                </a:lnTo>
                <a:lnTo>
                  <a:pt x="484187" y="255229"/>
                </a:lnTo>
                <a:cubicBezTo>
                  <a:pt x="484187" y="249630"/>
                  <a:pt x="479737" y="245098"/>
                  <a:pt x="474130" y="245098"/>
                </a:cubicBezTo>
                <a:close/>
                <a:moveTo>
                  <a:pt x="350700" y="236805"/>
                </a:moveTo>
                <a:cubicBezTo>
                  <a:pt x="355685" y="236805"/>
                  <a:pt x="359601" y="240808"/>
                  <a:pt x="359601" y="245700"/>
                </a:cubicBezTo>
                <a:cubicBezTo>
                  <a:pt x="359601" y="255841"/>
                  <a:pt x="351412" y="264114"/>
                  <a:pt x="341265" y="264114"/>
                </a:cubicBezTo>
                <a:cubicBezTo>
                  <a:pt x="336369" y="264114"/>
                  <a:pt x="332363" y="260111"/>
                  <a:pt x="332363" y="255219"/>
                </a:cubicBezTo>
                <a:cubicBezTo>
                  <a:pt x="332363" y="250237"/>
                  <a:pt x="336369" y="246323"/>
                  <a:pt x="341265" y="246323"/>
                </a:cubicBezTo>
                <a:cubicBezTo>
                  <a:pt x="341532" y="246323"/>
                  <a:pt x="341799" y="246056"/>
                  <a:pt x="341799" y="245700"/>
                </a:cubicBezTo>
                <a:cubicBezTo>
                  <a:pt x="341799" y="240808"/>
                  <a:pt x="345804" y="236805"/>
                  <a:pt x="350700" y="236805"/>
                </a:cubicBezTo>
                <a:close/>
                <a:moveTo>
                  <a:pt x="236807" y="236805"/>
                </a:moveTo>
                <a:cubicBezTo>
                  <a:pt x="241792" y="236805"/>
                  <a:pt x="245709" y="240808"/>
                  <a:pt x="245709" y="245700"/>
                </a:cubicBezTo>
                <a:cubicBezTo>
                  <a:pt x="245709" y="255841"/>
                  <a:pt x="237520" y="264114"/>
                  <a:pt x="227372" y="264114"/>
                </a:cubicBezTo>
                <a:cubicBezTo>
                  <a:pt x="222476" y="264114"/>
                  <a:pt x="218471" y="260111"/>
                  <a:pt x="218471" y="255219"/>
                </a:cubicBezTo>
                <a:cubicBezTo>
                  <a:pt x="218471" y="250237"/>
                  <a:pt x="222476" y="246323"/>
                  <a:pt x="227372" y="246323"/>
                </a:cubicBezTo>
                <a:cubicBezTo>
                  <a:pt x="227639" y="246323"/>
                  <a:pt x="227906" y="246056"/>
                  <a:pt x="227906" y="245700"/>
                </a:cubicBezTo>
                <a:cubicBezTo>
                  <a:pt x="227906" y="240808"/>
                  <a:pt x="231912" y="236805"/>
                  <a:pt x="236807" y="236805"/>
                </a:cubicBezTo>
                <a:close/>
                <a:moveTo>
                  <a:pt x="284282" y="235678"/>
                </a:moveTo>
                <a:cubicBezTo>
                  <a:pt x="278674" y="235678"/>
                  <a:pt x="274135" y="240121"/>
                  <a:pt x="274135" y="245720"/>
                </a:cubicBezTo>
                <a:cubicBezTo>
                  <a:pt x="274135" y="271492"/>
                  <a:pt x="253130" y="292553"/>
                  <a:pt x="227319" y="292553"/>
                </a:cubicBezTo>
                <a:cubicBezTo>
                  <a:pt x="201418" y="292553"/>
                  <a:pt x="180413" y="271492"/>
                  <a:pt x="180413" y="245720"/>
                </a:cubicBezTo>
                <a:cubicBezTo>
                  <a:pt x="180413" y="245542"/>
                  <a:pt x="180413" y="245364"/>
                  <a:pt x="180413" y="245098"/>
                </a:cubicBezTo>
                <a:lnTo>
                  <a:pt x="159942" y="245098"/>
                </a:lnTo>
                <a:lnTo>
                  <a:pt x="159942" y="245453"/>
                </a:lnTo>
                <a:cubicBezTo>
                  <a:pt x="159942" y="278690"/>
                  <a:pt x="170088" y="312193"/>
                  <a:pt x="188512" y="339920"/>
                </a:cubicBezTo>
                <a:cubicBezTo>
                  <a:pt x="204355" y="363825"/>
                  <a:pt x="225271" y="381599"/>
                  <a:pt x="248057" y="390752"/>
                </a:cubicBezTo>
                <a:cubicBezTo>
                  <a:pt x="246099" y="373068"/>
                  <a:pt x="246900" y="360093"/>
                  <a:pt x="246989" y="358938"/>
                </a:cubicBezTo>
                <a:cubicBezTo>
                  <a:pt x="247256" y="354228"/>
                  <a:pt x="251172" y="350584"/>
                  <a:pt x="255800" y="350584"/>
                </a:cubicBezTo>
                <a:lnTo>
                  <a:pt x="312674" y="350584"/>
                </a:lnTo>
                <a:cubicBezTo>
                  <a:pt x="317392" y="350584"/>
                  <a:pt x="321308" y="354228"/>
                  <a:pt x="321575" y="358938"/>
                </a:cubicBezTo>
                <a:cubicBezTo>
                  <a:pt x="321664" y="360093"/>
                  <a:pt x="322376" y="373156"/>
                  <a:pt x="320507" y="390841"/>
                </a:cubicBezTo>
                <a:cubicBezTo>
                  <a:pt x="343293" y="381688"/>
                  <a:pt x="364120" y="364003"/>
                  <a:pt x="379963" y="340098"/>
                </a:cubicBezTo>
                <a:cubicBezTo>
                  <a:pt x="398387" y="312371"/>
                  <a:pt x="408533" y="278779"/>
                  <a:pt x="408533" y="245453"/>
                </a:cubicBezTo>
                <a:lnTo>
                  <a:pt x="408533" y="245098"/>
                </a:lnTo>
                <a:lnTo>
                  <a:pt x="388062" y="245098"/>
                </a:lnTo>
                <a:cubicBezTo>
                  <a:pt x="388062" y="245364"/>
                  <a:pt x="388062" y="245542"/>
                  <a:pt x="388062" y="245720"/>
                </a:cubicBezTo>
                <a:cubicBezTo>
                  <a:pt x="388062" y="271492"/>
                  <a:pt x="367057" y="292553"/>
                  <a:pt x="341245" y="292553"/>
                </a:cubicBezTo>
                <a:cubicBezTo>
                  <a:pt x="315345" y="292553"/>
                  <a:pt x="294339" y="271492"/>
                  <a:pt x="294339" y="245720"/>
                </a:cubicBezTo>
                <a:cubicBezTo>
                  <a:pt x="294339" y="240121"/>
                  <a:pt x="289800" y="235678"/>
                  <a:pt x="284282" y="235678"/>
                </a:cubicBezTo>
                <a:close/>
                <a:moveTo>
                  <a:pt x="341245" y="216660"/>
                </a:moveTo>
                <a:cubicBezTo>
                  <a:pt x="325224" y="216660"/>
                  <a:pt x="312140" y="229724"/>
                  <a:pt x="312140" y="245720"/>
                </a:cubicBezTo>
                <a:cubicBezTo>
                  <a:pt x="312140" y="261716"/>
                  <a:pt x="325224" y="274780"/>
                  <a:pt x="341245" y="274780"/>
                </a:cubicBezTo>
                <a:cubicBezTo>
                  <a:pt x="357266" y="274780"/>
                  <a:pt x="370261" y="261716"/>
                  <a:pt x="370261" y="245720"/>
                </a:cubicBezTo>
                <a:cubicBezTo>
                  <a:pt x="370261" y="229724"/>
                  <a:pt x="357266" y="216660"/>
                  <a:pt x="341245" y="216660"/>
                </a:cubicBezTo>
                <a:close/>
                <a:moveTo>
                  <a:pt x="227319" y="216660"/>
                </a:moveTo>
                <a:cubicBezTo>
                  <a:pt x="211298" y="216660"/>
                  <a:pt x="198214" y="229724"/>
                  <a:pt x="198214" y="245720"/>
                </a:cubicBezTo>
                <a:cubicBezTo>
                  <a:pt x="198214" y="261716"/>
                  <a:pt x="211298" y="274780"/>
                  <a:pt x="227319" y="274780"/>
                </a:cubicBezTo>
                <a:cubicBezTo>
                  <a:pt x="243339" y="274780"/>
                  <a:pt x="256334" y="261716"/>
                  <a:pt x="256334" y="245720"/>
                </a:cubicBezTo>
                <a:cubicBezTo>
                  <a:pt x="256334" y="229724"/>
                  <a:pt x="243339" y="216660"/>
                  <a:pt x="227319" y="216660"/>
                </a:cubicBezTo>
                <a:close/>
                <a:moveTo>
                  <a:pt x="284282" y="178802"/>
                </a:moveTo>
                <a:cubicBezTo>
                  <a:pt x="249570" y="178802"/>
                  <a:pt x="217083" y="182624"/>
                  <a:pt x="192696" y="189555"/>
                </a:cubicBezTo>
                <a:cubicBezTo>
                  <a:pt x="166083" y="197109"/>
                  <a:pt x="160209" y="205285"/>
                  <a:pt x="160209" y="207773"/>
                </a:cubicBezTo>
                <a:cubicBezTo>
                  <a:pt x="160209" y="208573"/>
                  <a:pt x="160120" y="209373"/>
                  <a:pt x="159942" y="210084"/>
                </a:cubicBezTo>
                <a:lnTo>
                  <a:pt x="159942" y="227324"/>
                </a:lnTo>
                <a:lnTo>
                  <a:pt x="184151" y="227324"/>
                </a:lnTo>
                <a:cubicBezTo>
                  <a:pt x="191361" y="210617"/>
                  <a:pt x="208004" y="198887"/>
                  <a:pt x="227319" y="198887"/>
                </a:cubicBezTo>
                <a:cubicBezTo>
                  <a:pt x="244853" y="198887"/>
                  <a:pt x="260250" y="208662"/>
                  <a:pt x="268261" y="222970"/>
                </a:cubicBezTo>
                <a:cubicBezTo>
                  <a:pt x="272800" y="219771"/>
                  <a:pt x="278318" y="217904"/>
                  <a:pt x="284282" y="217904"/>
                </a:cubicBezTo>
                <a:cubicBezTo>
                  <a:pt x="290245" y="217904"/>
                  <a:pt x="295763" y="219771"/>
                  <a:pt x="300303" y="222970"/>
                </a:cubicBezTo>
                <a:cubicBezTo>
                  <a:pt x="308313" y="208662"/>
                  <a:pt x="323622" y="198887"/>
                  <a:pt x="341245" y="198887"/>
                </a:cubicBezTo>
                <a:cubicBezTo>
                  <a:pt x="360560" y="198887"/>
                  <a:pt x="377203" y="210617"/>
                  <a:pt x="384324" y="227324"/>
                </a:cubicBezTo>
                <a:lnTo>
                  <a:pt x="408533" y="227324"/>
                </a:lnTo>
                <a:lnTo>
                  <a:pt x="408533" y="209728"/>
                </a:lnTo>
                <a:cubicBezTo>
                  <a:pt x="408355" y="209106"/>
                  <a:pt x="408266" y="208484"/>
                  <a:pt x="408266" y="207773"/>
                </a:cubicBezTo>
                <a:cubicBezTo>
                  <a:pt x="408266" y="205285"/>
                  <a:pt x="402481" y="197109"/>
                  <a:pt x="375779" y="189555"/>
                </a:cubicBezTo>
                <a:cubicBezTo>
                  <a:pt x="351481" y="182624"/>
                  <a:pt x="318994" y="178802"/>
                  <a:pt x="284282" y="178802"/>
                </a:cubicBezTo>
                <a:close/>
                <a:moveTo>
                  <a:pt x="284282" y="140856"/>
                </a:moveTo>
                <a:cubicBezTo>
                  <a:pt x="249570" y="140856"/>
                  <a:pt x="217083" y="144677"/>
                  <a:pt x="192696" y="151609"/>
                </a:cubicBezTo>
                <a:cubicBezTo>
                  <a:pt x="166083" y="159252"/>
                  <a:pt x="160209" y="167338"/>
                  <a:pt x="160209" y="169916"/>
                </a:cubicBezTo>
                <a:cubicBezTo>
                  <a:pt x="160209" y="170627"/>
                  <a:pt x="160120" y="171426"/>
                  <a:pt x="159942" y="172137"/>
                </a:cubicBezTo>
                <a:lnTo>
                  <a:pt x="159942" y="183690"/>
                </a:lnTo>
                <a:cubicBezTo>
                  <a:pt x="167062" y="179424"/>
                  <a:pt x="176408" y="175692"/>
                  <a:pt x="187800" y="172404"/>
                </a:cubicBezTo>
                <a:cubicBezTo>
                  <a:pt x="213701" y="165028"/>
                  <a:pt x="247968" y="161029"/>
                  <a:pt x="284282" y="161029"/>
                </a:cubicBezTo>
                <a:cubicBezTo>
                  <a:pt x="320596" y="161029"/>
                  <a:pt x="354774" y="165028"/>
                  <a:pt x="380675" y="172404"/>
                </a:cubicBezTo>
                <a:cubicBezTo>
                  <a:pt x="392067" y="175692"/>
                  <a:pt x="401413" y="179424"/>
                  <a:pt x="408533" y="183601"/>
                </a:cubicBezTo>
                <a:lnTo>
                  <a:pt x="408533" y="171871"/>
                </a:lnTo>
                <a:cubicBezTo>
                  <a:pt x="408355" y="171249"/>
                  <a:pt x="408266" y="170538"/>
                  <a:pt x="408266" y="169916"/>
                </a:cubicBezTo>
                <a:cubicBezTo>
                  <a:pt x="408266" y="167338"/>
                  <a:pt x="402481" y="159252"/>
                  <a:pt x="375779" y="151609"/>
                </a:cubicBezTo>
                <a:cubicBezTo>
                  <a:pt x="351481" y="144677"/>
                  <a:pt x="318994" y="140856"/>
                  <a:pt x="284282" y="140856"/>
                </a:cubicBezTo>
                <a:close/>
                <a:moveTo>
                  <a:pt x="284282" y="74472"/>
                </a:moveTo>
                <a:cubicBezTo>
                  <a:pt x="249570" y="74472"/>
                  <a:pt x="217083" y="78293"/>
                  <a:pt x="192696" y="85225"/>
                </a:cubicBezTo>
                <a:cubicBezTo>
                  <a:pt x="166083" y="92867"/>
                  <a:pt x="160209" y="101043"/>
                  <a:pt x="160209" y="103531"/>
                </a:cubicBezTo>
                <a:cubicBezTo>
                  <a:pt x="160209" y="104331"/>
                  <a:pt x="160120" y="105042"/>
                  <a:pt x="159942" y="105753"/>
                </a:cubicBezTo>
                <a:lnTo>
                  <a:pt x="159942" y="138279"/>
                </a:lnTo>
                <a:cubicBezTo>
                  <a:pt x="160387" y="139789"/>
                  <a:pt x="160387" y="141478"/>
                  <a:pt x="159942" y="143078"/>
                </a:cubicBezTo>
                <a:lnTo>
                  <a:pt x="159942" y="145744"/>
                </a:lnTo>
                <a:cubicBezTo>
                  <a:pt x="167062" y="141567"/>
                  <a:pt x="176408" y="137834"/>
                  <a:pt x="187800" y="134546"/>
                </a:cubicBezTo>
                <a:cubicBezTo>
                  <a:pt x="213701" y="127170"/>
                  <a:pt x="247968" y="123082"/>
                  <a:pt x="284282" y="123082"/>
                </a:cubicBezTo>
                <a:cubicBezTo>
                  <a:pt x="320596" y="123082"/>
                  <a:pt x="354774" y="127170"/>
                  <a:pt x="380675" y="134546"/>
                </a:cubicBezTo>
                <a:cubicBezTo>
                  <a:pt x="392067" y="137745"/>
                  <a:pt x="401413" y="141478"/>
                  <a:pt x="408533" y="145655"/>
                </a:cubicBezTo>
                <a:lnTo>
                  <a:pt x="408533" y="139345"/>
                </a:lnTo>
                <a:cubicBezTo>
                  <a:pt x="408177" y="138012"/>
                  <a:pt x="408177" y="136679"/>
                  <a:pt x="408533" y="135435"/>
                </a:cubicBezTo>
                <a:lnTo>
                  <a:pt x="408533" y="105486"/>
                </a:lnTo>
                <a:cubicBezTo>
                  <a:pt x="408355" y="104864"/>
                  <a:pt x="408266" y="104242"/>
                  <a:pt x="408266" y="103531"/>
                </a:cubicBezTo>
                <a:cubicBezTo>
                  <a:pt x="408266" y="101043"/>
                  <a:pt x="402481" y="92867"/>
                  <a:pt x="375779" y="85225"/>
                </a:cubicBezTo>
                <a:cubicBezTo>
                  <a:pt x="351481" y="78293"/>
                  <a:pt x="318994" y="74472"/>
                  <a:pt x="284282" y="74472"/>
                </a:cubicBezTo>
                <a:close/>
                <a:moveTo>
                  <a:pt x="279431" y="17729"/>
                </a:moveTo>
                <a:cubicBezTo>
                  <a:pt x="270464" y="17729"/>
                  <a:pt x="261496" y="19196"/>
                  <a:pt x="252952" y="22128"/>
                </a:cubicBezTo>
                <a:lnTo>
                  <a:pt x="59811" y="88246"/>
                </a:lnTo>
                <a:cubicBezTo>
                  <a:pt x="56073" y="89579"/>
                  <a:pt x="55628" y="92778"/>
                  <a:pt x="55628" y="94111"/>
                </a:cubicBezTo>
                <a:cubicBezTo>
                  <a:pt x="55628" y="95444"/>
                  <a:pt x="56073" y="98644"/>
                  <a:pt x="59811" y="99977"/>
                </a:cubicBezTo>
                <a:lnTo>
                  <a:pt x="142141" y="128148"/>
                </a:lnTo>
                <a:lnTo>
                  <a:pt x="142141" y="103531"/>
                </a:lnTo>
                <a:cubicBezTo>
                  <a:pt x="142141" y="102465"/>
                  <a:pt x="142319" y="101487"/>
                  <a:pt x="142675" y="100599"/>
                </a:cubicBezTo>
                <a:cubicBezTo>
                  <a:pt x="144544" y="87091"/>
                  <a:pt x="159764" y="76160"/>
                  <a:pt x="187800" y="68162"/>
                </a:cubicBezTo>
                <a:cubicBezTo>
                  <a:pt x="213701" y="60786"/>
                  <a:pt x="247968" y="56698"/>
                  <a:pt x="284282" y="56698"/>
                </a:cubicBezTo>
                <a:cubicBezTo>
                  <a:pt x="320596" y="56698"/>
                  <a:pt x="354863" y="60786"/>
                  <a:pt x="380675" y="68162"/>
                </a:cubicBezTo>
                <a:cubicBezTo>
                  <a:pt x="409067" y="76249"/>
                  <a:pt x="424198" y="87269"/>
                  <a:pt x="425889" y="100954"/>
                </a:cubicBezTo>
                <a:cubicBezTo>
                  <a:pt x="426156" y="101754"/>
                  <a:pt x="426334" y="102643"/>
                  <a:pt x="426334" y="103531"/>
                </a:cubicBezTo>
                <a:lnTo>
                  <a:pt x="426334" y="124860"/>
                </a:lnTo>
                <a:lnTo>
                  <a:pt x="499051" y="99977"/>
                </a:lnTo>
                <a:cubicBezTo>
                  <a:pt x="502790" y="98644"/>
                  <a:pt x="503235" y="95444"/>
                  <a:pt x="503235" y="94111"/>
                </a:cubicBezTo>
                <a:cubicBezTo>
                  <a:pt x="503235" y="92778"/>
                  <a:pt x="502790" y="89579"/>
                  <a:pt x="499051" y="88246"/>
                </a:cubicBezTo>
                <a:lnTo>
                  <a:pt x="305910" y="22128"/>
                </a:lnTo>
                <a:cubicBezTo>
                  <a:pt x="297365" y="19196"/>
                  <a:pt x="288398" y="17729"/>
                  <a:pt x="279431" y="17729"/>
                </a:cubicBezTo>
                <a:close/>
                <a:moveTo>
                  <a:pt x="279431" y="0"/>
                </a:moveTo>
                <a:cubicBezTo>
                  <a:pt x="290356" y="0"/>
                  <a:pt x="301282" y="1778"/>
                  <a:pt x="311695" y="5332"/>
                </a:cubicBezTo>
                <a:lnTo>
                  <a:pt x="504837" y="71450"/>
                </a:lnTo>
                <a:cubicBezTo>
                  <a:pt x="514627" y="74827"/>
                  <a:pt x="521036" y="83714"/>
                  <a:pt x="521036" y="94111"/>
                </a:cubicBezTo>
                <a:cubicBezTo>
                  <a:pt x="521036" y="104509"/>
                  <a:pt x="514627" y="113396"/>
                  <a:pt x="504837" y="116773"/>
                </a:cubicBezTo>
                <a:lnTo>
                  <a:pt x="483030" y="124238"/>
                </a:lnTo>
                <a:lnTo>
                  <a:pt x="483030" y="228835"/>
                </a:lnTo>
                <a:cubicBezTo>
                  <a:pt x="494067" y="232567"/>
                  <a:pt x="501988" y="242965"/>
                  <a:pt x="501988" y="255229"/>
                </a:cubicBezTo>
                <a:lnTo>
                  <a:pt x="501988" y="288999"/>
                </a:lnTo>
                <a:cubicBezTo>
                  <a:pt x="501988" y="293886"/>
                  <a:pt x="498072" y="297885"/>
                  <a:pt x="493088" y="297885"/>
                </a:cubicBezTo>
                <a:lnTo>
                  <a:pt x="455172" y="297885"/>
                </a:lnTo>
                <a:cubicBezTo>
                  <a:pt x="450277" y="297885"/>
                  <a:pt x="446271" y="293886"/>
                  <a:pt x="446271" y="288999"/>
                </a:cubicBezTo>
                <a:lnTo>
                  <a:pt x="446271" y="255229"/>
                </a:lnTo>
                <a:cubicBezTo>
                  <a:pt x="446271" y="242965"/>
                  <a:pt x="454193" y="232567"/>
                  <a:pt x="465229" y="228835"/>
                </a:cubicBezTo>
                <a:lnTo>
                  <a:pt x="465229" y="130281"/>
                </a:lnTo>
                <a:lnTo>
                  <a:pt x="426334" y="143611"/>
                </a:lnTo>
                <a:lnTo>
                  <a:pt x="426334" y="245453"/>
                </a:lnTo>
                <a:cubicBezTo>
                  <a:pt x="426334" y="292109"/>
                  <a:pt x="408622" y="336721"/>
                  <a:pt x="380586" y="368535"/>
                </a:cubicBezTo>
                <a:lnTo>
                  <a:pt x="410224" y="407815"/>
                </a:lnTo>
                <a:lnTo>
                  <a:pt x="498339" y="424255"/>
                </a:lnTo>
                <a:cubicBezTo>
                  <a:pt x="498606" y="424255"/>
                  <a:pt x="498873" y="424344"/>
                  <a:pt x="499140" y="424433"/>
                </a:cubicBezTo>
                <a:cubicBezTo>
                  <a:pt x="519968" y="430210"/>
                  <a:pt x="537679" y="443184"/>
                  <a:pt x="550407" y="461758"/>
                </a:cubicBezTo>
                <a:cubicBezTo>
                  <a:pt x="562067" y="478731"/>
                  <a:pt x="568475" y="499349"/>
                  <a:pt x="568475" y="519611"/>
                </a:cubicBezTo>
                <a:lnTo>
                  <a:pt x="568475" y="571509"/>
                </a:lnTo>
                <a:cubicBezTo>
                  <a:pt x="568475" y="590172"/>
                  <a:pt x="551742" y="605368"/>
                  <a:pt x="531093" y="605368"/>
                </a:cubicBezTo>
                <a:lnTo>
                  <a:pt x="322287" y="605368"/>
                </a:lnTo>
                <a:cubicBezTo>
                  <a:pt x="322287" y="605368"/>
                  <a:pt x="322198" y="605368"/>
                  <a:pt x="322198" y="605368"/>
                </a:cubicBezTo>
                <a:lnTo>
                  <a:pt x="246366" y="605368"/>
                </a:lnTo>
                <a:cubicBezTo>
                  <a:pt x="246277" y="605368"/>
                  <a:pt x="246277" y="605368"/>
                  <a:pt x="246277" y="605368"/>
                </a:cubicBezTo>
                <a:lnTo>
                  <a:pt x="37382" y="605368"/>
                </a:lnTo>
                <a:cubicBezTo>
                  <a:pt x="16822" y="605368"/>
                  <a:pt x="0" y="590172"/>
                  <a:pt x="0" y="571509"/>
                </a:cubicBezTo>
                <a:lnTo>
                  <a:pt x="0" y="519611"/>
                </a:lnTo>
                <a:cubicBezTo>
                  <a:pt x="0" y="499349"/>
                  <a:pt x="6497" y="478731"/>
                  <a:pt x="18068" y="461758"/>
                </a:cubicBezTo>
                <a:cubicBezTo>
                  <a:pt x="30795" y="443184"/>
                  <a:pt x="48507" y="430210"/>
                  <a:pt x="69424" y="424433"/>
                </a:cubicBezTo>
                <a:cubicBezTo>
                  <a:pt x="69602" y="424344"/>
                  <a:pt x="69869" y="424255"/>
                  <a:pt x="70136" y="424255"/>
                </a:cubicBezTo>
                <a:lnTo>
                  <a:pt x="158340" y="407815"/>
                </a:lnTo>
                <a:lnTo>
                  <a:pt x="187978" y="368535"/>
                </a:lnTo>
                <a:cubicBezTo>
                  <a:pt x="159853" y="336632"/>
                  <a:pt x="142141" y="291931"/>
                  <a:pt x="142141" y="245453"/>
                </a:cubicBezTo>
                <a:lnTo>
                  <a:pt x="142141" y="146899"/>
                </a:lnTo>
                <a:lnTo>
                  <a:pt x="54026" y="116773"/>
                </a:lnTo>
                <a:cubicBezTo>
                  <a:pt x="44235" y="113396"/>
                  <a:pt x="37827" y="104509"/>
                  <a:pt x="37827" y="94111"/>
                </a:cubicBezTo>
                <a:cubicBezTo>
                  <a:pt x="37827" y="83714"/>
                  <a:pt x="44235" y="74827"/>
                  <a:pt x="54026" y="71450"/>
                </a:cubicBezTo>
                <a:lnTo>
                  <a:pt x="247167" y="5332"/>
                </a:lnTo>
                <a:cubicBezTo>
                  <a:pt x="257580" y="1778"/>
                  <a:pt x="268506" y="0"/>
                  <a:pt x="279431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Oval 10">
            <a:extLst>
              <a:ext uri="{FF2B5EF4-FFF2-40B4-BE49-F238E27FC236}">
                <a16:creationId xmlns:a16="http://schemas.microsoft.com/office/drawing/2014/main" xmlns="" id="{4EF39201-4A25-4E65-81A7-64E11E7CE535}"/>
              </a:ext>
            </a:extLst>
          </p:cNvPr>
          <p:cNvSpPr/>
          <p:nvPr/>
        </p:nvSpPr>
        <p:spPr>
          <a:xfrm>
            <a:off x="3781278" y="3058551"/>
            <a:ext cx="398890" cy="501174"/>
          </a:xfrm>
          <a:custGeom>
            <a:avLst/>
            <a:gdLst>
              <a:gd name="connsiteX0" fmla="*/ 316627 w 483796"/>
              <a:gd name="connsiteY0" fmla="*/ 463686 h 607851"/>
              <a:gd name="connsiteX1" fmla="*/ 369763 w 483796"/>
              <a:gd name="connsiteY1" fmla="*/ 463686 h 607851"/>
              <a:gd name="connsiteX2" fmla="*/ 369763 w 483796"/>
              <a:gd name="connsiteY2" fmla="*/ 484644 h 607851"/>
              <a:gd name="connsiteX3" fmla="*/ 316627 w 483796"/>
              <a:gd name="connsiteY3" fmla="*/ 484644 h 607851"/>
              <a:gd name="connsiteX4" fmla="*/ 215300 w 483796"/>
              <a:gd name="connsiteY4" fmla="*/ 387738 h 607851"/>
              <a:gd name="connsiteX5" fmla="*/ 240796 w 483796"/>
              <a:gd name="connsiteY5" fmla="*/ 431949 h 607851"/>
              <a:gd name="connsiteX6" fmla="*/ 266397 w 483796"/>
              <a:gd name="connsiteY6" fmla="*/ 387738 h 607851"/>
              <a:gd name="connsiteX7" fmla="*/ 240796 w 483796"/>
              <a:gd name="connsiteY7" fmla="*/ 389938 h 607851"/>
              <a:gd name="connsiteX8" fmla="*/ 215300 w 483796"/>
              <a:gd name="connsiteY8" fmla="*/ 387738 h 607851"/>
              <a:gd name="connsiteX9" fmla="*/ 204496 w 483796"/>
              <a:gd name="connsiteY9" fmla="*/ 294395 h 607851"/>
              <a:gd name="connsiteX10" fmla="*/ 219390 w 483796"/>
              <a:gd name="connsiteY10" fmla="*/ 294395 h 607851"/>
              <a:gd name="connsiteX11" fmla="*/ 262289 w 483796"/>
              <a:gd name="connsiteY11" fmla="*/ 294395 h 607851"/>
              <a:gd name="connsiteX12" fmla="*/ 277183 w 483796"/>
              <a:gd name="connsiteY12" fmla="*/ 294395 h 607851"/>
              <a:gd name="connsiteX13" fmla="*/ 277183 w 483796"/>
              <a:gd name="connsiteY13" fmla="*/ 309181 h 607851"/>
              <a:gd name="connsiteX14" fmla="*/ 240787 w 483796"/>
              <a:gd name="connsiteY14" fmla="*/ 324177 h 607851"/>
              <a:gd name="connsiteX15" fmla="*/ 204496 w 483796"/>
              <a:gd name="connsiteY15" fmla="*/ 309181 h 607851"/>
              <a:gd name="connsiteX16" fmla="*/ 204496 w 483796"/>
              <a:gd name="connsiteY16" fmla="*/ 294395 h 607851"/>
              <a:gd name="connsiteX17" fmla="*/ 306077 w 483796"/>
              <a:gd name="connsiteY17" fmla="*/ 248390 h 607851"/>
              <a:gd name="connsiteX18" fmla="*/ 320084 w 483796"/>
              <a:gd name="connsiteY18" fmla="*/ 262397 h 607851"/>
              <a:gd name="connsiteX19" fmla="*/ 306077 w 483796"/>
              <a:gd name="connsiteY19" fmla="*/ 276404 h 607851"/>
              <a:gd name="connsiteX20" fmla="*/ 292070 w 483796"/>
              <a:gd name="connsiteY20" fmla="*/ 262397 h 607851"/>
              <a:gd name="connsiteX21" fmla="*/ 306077 w 483796"/>
              <a:gd name="connsiteY21" fmla="*/ 248390 h 607851"/>
              <a:gd name="connsiteX22" fmla="*/ 175602 w 483796"/>
              <a:gd name="connsiteY22" fmla="*/ 248390 h 607851"/>
              <a:gd name="connsiteX23" fmla="*/ 189609 w 483796"/>
              <a:gd name="connsiteY23" fmla="*/ 262397 h 607851"/>
              <a:gd name="connsiteX24" fmla="*/ 175602 w 483796"/>
              <a:gd name="connsiteY24" fmla="*/ 276404 h 607851"/>
              <a:gd name="connsiteX25" fmla="*/ 161595 w 483796"/>
              <a:gd name="connsiteY25" fmla="*/ 262397 h 607851"/>
              <a:gd name="connsiteX26" fmla="*/ 175602 w 483796"/>
              <a:gd name="connsiteY26" fmla="*/ 248390 h 607851"/>
              <a:gd name="connsiteX27" fmla="*/ 133566 w 483796"/>
              <a:gd name="connsiteY27" fmla="*/ 177263 h 607851"/>
              <a:gd name="connsiteX28" fmla="*/ 114890 w 483796"/>
              <a:gd name="connsiteY28" fmla="*/ 243266 h 607851"/>
              <a:gd name="connsiteX29" fmla="*/ 240796 w 483796"/>
              <a:gd name="connsiteY29" fmla="*/ 368985 h 607851"/>
              <a:gd name="connsiteX30" fmla="*/ 366808 w 483796"/>
              <a:gd name="connsiteY30" fmla="*/ 243266 h 607851"/>
              <a:gd name="connsiteX31" fmla="*/ 348132 w 483796"/>
              <a:gd name="connsiteY31" fmla="*/ 177263 h 607851"/>
              <a:gd name="connsiteX32" fmla="*/ 240796 w 483796"/>
              <a:gd name="connsiteY32" fmla="*/ 210265 h 607851"/>
              <a:gd name="connsiteX33" fmla="*/ 133566 w 483796"/>
              <a:gd name="connsiteY33" fmla="*/ 177263 h 607851"/>
              <a:gd name="connsiteX34" fmla="*/ 145842 w 483796"/>
              <a:gd name="connsiteY34" fmla="*/ 131271 h 607851"/>
              <a:gd name="connsiteX35" fmla="*/ 145842 w 483796"/>
              <a:gd name="connsiteY35" fmla="*/ 160396 h 607851"/>
              <a:gd name="connsiteX36" fmla="*/ 335856 w 483796"/>
              <a:gd name="connsiteY36" fmla="*/ 160396 h 607851"/>
              <a:gd name="connsiteX37" fmla="*/ 335856 w 483796"/>
              <a:gd name="connsiteY37" fmla="*/ 132005 h 607851"/>
              <a:gd name="connsiteX38" fmla="*/ 241950 w 483796"/>
              <a:gd name="connsiteY38" fmla="*/ 163749 h 607851"/>
              <a:gd name="connsiteX39" fmla="*/ 241950 w 483796"/>
              <a:gd name="connsiteY39" fmla="*/ 22105 h 607851"/>
              <a:gd name="connsiteX40" fmla="*/ 65366 w 483796"/>
              <a:gd name="connsiteY40" fmla="*/ 81927 h 607851"/>
              <a:gd name="connsiteX41" fmla="*/ 241950 w 483796"/>
              <a:gd name="connsiteY41" fmla="*/ 141643 h 607851"/>
              <a:gd name="connsiteX42" fmla="*/ 418430 w 483796"/>
              <a:gd name="connsiteY42" fmla="*/ 81927 h 607851"/>
              <a:gd name="connsiteX43" fmla="*/ 241950 w 483796"/>
              <a:gd name="connsiteY43" fmla="*/ 0 h 607851"/>
              <a:gd name="connsiteX44" fmla="*/ 483796 w 483796"/>
              <a:gd name="connsiteY44" fmla="*/ 81927 h 607851"/>
              <a:gd name="connsiteX45" fmla="*/ 356840 w 483796"/>
              <a:gd name="connsiteY45" fmla="*/ 124881 h 607851"/>
              <a:gd name="connsiteX46" fmla="*/ 356840 w 483796"/>
              <a:gd name="connsiteY46" fmla="*/ 153167 h 607851"/>
              <a:gd name="connsiteX47" fmla="*/ 387792 w 483796"/>
              <a:gd name="connsiteY47" fmla="*/ 243266 h 607851"/>
              <a:gd name="connsiteX48" fmla="*/ 351804 w 483796"/>
              <a:gd name="connsiteY48" fmla="*/ 339441 h 607851"/>
              <a:gd name="connsiteX49" fmla="*/ 420948 w 483796"/>
              <a:gd name="connsiteY49" fmla="*/ 428177 h 607851"/>
              <a:gd name="connsiteX50" fmla="*/ 420948 w 483796"/>
              <a:gd name="connsiteY50" fmla="*/ 607851 h 607851"/>
              <a:gd name="connsiteX51" fmla="*/ 399963 w 483796"/>
              <a:gd name="connsiteY51" fmla="*/ 607851 h 607851"/>
              <a:gd name="connsiteX52" fmla="*/ 399963 w 483796"/>
              <a:gd name="connsiteY52" fmla="*/ 428177 h 607851"/>
              <a:gd name="connsiteX53" fmla="*/ 332813 w 483796"/>
              <a:gd name="connsiteY53" fmla="*/ 357670 h 607851"/>
              <a:gd name="connsiteX54" fmla="*/ 295461 w 483796"/>
              <a:gd name="connsiteY54" fmla="*/ 379461 h 607851"/>
              <a:gd name="connsiteX55" fmla="*/ 251288 w 483796"/>
              <a:gd name="connsiteY55" fmla="*/ 455731 h 607851"/>
              <a:gd name="connsiteX56" fmla="*/ 251288 w 483796"/>
              <a:gd name="connsiteY56" fmla="*/ 607851 h 607851"/>
              <a:gd name="connsiteX57" fmla="*/ 230304 w 483796"/>
              <a:gd name="connsiteY57" fmla="*/ 607851 h 607851"/>
              <a:gd name="connsiteX58" fmla="*/ 230304 w 483796"/>
              <a:gd name="connsiteY58" fmla="*/ 455731 h 607851"/>
              <a:gd name="connsiteX59" fmla="*/ 186237 w 483796"/>
              <a:gd name="connsiteY59" fmla="*/ 379461 h 607851"/>
              <a:gd name="connsiteX60" fmla="*/ 148884 w 483796"/>
              <a:gd name="connsiteY60" fmla="*/ 357670 h 607851"/>
              <a:gd name="connsiteX61" fmla="*/ 81734 w 483796"/>
              <a:gd name="connsiteY61" fmla="*/ 428177 h 607851"/>
              <a:gd name="connsiteX62" fmla="*/ 81734 w 483796"/>
              <a:gd name="connsiteY62" fmla="*/ 607851 h 607851"/>
              <a:gd name="connsiteX63" fmla="*/ 60750 w 483796"/>
              <a:gd name="connsiteY63" fmla="*/ 607851 h 607851"/>
              <a:gd name="connsiteX64" fmla="*/ 60750 w 483796"/>
              <a:gd name="connsiteY64" fmla="*/ 428177 h 607851"/>
              <a:gd name="connsiteX65" fmla="*/ 129893 w 483796"/>
              <a:gd name="connsiteY65" fmla="*/ 339441 h 607851"/>
              <a:gd name="connsiteX66" fmla="*/ 93905 w 483796"/>
              <a:gd name="connsiteY66" fmla="*/ 243266 h 607851"/>
              <a:gd name="connsiteX67" fmla="*/ 124857 w 483796"/>
              <a:gd name="connsiteY67" fmla="*/ 153167 h 607851"/>
              <a:gd name="connsiteX68" fmla="*/ 124857 w 483796"/>
              <a:gd name="connsiteY68" fmla="*/ 124147 h 607851"/>
              <a:gd name="connsiteX69" fmla="*/ 0 w 483796"/>
              <a:gd name="connsiteY69" fmla="*/ 81927 h 60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483796" h="607851">
                <a:moveTo>
                  <a:pt x="316627" y="463686"/>
                </a:moveTo>
                <a:lnTo>
                  <a:pt x="369763" y="463686"/>
                </a:lnTo>
                <a:lnTo>
                  <a:pt x="369763" y="484644"/>
                </a:lnTo>
                <a:lnTo>
                  <a:pt x="316627" y="484644"/>
                </a:lnTo>
                <a:close/>
                <a:moveTo>
                  <a:pt x="215300" y="387738"/>
                </a:moveTo>
                <a:lnTo>
                  <a:pt x="240796" y="431949"/>
                </a:lnTo>
                <a:lnTo>
                  <a:pt x="266397" y="387738"/>
                </a:lnTo>
                <a:cubicBezTo>
                  <a:pt x="258108" y="389205"/>
                  <a:pt x="249610" y="389938"/>
                  <a:pt x="240796" y="389938"/>
                </a:cubicBezTo>
                <a:cubicBezTo>
                  <a:pt x="232088" y="389938"/>
                  <a:pt x="223589" y="389205"/>
                  <a:pt x="215300" y="387738"/>
                </a:cubicBezTo>
                <a:close/>
                <a:moveTo>
                  <a:pt x="204496" y="294395"/>
                </a:moveTo>
                <a:cubicBezTo>
                  <a:pt x="208587" y="290306"/>
                  <a:pt x="215300" y="290306"/>
                  <a:pt x="219390" y="294395"/>
                </a:cubicBezTo>
                <a:cubicBezTo>
                  <a:pt x="231243" y="306245"/>
                  <a:pt x="250437" y="306245"/>
                  <a:pt x="262289" y="294395"/>
                </a:cubicBezTo>
                <a:cubicBezTo>
                  <a:pt x="266380" y="290306"/>
                  <a:pt x="273093" y="290306"/>
                  <a:pt x="277183" y="294395"/>
                </a:cubicBezTo>
                <a:cubicBezTo>
                  <a:pt x="281274" y="298485"/>
                  <a:pt x="281274" y="305092"/>
                  <a:pt x="277183" y="309181"/>
                </a:cubicBezTo>
                <a:cubicBezTo>
                  <a:pt x="267114" y="319248"/>
                  <a:pt x="254003" y="324177"/>
                  <a:pt x="240787" y="324177"/>
                </a:cubicBezTo>
                <a:cubicBezTo>
                  <a:pt x="227676" y="324177"/>
                  <a:pt x="214566" y="319248"/>
                  <a:pt x="204496" y="309181"/>
                </a:cubicBezTo>
                <a:cubicBezTo>
                  <a:pt x="200406" y="305092"/>
                  <a:pt x="200406" y="298485"/>
                  <a:pt x="204496" y="294395"/>
                </a:cubicBezTo>
                <a:close/>
                <a:moveTo>
                  <a:pt x="306077" y="248390"/>
                </a:moveTo>
                <a:cubicBezTo>
                  <a:pt x="313813" y="248390"/>
                  <a:pt x="320084" y="254661"/>
                  <a:pt x="320084" y="262397"/>
                </a:cubicBezTo>
                <a:cubicBezTo>
                  <a:pt x="320084" y="270133"/>
                  <a:pt x="313813" y="276404"/>
                  <a:pt x="306077" y="276404"/>
                </a:cubicBezTo>
                <a:cubicBezTo>
                  <a:pt x="298341" y="276404"/>
                  <a:pt x="292070" y="270133"/>
                  <a:pt x="292070" y="262397"/>
                </a:cubicBezTo>
                <a:cubicBezTo>
                  <a:pt x="292070" y="254661"/>
                  <a:pt x="298341" y="248390"/>
                  <a:pt x="306077" y="248390"/>
                </a:cubicBezTo>
                <a:close/>
                <a:moveTo>
                  <a:pt x="175602" y="248390"/>
                </a:moveTo>
                <a:cubicBezTo>
                  <a:pt x="183338" y="248390"/>
                  <a:pt x="189609" y="254661"/>
                  <a:pt x="189609" y="262397"/>
                </a:cubicBezTo>
                <a:cubicBezTo>
                  <a:pt x="189609" y="270133"/>
                  <a:pt x="183338" y="276404"/>
                  <a:pt x="175602" y="276404"/>
                </a:cubicBezTo>
                <a:cubicBezTo>
                  <a:pt x="167866" y="276404"/>
                  <a:pt x="161595" y="270133"/>
                  <a:pt x="161595" y="262397"/>
                </a:cubicBezTo>
                <a:cubicBezTo>
                  <a:pt x="161595" y="254661"/>
                  <a:pt x="167866" y="248390"/>
                  <a:pt x="175602" y="248390"/>
                </a:cubicBezTo>
                <a:close/>
                <a:moveTo>
                  <a:pt x="133566" y="177263"/>
                </a:moveTo>
                <a:cubicBezTo>
                  <a:pt x="121395" y="197064"/>
                  <a:pt x="114890" y="219903"/>
                  <a:pt x="114890" y="243266"/>
                </a:cubicBezTo>
                <a:cubicBezTo>
                  <a:pt x="114890" y="312621"/>
                  <a:pt x="171338" y="368985"/>
                  <a:pt x="240796" y="368985"/>
                </a:cubicBezTo>
                <a:cubicBezTo>
                  <a:pt x="310359" y="368985"/>
                  <a:pt x="366808" y="312621"/>
                  <a:pt x="366808" y="243266"/>
                </a:cubicBezTo>
                <a:cubicBezTo>
                  <a:pt x="366808" y="219903"/>
                  <a:pt x="360303" y="197064"/>
                  <a:pt x="348132" y="177263"/>
                </a:cubicBezTo>
                <a:cubicBezTo>
                  <a:pt x="315710" y="199264"/>
                  <a:pt x="278253" y="210265"/>
                  <a:pt x="240796" y="210265"/>
                </a:cubicBezTo>
                <a:cubicBezTo>
                  <a:pt x="203444" y="210265"/>
                  <a:pt x="165987" y="199264"/>
                  <a:pt x="133566" y="177263"/>
                </a:cubicBezTo>
                <a:close/>
                <a:moveTo>
                  <a:pt x="145842" y="131271"/>
                </a:moveTo>
                <a:lnTo>
                  <a:pt x="145842" y="160396"/>
                </a:lnTo>
                <a:cubicBezTo>
                  <a:pt x="203339" y="198950"/>
                  <a:pt x="278358" y="198950"/>
                  <a:pt x="335856" y="160396"/>
                </a:cubicBezTo>
                <a:lnTo>
                  <a:pt x="335856" y="132005"/>
                </a:lnTo>
                <a:lnTo>
                  <a:pt x="241950" y="163749"/>
                </a:lnTo>
                <a:close/>
                <a:moveTo>
                  <a:pt x="241950" y="22105"/>
                </a:moveTo>
                <a:lnTo>
                  <a:pt x="65366" y="81927"/>
                </a:lnTo>
                <a:lnTo>
                  <a:pt x="241950" y="141643"/>
                </a:lnTo>
                <a:lnTo>
                  <a:pt x="418430" y="81927"/>
                </a:lnTo>
                <a:close/>
                <a:moveTo>
                  <a:pt x="241950" y="0"/>
                </a:moveTo>
                <a:lnTo>
                  <a:pt x="483796" y="81927"/>
                </a:lnTo>
                <a:lnTo>
                  <a:pt x="356840" y="124881"/>
                </a:lnTo>
                <a:lnTo>
                  <a:pt x="356840" y="153167"/>
                </a:lnTo>
                <a:cubicBezTo>
                  <a:pt x="376881" y="178835"/>
                  <a:pt x="387792" y="210579"/>
                  <a:pt x="387792" y="243266"/>
                </a:cubicBezTo>
                <a:cubicBezTo>
                  <a:pt x="387792" y="279934"/>
                  <a:pt x="374258" y="313668"/>
                  <a:pt x="351804" y="339441"/>
                </a:cubicBezTo>
                <a:cubicBezTo>
                  <a:pt x="391465" y="349498"/>
                  <a:pt x="420948" y="385433"/>
                  <a:pt x="420948" y="428177"/>
                </a:cubicBezTo>
                <a:lnTo>
                  <a:pt x="420948" y="607851"/>
                </a:lnTo>
                <a:lnTo>
                  <a:pt x="399963" y="607851"/>
                </a:lnTo>
                <a:lnTo>
                  <a:pt x="399963" y="428177"/>
                </a:lnTo>
                <a:cubicBezTo>
                  <a:pt x="399963" y="390462"/>
                  <a:pt x="370166" y="359451"/>
                  <a:pt x="332813" y="357670"/>
                </a:cubicBezTo>
                <a:cubicBezTo>
                  <a:pt x="321587" y="366680"/>
                  <a:pt x="308995" y="374014"/>
                  <a:pt x="295461" y="379461"/>
                </a:cubicBezTo>
                <a:lnTo>
                  <a:pt x="251288" y="455731"/>
                </a:lnTo>
                <a:lnTo>
                  <a:pt x="251288" y="607851"/>
                </a:lnTo>
                <a:lnTo>
                  <a:pt x="230304" y="607851"/>
                </a:lnTo>
                <a:lnTo>
                  <a:pt x="230304" y="455731"/>
                </a:lnTo>
                <a:lnTo>
                  <a:pt x="186237" y="379461"/>
                </a:lnTo>
                <a:cubicBezTo>
                  <a:pt x="172702" y="374014"/>
                  <a:pt x="160111" y="366680"/>
                  <a:pt x="148884" y="357670"/>
                </a:cubicBezTo>
                <a:cubicBezTo>
                  <a:pt x="111532" y="359556"/>
                  <a:pt x="81734" y="390462"/>
                  <a:pt x="81734" y="428177"/>
                </a:cubicBezTo>
                <a:lnTo>
                  <a:pt x="81734" y="607851"/>
                </a:lnTo>
                <a:lnTo>
                  <a:pt x="60750" y="607851"/>
                </a:lnTo>
                <a:lnTo>
                  <a:pt x="60750" y="428177"/>
                </a:lnTo>
                <a:cubicBezTo>
                  <a:pt x="60750" y="385433"/>
                  <a:pt x="90233" y="349498"/>
                  <a:pt x="129893" y="339441"/>
                </a:cubicBezTo>
                <a:cubicBezTo>
                  <a:pt x="107440" y="313668"/>
                  <a:pt x="93905" y="279934"/>
                  <a:pt x="93905" y="243266"/>
                </a:cubicBezTo>
                <a:cubicBezTo>
                  <a:pt x="93905" y="210579"/>
                  <a:pt x="104817" y="178835"/>
                  <a:pt x="124857" y="153167"/>
                </a:cubicBezTo>
                <a:lnTo>
                  <a:pt x="124857" y="124147"/>
                </a:lnTo>
                <a:lnTo>
                  <a:pt x="0" y="8192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4" name="Oval 10">
            <a:extLst>
              <a:ext uri="{FF2B5EF4-FFF2-40B4-BE49-F238E27FC236}">
                <a16:creationId xmlns:a16="http://schemas.microsoft.com/office/drawing/2014/main" xmlns="" id="{52ACA750-1E09-4E44-8EE3-7A3A0EFD62C1}"/>
              </a:ext>
            </a:extLst>
          </p:cNvPr>
          <p:cNvSpPr/>
          <p:nvPr/>
        </p:nvSpPr>
        <p:spPr>
          <a:xfrm>
            <a:off x="2740508" y="3058551"/>
            <a:ext cx="398890" cy="501174"/>
          </a:xfrm>
          <a:custGeom>
            <a:avLst/>
            <a:gdLst>
              <a:gd name="connsiteX0" fmla="*/ 306536 w 483796"/>
              <a:gd name="connsiteY0" fmla="*/ 484644 h 607851"/>
              <a:gd name="connsiteX1" fmla="*/ 359742 w 483796"/>
              <a:gd name="connsiteY1" fmla="*/ 484644 h 607851"/>
              <a:gd name="connsiteX2" fmla="*/ 359742 w 483796"/>
              <a:gd name="connsiteY2" fmla="*/ 505602 h 607851"/>
              <a:gd name="connsiteX3" fmla="*/ 306536 w 483796"/>
              <a:gd name="connsiteY3" fmla="*/ 505602 h 607851"/>
              <a:gd name="connsiteX4" fmla="*/ 215300 w 483796"/>
              <a:gd name="connsiteY4" fmla="*/ 420215 h 607851"/>
              <a:gd name="connsiteX5" fmla="*/ 240796 w 483796"/>
              <a:gd name="connsiteY5" fmla="*/ 464322 h 607851"/>
              <a:gd name="connsiteX6" fmla="*/ 266397 w 483796"/>
              <a:gd name="connsiteY6" fmla="*/ 420215 h 607851"/>
              <a:gd name="connsiteX7" fmla="*/ 240796 w 483796"/>
              <a:gd name="connsiteY7" fmla="*/ 422311 h 607851"/>
              <a:gd name="connsiteX8" fmla="*/ 215300 w 483796"/>
              <a:gd name="connsiteY8" fmla="*/ 420215 h 607851"/>
              <a:gd name="connsiteX9" fmla="*/ 204497 w 483796"/>
              <a:gd name="connsiteY9" fmla="*/ 326649 h 607851"/>
              <a:gd name="connsiteX10" fmla="*/ 219391 w 483796"/>
              <a:gd name="connsiteY10" fmla="*/ 326649 h 607851"/>
              <a:gd name="connsiteX11" fmla="*/ 262289 w 483796"/>
              <a:gd name="connsiteY11" fmla="*/ 326649 h 607851"/>
              <a:gd name="connsiteX12" fmla="*/ 277183 w 483796"/>
              <a:gd name="connsiteY12" fmla="*/ 326649 h 607851"/>
              <a:gd name="connsiteX13" fmla="*/ 277183 w 483796"/>
              <a:gd name="connsiteY13" fmla="*/ 341556 h 607851"/>
              <a:gd name="connsiteX14" fmla="*/ 240788 w 483796"/>
              <a:gd name="connsiteY14" fmla="*/ 356568 h 607851"/>
              <a:gd name="connsiteX15" fmla="*/ 204497 w 483796"/>
              <a:gd name="connsiteY15" fmla="*/ 341556 h 607851"/>
              <a:gd name="connsiteX16" fmla="*/ 204497 w 483796"/>
              <a:gd name="connsiteY16" fmla="*/ 326649 h 607851"/>
              <a:gd name="connsiteX17" fmla="*/ 306077 w 483796"/>
              <a:gd name="connsiteY17" fmla="*/ 280780 h 607851"/>
              <a:gd name="connsiteX18" fmla="*/ 320084 w 483796"/>
              <a:gd name="connsiteY18" fmla="*/ 294752 h 607851"/>
              <a:gd name="connsiteX19" fmla="*/ 306077 w 483796"/>
              <a:gd name="connsiteY19" fmla="*/ 308724 h 607851"/>
              <a:gd name="connsiteX20" fmla="*/ 292070 w 483796"/>
              <a:gd name="connsiteY20" fmla="*/ 294752 h 607851"/>
              <a:gd name="connsiteX21" fmla="*/ 306077 w 483796"/>
              <a:gd name="connsiteY21" fmla="*/ 280780 h 607851"/>
              <a:gd name="connsiteX22" fmla="*/ 175602 w 483796"/>
              <a:gd name="connsiteY22" fmla="*/ 280780 h 607851"/>
              <a:gd name="connsiteX23" fmla="*/ 189609 w 483796"/>
              <a:gd name="connsiteY23" fmla="*/ 294787 h 607851"/>
              <a:gd name="connsiteX24" fmla="*/ 175602 w 483796"/>
              <a:gd name="connsiteY24" fmla="*/ 308794 h 607851"/>
              <a:gd name="connsiteX25" fmla="*/ 161595 w 483796"/>
              <a:gd name="connsiteY25" fmla="*/ 294787 h 607851"/>
              <a:gd name="connsiteX26" fmla="*/ 175602 w 483796"/>
              <a:gd name="connsiteY26" fmla="*/ 280780 h 607851"/>
              <a:gd name="connsiteX27" fmla="*/ 226107 w 483796"/>
              <a:gd name="connsiteY27" fmla="*/ 221684 h 607851"/>
              <a:gd name="connsiteX28" fmla="*/ 208480 w 483796"/>
              <a:gd name="connsiteY28" fmla="*/ 244628 h 607851"/>
              <a:gd name="connsiteX29" fmla="*/ 115100 w 483796"/>
              <a:gd name="connsiteY29" fmla="*/ 285696 h 607851"/>
              <a:gd name="connsiteX30" fmla="*/ 151612 w 483796"/>
              <a:gd name="connsiteY30" fmla="*/ 365632 h 607851"/>
              <a:gd name="connsiteX31" fmla="*/ 240796 w 483796"/>
              <a:gd name="connsiteY31" fmla="*/ 401357 h 607851"/>
              <a:gd name="connsiteX32" fmla="*/ 330085 w 483796"/>
              <a:gd name="connsiteY32" fmla="*/ 365632 h 607851"/>
              <a:gd name="connsiteX33" fmla="*/ 366598 w 483796"/>
              <a:gd name="connsiteY33" fmla="*/ 285801 h 607851"/>
              <a:gd name="connsiteX34" fmla="*/ 247511 w 483796"/>
              <a:gd name="connsiteY34" fmla="*/ 245256 h 607851"/>
              <a:gd name="connsiteX35" fmla="*/ 226107 w 483796"/>
              <a:gd name="connsiteY35" fmla="*/ 221684 h 607851"/>
              <a:gd name="connsiteX36" fmla="*/ 355581 w 483796"/>
              <a:gd name="connsiteY36" fmla="*/ 162911 h 607851"/>
              <a:gd name="connsiteX37" fmla="*/ 341102 w 483796"/>
              <a:gd name="connsiteY37" fmla="*/ 181978 h 607851"/>
              <a:gd name="connsiteX38" fmla="*/ 243629 w 483796"/>
              <a:gd name="connsiteY38" fmla="*/ 210160 h 607851"/>
              <a:gd name="connsiteX39" fmla="*/ 262305 w 483796"/>
              <a:gd name="connsiteY39" fmla="*/ 230275 h 607851"/>
              <a:gd name="connsiteX40" fmla="*/ 377300 w 483796"/>
              <a:gd name="connsiteY40" fmla="*/ 265057 h 607851"/>
              <a:gd name="connsiteX41" fmla="*/ 387792 w 483796"/>
              <a:gd name="connsiteY41" fmla="*/ 265057 h 607851"/>
              <a:gd name="connsiteX42" fmla="*/ 387792 w 483796"/>
              <a:gd name="connsiteY42" fmla="*/ 277943 h 607851"/>
              <a:gd name="connsiteX43" fmla="*/ 352853 w 483796"/>
              <a:gd name="connsiteY43" fmla="*/ 372023 h 607851"/>
              <a:gd name="connsiteX44" fmla="*/ 399963 w 483796"/>
              <a:gd name="connsiteY44" fmla="*/ 402300 h 607851"/>
              <a:gd name="connsiteX45" fmla="*/ 399963 w 483796"/>
              <a:gd name="connsiteY45" fmla="*/ 243894 h 607851"/>
              <a:gd name="connsiteX46" fmla="*/ 355581 w 483796"/>
              <a:gd name="connsiteY46" fmla="*/ 162911 h 607851"/>
              <a:gd name="connsiteX47" fmla="*/ 126116 w 483796"/>
              <a:gd name="connsiteY47" fmla="*/ 162911 h 607851"/>
              <a:gd name="connsiteX48" fmla="*/ 81734 w 483796"/>
              <a:gd name="connsiteY48" fmla="*/ 243894 h 607851"/>
              <a:gd name="connsiteX49" fmla="*/ 81734 w 483796"/>
              <a:gd name="connsiteY49" fmla="*/ 402300 h 607851"/>
              <a:gd name="connsiteX50" fmla="*/ 128844 w 483796"/>
              <a:gd name="connsiteY50" fmla="*/ 372023 h 607851"/>
              <a:gd name="connsiteX51" fmla="*/ 93905 w 483796"/>
              <a:gd name="connsiteY51" fmla="*/ 278048 h 607851"/>
              <a:gd name="connsiteX52" fmla="*/ 93905 w 483796"/>
              <a:gd name="connsiteY52" fmla="*/ 265057 h 607851"/>
              <a:gd name="connsiteX53" fmla="*/ 104398 w 483796"/>
              <a:gd name="connsiteY53" fmla="*/ 265057 h 607851"/>
              <a:gd name="connsiteX54" fmla="*/ 209949 w 483796"/>
              <a:gd name="connsiteY54" fmla="*/ 207750 h 607851"/>
              <a:gd name="connsiteX55" fmla="*/ 140596 w 483796"/>
              <a:gd name="connsiteY55" fmla="*/ 181978 h 607851"/>
              <a:gd name="connsiteX56" fmla="*/ 126116 w 483796"/>
              <a:gd name="connsiteY56" fmla="*/ 162911 h 607851"/>
              <a:gd name="connsiteX57" fmla="*/ 145842 w 483796"/>
              <a:gd name="connsiteY57" fmla="*/ 131271 h 607851"/>
              <a:gd name="connsiteX58" fmla="*/ 145842 w 483796"/>
              <a:gd name="connsiteY58" fmla="*/ 153901 h 607851"/>
              <a:gd name="connsiteX59" fmla="*/ 151612 w 483796"/>
              <a:gd name="connsiteY59" fmla="*/ 164063 h 607851"/>
              <a:gd name="connsiteX60" fmla="*/ 218343 w 483796"/>
              <a:gd name="connsiteY60" fmla="*/ 187740 h 607851"/>
              <a:gd name="connsiteX61" fmla="*/ 233242 w 483796"/>
              <a:gd name="connsiteY61" fmla="*/ 189102 h 607851"/>
              <a:gd name="connsiteX62" fmla="*/ 240796 w 483796"/>
              <a:gd name="connsiteY62" fmla="*/ 189312 h 607851"/>
              <a:gd name="connsiteX63" fmla="*/ 330085 w 483796"/>
              <a:gd name="connsiteY63" fmla="*/ 164063 h 607851"/>
              <a:gd name="connsiteX64" fmla="*/ 335856 w 483796"/>
              <a:gd name="connsiteY64" fmla="*/ 153901 h 607851"/>
              <a:gd name="connsiteX65" fmla="*/ 335856 w 483796"/>
              <a:gd name="connsiteY65" fmla="*/ 132005 h 607851"/>
              <a:gd name="connsiteX66" fmla="*/ 241950 w 483796"/>
              <a:gd name="connsiteY66" fmla="*/ 163749 h 607851"/>
              <a:gd name="connsiteX67" fmla="*/ 241950 w 483796"/>
              <a:gd name="connsiteY67" fmla="*/ 22105 h 607851"/>
              <a:gd name="connsiteX68" fmla="*/ 65366 w 483796"/>
              <a:gd name="connsiteY68" fmla="*/ 81927 h 607851"/>
              <a:gd name="connsiteX69" fmla="*/ 241950 w 483796"/>
              <a:gd name="connsiteY69" fmla="*/ 141643 h 607851"/>
              <a:gd name="connsiteX70" fmla="*/ 418430 w 483796"/>
              <a:gd name="connsiteY70" fmla="*/ 81927 h 607851"/>
              <a:gd name="connsiteX71" fmla="*/ 241950 w 483796"/>
              <a:gd name="connsiteY71" fmla="*/ 0 h 607851"/>
              <a:gd name="connsiteX72" fmla="*/ 483796 w 483796"/>
              <a:gd name="connsiteY72" fmla="*/ 81927 h 607851"/>
              <a:gd name="connsiteX73" fmla="*/ 356840 w 483796"/>
              <a:gd name="connsiteY73" fmla="*/ 124881 h 607851"/>
              <a:gd name="connsiteX74" fmla="*/ 356840 w 483796"/>
              <a:gd name="connsiteY74" fmla="*/ 139548 h 607851"/>
              <a:gd name="connsiteX75" fmla="*/ 420948 w 483796"/>
              <a:gd name="connsiteY75" fmla="*/ 243894 h 607851"/>
              <a:gd name="connsiteX76" fmla="*/ 420948 w 483796"/>
              <a:gd name="connsiteY76" fmla="*/ 607851 h 607851"/>
              <a:gd name="connsiteX77" fmla="*/ 399963 w 483796"/>
              <a:gd name="connsiteY77" fmla="*/ 607851 h 607851"/>
              <a:gd name="connsiteX78" fmla="*/ 399963 w 483796"/>
              <a:gd name="connsiteY78" fmla="*/ 460550 h 607851"/>
              <a:gd name="connsiteX79" fmla="*/ 333967 w 483796"/>
              <a:gd name="connsiteY79" fmla="*/ 390043 h 607851"/>
              <a:gd name="connsiteX80" fmla="*/ 295146 w 483796"/>
              <a:gd name="connsiteY80" fmla="*/ 412358 h 607851"/>
              <a:gd name="connsiteX81" fmla="*/ 251289 w 483796"/>
              <a:gd name="connsiteY81" fmla="*/ 488104 h 607851"/>
              <a:gd name="connsiteX82" fmla="*/ 251289 w 483796"/>
              <a:gd name="connsiteY82" fmla="*/ 607851 h 607851"/>
              <a:gd name="connsiteX83" fmla="*/ 230304 w 483796"/>
              <a:gd name="connsiteY83" fmla="*/ 607851 h 607851"/>
              <a:gd name="connsiteX84" fmla="*/ 230304 w 483796"/>
              <a:gd name="connsiteY84" fmla="*/ 488104 h 607851"/>
              <a:gd name="connsiteX85" fmla="*/ 186552 w 483796"/>
              <a:gd name="connsiteY85" fmla="*/ 412358 h 607851"/>
              <a:gd name="connsiteX86" fmla="*/ 147730 w 483796"/>
              <a:gd name="connsiteY86" fmla="*/ 390043 h 607851"/>
              <a:gd name="connsiteX87" fmla="*/ 81734 w 483796"/>
              <a:gd name="connsiteY87" fmla="*/ 460550 h 607851"/>
              <a:gd name="connsiteX88" fmla="*/ 81734 w 483796"/>
              <a:gd name="connsiteY88" fmla="*/ 607851 h 607851"/>
              <a:gd name="connsiteX89" fmla="*/ 60750 w 483796"/>
              <a:gd name="connsiteY89" fmla="*/ 607851 h 607851"/>
              <a:gd name="connsiteX90" fmla="*/ 60750 w 483796"/>
              <a:gd name="connsiteY90" fmla="*/ 243894 h 607851"/>
              <a:gd name="connsiteX91" fmla="*/ 124857 w 483796"/>
              <a:gd name="connsiteY91" fmla="*/ 139548 h 607851"/>
              <a:gd name="connsiteX92" fmla="*/ 124857 w 483796"/>
              <a:gd name="connsiteY92" fmla="*/ 124147 h 607851"/>
              <a:gd name="connsiteX93" fmla="*/ 0 w 483796"/>
              <a:gd name="connsiteY93" fmla="*/ 81927 h 60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483796" h="607851">
                <a:moveTo>
                  <a:pt x="306536" y="484644"/>
                </a:moveTo>
                <a:lnTo>
                  <a:pt x="359742" y="484644"/>
                </a:lnTo>
                <a:lnTo>
                  <a:pt x="359742" y="505602"/>
                </a:lnTo>
                <a:lnTo>
                  <a:pt x="306536" y="505602"/>
                </a:lnTo>
                <a:close/>
                <a:moveTo>
                  <a:pt x="215300" y="420215"/>
                </a:moveTo>
                <a:lnTo>
                  <a:pt x="240796" y="464322"/>
                </a:lnTo>
                <a:lnTo>
                  <a:pt x="266397" y="420215"/>
                </a:lnTo>
                <a:cubicBezTo>
                  <a:pt x="258004" y="421577"/>
                  <a:pt x="249505" y="422311"/>
                  <a:pt x="240796" y="422311"/>
                </a:cubicBezTo>
                <a:cubicBezTo>
                  <a:pt x="232193" y="422311"/>
                  <a:pt x="223694" y="421577"/>
                  <a:pt x="215300" y="420215"/>
                </a:cubicBezTo>
                <a:close/>
                <a:moveTo>
                  <a:pt x="204497" y="326649"/>
                </a:moveTo>
                <a:cubicBezTo>
                  <a:pt x="208587" y="322555"/>
                  <a:pt x="215300" y="322555"/>
                  <a:pt x="219391" y="326649"/>
                </a:cubicBezTo>
                <a:cubicBezTo>
                  <a:pt x="231243" y="338511"/>
                  <a:pt x="250437" y="338511"/>
                  <a:pt x="262289" y="326649"/>
                </a:cubicBezTo>
                <a:cubicBezTo>
                  <a:pt x="266380" y="322555"/>
                  <a:pt x="273093" y="322555"/>
                  <a:pt x="277183" y="326649"/>
                </a:cubicBezTo>
                <a:cubicBezTo>
                  <a:pt x="281274" y="330743"/>
                  <a:pt x="281274" y="337462"/>
                  <a:pt x="277183" y="341556"/>
                </a:cubicBezTo>
                <a:cubicBezTo>
                  <a:pt x="267114" y="351529"/>
                  <a:pt x="254003" y="356568"/>
                  <a:pt x="240788" y="356568"/>
                </a:cubicBezTo>
                <a:cubicBezTo>
                  <a:pt x="227677" y="356568"/>
                  <a:pt x="214566" y="351529"/>
                  <a:pt x="204497" y="341556"/>
                </a:cubicBezTo>
                <a:cubicBezTo>
                  <a:pt x="200406" y="337462"/>
                  <a:pt x="200406" y="330743"/>
                  <a:pt x="204497" y="326649"/>
                </a:cubicBezTo>
                <a:close/>
                <a:moveTo>
                  <a:pt x="306077" y="280780"/>
                </a:moveTo>
                <a:cubicBezTo>
                  <a:pt x="313813" y="280780"/>
                  <a:pt x="320084" y="287035"/>
                  <a:pt x="320084" y="294752"/>
                </a:cubicBezTo>
                <a:cubicBezTo>
                  <a:pt x="320084" y="302469"/>
                  <a:pt x="313813" y="308724"/>
                  <a:pt x="306077" y="308724"/>
                </a:cubicBezTo>
                <a:cubicBezTo>
                  <a:pt x="298341" y="308724"/>
                  <a:pt x="292070" y="302469"/>
                  <a:pt x="292070" y="294752"/>
                </a:cubicBezTo>
                <a:cubicBezTo>
                  <a:pt x="292070" y="287035"/>
                  <a:pt x="298341" y="280780"/>
                  <a:pt x="306077" y="280780"/>
                </a:cubicBezTo>
                <a:close/>
                <a:moveTo>
                  <a:pt x="175602" y="280780"/>
                </a:moveTo>
                <a:cubicBezTo>
                  <a:pt x="183338" y="280780"/>
                  <a:pt x="189609" y="287051"/>
                  <a:pt x="189609" y="294787"/>
                </a:cubicBezTo>
                <a:cubicBezTo>
                  <a:pt x="189609" y="302523"/>
                  <a:pt x="183338" y="308794"/>
                  <a:pt x="175602" y="308794"/>
                </a:cubicBezTo>
                <a:cubicBezTo>
                  <a:pt x="167866" y="308794"/>
                  <a:pt x="161595" y="302523"/>
                  <a:pt x="161595" y="294787"/>
                </a:cubicBezTo>
                <a:cubicBezTo>
                  <a:pt x="161595" y="287051"/>
                  <a:pt x="167866" y="280780"/>
                  <a:pt x="175602" y="280780"/>
                </a:cubicBezTo>
                <a:close/>
                <a:moveTo>
                  <a:pt x="226107" y="221684"/>
                </a:moveTo>
                <a:cubicBezTo>
                  <a:pt x="221910" y="228599"/>
                  <a:pt x="216140" y="236561"/>
                  <a:pt x="208480" y="244628"/>
                </a:cubicBezTo>
                <a:cubicBezTo>
                  <a:pt x="191483" y="262228"/>
                  <a:pt x="161895" y="282972"/>
                  <a:pt x="115100" y="285696"/>
                </a:cubicBezTo>
                <a:cubicBezTo>
                  <a:pt x="116988" y="316183"/>
                  <a:pt x="129789" y="344260"/>
                  <a:pt x="151612" y="365632"/>
                </a:cubicBezTo>
                <a:cubicBezTo>
                  <a:pt x="175325" y="388681"/>
                  <a:pt x="207011" y="401357"/>
                  <a:pt x="240796" y="401357"/>
                </a:cubicBezTo>
                <a:cubicBezTo>
                  <a:pt x="274686" y="401357"/>
                  <a:pt x="306373" y="388681"/>
                  <a:pt x="330085" y="365632"/>
                </a:cubicBezTo>
                <a:cubicBezTo>
                  <a:pt x="351909" y="344365"/>
                  <a:pt x="364709" y="316288"/>
                  <a:pt x="366598" y="285801"/>
                </a:cubicBezTo>
                <a:cubicBezTo>
                  <a:pt x="330085" y="284544"/>
                  <a:pt x="283185" y="275848"/>
                  <a:pt x="247511" y="245256"/>
                </a:cubicBezTo>
                <a:cubicBezTo>
                  <a:pt x="237963" y="237085"/>
                  <a:pt x="231039" y="228703"/>
                  <a:pt x="226107" y="221684"/>
                </a:cubicBezTo>
                <a:close/>
                <a:moveTo>
                  <a:pt x="355581" y="162911"/>
                </a:moveTo>
                <a:cubicBezTo>
                  <a:pt x="353378" y="170768"/>
                  <a:pt x="348237" y="177473"/>
                  <a:pt x="341102" y="181978"/>
                </a:cubicBezTo>
                <a:cubicBezTo>
                  <a:pt x="311724" y="199998"/>
                  <a:pt x="278149" y="209741"/>
                  <a:pt x="243629" y="210160"/>
                </a:cubicBezTo>
                <a:cubicBezTo>
                  <a:pt x="247826" y="216132"/>
                  <a:pt x="253807" y="223256"/>
                  <a:pt x="262305" y="230275"/>
                </a:cubicBezTo>
                <a:cubicBezTo>
                  <a:pt x="289375" y="253009"/>
                  <a:pt x="329141" y="265057"/>
                  <a:pt x="377300" y="265057"/>
                </a:cubicBezTo>
                <a:lnTo>
                  <a:pt x="387792" y="265057"/>
                </a:lnTo>
                <a:lnTo>
                  <a:pt x="387792" y="277943"/>
                </a:lnTo>
                <a:cubicBezTo>
                  <a:pt x="387792" y="313145"/>
                  <a:pt x="375516" y="346041"/>
                  <a:pt x="352853" y="372023"/>
                </a:cubicBezTo>
                <a:cubicBezTo>
                  <a:pt x="371529" y="377052"/>
                  <a:pt x="387897" y="387738"/>
                  <a:pt x="399963" y="402300"/>
                </a:cubicBezTo>
                <a:lnTo>
                  <a:pt x="399963" y="243894"/>
                </a:lnTo>
                <a:cubicBezTo>
                  <a:pt x="399963" y="211103"/>
                  <a:pt x="382861" y="180511"/>
                  <a:pt x="355581" y="162911"/>
                </a:cubicBezTo>
                <a:close/>
                <a:moveTo>
                  <a:pt x="126116" y="162911"/>
                </a:moveTo>
                <a:cubicBezTo>
                  <a:pt x="98837" y="180511"/>
                  <a:pt x="81734" y="211103"/>
                  <a:pt x="81734" y="243894"/>
                </a:cubicBezTo>
                <a:lnTo>
                  <a:pt x="81734" y="402300"/>
                </a:lnTo>
                <a:cubicBezTo>
                  <a:pt x="93695" y="387738"/>
                  <a:pt x="110168" y="377052"/>
                  <a:pt x="128844" y="372023"/>
                </a:cubicBezTo>
                <a:cubicBezTo>
                  <a:pt x="106181" y="346041"/>
                  <a:pt x="93905" y="313145"/>
                  <a:pt x="93905" y="278048"/>
                </a:cubicBezTo>
                <a:lnTo>
                  <a:pt x="93905" y="265057"/>
                </a:lnTo>
                <a:lnTo>
                  <a:pt x="104398" y="265057"/>
                </a:lnTo>
                <a:cubicBezTo>
                  <a:pt x="168820" y="265057"/>
                  <a:pt x="198723" y="227551"/>
                  <a:pt x="209949" y="207750"/>
                </a:cubicBezTo>
                <a:cubicBezTo>
                  <a:pt x="185502" y="203769"/>
                  <a:pt x="161895" y="194969"/>
                  <a:pt x="140596" y="181978"/>
                </a:cubicBezTo>
                <a:cubicBezTo>
                  <a:pt x="133461" y="177473"/>
                  <a:pt x="128320" y="170768"/>
                  <a:pt x="126116" y="162911"/>
                </a:cubicBezTo>
                <a:close/>
                <a:moveTo>
                  <a:pt x="145842" y="131271"/>
                </a:moveTo>
                <a:lnTo>
                  <a:pt x="145842" y="153901"/>
                </a:lnTo>
                <a:cubicBezTo>
                  <a:pt x="145842" y="157987"/>
                  <a:pt x="148045" y="161863"/>
                  <a:pt x="151612" y="164063"/>
                </a:cubicBezTo>
                <a:cubicBezTo>
                  <a:pt x="172072" y="176635"/>
                  <a:pt x="194736" y="184702"/>
                  <a:pt x="218343" y="187740"/>
                </a:cubicBezTo>
                <a:cubicBezTo>
                  <a:pt x="218343" y="187740"/>
                  <a:pt x="226632" y="188788"/>
                  <a:pt x="233242" y="189102"/>
                </a:cubicBezTo>
                <a:cubicBezTo>
                  <a:pt x="235026" y="189207"/>
                  <a:pt x="238278" y="189312"/>
                  <a:pt x="240796" y="189312"/>
                </a:cubicBezTo>
                <a:cubicBezTo>
                  <a:pt x="272378" y="189312"/>
                  <a:pt x="303225" y="180616"/>
                  <a:pt x="330085" y="164063"/>
                </a:cubicBezTo>
                <a:cubicBezTo>
                  <a:pt x="333652" y="161863"/>
                  <a:pt x="335856" y="157987"/>
                  <a:pt x="335856" y="153901"/>
                </a:cubicBezTo>
                <a:lnTo>
                  <a:pt x="335856" y="132005"/>
                </a:lnTo>
                <a:lnTo>
                  <a:pt x="241950" y="163749"/>
                </a:lnTo>
                <a:close/>
                <a:moveTo>
                  <a:pt x="241950" y="22105"/>
                </a:moveTo>
                <a:lnTo>
                  <a:pt x="65366" y="81927"/>
                </a:lnTo>
                <a:lnTo>
                  <a:pt x="241950" y="141643"/>
                </a:lnTo>
                <a:lnTo>
                  <a:pt x="418430" y="81927"/>
                </a:lnTo>
                <a:close/>
                <a:moveTo>
                  <a:pt x="241950" y="0"/>
                </a:moveTo>
                <a:lnTo>
                  <a:pt x="483796" y="81927"/>
                </a:lnTo>
                <a:lnTo>
                  <a:pt x="356840" y="124881"/>
                </a:lnTo>
                <a:lnTo>
                  <a:pt x="356840" y="139548"/>
                </a:lnTo>
                <a:cubicBezTo>
                  <a:pt x="395871" y="159453"/>
                  <a:pt x="420948" y="200102"/>
                  <a:pt x="420948" y="243894"/>
                </a:cubicBezTo>
                <a:lnTo>
                  <a:pt x="420948" y="607851"/>
                </a:lnTo>
                <a:lnTo>
                  <a:pt x="399963" y="607851"/>
                </a:lnTo>
                <a:lnTo>
                  <a:pt x="399963" y="460550"/>
                </a:lnTo>
                <a:cubicBezTo>
                  <a:pt x="399963" y="423149"/>
                  <a:pt x="370795" y="392557"/>
                  <a:pt x="333967" y="390043"/>
                </a:cubicBezTo>
                <a:cubicBezTo>
                  <a:pt x="322216" y="399472"/>
                  <a:pt x="309101" y="406910"/>
                  <a:pt x="295146" y="412358"/>
                </a:cubicBezTo>
                <a:lnTo>
                  <a:pt x="251289" y="488104"/>
                </a:lnTo>
                <a:lnTo>
                  <a:pt x="251289" y="607851"/>
                </a:lnTo>
                <a:lnTo>
                  <a:pt x="230304" y="607851"/>
                </a:lnTo>
                <a:lnTo>
                  <a:pt x="230304" y="488104"/>
                </a:lnTo>
                <a:lnTo>
                  <a:pt x="186552" y="412358"/>
                </a:lnTo>
                <a:cubicBezTo>
                  <a:pt x="172597" y="406910"/>
                  <a:pt x="159482" y="399472"/>
                  <a:pt x="147730" y="390043"/>
                </a:cubicBezTo>
                <a:cubicBezTo>
                  <a:pt x="110903" y="392557"/>
                  <a:pt x="81734" y="423149"/>
                  <a:pt x="81734" y="460550"/>
                </a:cubicBezTo>
                <a:lnTo>
                  <a:pt x="81734" y="607851"/>
                </a:lnTo>
                <a:lnTo>
                  <a:pt x="60750" y="607851"/>
                </a:lnTo>
                <a:lnTo>
                  <a:pt x="60750" y="243894"/>
                </a:lnTo>
                <a:cubicBezTo>
                  <a:pt x="60750" y="200102"/>
                  <a:pt x="85826" y="159453"/>
                  <a:pt x="124857" y="139548"/>
                </a:cubicBezTo>
                <a:lnTo>
                  <a:pt x="124857" y="124147"/>
                </a:lnTo>
                <a:lnTo>
                  <a:pt x="0" y="8192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6" name="Oval 10">
            <a:extLst>
              <a:ext uri="{FF2B5EF4-FFF2-40B4-BE49-F238E27FC236}">
                <a16:creationId xmlns:a16="http://schemas.microsoft.com/office/drawing/2014/main" xmlns="" id="{5048E7F5-CA7A-4B6A-943A-182BD4917C8E}"/>
              </a:ext>
            </a:extLst>
          </p:cNvPr>
          <p:cNvSpPr/>
          <p:nvPr/>
        </p:nvSpPr>
        <p:spPr>
          <a:xfrm>
            <a:off x="1769836" y="3058551"/>
            <a:ext cx="369140" cy="501174"/>
          </a:xfrm>
          <a:custGeom>
            <a:avLst/>
            <a:gdLst>
              <a:gd name="connsiteX0" fmla="*/ 301072 w 447070"/>
              <a:gd name="connsiteY0" fmla="*/ 357083 h 606977"/>
              <a:gd name="connsiteX1" fmla="*/ 341793 w 447070"/>
              <a:gd name="connsiteY1" fmla="*/ 376912 h 606977"/>
              <a:gd name="connsiteX2" fmla="*/ 253398 w 447070"/>
              <a:gd name="connsiteY2" fmla="*/ 436399 h 606977"/>
              <a:gd name="connsiteX3" fmla="*/ 301072 w 447070"/>
              <a:gd name="connsiteY3" fmla="*/ 357083 h 606977"/>
              <a:gd name="connsiteX4" fmla="*/ 85472 w 447070"/>
              <a:gd name="connsiteY4" fmla="*/ 357083 h 606977"/>
              <a:gd name="connsiteX5" fmla="*/ 132193 w 447070"/>
              <a:gd name="connsiteY5" fmla="*/ 436399 h 606977"/>
              <a:gd name="connsiteX6" fmla="*/ 45710 w 447070"/>
              <a:gd name="connsiteY6" fmla="*/ 376912 h 606977"/>
              <a:gd name="connsiteX7" fmla="*/ 85472 w 447070"/>
              <a:gd name="connsiteY7" fmla="*/ 357083 h 606977"/>
              <a:gd name="connsiteX8" fmla="*/ 202750 w 447070"/>
              <a:gd name="connsiteY8" fmla="*/ 339245 h 606977"/>
              <a:gd name="connsiteX9" fmla="*/ 285092 w 447070"/>
              <a:gd name="connsiteY9" fmla="*/ 352132 h 606977"/>
              <a:gd name="connsiteX10" fmla="*/ 202750 w 447070"/>
              <a:gd name="connsiteY10" fmla="*/ 445319 h 606977"/>
              <a:gd name="connsiteX11" fmla="*/ 184753 w 447070"/>
              <a:gd name="connsiteY11" fmla="*/ 339245 h 606977"/>
              <a:gd name="connsiteX12" fmla="*/ 184753 w 447070"/>
              <a:gd name="connsiteY12" fmla="*/ 445319 h 606977"/>
              <a:gd name="connsiteX13" fmla="*/ 101296 w 447070"/>
              <a:gd name="connsiteY13" fmla="*/ 352132 h 606977"/>
              <a:gd name="connsiteX14" fmla="*/ 184753 w 447070"/>
              <a:gd name="connsiteY14" fmla="*/ 339245 h 606977"/>
              <a:gd name="connsiteX15" fmla="*/ 316901 w 447070"/>
              <a:gd name="connsiteY15" fmla="*/ 268847 h 606977"/>
              <a:gd name="connsiteX16" fmla="*/ 386547 w 447070"/>
              <a:gd name="connsiteY16" fmla="*/ 268847 h 606977"/>
              <a:gd name="connsiteX17" fmla="*/ 351724 w 447070"/>
              <a:gd name="connsiteY17" fmla="*/ 364090 h 606977"/>
              <a:gd name="connsiteX18" fmla="*/ 305957 w 447070"/>
              <a:gd name="connsiteY18" fmla="*/ 341271 h 606977"/>
              <a:gd name="connsiteX19" fmla="*/ 316901 w 447070"/>
              <a:gd name="connsiteY19" fmla="*/ 268847 h 606977"/>
              <a:gd name="connsiteX20" fmla="*/ 202750 w 447070"/>
              <a:gd name="connsiteY20" fmla="*/ 268847 h 606977"/>
              <a:gd name="connsiteX21" fmla="*/ 299108 w 447070"/>
              <a:gd name="connsiteY21" fmla="*/ 268847 h 606977"/>
              <a:gd name="connsiteX22" fmla="*/ 289174 w 447070"/>
              <a:gd name="connsiteY22" fmla="*/ 335262 h 606977"/>
              <a:gd name="connsiteX23" fmla="*/ 202750 w 447070"/>
              <a:gd name="connsiteY23" fmla="*/ 322376 h 606977"/>
              <a:gd name="connsiteX24" fmla="*/ 86483 w 447070"/>
              <a:gd name="connsiteY24" fmla="*/ 268847 h 606977"/>
              <a:gd name="connsiteX25" fmla="*/ 184752 w 447070"/>
              <a:gd name="connsiteY25" fmla="*/ 268847 h 606977"/>
              <a:gd name="connsiteX26" fmla="*/ 184752 w 447070"/>
              <a:gd name="connsiteY26" fmla="*/ 322348 h 606977"/>
              <a:gd name="connsiteX27" fmla="*/ 96409 w 447070"/>
              <a:gd name="connsiteY27" fmla="*/ 336218 h 606977"/>
              <a:gd name="connsiteX28" fmla="*/ 86483 w 447070"/>
              <a:gd name="connsiteY28" fmla="*/ 268847 h 606977"/>
              <a:gd name="connsiteX29" fmla="*/ 956 w 447070"/>
              <a:gd name="connsiteY29" fmla="*/ 268847 h 606977"/>
              <a:gd name="connsiteX30" fmla="*/ 69504 w 447070"/>
              <a:gd name="connsiteY30" fmla="*/ 268847 h 606977"/>
              <a:gd name="connsiteX31" fmla="*/ 80432 w 447070"/>
              <a:gd name="connsiteY31" fmla="*/ 341271 h 606977"/>
              <a:gd name="connsiteX32" fmla="*/ 35727 w 447070"/>
              <a:gd name="connsiteY32" fmla="*/ 364090 h 606977"/>
              <a:gd name="connsiteX33" fmla="*/ 956 w 447070"/>
              <a:gd name="connsiteY33" fmla="*/ 268847 h 606977"/>
              <a:gd name="connsiteX34" fmla="*/ 289141 w 447070"/>
              <a:gd name="connsiteY34" fmla="*/ 170578 h 606977"/>
              <a:gd name="connsiteX35" fmla="*/ 300064 w 447070"/>
              <a:gd name="connsiteY35" fmla="*/ 251009 h 606977"/>
              <a:gd name="connsiteX36" fmla="*/ 202750 w 447070"/>
              <a:gd name="connsiteY36" fmla="*/ 251009 h 606977"/>
              <a:gd name="connsiteX37" fmla="*/ 202750 w 447070"/>
              <a:gd name="connsiteY37" fmla="*/ 184480 h 606977"/>
              <a:gd name="connsiteX38" fmla="*/ 289141 w 447070"/>
              <a:gd name="connsiteY38" fmla="*/ 170578 h 606977"/>
              <a:gd name="connsiteX39" fmla="*/ 96409 w 447070"/>
              <a:gd name="connsiteY39" fmla="*/ 170578 h 606977"/>
              <a:gd name="connsiteX40" fmla="*/ 184752 w 447070"/>
              <a:gd name="connsiteY40" fmla="*/ 184480 h 606977"/>
              <a:gd name="connsiteX41" fmla="*/ 184752 w 447070"/>
              <a:gd name="connsiteY41" fmla="*/ 251009 h 606977"/>
              <a:gd name="connsiteX42" fmla="*/ 86483 w 447070"/>
              <a:gd name="connsiteY42" fmla="*/ 251009 h 606977"/>
              <a:gd name="connsiteX43" fmla="*/ 96409 w 447070"/>
              <a:gd name="connsiteY43" fmla="*/ 170578 h 606977"/>
              <a:gd name="connsiteX44" fmla="*/ 351702 w 447070"/>
              <a:gd name="connsiteY44" fmla="*/ 141909 h 606977"/>
              <a:gd name="connsiteX45" fmla="*/ 387503 w 447070"/>
              <a:gd name="connsiteY45" fmla="*/ 251009 h 606977"/>
              <a:gd name="connsiteX46" fmla="*/ 316896 w 447070"/>
              <a:gd name="connsiteY46" fmla="*/ 251009 h 606977"/>
              <a:gd name="connsiteX47" fmla="*/ 305957 w 447070"/>
              <a:gd name="connsiteY47" fmla="*/ 164721 h 606977"/>
              <a:gd name="connsiteX48" fmla="*/ 351702 w 447070"/>
              <a:gd name="connsiteY48" fmla="*/ 141909 h 606977"/>
              <a:gd name="connsiteX49" fmla="*/ 35747 w 447070"/>
              <a:gd name="connsiteY49" fmla="*/ 141909 h 606977"/>
              <a:gd name="connsiteX50" fmla="*/ 80431 w 447070"/>
              <a:gd name="connsiteY50" fmla="*/ 164721 h 606977"/>
              <a:gd name="connsiteX51" fmla="*/ 68515 w 447070"/>
              <a:gd name="connsiteY51" fmla="*/ 251009 h 606977"/>
              <a:gd name="connsiteX52" fmla="*/ 0 w 447070"/>
              <a:gd name="connsiteY52" fmla="*/ 251009 h 606977"/>
              <a:gd name="connsiteX53" fmla="*/ 35747 w 447070"/>
              <a:gd name="connsiteY53" fmla="*/ 141909 h 606977"/>
              <a:gd name="connsiteX54" fmla="*/ 253398 w 447070"/>
              <a:gd name="connsiteY54" fmla="*/ 69442 h 606977"/>
              <a:gd name="connsiteX55" fmla="*/ 341793 w 447070"/>
              <a:gd name="connsiteY55" fmla="*/ 128929 h 606977"/>
              <a:gd name="connsiteX56" fmla="*/ 301072 w 447070"/>
              <a:gd name="connsiteY56" fmla="*/ 148758 h 606977"/>
              <a:gd name="connsiteX57" fmla="*/ 253398 w 447070"/>
              <a:gd name="connsiteY57" fmla="*/ 69442 h 606977"/>
              <a:gd name="connsiteX58" fmla="*/ 132193 w 447070"/>
              <a:gd name="connsiteY58" fmla="*/ 69442 h 606977"/>
              <a:gd name="connsiteX59" fmla="*/ 85472 w 447070"/>
              <a:gd name="connsiteY59" fmla="*/ 148758 h 606977"/>
              <a:gd name="connsiteX60" fmla="*/ 45710 w 447070"/>
              <a:gd name="connsiteY60" fmla="*/ 128929 h 606977"/>
              <a:gd name="connsiteX61" fmla="*/ 132193 w 447070"/>
              <a:gd name="connsiteY61" fmla="*/ 69442 h 606977"/>
              <a:gd name="connsiteX62" fmla="*/ 202750 w 447070"/>
              <a:gd name="connsiteY62" fmla="*/ 60523 h 606977"/>
              <a:gd name="connsiteX63" fmla="*/ 285092 w 447070"/>
              <a:gd name="connsiteY63" fmla="*/ 154701 h 606977"/>
              <a:gd name="connsiteX64" fmla="*/ 202750 w 447070"/>
              <a:gd name="connsiteY64" fmla="*/ 166597 h 606977"/>
              <a:gd name="connsiteX65" fmla="*/ 184753 w 447070"/>
              <a:gd name="connsiteY65" fmla="*/ 60523 h 606977"/>
              <a:gd name="connsiteX66" fmla="*/ 184753 w 447070"/>
              <a:gd name="connsiteY66" fmla="*/ 166597 h 606977"/>
              <a:gd name="connsiteX67" fmla="*/ 101296 w 447070"/>
              <a:gd name="connsiteY67" fmla="*/ 153710 h 606977"/>
              <a:gd name="connsiteX68" fmla="*/ 184753 w 447070"/>
              <a:gd name="connsiteY68" fmla="*/ 60523 h 606977"/>
              <a:gd name="connsiteX69" fmla="*/ 194789 w 447070"/>
              <a:gd name="connsiteY69" fmla="*/ 0 h 606977"/>
              <a:gd name="connsiteX70" fmla="*/ 447070 w 447070"/>
              <a:gd name="connsiteY70" fmla="*/ 250924 h 606977"/>
              <a:gd name="connsiteX71" fmla="*/ 216641 w 447070"/>
              <a:gd name="connsiteY71" fmla="*/ 501847 h 606977"/>
              <a:gd name="connsiteX72" fmla="*/ 216641 w 447070"/>
              <a:gd name="connsiteY72" fmla="*/ 564330 h 606977"/>
              <a:gd name="connsiteX73" fmla="*/ 284180 w 447070"/>
              <a:gd name="connsiteY73" fmla="*/ 564330 h 606977"/>
              <a:gd name="connsiteX74" fmla="*/ 284180 w 447070"/>
              <a:gd name="connsiteY74" fmla="*/ 606977 h 606977"/>
              <a:gd name="connsiteX75" fmla="*/ 106392 w 447070"/>
              <a:gd name="connsiteY75" fmla="*/ 606977 h 606977"/>
              <a:gd name="connsiteX76" fmla="*/ 106392 w 447070"/>
              <a:gd name="connsiteY76" fmla="*/ 564330 h 606977"/>
              <a:gd name="connsiteX77" fmla="*/ 184857 w 447070"/>
              <a:gd name="connsiteY77" fmla="*/ 564330 h 606977"/>
              <a:gd name="connsiteX78" fmla="*/ 184857 w 447070"/>
              <a:gd name="connsiteY78" fmla="*/ 501847 h 606977"/>
              <a:gd name="connsiteX79" fmla="*/ 184857 w 447070"/>
              <a:gd name="connsiteY79" fmla="*/ 482011 h 606977"/>
              <a:gd name="connsiteX80" fmla="*/ 184857 w 447070"/>
              <a:gd name="connsiteY80" fmla="*/ 470110 h 606977"/>
              <a:gd name="connsiteX81" fmla="*/ 194789 w 447070"/>
              <a:gd name="connsiteY81" fmla="*/ 471101 h 606977"/>
              <a:gd name="connsiteX82" fmla="*/ 415287 w 447070"/>
              <a:gd name="connsiteY82" fmla="*/ 250924 h 606977"/>
              <a:gd name="connsiteX83" fmla="*/ 194789 w 447070"/>
              <a:gd name="connsiteY83" fmla="*/ 31737 h 606977"/>
              <a:gd name="connsiteX84" fmla="*/ 178898 w 447070"/>
              <a:gd name="connsiteY84" fmla="*/ 32729 h 606977"/>
              <a:gd name="connsiteX85" fmla="*/ 178898 w 447070"/>
              <a:gd name="connsiteY85" fmla="*/ 992 h 606977"/>
              <a:gd name="connsiteX86" fmla="*/ 194789 w 447070"/>
              <a:gd name="connsiteY86" fmla="*/ 0 h 606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447070" h="606977">
                <a:moveTo>
                  <a:pt x="301072" y="357083"/>
                </a:moveTo>
                <a:cubicBezTo>
                  <a:pt x="315970" y="363032"/>
                  <a:pt x="329875" y="369972"/>
                  <a:pt x="341793" y="376912"/>
                </a:cubicBezTo>
                <a:cubicBezTo>
                  <a:pt x="318949" y="404673"/>
                  <a:pt x="288160" y="425493"/>
                  <a:pt x="253398" y="436399"/>
                </a:cubicBezTo>
                <a:cubicBezTo>
                  <a:pt x="273262" y="417561"/>
                  <a:pt x="290146" y="390792"/>
                  <a:pt x="301072" y="357083"/>
                </a:cubicBezTo>
                <a:close/>
                <a:moveTo>
                  <a:pt x="85472" y="357083"/>
                </a:moveTo>
                <a:cubicBezTo>
                  <a:pt x="96407" y="389801"/>
                  <a:pt x="112312" y="417561"/>
                  <a:pt x="132193" y="436399"/>
                </a:cubicBezTo>
                <a:cubicBezTo>
                  <a:pt x="98395" y="424502"/>
                  <a:pt x="68573" y="403681"/>
                  <a:pt x="45710" y="376912"/>
                </a:cubicBezTo>
                <a:cubicBezTo>
                  <a:pt x="57639" y="369972"/>
                  <a:pt x="70561" y="363032"/>
                  <a:pt x="85472" y="357083"/>
                </a:cubicBezTo>
                <a:close/>
                <a:moveTo>
                  <a:pt x="202750" y="339245"/>
                </a:moveTo>
                <a:cubicBezTo>
                  <a:pt x="231520" y="340236"/>
                  <a:pt x="260290" y="344202"/>
                  <a:pt x="285092" y="352132"/>
                </a:cubicBezTo>
                <a:cubicBezTo>
                  <a:pt x="267235" y="403682"/>
                  <a:pt x="237473" y="440362"/>
                  <a:pt x="202750" y="445319"/>
                </a:cubicBezTo>
                <a:close/>
                <a:moveTo>
                  <a:pt x="184753" y="339245"/>
                </a:moveTo>
                <a:lnTo>
                  <a:pt x="184753" y="445319"/>
                </a:lnTo>
                <a:cubicBezTo>
                  <a:pt x="148986" y="440362"/>
                  <a:pt x="119180" y="404674"/>
                  <a:pt x="101296" y="352132"/>
                </a:cubicBezTo>
                <a:cubicBezTo>
                  <a:pt x="126134" y="344202"/>
                  <a:pt x="154947" y="340236"/>
                  <a:pt x="184753" y="339245"/>
                </a:cubicBezTo>
                <a:close/>
                <a:moveTo>
                  <a:pt x="316901" y="268847"/>
                </a:moveTo>
                <a:lnTo>
                  <a:pt x="386547" y="268847"/>
                </a:lnTo>
                <a:cubicBezTo>
                  <a:pt x="383562" y="303571"/>
                  <a:pt x="371623" y="336311"/>
                  <a:pt x="351724" y="364090"/>
                </a:cubicBezTo>
                <a:cubicBezTo>
                  <a:pt x="338790" y="355161"/>
                  <a:pt x="322871" y="347224"/>
                  <a:pt x="305957" y="341271"/>
                </a:cubicBezTo>
                <a:cubicBezTo>
                  <a:pt x="311927" y="318453"/>
                  <a:pt x="315906" y="294642"/>
                  <a:pt x="316901" y="268847"/>
                </a:cubicBezTo>
                <a:close/>
                <a:moveTo>
                  <a:pt x="202750" y="268847"/>
                </a:moveTo>
                <a:lnTo>
                  <a:pt x="299108" y="268847"/>
                </a:lnTo>
                <a:cubicBezTo>
                  <a:pt x="298115" y="292637"/>
                  <a:pt x="295134" y="314445"/>
                  <a:pt x="289174" y="335262"/>
                </a:cubicBezTo>
                <a:cubicBezTo>
                  <a:pt x="263346" y="327332"/>
                  <a:pt x="233545" y="322376"/>
                  <a:pt x="202750" y="322376"/>
                </a:cubicBezTo>
                <a:close/>
                <a:moveTo>
                  <a:pt x="86483" y="268847"/>
                </a:moveTo>
                <a:lnTo>
                  <a:pt x="184752" y="268847"/>
                </a:lnTo>
                <a:lnTo>
                  <a:pt x="184752" y="322348"/>
                </a:lnTo>
                <a:cubicBezTo>
                  <a:pt x="152988" y="322348"/>
                  <a:pt x="123210" y="327301"/>
                  <a:pt x="96409" y="336218"/>
                </a:cubicBezTo>
                <a:cubicBezTo>
                  <a:pt x="91446" y="315412"/>
                  <a:pt x="87476" y="292625"/>
                  <a:pt x="86483" y="268847"/>
                </a:cubicBezTo>
                <a:close/>
                <a:moveTo>
                  <a:pt x="956" y="268847"/>
                </a:moveTo>
                <a:lnTo>
                  <a:pt x="69504" y="268847"/>
                </a:lnTo>
                <a:cubicBezTo>
                  <a:pt x="70497" y="294642"/>
                  <a:pt x="74471" y="319445"/>
                  <a:pt x="80432" y="341271"/>
                </a:cubicBezTo>
                <a:cubicBezTo>
                  <a:pt x="63543" y="347224"/>
                  <a:pt x="48642" y="355161"/>
                  <a:pt x="35727" y="364090"/>
                </a:cubicBezTo>
                <a:cubicBezTo>
                  <a:pt x="15858" y="336311"/>
                  <a:pt x="3936" y="303571"/>
                  <a:pt x="956" y="268847"/>
                </a:cubicBezTo>
                <a:close/>
                <a:moveTo>
                  <a:pt x="289141" y="170578"/>
                </a:moveTo>
                <a:cubicBezTo>
                  <a:pt x="296092" y="195402"/>
                  <a:pt x="300064" y="222213"/>
                  <a:pt x="300064" y="251009"/>
                </a:cubicBezTo>
                <a:lnTo>
                  <a:pt x="202750" y="251009"/>
                </a:lnTo>
                <a:lnTo>
                  <a:pt x="202750" y="184480"/>
                </a:lnTo>
                <a:cubicBezTo>
                  <a:pt x="233533" y="183487"/>
                  <a:pt x="263323" y="178522"/>
                  <a:pt x="289141" y="170578"/>
                </a:cubicBezTo>
                <a:close/>
                <a:moveTo>
                  <a:pt x="96409" y="170578"/>
                </a:moveTo>
                <a:cubicBezTo>
                  <a:pt x="123210" y="178522"/>
                  <a:pt x="152988" y="183487"/>
                  <a:pt x="184752" y="184480"/>
                </a:cubicBezTo>
                <a:lnTo>
                  <a:pt x="184752" y="251009"/>
                </a:lnTo>
                <a:lnTo>
                  <a:pt x="86483" y="251009"/>
                </a:lnTo>
                <a:cubicBezTo>
                  <a:pt x="86483" y="222213"/>
                  <a:pt x="90453" y="194409"/>
                  <a:pt x="96409" y="170578"/>
                </a:cubicBezTo>
                <a:close/>
                <a:moveTo>
                  <a:pt x="351702" y="141909"/>
                </a:moveTo>
                <a:cubicBezTo>
                  <a:pt x="373581" y="172655"/>
                  <a:pt x="386509" y="210344"/>
                  <a:pt x="387503" y="251009"/>
                </a:cubicBezTo>
                <a:lnTo>
                  <a:pt x="316896" y="251009"/>
                </a:lnTo>
                <a:cubicBezTo>
                  <a:pt x="316896" y="220263"/>
                  <a:pt x="312918" y="191500"/>
                  <a:pt x="305957" y="164721"/>
                </a:cubicBezTo>
                <a:cubicBezTo>
                  <a:pt x="322863" y="158770"/>
                  <a:pt x="338774" y="150835"/>
                  <a:pt x="351702" y="141909"/>
                </a:cubicBezTo>
                <a:close/>
                <a:moveTo>
                  <a:pt x="35747" y="141909"/>
                </a:moveTo>
                <a:cubicBezTo>
                  <a:pt x="48656" y="150835"/>
                  <a:pt x="63550" y="158770"/>
                  <a:pt x="80431" y="164721"/>
                </a:cubicBezTo>
                <a:cubicBezTo>
                  <a:pt x="73480" y="191500"/>
                  <a:pt x="69508" y="220263"/>
                  <a:pt x="68515" y="251009"/>
                </a:cubicBezTo>
                <a:lnTo>
                  <a:pt x="0" y="251009"/>
                </a:lnTo>
                <a:cubicBezTo>
                  <a:pt x="0" y="210344"/>
                  <a:pt x="13902" y="172655"/>
                  <a:pt x="35747" y="141909"/>
                </a:cubicBezTo>
                <a:close/>
                <a:moveTo>
                  <a:pt x="253398" y="69442"/>
                </a:moveTo>
                <a:cubicBezTo>
                  <a:pt x="288160" y="80348"/>
                  <a:pt x="318949" y="101168"/>
                  <a:pt x="341793" y="128929"/>
                </a:cubicBezTo>
                <a:cubicBezTo>
                  <a:pt x="329875" y="136861"/>
                  <a:pt x="315970" y="142809"/>
                  <a:pt x="301072" y="148758"/>
                </a:cubicBezTo>
                <a:cubicBezTo>
                  <a:pt x="290146" y="116040"/>
                  <a:pt x="273262" y="88280"/>
                  <a:pt x="253398" y="69442"/>
                </a:cubicBezTo>
                <a:close/>
                <a:moveTo>
                  <a:pt x="132193" y="69442"/>
                </a:moveTo>
                <a:cubicBezTo>
                  <a:pt x="112312" y="88280"/>
                  <a:pt x="96407" y="116040"/>
                  <a:pt x="85472" y="148758"/>
                </a:cubicBezTo>
                <a:cubicBezTo>
                  <a:pt x="70561" y="142809"/>
                  <a:pt x="56645" y="136861"/>
                  <a:pt x="45710" y="128929"/>
                </a:cubicBezTo>
                <a:cubicBezTo>
                  <a:pt x="68573" y="102160"/>
                  <a:pt x="98395" y="81339"/>
                  <a:pt x="132193" y="69442"/>
                </a:cubicBezTo>
                <a:close/>
                <a:moveTo>
                  <a:pt x="202750" y="60523"/>
                </a:moveTo>
                <a:cubicBezTo>
                  <a:pt x="237473" y="66471"/>
                  <a:pt x="267235" y="102160"/>
                  <a:pt x="285092" y="154701"/>
                </a:cubicBezTo>
                <a:cubicBezTo>
                  <a:pt x="260290" y="161640"/>
                  <a:pt x="231520" y="165606"/>
                  <a:pt x="202750" y="166597"/>
                </a:cubicBezTo>
                <a:close/>
                <a:moveTo>
                  <a:pt x="184753" y="60523"/>
                </a:moveTo>
                <a:lnTo>
                  <a:pt x="184753" y="166597"/>
                </a:lnTo>
                <a:cubicBezTo>
                  <a:pt x="154947" y="165606"/>
                  <a:pt x="126134" y="161640"/>
                  <a:pt x="101296" y="153710"/>
                </a:cubicBezTo>
                <a:cubicBezTo>
                  <a:pt x="119180" y="102160"/>
                  <a:pt x="148986" y="65480"/>
                  <a:pt x="184753" y="60523"/>
                </a:cubicBezTo>
                <a:close/>
                <a:moveTo>
                  <a:pt x="194789" y="0"/>
                </a:moveTo>
                <a:cubicBezTo>
                  <a:pt x="333842" y="0"/>
                  <a:pt x="447070" y="113064"/>
                  <a:pt x="447070" y="250924"/>
                </a:cubicBezTo>
                <a:cubicBezTo>
                  <a:pt x="447070" y="382832"/>
                  <a:pt x="344767" y="490937"/>
                  <a:pt x="216641" y="501847"/>
                </a:cubicBezTo>
                <a:lnTo>
                  <a:pt x="216641" y="564330"/>
                </a:lnTo>
                <a:lnTo>
                  <a:pt x="284180" y="564330"/>
                </a:lnTo>
                <a:lnTo>
                  <a:pt x="284180" y="606977"/>
                </a:lnTo>
                <a:lnTo>
                  <a:pt x="106392" y="606977"/>
                </a:lnTo>
                <a:lnTo>
                  <a:pt x="106392" y="564330"/>
                </a:lnTo>
                <a:lnTo>
                  <a:pt x="184857" y="564330"/>
                </a:lnTo>
                <a:lnTo>
                  <a:pt x="184857" y="501847"/>
                </a:lnTo>
                <a:lnTo>
                  <a:pt x="184857" y="482011"/>
                </a:lnTo>
                <a:lnTo>
                  <a:pt x="184857" y="470110"/>
                </a:lnTo>
                <a:cubicBezTo>
                  <a:pt x="187837" y="470110"/>
                  <a:pt x="191810" y="471101"/>
                  <a:pt x="194789" y="471101"/>
                </a:cubicBezTo>
                <a:cubicBezTo>
                  <a:pt x="315964" y="471101"/>
                  <a:pt x="415287" y="371922"/>
                  <a:pt x="415287" y="250924"/>
                </a:cubicBezTo>
                <a:cubicBezTo>
                  <a:pt x="415287" y="129925"/>
                  <a:pt x="315964" y="31737"/>
                  <a:pt x="194789" y="31737"/>
                </a:cubicBezTo>
                <a:cubicBezTo>
                  <a:pt x="189823" y="31737"/>
                  <a:pt x="184857" y="31737"/>
                  <a:pt x="178898" y="32729"/>
                </a:cubicBezTo>
                <a:lnTo>
                  <a:pt x="178898" y="992"/>
                </a:lnTo>
                <a:cubicBezTo>
                  <a:pt x="184857" y="0"/>
                  <a:pt x="189823" y="0"/>
                  <a:pt x="194789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8" name="Oval 10">
            <a:extLst>
              <a:ext uri="{FF2B5EF4-FFF2-40B4-BE49-F238E27FC236}">
                <a16:creationId xmlns:a16="http://schemas.microsoft.com/office/drawing/2014/main" xmlns="" id="{8E66C379-0638-4F39-A97E-E8B68210A0CE}"/>
              </a:ext>
            </a:extLst>
          </p:cNvPr>
          <p:cNvSpPr/>
          <p:nvPr/>
        </p:nvSpPr>
        <p:spPr>
          <a:xfrm>
            <a:off x="1703819" y="3965848"/>
            <a:ext cx="501174" cy="392147"/>
          </a:xfrm>
          <a:custGeom>
            <a:avLst/>
            <a:gdLst>
              <a:gd name="connsiteX0" fmla="*/ 17363 w 606580"/>
              <a:gd name="connsiteY0" fmla="*/ 438100 h 474623"/>
              <a:gd name="connsiteX1" fmla="*/ 17363 w 606580"/>
              <a:gd name="connsiteY1" fmla="*/ 457288 h 474623"/>
              <a:gd name="connsiteX2" fmla="*/ 589310 w 606580"/>
              <a:gd name="connsiteY2" fmla="*/ 457288 h 474623"/>
              <a:gd name="connsiteX3" fmla="*/ 589310 w 606580"/>
              <a:gd name="connsiteY3" fmla="*/ 438100 h 474623"/>
              <a:gd name="connsiteX4" fmla="*/ 587639 w 606580"/>
              <a:gd name="connsiteY4" fmla="*/ 438100 h 474623"/>
              <a:gd name="connsiteX5" fmla="*/ 440753 w 606580"/>
              <a:gd name="connsiteY5" fmla="*/ 438100 h 474623"/>
              <a:gd name="connsiteX6" fmla="*/ 431468 w 606580"/>
              <a:gd name="connsiteY6" fmla="*/ 438100 h 474623"/>
              <a:gd name="connsiteX7" fmla="*/ 185140 w 606580"/>
              <a:gd name="connsiteY7" fmla="*/ 438100 h 474623"/>
              <a:gd name="connsiteX8" fmla="*/ 176413 w 606580"/>
              <a:gd name="connsiteY8" fmla="*/ 438100 h 474623"/>
              <a:gd name="connsiteX9" fmla="*/ 28969 w 606580"/>
              <a:gd name="connsiteY9" fmla="*/ 438100 h 474623"/>
              <a:gd name="connsiteX10" fmla="*/ 529320 w 606580"/>
              <a:gd name="connsiteY10" fmla="*/ 368824 h 474623"/>
              <a:gd name="connsiteX11" fmla="*/ 529320 w 606580"/>
              <a:gd name="connsiteY11" fmla="*/ 392930 h 474623"/>
              <a:gd name="connsiteX12" fmla="*/ 537771 w 606580"/>
              <a:gd name="connsiteY12" fmla="*/ 392930 h 474623"/>
              <a:gd name="connsiteX13" fmla="*/ 537771 w 606580"/>
              <a:gd name="connsiteY13" fmla="*/ 368824 h 474623"/>
              <a:gd name="connsiteX14" fmla="*/ 472783 w 606580"/>
              <a:gd name="connsiteY14" fmla="*/ 368824 h 474623"/>
              <a:gd name="connsiteX15" fmla="*/ 472783 w 606580"/>
              <a:gd name="connsiteY15" fmla="*/ 392930 h 474623"/>
              <a:gd name="connsiteX16" fmla="*/ 481332 w 606580"/>
              <a:gd name="connsiteY16" fmla="*/ 392930 h 474623"/>
              <a:gd name="connsiteX17" fmla="*/ 481332 w 606580"/>
              <a:gd name="connsiteY17" fmla="*/ 368824 h 474623"/>
              <a:gd name="connsiteX18" fmla="*/ 135268 w 606580"/>
              <a:gd name="connsiteY18" fmla="*/ 368824 h 474623"/>
              <a:gd name="connsiteX19" fmla="*/ 135268 w 606580"/>
              <a:gd name="connsiteY19" fmla="*/ 392930 h 474623"/>
              <a:gd name="connsiteX20" fmla="*/ 143817 w 606580"/>
              <a:gd name="connsiteY20" fmla="*/ 392930 h 474623"/>
              <a:gd name="connsiteX21" fmla="*/ 143817 w 606580"/>
              <a:gd name="connsiteY21" fmla="*/ 368824 h 474623"/>
              <a:gd name="connsiteX22" fmla="*/ 78901 w 606580"/>
              <a:gd name="connsiteY22" fmla="*/ 368824 h 474623"/>
              <a:gd name="connsiteX23" fmla="*/ 78901 w 606580"/>
              <a:gd name="connsiteY23" fmla="*/ 392930 h 474623"/>
              <a:gd name="connsiteX24" fmla="*/ 87352 w 606580"/>
              <a:gd name="connsiteY24" fmla="*/ 392930 h 474623"/>
              <a:gd name="connsiteX25" fmla="*/ 87352 w 606580"/>
              <a:gd name="connsiteY25" fmla="*/ 368824 h 474623"/>
              <a:gd name="connsiteX26" fmla="*/ 524026 w 606580"/>
              <a:gd name="connsiteY26" fmla="*/ 351486 h 474623"/>
              <a:gd name="connsiteX27" fmla="*/ 543065 w 606580"/>
              <a:gd name="connsiteY27" fmla="*/ 351486 h 474623"/>
              <a:gd name="connsiteX28" fmla="*/ 555138 w 606580"/>
              <a:gd name="connsiteY28" fmla="*/ 363539 h 474623"/>
              <a:gd name="connsiteX29" fmla="*/ 555138 w 606580"/>
              <a:gd name="connsiteY29" fmla="*/ 398214 h 474623"/>
              <a:gd name="connsiteX30" fmla="*/ 543065 w 606580"/>
              <a:gd name="connsiteY30" fmla="*/ 410267 h 474623"/>
              <a:gd name="connsiteX31" fmla="*/ 524026 w 606580"/>
              <a:gd name="connsiteY31" fmla="*/ 410267 h 474623"/>
              <a:gd name="connsiteX32" fmla="*/ 511952 w 606580"/>
              <a:gd name="connsiteY32" fmla="*/ 398214 h 474623"/>
              <a:gd name="connsiteX33" fmla="*/ 511952 w 606580"/>
              <a:gd name="connsiteY33" fmla="*/ 363539 h 474623"/>
              <a:gd name="connsiteX34" fmla="*/ 524026 w 606580"/>
              <a:gd name="connsiteY34" fmla="*/ 351486 h 474623"/>
              <a:gd name="connsiteX35" fmla="*/ 467487 w 606580"/>
              <a:gd name="connsiteY35" fmla="*/ 351486 h 474623"/>
              <a:gd name="connsiteX36" fmla="*/ 486629 w 606580"/>
              <a:gd name="connsiteY36" fmla="*/ 351486 h 474623"/>
              <a:gd name="connsiteX37" fmla="*/ 498615 w 606580"/>
              <a:gd name="connsiteY37" fmla="*/ 363539 h 474623"/>
              <a:gd name="connsiteX38" fmla="*/ 498615 w 606580"/>
              <a:gd name="connsiteY38" fmla="*/ 398214 h 474623"/>
              <a:gd name="connsiteX39" fmla="*/ 486629 w 606580"/>
              <a:gd name="connsiteY39" fmla="*/ 410267 h 474623"/>
              <a:gd name="connsiteX40" fmla="*/ 467487 w 606580"/>
              <a:gd name="connsiteY40" fmla="*/ 410267 h 474623"/>
              <a:gd name="connsiteX41" fmla="*/ 455500 w 606580"/>
              <a:gd name="connsiteY41" fmla="*/ 398214 h 474623"/>
              <a:gd name="connsiteX42" fmla="*/ 455500 w 606580"/>
              <a:gd name="connsiteY42" fmla="*/ 363539 h 474623"/>
              <a:gd name="connsiteX43" fmla="*/ 467487 w 606580"/>
              <a:gd name="connsiteY43" fmla="*/ 351486 h 474623"/>
              <a:gd name="connsiteX44" fmla="*/ 129972 w 606580"/>
              <a:gd name="connsiteY44" fmla="*/ 351486 h 474623"/>
              <a:gd name="connsiteX45" fmla="*/ 149114 w 606580"/>
              <a:gd name="connsiteY45" fmla="*/ 351486 h 474623"/>
              <a:gd name="connsiteX46" fmla="*/ 161100 w 606580"/>
              <a:gd name="connsiteY46" fmla="*/ 363539 h 474623"/>
              <a:gd name="connsiteX47" fmla="*/ 161100 w 606580"/>
              <a:gd name="connsiteY47" fmla="*/ 398214 h 474623"/>
              <a:gd name="connsiteX48" fmla="*/ 149114 w 606580"/>
              <a:gd name="connsiteY48" fmla="*/ 410267 h 474623"/>
              <a:gd name="connsiteX49" fmla="*/ 129972 w 606580"/>
              <a:gd name="connsiteY49" fmla="*/ 410267 h 474623"/>
              <a:gd name="connsiteX50" fmla="*/ 117985 w 606580"/>
              <a:gd name="connsiteY50" fmla="*/ 398214 h 474623"/>
              <a:gd name="connsiteX51" fmla="*/ 117985 w 606580"/>
              <a:gd name="connsiteY51" fmla="*/ 363539 h 474623"/>
              <a:gd name="connsiteX52" fmla="*/ 129972 w 606580"/>
              <a:gd name="connsiteY52" fmla="*/ 351486 h 474623"/>
              <a:gd name="connsiteX53" fmla="*/ 73607 w 606580"/>
              <a:gd name="connsiteY53" fmla="*/ 351486 h 474623"/>
              <a:gd name="connsiteX54" fmla="*/ 92646 w 606580"/>
              <a:gd name="connsiteY54" fmla="*/ 351486 h 474623"/>
              <a:gd name="connsiteX55" fmla="*/ 104719 w 606580"/>
              <a:gd name="connsiteY55" fmla="*/ 363539 h 474623"/>
              <a:gd name="connsiteX56" fmla="*/ 104719 w 606580"/>
              <a:gd name="connsiteY56" fmla="*/ 398214 h 474623"/>
              <a:gd name="connsiteX57" fmla="*/ 92646 w 606580"/>
              <a:gd name="connsiteY57" fmla="*/ 410267 h 474623"/>
              <a:gd name="connsiteX58" fmla="*/ 73607 w 606580"/>
              <a:gd name="connsiteY58" fmla="*/ 410267 h 474623"/>
              <a:gd name="connsiteX59" fmla="*/ 61533 w 606580"/>
              <a:gd name="connsiteY59" fmla="*/ 398214 h 474623"/>
              <a:gd name="connsiteX60" fmla="*/ 61533 w 606580"/>
              <a:gd name="connsiteY60" fmla="*/ 363539 h 474623"/>
              <a:gd name="connsiteX61" fmla="*/ 73607 w 606580"/>
              <a:gd name="connsiteY61" fmla="*/ 351486 h 474623"/>
              <a:gd name="connsiteX62" fmla="*/ 529320 w 606580"/>
              <a:gd name="connsiteY62" fmla="*/ 304236 h 474623"/>
              <a:gd name="connsiteX63" fmla="*/ 529320 w 606580"/>
              <a:gd name="connsiteY63" fmla="*/ 328313 h 474623"/>
              <a:gd name="connsiteX64" fmla="*/ 537771 w 606580"/>
              <a:gd name="connsiteY64" fmla="*/ 328313 h 474623"/>
              <a:gd name="connsiteX65" fmla="*/ 537771 w 606580"/>
              <a:gd name="connsiteY65" fmla="*/ 304236 h 474623"/>
              <a:gd name="connsiteX66" fmla="*/ 472783 w 606580"/>
              <a:gd name="connsiteY66" fmla="*/ 304236 h 474623"/>
              <a:gd name="connsiteX67" fmla="*/ 472783 w 606580"/>
              <a:gd name="connsiteY67" fmla="*/ 328313 h 474623"/>
              <a:gd name="connsiteX68" fmla="*/ 481332 w 606580"/>
              <a:gd name="connsiteY68" fmla="*/ 328313 h 474623"/>
              <a:gd name="connsiteX69" fmla="*/ 481332 w 606580"/>
              <a:gd name="connsiteY69" fmla="*/ 304236 h 474623"/>
              <a:gd name="connsiteX70" fmla="*/ 135268 w 606580"/>
              <a:gd name="connsiteY70" fmla="*/ 304236 h 474623"/>
              <a:gd name="connsiteX71" fmla="*/ 135268 w 606580"/>
              <a:gd name="connsiteY71" fmla="*/ 328313 h 474623"/>
              <a:gd name="connsiteX72" fmla="*/ 143817 w 606580"/>
              <a:gd name="connsiteY72" fmla="*/ 328313 h 474623"/>
              <a:gd name="connsiteX73" fmla="*/ 143817 w 606580"/>
              <a:gd name="connsiteY73" fmla="*/ 304236 h 474623"/>
              <a:gd name="connsiteX74" fmla="*/ 78901 w 606580"/>
              <a:gd name="connsiteY74" fmla="*/ 304236 h 474623"/>
              <a:gd name="connsiteX75" fmla="*/ 78901 w 606580"/>
              <a:gd name="connsiteY75" fmla="*/ 328313 h 474623"/>
              <a:gd name="connsiteX76" fmla="*/ 87352 w 606580"/>
              <a:gd name="connsiteY76" fmla="*/ 328313 h 474623"/>
              <a:gd name="connsiteX77" fmla="*/ 87352 w 606580"/>
              <a:gd name="connsiteY77" fmla="*/ 304236 h 474623"/>
              <a:gd name="connsiteX78" fmla="*/ 524026 w 606580"/>
              <a:gd name="connsiteY78" fmla="*/ 286919 h 474623"/>
              <a:gd name="connsiteX79" fmla="*/ 543065 w 606580"/>
              <a:gd name="connsiteY79" fmla="*/ 286919 h 474623"/>
              <a:gd name="connsiteX80" fmla="*/ 555138 w 606580"/>
              <a:gd name="connsiteY80" fmla="*/ 298958 h 474623"/>
              <a:gd name="connsiteX81" fmla="*/ 555138 w 606580"/>
              <a:gd name="connsiteY81" fmla="*/ 333591 h 474623"/>
              <a:gd name="connsiteX82" fmla="*/ 543065 w 606580"/>
              <a:gd name="connsiteY82" fmla="*/ 345629 h 474623"/>
              <a:gd name="connsiteX83" fmla="*/ 524026 w 606580"/>
              <a:gd name="connsiteY83" fmla="*/ 345629 h 474623"/>
              <a:gd name="connsiteX84" fmla="*/ 511952 w 606580"/>
              <a:gd name="connsiteY84" fmla="*/ 333591 h 474623"/>
              <a:gd name="connsiteX85" fmla="*/ 511952 w 606580"/>
              <a:gd name="connsiteY85" fmla="*/ 298958 h 474623"/>
              <a:gd name="connsiteX86" fmla="*/ 524026 w 606580"/>
              <a:gd name="connsiteY86" fmla="*/ 286919 h 474623"/>
              <a:gd name="connsiteX87" fmla="*/ 467487 w 606580"/>
              <a:gd name="connsiteY87" fmla="*/ 286919 h 474623"/>
              <a:gd name="connsiteX88" fmla="*/ 486629 w 606580"/>
              <a:gd name="connsiteY88" fmla="*/ 286919 h 474623"/>
              <a:gd name="connsiteX89" fmla="*/ 498615 w 606580"/>
              <a:gd name="connsiteY89" fmla="*/ 298958 h 474623"/>
              <a:gd name="connsiteX90" fmla="*/ 498615 w 606580"/>
              <a:gd name="connsiteY90" fmla="*/ 333591 h 474623"/>
              <a:gd name="connsiteX91" fmla="*/ 486629 w 606580"/>
              <a:gd name="connsiteY91" fmla="*/ 345629 h 474623"/>
              <a:gd name="connsiteX92" fmla="*/ 467487 w 606580"/>
              <a:gd name="connsiteY92" fmla="*/ 345629 h 474623"/>
              <a:gd name="connsiteX93" fmla="*/ 455500 w 606580"/>
              <a:gd name="connsiteY93" fmla="*/ 333591 h 474623"/>
              <a:gd name="connsiteX94" fmla="*/ 455500 w 606580"/>
              <a:gd name="connsiteY94" fmla="*/ 298958 h 474623"/>
              <a:gd name="connsiteX95" fmla="*/ 467487 w 606580"/>
              <a:gd name="connsiteY95" fmla="*/ 286919 h 474623"/>
              <a:gd name="connsiteX96" fmla="*/ 129972 w 606580"/>
              <a:gd name="connsiteY96" fmla="*/ 286919 h 474623"/>
              <a:gd name="connsiteX97" fmla="*/ 149114 w 606580"/>
              <a:gd name="connsiteY97" fmla="*/ 286919 h 474623"/>
              <a:gd name="connsiteX98" fmla="*/ 161100 w 606580"/>
              <a:gd name="connsiteY98" fmla="*/ 298958 h 474623"/>
              <a:gd name="connsiteX99" fmla="*/ 161100 w 606580"/>
              <a:gd name="connsiteY99" fmla="*/ 333591 h 474623"/>
              <a:gd name="connsiteX100" fmla="*/ 149114 w 606580"/>
              <a:gd name="connsiteY100" fmla="*/ 345629 h 474623"/>
              <a:gd name="connsiteX101" fmla="*/ 129972 w 606580"/>
              <a:gd name="connsiteY101" fmla="*/ 345629 h 474623"/>
              <a:gd name="connsiteX102" fmla="*/ 117985 w 606580"/>
              <a:gd name="connsiteY102" fmla="*/ 333591 h 474623"/>
              <a:gd name="connsiteX103" fmla="*/ 117985 w 606580"/>
              <a:gd name="connsiteY103" fmla="*/ 298958 h 474623"/>
              <a:gd name="connsiteX104" fmla="*/ 129972 w 606580"/>
              <a:gd name="connsiteY104" fmla="*/ 286919 h 474623"/>
              <a:gd name="connsiteX105" fmla="*/ 73607 w 606580"/>
              <a:gd name="connsiteY105" fmla="*/ 286919 h 474623"/>
              <a:gd name="connsiteX106" fmla="*/ 92646 w 606580"/>
              <a:gd name="connsiteY106" fmla="*/ 286919 h 474623"/>
              <a:gd name="connsiteX107" fmla="*/ 104719 w 606580"/>
              <a:gd name="connsiteY107" fmla="*/ 298958 h 474623"/>
              <a:gd name="connsiteX108" fmla="*/ 104719 w 606580"/>
              <a:gd name="connsiteY108" fmla="*/ 333591 h 474623"/>
              <a:gd name="connsiteX109" fmla="*/ 92646 w 606580"/>
              <a:gd name="connsiteY109" fmla="*/ 345629 h 474623"/>
              <a:gd name="connsiteX110" fmla="*/ 73607 w 606580"/>
              <a:gd name="connsiteY110" fmla="*/ 345629 h 474623"/>
              <a:gd name="connsiteX111" fmla="*/ 61533 w 606580"/>
              <a:gd name="connsiteY111" fmla="*/ 333591 h 474623"/>
              <a:gd name="connsiteX112" fmla="*/ 61533 w 606580"/>
              <a:gd name="connsiteY112" fmla="*/ 298958 h 474623"/>
              <a:gd name="connsiteX113" fmla="*/ 73607 w 606580"/>
              <a:gd name="connsiteY113" fmla="*/ 286919 h 474623"/>
              <a:gd name="connsiteX114" fmla="*/ 305369 w 606580"/>
              <a:gd name="connsiteY114" fmla="*/ 265961 h 474623"/>
              <a:gd name="connsiteX115" fmla="*/ 311866 w 606580"/>
              <a:gd name="connsiteY115" fmla="*/ 265961 h 474623"/>
              <a:gd name="connsiteX116" fmla="*/ 379430 w 606580"/>
              <a:gd name="connsiteY116" fmla="*/ 333447 h 474623"/>
              <a:gd name="connsiteX117" fmla="*/ 379430 w 606580"/>
              <a:gd name="connsiteY117" fmla="*/ 394166 h 474623"/>
              <a:gd name="connsiteX118" fmla="*/ 370799 w 606580"/>
              <a:gd name="connsiteY118" fmla="*/ 402787 h 474623"/>
              <a:gd name="connsiteX119" fmla="*/ 362168 w 606580"/>
              <a:gd name="connsiteY119" fmla="*/ 394166 h 474623"/>
              <a:gd name="connsiteX120" fmla="*/ 362168 w 606580"/>
              <a:gd name="connsiteY120" fmla="*/ 333447 h 474623"/>
              <a:gd name="connsiteX121" fmla="*/ 311866 w 606580"/>
              <a:gd name="connsiteY121" fmla="*/ 283296 h 474623"/>
              <a:gd name="connsiteX122" fmla="*/ 305369 w 606580"/>
              <a:gd name="connsiteY122" fmla="*/ 283296 h 474623"/>
              <a:gd name="connsiteX123" fmla="*/ 255160 w 606580"/>
              <a:gd name="connsiteY123" fmla="*/ 333447 h 474623"/>
              <a:gd name="connsiteX124" fmla="*/ 255160 w 606580"/>
              <a:gd name="connsiteY124" fmla="*/ 394166 h 474623"/>
              <a:gd name="connsiteX125" fmla="*/ 246529 w 606580"/>
              <a:gd name="connsiteY125" fmla="*/ 402787 h 474623"/>
              <a:gd name="connsiteX126" fmla="*/ 237805 w 606580"/>
              <a:gd name="connsiteY126" fmla="*/ 394166 h 474623"/>
              <a:gd name="connsiteX127" fmla="*/ 237805 w 606580"/>
              <a:gd name="connsiteY127" fmla="*/ 333447 h 474623"/>
              <a:gd name="connsiteX128" fmla="*/ 305369 w 606580"/>
              <a:gd name="connsiteY128" fmla="*/ 265961 h 474623"/>
              <a:gd name="connsiteX129" fmla="*/ 529320 w 606580"/>
              <a:gd name="connsiteY129" fmla="*/ 239528 h 474623"/>
              <a:gd name="connsiteX130" fmla="*/ 529320 w 606580"/>
              <a:gd name="connsiteY130" fmla="*/ 263605 h 474623"/>
              <a:gd name="connsiteX131" fmla="*/ 537771 w 606580"/>
              <a:gd name="connsiteY131" fmla="*/ 263605 h 474623"/>
              <a:gd name="connsiteX132" fmla="*/ 537771 w 606580"/>
              <a:gd name="connsiteY132" fmla="*/ 239528 h 474623"/>
              <a:gd name="connsiteX133" fmla="*/ 472783 w 606580"/>
              <a:gd name="connsiteY133" fmla="*/ 239528 h 474623"/>
              <a:gd name="connsiteX134" fmla="*/ 472783 w 606580"/>
              <a:gd name="connsiteY134" fmla="*/ 263605 h 474623"/>
              <a:gd name="connsiteX135" fmla="*/ 481332 w 606580"/>
              <a:gd name="connsiteY135" fmla="*/ 263605 h 474623"/>
              <a:gd name="connsiteX136" fmla="*/ 481332 w 606580"/>
              <a:gd name="connsiteY136" fmla="*/ 239528 h 474623"/>
              <a:gd name="connsiteX137" fmla="*/ 135268 w 606580"/>
              <a:gd name="connsiteY137" fmla="*/ 239528 h 474623"/>
              <a:gd name="connsiteX138" fmla="*/ 135268 w 606580"/>
              <a:gd name="connsiteY138" fmla="*/ 263605 h 474623"/>
              <a:gd name="connsiteX139" fmla="*/ 143817 w 606580"/>
              <a:gd name="connsiteY139" fmla="*/ 263605 h 474623"/>
              <a:gd name="connsiteX140" fmla="*/ 143817 w 606580"/>
              <a:gd name="connsiteY140" fmla="*/ 239528 h 474623"/>
              <a:gd name="connsiteX141" fmla="*/ 78901 w 606580"/>
              <a:gd name="connsiteY141" fmla="*/ 239528 h 474623"/>
              <a:gd name="connsiteX142" fmla="*/ 78901 w 606580"/>
              <a:gd name="connsiteY142" fmla="*/ 263605 h 474623"/>
              <a:gd name="connsiteX143" fmla="*/ 87352 w 606580"/>
              <a:gd name="connsiteY143" fmla="*/ 263605 h 474623"/>
              <a:gd name="connsiteX144" fmla="*/ 87352 w 606580"/>
              <a:gd name="connsiteY144" fmla="*/ 239528 h 474623"/>
              <a:gd name="connsiteX145" fmla="*/ 524026 w 606580"/>
              <a:gd name="connsiteY145" fmla="*/ 222211 h 474623"/>
              <a:gd name="connsiteX146" fmla="*/ 543065 w 606580"/>
              <a:gd name="connsiteY146" fmla="*/ 222211 h 474623"/>
              <a:gd name="connsiteX147" fmla="*/ 555138 w 606580"/>
              <a:gd name="connsiteY147" fmla="*/ 234250 h 474623"/>
              <a:gd name="connsiteX148" fmla="*/ 555138 w 606580"/>
              <a:gd name="connsiteY148" fmla="*/ 268976 h 474623"/>
              <a:gd name="connsiteX149" fmla="*/ 543065 w 606580"/>
              <a:gd name="connsiteY149" fmla="*/ 280921 h 474623"/>
              <a:gd name="connsiteX150" fmla="*/ 524026 w 606580"/>
              <a:gd name="connsiteY150" fmla="*/ 280921 h 474623"/>
              <a:gd name="connsiteX151" fmla="*/ 511952 w 606580"/>
              <a:gd name="connsiteY151" fmla="*/ 268976 h 474623"/>
              <a:gd name="connsiteX152" fmla="*/ 511952 w 606580"/>
              <a:gd name="connsiteY152" fmla="*/ 234250 h 474623"/>
              <a:gd name="connsiteX153" fmla="*/ 524026 w 606580"/>
              <a:gd name="connsiteY153" fmla="*/ 222211 h 474623"/>
              <a:gd name="connsiteX154" fmla="*/ 467487 w 606580"/>
              <a:gd name="connsiteY154" fmla="*/ 222211 h 474623"/>
              <a:gd name="connsiteX155" fmla="*/ 486629 w 606580"/>
              <a:gd name="connsiteY155" fmla="*/ 222211 h 474623"/>
              <a:gd name="connsiteX156" fmla="*/ 498615 w 606580"/>
              <a:gd name="connsiteY156" fmla="*/ 234250 h 474623"/>
              <a:gd name="connsiteX157" fmla="*/ 498615 w 606580"/>
              <a:gd name="connsiteY157" fmla="*/ 268976 h 474623"/>
              <a:gd name="connsiteX158" fmla="*/ 486629 w 606580"/>
              <a:gd name="connsiteY158" fmla="*/ 280921 h 474623"/>
              <a:gd name="connsiteX159" fmla="*/ 467487 w 606580"/>
              <a:gd name="connsiteY159" fmla="*/ 280921 h 474623"/>
              <a:gd name="connsiteX160" fmla="*/ 455500 w 606580"/>
              <a:gd name="connsiteY160" fmla="*/ 268976 h 474623"/>
              <a:gd name="connsiteX161" fmla="*/ 455500 w 606580"/>
              <a:gd name="connsiteY161" fmla="*/ 234250 h 474623"/>
              <a:gd name="connsiteX162" fmla="*/ 467487 w 606580"/>
              <a:gd name="connsiteY162" fmla="*/ 222211 h 474623"/>
              <a:gd name="connsiteX163" fmla="*/ 129972 w 606580"/>
              <a:gd name="connsiteY163" fmla="*/ 222211 h 474623"/>
              <a:gd name="connsiteX164" fmla="*/ 149114 w 606580"/>
              <a:gd name="connsiteY164" fmla="*/ 222211 h 474623"/>
              <a:gd name="connsiteX165" fmla="*/ 161100 w 606580"/>
              <a:gd name="connsiteY165" fmla="*/ 234250 h 474623"/>
              <a:gd name="connsiteX166" fmla="*/ 161100 w 606580"/>
              <a:gd name="connsiteY166" fmla="*/ 268976 h 474623"/>
              <a:gd name="connsiteX167" fmla="*/ 149114 w 606580"/>
              <a:gd name="connsiteY167" fmla="*/ 280921 h 474623"/>
              <a:gd name="connsiteX168" fmla="*/ 129972 w 606580"/>
              <a:gd name="connsiteY168" fmla="*/ 280921 h 474623"/>
              <a:gd name="connsiteX169" fmla="*/ 117985 w 606580"/>
              <a:gd name="connsiteY169" fmla="*/ 268976 h 474623"/>
              <a:gd name="connsiteX170" fmla="*/ 117985 w 606580"/>
              <a:gd name="connsiteY170" fmla="*/ 234250 h 474623"/>
              <a:gd name="connsiteX171" fmla="*/ 129972 w 606580"/>
              <a:gd name="connsiteY171" fmla="*/ 222211 h 474623"/>
              <a:gd name="connsiteX172" fmla="*/ 73607 w 606580"/>
              <a:gd name="connsiteY172" fmla="*/ 222211 h 474623"/>
              <a:gd name="connsiteX173" fmla="*/ 92646 w 606580"/>
              <a:gd name="connsiteY173" fmla="*/ 222211 h 474623"/>
              <a:gd name="connsiteX174" fmla="*/ 104719 w 606580"/>
              <a:gd name="connsiteY174" fmla="*/ 234250 h 474623"/>
              <a:gd name="connsiteX175" fmla="*/ 104719 w 606580"/>
              <a:gd name="connsiteY175" fmla="*/ 268976 h 474623"/>
              <a:gd name="connsiteX176" fmla="*/ 92646 w 606580"/>
              <a:gd name="connsiteY176" fmla="*/ 280921 h 474623"/>
              <a:gd name="connsiteX177" fmla="*/ 73607 w 606580"/>
              <a:gd name="connsiteY177" fmla="*/ 280921 h 474623"/>
              <a:gd name="connsiteX178" fmla="*/ 61533 w 606580"/>
              <a:gd name="connsiteY178" fmla="*/ 268976 h 474623"/>
              <a:gd name="connsiteX179" fmla="*/ 61533 w 606580"/>
              <a:gd name="connsiteY179" fmla="*/ 234250 h 474623"/>
              <a:gd name="connsiteX180" fmla="*/ 73607 w 606580"/>
              <a:gd name="connsiteY180" fmla="*/ 222211 h 474623"/>
              <a:gd name="connsiteX181" fmla="*/ 440753 w 606580"/>
              <a:gd name="connsiteY181" fmla="*/ 211819 h 474623"/>
              <a:gd name="connsiteX182" fmla="*/ 440753 w 606580"/>
              <a:gd name="connsiteY182" fmla="*/ 420765 h 474623"/>
              <a:gd name="connsiteX183" fmla="*/ 570369 w 606580"/>
              <a:gd name="connsiteY183" fmla="*/ 420765 h 474623"/>
              <a:gd name="connsiteX184" fmla="*/ 570369 w 606580"/>
              <a:gd name="connsiteY184" fmla="*/ 221924 h 474623"/>
              <a:gd name="connsiteX185" fmla="*/ 560156 w 606580"/>
              <a:gd name="connsiteY185" fmla="*/ 211819 h 474623"/>
              <a:gd name="connsiteX186" fmla="*/ 56545 w 606580"/>
              <a:gd name="connsiteY186" fmla="*/ 211819 h 474623"/>
              <a:gd name="connsiteX187" fmla="*/ 46332 w 606580"/>
              <a:gd name="connsiteY187" fmla="*/ 221924 h 474623"/>
              <a:gd name="connsiteX188" fmla="*/ 46332 w 606580"/>
              <a:gd name="connsiteY188" fmla="*/ 420765 h 474623"/>
              <a:gd name="connsiteX189" fmla="*/ 176413 w 606580"/>
              <a:gd name="connsiteY189" fmla="*/ 420765 h 474623"/>
              <a:gd name="connsiteX190" fmla="*/ 176413 w 606580"/>
              <a:gd name="connsiteY190" fmla="*/ 211819 h 474623"/>
              <a:gd name="connsiteX191" fmla="*/ 308618 w 606580"/>
              <a:gd name="connsiteY191" fmla="*/ 140496 h 474623"/>
              <a:gd name="connsiteX192" fmla="*/ 317263 w 606580"/>
              <a:gd name="connsiteY192" fmla="*/ 149118 h 474623"/>
              <a:gd name="connsiteX193" fmla="*/ 317263 w 606580"/>
              <a:gd name="connsiteY193" fmla="*/ 164322 h 474623"/>
              <a:gd name="connsiteX194" fmla="*/ 329998 w 606580"/>
              <a:gd name="connsiteY194" fmla="*/ 164322 h 474623"/>
              <a:gd name="connsiteX195" fmla="*/ 338643 w 606580"/>
              <a:gd name="connsiteY195" fmla="*/ 172944 h 474623"/>
              <a:gd name="connsiteX196" fmla="*/ 329998 w 606580"/>
              <a:gd name="connsiteY196" fmla="*/ 181565 h 474623"/>
              <a:gd name="connsiteX197" fmla="*/ 308618 w 606580"/>
              <a:gd name="connsiteY197" fmla="*/ 181565 h 474623"/>
              <a:gd name="connsiteX198" fmla="*/ 299973 w 606580"/>
              <a:gd name="connsiteY198" fmla="*/ 172944 h 474623"/>
              <a:gd name="connsiteX199" fmla="*/ 299973 w 606580"/>
              <a:gd name="connsiteY199" fmla="*/ 149118 h 474623"/>
              <a:gd name="connsiteX200" fmla="*/ 308618 w 606580"/>
              <a:gd name="connsiteY200" fmla="*/ 140496 h 474623"/>
              <a:gd name="connsiteX201" fmla="*/ 308654 w 606580"/>
              <a:gd name="connsiteY201" fmla="*/ 133915 h 474623"/>
              <a:gd name="connsiteX202" fmla="*/ 269564 w 606580"/>
              <a:gd name="connsiteY202" fmla="*/ 172956 h 474623"/>
              <a:gd name="connsiteX203" fmla="*/ 308654 w 606580"/>
              <a:gd name="connsiteY203" fmla="*/ 211997 h 474623"/>
              <a:gd name="connsiteX204" fmla="*/ 347836 w 606580"/>
              <a:gd name="connsiteY204" fmla="*/ 172956 h 474623"/>
              <a:gd name="connsiteX205" fmla="*/ 308654 w 606580"/>
              <a:gd name="connsiteY205" fmla="*/ 133915 h 474623"/>
              <a:gd name="connsiteX206" fmla="*/ 308654 w 606580"/>
              <a:gd name="connsiteY206" fmla="*/ 116574 h 474623"/>
              <a:gd name="connsiteX207" fmla="*/ 365106 w 606580"/>
              <a:gd name="connsiteY207" fmla="*/ 172956 h 474623"/>
              <a:gd name="connsiteX208" fmla="*/ 308654 w 606580"/>
              <a:gd name="connsiteY208" fmla="*/ 229338 h 474623"/>
              <a:gd name="connsiteX209" fmla="*/ 252201 w 606580"/>
              <a:gd name="connsiteY209" fmla="*/ 172956 h 474623"/>
              <a:gd name="connsiteX210" fmla="*/ 308654 w 606580"/>
              <a:gd name="connsiteY210" fmla="*/ 116574 h 474623"/>
              <a:gd name="connsiteX211" fmla="*/ 212066 w 606580"/>
              <a:gd name="connsiteY211" fmla="*/ 99560 h 474623"/>
              <a:gd name="connsiteX212" fmla="*/ 193775 w 606580"/>
              <a:gd name="connsiteY212" fmla="*/ 117822 h 474623"/>
              <a:gd name="connsiteX213" fmla="*/ 193775 w 606580"/>
              <a:gd name="connsiteY213" fmla="*/ 420765 h 474623"/>
              <a:gd name="connsiteX214" fmla="*/ 423483 w 606580"/>
              <a:gd name="connsiteY214" fmla="*/ 420765 h 474623"/>
              <a:gd name="connsiteX215" fmla="*/ 423483 w 606580"/>
              <a:gd name="connsiteY215" fmla="*/ 117822 h 474623"/>
              <a:gd name="connsiteX216" fmla="*/ 405192 w 606580"/>
              <a:gd name="connsiteY216" fmla="*/ 99560 h 474623"/>
              <a:gd name="connsiteX217" fmla="*/ 296652 w 606580"/>
              <a:gd name="connsiteY217" fmla="*/ 17242 h 474623"/>
              <a:gd name="connsiteX218" fmla="*/ 284024 w 606580"/>
              <a:gd name="connsiteY218" fmla="*/ 21692 h 474623"/>
              <a:gd name="connsiteX219" fmla="*/ 263969 w 606580"/>
              <a:gd name="connsiteY219" fmla="*/ 27717 h 474623"/>
              <a:gd name="connsiteX220" fmla="*/ 260626 w 606580"/>
              <a:gd name="connsiteY220" fmla="*/ 27532 h 474623"/>
              <a:gd name="connsiteX221" fmla="*/ 260626 w 606580"/>
              <a:gd name="connsiteY221" fmla="*/ 50800 h 474623"/>
              <a:gd name="connsiteX222" fmla="*/ 263969 w 606580"/>
              <a:gd name="connsiteY222" fmla="*/ 51634 h 474623"/>
              <a:gd name="connsiteX223" fmla="*/ 276503 w 606580"/>
              <a:gd name="connsiteY223" fmla="*/ 47184 h 474623"/>
              <a:gd name="connsiteX224" fmla="*/ 296652 w 606580"/>
              <a:gd name="connsiteY224" fmla="*/ 41159 h 474623"/>
              <a:gd name="connsiteX225" fmla="*/ 299901 w 606580"/>
              <a:gd name="connsiteY225" fmla="*/ 41344 h 474623"/>
              <a:gd name="connsiteX226" fmla="*/ 299901 w 606580"/>
              <a:gd name="connsiteY226" fmla="*/ 18077 h 474623"/>
              <a:gd name="connsiteX227" fmla="*/ 296652 w 606580"/>
              <a:gd name="connsiteY227" fmla="*/ 17242 h 474623"/>
              <a:gd name="connsiteX228" fmla="*/ 296652 w 606580"/>
              <a:gd name="connsiteY228" fmla="*/ 0 h 474623"/>
              <a:gd name="connsiteX229" fmla="*/ 314664 w 606580"/>
              <a:gd name="connsiteY229" fmla="*/ 7602 h 474623"/>
              <a:gd name="connsiteX230" fmla="*/ 317264 w 606580"/>
              <a:gd name="connsiteY230" fmla="*/ 13813 h 474623"/>
              <a:gd name="connsiteX231" fmla="*/ 317264 w 606580"/>
              <a:gd name="connsiteY231" fmla="*/ 82225 h 474623"/>
              <a:gd name="connsiteX232" fmla="*/ 405192 w 606580"/>
              <a:gd name="connsiteY232" fmla="*/ 82225 h 474623"/>
              <a:gd name="connsiteX233" fmla="*/ 440753 w 606580"/>
              <a:gd name="connsiteY233" fmla="*/ 117822 h 474623"/>
              <a:gd name="connsiteX234" fmla="*/ 440753 w 606580"/>
              <a:gd name="connsiteY234" fmla="*/ 194484 h 474623"/>
              <a:gd name="connsiteX235" fmla="*/ 560156 w 606580"/>
              <a:gd name="connsiteY235" fmla="*/ 194484 h 474623"/>
              <a:gd name="connsiteX236" fmla="*/ 587639 w 606580"/>
              <a:gd name="connsiteY236" fmla="*/ 221924 h 474623"/>
              <a:gd name="connsiteX237" fmla="*/ 587639 w 606580"/>
              <a:gd name="connsiteY237" fmla="*/ 420765 h 474623"/>
              <a:gd name="connsiteX238" fmla="*/ 597945 w 606580"/>
              <a:gd name="connsiteY238" fmla="*/ 420765 h 474623"/>
              <a:gd name="connsiteX239" fmla="*/ 606580 w 606580"/>
              <a:gd name="connsiteY239" fmla="*/ 429386 h 474623"/>
              <a:gd name="connsiteX240" fmla="*/ 606580 w 606580"/>
              <a:gd name="connsiteY240" fmla="*/ 465909 h 474623"/>
              <a:gd name="connsiteX241" fmla="*/ 597945 w 606580"/>
              <a:gd name="connsiteY241" fmla="*/ 474623 h 474623"/>
              <a:gd name="connsiteX242" fmla="*/ 8635 w 606580"/>
              <a:gd name="connsiteY242" fmla="*/ 474623 h 474623"/>
              <a:gd name="connsiteX243" fmla="*/ 0 w 606580"/>
              <a:gd name="connsiteY243" fmla="*/ 465909 h 474623"/>
              <a:gd name="connsiteX244" fmla="*/ 0 w 606580"/>
              <a:gd name="connsiteY244" fmla="*/ 429386 h 474623"/>
              <a:gd name="connsiteX245" fmla="*/ 8635 w 606580"/>
              <a:gd name="connsiteY245" fmla="*/ 420765 h 474623"/>
              <a:gd name="connsiteX246" fmla="*/ 28969 w 606580"/>
              <a:gd name="connsiteY246" fmla="*/ 420765 h 474623"/>
              <a:gd name="connsiteX247" fmla="*/ 28969 w 606580"/>
              <a:gd name="connsiteY247" fmla="*/ 221924 h 474623"/>
              <a:gd name="connsiteX248" fmla="*/ 56545 w 606580"/>
              <a:gd name="connsiteY248" fmla="*/ 194484 h 474623"/>
              <a:gd name="connsiteX249" fmla="*/ 176413 w 606580"/>
              <a:gd name="connsiteY249" fmla="*/ 194484 h 474623"/>
              <a:gd name="connsiteX250" fmla="*/ 176413 w 606580"/>
              <a:gd name="connsiteY250" fmla="*/ 117822 h 474623"/>
              <a:gd name="connsiteX251" fmla="*/ 212066 w 606580"/>
              <a:gd name="connsiteY251" fmla="*/ 82225 h 474623"/>
              <a:gd name="connsiteX252" fmla="*/ 299901 w 606580"/>
              <a:gd name="connsiteY252" fmla="*/ 82225 h 474623"/>
              <a:gd name="connsiteX253" fmla="*/ 299901 w 606580"/>
              <a:gd name="connsiteY253" fmla="*/ 59235 h 474623"/>
              <a:gd name="connsiteX254" fmla="*/ 296652 w 606580"/>
              <a:gd name="connsiteY254" fmla="*/ 58401 h 474623"/>
              <a:gd name="connsiteX255" fmla="*/ 284024 w 606580"/>
              <a:gd name="connsiteY255" fmla="*/ 62851 h 474623"/>
              <a:gd name="connsiteX256" fmla="*/ 263969 w 606580"/>
              <a:gd name="connsiteY256" fmla="*/ 68876 h 474623"/>
              <a:gd name="connsiteX257" fmla="*/ 245956 w 606580"/>
              <a:gd name="connsiteY257" fmla="*/ 61275 h 474623"/>
              <a:gd name="connsiteX258" fmla="*/ 243356 w 606580"/>
              <a:gd name="connsiteY258" fmla="*/ 55064 h 474623"/>
              <a:gd name="connsiteX259" fmla="*/ 243356 w 606580"/>
              <a:gd name="connsiteY259" fmla="*/ 13813 h 474623"/>
              <a:gd name="connsiteX260" fmla="*/ 248556 w 606580"/>
              <a:gd name="connsiteY260" fmla="*/ 5933 h 474623"/>
              <a:gd name="connsiteX261" fmla="*/ 258027 w 606580"/>
              <a:gd name="connsiteY261" fmla="*/ 7602 h 474623"/>
              <a:gd name="connsiteX262" fmla="*/ 263969 w 606580"/>
              <a:gd name="connsiteY262" fmla="*/ 10475 h 474623"/>
              <a:gd name="connsiteX263" fmla="*/ 276596 w 606580"/>
              <a:gd name="connsiteY263" fmla="*/ 6026 h 474623"/>
              <a:gd name="connsiteX264" fmla="*/ 296652 w 606580"/>
              <a:gd name="connsiteY264" fmla="*/ 0 h 474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</a:cxnLst>
            <a:rect l="l" t="t" r="r" b="b"/>
            <a:pathLst>
              <a:path w="606580" h="474623">
                <a:moveTo>
                  <a:pt x="17363" y="438100"/>
                </a:moveTo>
                <a:lnTo>
                  <a:pt x="17363" y="457288"/>
                </a:lnTo>
                <a:lnTo>
                  <a:pt x="589310" y="457288"/>
                </a:lnTo>
                <a:lnTo>
                  <a:pt x="589310" y="438100"/>
                </a:lnTo>
                <a:lnTo>
                  <a:pt x="587639" y="438100"/>
                </a:lnTo>
                <a:lnTo>
                  <a:pt x="440753" y="438100"/>
                </a:lnTo>
                <a:lnTo>
                  <a:pt x="431468" y="438100"/>
                </a:lnTo>
                <a:lnTo>
                  <a:pt x="185140" y="438100"/>
                </a:lnTo>
                <a:lnTo>
                  <a:pt x="176413" y="438100"/>
                </a:lnTo>
                <a:lnTo>
                  <a:pt x="28969" y="438100"/>
                </a:lnTo>
                <a:close/>
                <a:moveTo>
                  <a:pt x="529320" y="368824"/>
                </a:moveTo>
                <a:lnTo>
                  <a:pt x="529320" y="392930"/>
                </a:lnTo>
                <a:lnTo>
                  <a:pt x="537771" y="392930"/>
                </a:lnTo>
                <a:lnTo>
                  <a:pt x="537771" y="368824"/>
                </a:lnTo>
                <a:close/>
                <a:moveTo>
                  <a:pt x="472783" y="368824"/>
                </a:moveTo>
                <a:lnTo>
                  <a:pt x="472783" y="392930"/>
                </a:lnTo>
                <a:lnTo>
                  <a:pt x="481332" y="392930"/>
                </a:lnTo>
                <a:lnTo>
                  <a:pt x="481332" y="368824"/>
                </a:lnTo>
                <a:close/>
                <a:moveTo>
                  <a:pt x="135268" y="368824"/>
                </a:moveTo>
                <a:lnTo>
                  <a:pt x="135268" y="392930"/>
                </a:lnTo>
                <a:lnTo>
                  <a:pt x="143817" y="392930"/>
                </a:lnTo>
                <a:lnTo>
                  <a:pt x="143817" y="368824"/>
                </a:lnTo>
                <a:close/>
                <a:moveTo>
                  <a:pt x="78901" y="368824"/>
                </a:moveTo>
                <a:lnTo>
                  <a:pt x="78901" y="392930"/>
                </a:lnTo>
                <a:lnTo>
                  <a:pt x="87352" y="392930"/>
                </a:lnTo>
                <a:lnTo>
                  <a:pt x="87352" y="368824"/>
                </a:lnTo>
                <a:close/>
                <a:moveTo>
                  <a:pt x="524026" y="351486"/>
                </a:moveTo>
                <a:lnTo>
                  <a:pt x="543065" y="351486"/>
                </a:lnTo>
                <a:cubicBezTo>
                  <a:pt x="549659" y="351486"/>
                  <a:pt x="555138" y="356956"/>
                  <a:pt x="555138" y="363539"/>
                </a:cubicBezTo>
                <a:lnTo>
                  <a:pt x="555138" y="398214"/>
                </a:lnTo>
                <a:cubicBezTo>
                  <a:pt x="555138" y="404890"/>
                  <a:pt x="549659" y="410267"/>
                  <a:pt x="543065" y="410267"/>
                </a:cubicBezTo>
                <a:lnTo>
                  <a:pt x="524026" y="410267"/>
                </a:lnTo>
                <a:cubicBezTo>
                  <a:pt x="517339" y="410267"/>
                  <a:pt x="511952" y="404890"/>
                  <a:pt x="511952" y="398214"/>
                </a:cubicBezTo>
                <a:lnTo>
                  <a:pt x="511952" y="363539"/>
                </a:lnTo>
                <a:cubicBezTo>
                  <a:pt x="511952" y="356956"/>
                  <a:pt x="517339" y="351486"/>
                  <a:pt x="524026" y="351486"/>
                </a:cubicBezTo>
                <a:close/>
                <a:moveTo>
                  <a:pt x="467487" y="351486"/>
                </a:moveTo>
                <a:lnTo>
                  <a:pt x="486629" y="351486"/>
                </a:lnTo>
                <a:cubicBezTo>
                  <a:pt x="493226" y="351486"/>
                  <a:pt x="498615" y="356956"/>
                  <a:pt x="498615" y="363539"/>
                </a:cubicBezTo>
                <a:lnTo>
                  <a:pt x="498615" y="398214"/>
                </a:lnTo>
                <a:cubicBezTo>
                  <a:pt x="498615" y="404890"/>
                  <a:pt x="493226" y="410267"/>
                  <a:pt x="486629" y="410267"/>
                </a:cubicBezTo>
                <a:lnTo>
                  <a:pt x="467487" y="410267"/>
                </a:lnTo>
                <a:cubicBezTo>
                  <a:pt x="460890" y="410267"/>
                  <a:pt x="455500" y="404890"/>
                  <a:pt x="455500" y="398214"/>
                </a:cubicBezTo>
                <a:lnTo>
                  <a:pt x="455500" y="363539"/>
                </a:lnTo>
                <a:cubicBezTo>
                  <a:pt x="455500" y="356956"/>
                  <a:pt x="460890" y="351486"/>
                  <a:pt x="467487" y="351486"/>
                </a:cubicBezTo>
                <a:close/>
                <a:moveTo>
                  <a:pt x="129972" y="351486"/>
                </a:moveTo>
                <a:lnTo>
                  <a:pt x="149114" y="351486"/>
                </a:lnTo>
                <a:cubicBezTo>
                  <a:pt x="155711" y="351486"/>
                  <a:pt x="161100" y="356956"/>
                  <a:pt x="161100" y="363539"/>
                </a:cubicBezTo>
                <a:lnTo>
                  <a:pt x="161100" y="398214"/>
                </a:lnTo>
                <a:cubicBezTo>
                  <a:pt x="161100" y="404890"/>
                  <a:pt x="155711" y="410267"/>
                  <a:pt x="149114" y="410267"/>
                </a:cubicBezTo>
                <a:lnTo>
                  <a:pt x="129972" y="410267"/>
                </a:lnTo>
                <a:cubicBezTo>
                  <a:pt x="123375" y="410267"/>
                  <a:pt x="117985" y="404890"/>
                  <a:pt x="117985" y="398214"/>
                </a:cubicBezTo>
                <a:lnTo>
                  <a:pt x="117985" y="363539"/>
                </a:lnTo>
                <a:cubicBezTo>
                  <a:pt x="117985" y="356956"/>
                  <a:pt x="123375" y="351486"/>
                  <a:pt x="129972" y="351486"/>
                </a:cubicBezTo>
                <a:close/>
                <a:moveTo>
                  <a:pt x="73607" y="351486"/>
                </a:moveTo>
                <a:lnTo>
                  <a:pt x="92646" y="351486"/>
                </a:lnTo>
                <a:cubicBezTo>
                  <a:pt x="99240" y="351486"/>
                  <a:pt x="104719" y="356956"/>
                  <a:pt x="104719" y="363539"/>
                </a:cubicBezTo>
                <a:lnTo>
                  <a:pt x="104719" y="398214"/>
                </a:lnTo>
                <a:cubicBezTo>
                  <a:pt x="104719" y="404890"/>
                  <a:pt x="99240" y="410267"/>
                  <a:pt x="92646" y="410267"/>
                </a:cubicBezTo>
                <a:lnTo>
                  <a:pt x="73607" y="410267"/>
                </a:lnTo>
                <a:cubicBezTo>
                  <a:pt x="66920" y="410267"/>
                  <a:pt x="61533" y="404890"/>
                  <a:pt x="61533" y="398214"/>
                </a:cubicBezTo>
                <a:lnTo>
                  <a:pt x="61533" y="363539"/>
                </a:lnTo>
                <a:cubicBezTo>
                  <a:pt x="61533" y="356956"/>
                  <a:pt x="66920" y="351486"/>
                  <a:pt x="73607" y="351486"/>
                </a:cubicBezTo>
                <a:close/>
                <a:moveTo>
                  <a:pt x="529320" y="304236"/>
                </a:moveTo>
                <a:lnTo>
                  <a:pt x="529320" y="328313"/>
                </a:lnTo>
                <a:lnTo>
                  <a:pt x="537771" y="328313"/>
                </a:lnTo>
                <a:lnTo>
                  <a:pt x="537771" y="304236"/>
                </a:lnTo>
                <a:close/>
                <a:moveTo>
                  <a:pt x="472783" y="304236"/>
                </a:moveTo>
                <a:lnTo>
                  <a:pt x="472783" y="328313"/>
                </a:lnTo>
                <a:lnTo>
                  <a:pt x="481332" y="328313"/>
                </a:lnTo>
                <a:lnTo>
                  <a:pt x="481332" y="304236"/>
                </a:lnTo>
                <a:close/>
                <a:moveTo>
                  <a:pt x="135268" y="304236"/>
                </a:moveTo>
                <a:lnTo>
                  <a:pt x="135268" y="328313"/>
                </a:lnTo>
                <a:lnTo>
                  <a:pt x="143817" y="328313"/>
                </a:lnTo>
                <a:lnTo>
                  <a:pt x="143817" y="304236"/>
                </a:lnTo>
                <a:close/>
                <a:moveTo>
                  <a:pt x="78901" y="304236"/>
                </a:moveTo>
                <a:lnTo>
                  <a:pt x="78901" y="328313"/>
                </a:lnTo>
                <a:lnTo>
                  <a:pt x="87352" y="328313"/>
                </a:lnTo>
                <a:lnTo>
                  <a:pt x="87352" y="304236"/>
                </a:lnTo>
                <a:close/>
                <a:moveTo>
                  <a:pt x="524026" y="286919"/>
                </a:moveTo>
                <a:lnTo>
                  <a:pt x="543065" y="286919"/>
                </a:lnTo>
                <a:cubicBezTo>
                  <a:pt x="549659" y="286919"/>
                  <a:pt x="555138" y="292290"/>
                  <a:pt x="555138" y="298958"/>
                </a:cubicBezTo>
                <a:lnTo>
                  <a:pt x="555138" y="333591"/>
                </a:lnTo>
                <a:cubicBezTo>
                  <a:pt x="555138" y="340258"/>
                  <a:pt x="549659" y="345629"/>
                  <a:pt x="543065" y="345629"/>
                </a:cubicBezTo>
                <a:lnTo>
                  <a:pt x="524026" y="345629"/>
                </a:lnTo>
                <a:cubicBezTo>
                  <a:pt x="517339" y="345629"/>
                  <a:pt x="511952" y="340258"/>
                  <a:pt x="511952" y="333591"/>
                </a:cubicBezTo>
                <a:lnTo>
                  <a:pt x="511952" y="298958"/>
                </a:lnTo>
                <a:cubicBezTo>
                  <a:pt x="511952" y="292290"/>
                  <a:pt x="517339" y="286919"/>
                  <a:pt x="524026" y="286919"/>
                </a:cubicBezTo>
                <a:close/>
                <a:moveTo>
                  <a:pt x="467487" y="286919"/>
                </a:moveTo>
                <a:lnTo>
                  <a:pt x="486629" y="286919"/>
                </a:lnTo>
                <a:cubicBezTo>
                  <a:pt x="493226" y="286919"/>
                  <a:pt x="498615" y="292290"/>
                  <a:pt x="498615" y="298958"/>
                </a:cubicBezTo>
                <a:lnTo>
                  <a:pt x="498615" y="333591"/>
                </a:lnTo>
                <a:cubicBezTo>
                  <a:pt x="498615" y="340258"/>
                  <a:pt x="493226" y="345629"/>
                  <a:pt x="486629" y="345629"/>
                </a:cubicBezTo>
                <a:lnTo>
                  <a:pt x="467487" y="345629"/>
                </a:lnTo>
                <a:cubicBezTo>
                  <a:pt x="460890" y="345629"/>
                  <a:pt x="455500" y="340258"/>
                  <a:pt x="455500" y="333591"/>
                </a:cubicBezTo>
                <a:lnTo>
                  <a:pt x="455500" y="298958"/>
                </a:lnTo>
                <a:cubicBezTo>
                  <a:pt x="455500" y="292290"/>
                  <a:pt x="460890" y="286919"/>
                  <a:pt x="467487" y="286919"/>
                </a:cubicBezTo>
                <a:close/>
                <a:moveTo>
                  <a:pt x="129972" y="286919"/>
                </a:moveTo>
                <a:lnTo>
                  <a:pt x="149114" y="286919"/>
                </a:lnTo>
                <a:cubicBezTo>
                  <a:pt x="155711" y="286919"/>
                  <a:pt x="161100" y="292290"/>
                  <a:pt x="161100" y="298958"/>
                </a:cubicBezTo>
                <a:lnTo>
                  <a:pt x="161100" y="333591"/>
                </a:lnTo>
                <a:cubicBezTo>
                  <a:pt x="161100" y="340258"/>
                  <a:pt x="155711" y="345629"/>
                  <a:pt x="149114" y="345629"/>
                </a:cubicBezTo>
                <a:lnTo>
                  <a:pt x="129972" y="345629"/>
                </a:lnTo>
                <a:cubicBezTo>
                  <a:pt x="123375" y="345629"/>
                  <a:pt x="117985" y="340258"/>
                  <a:pt x="117985" y="333591"/>
                </a:cubicBezTo>
                <a:lnTo>
                  <a:pt x="117985" y="298958"/>
                </a:lnTo>
                <a:cubicBezTo>
                  <a:pt x="117985" y="292290"/>
                  <a:pt x="123375" y="286919"/>
                  <a:pt x="129972" y="286919"/>
                </a:cubicBezTo>
                <a:close/>
                <a:moveTo>
                  <a:pt x="73607" y="286919"/>
                </a:moveTo>
                <a:lnTo>
                  <a:pt x="92646" y="286919"/>
                </a:lnTo>
                <a:cubicBezTo>
                  <a:pt x="99240" y="286919"/>
                  <a:pt x="104719" y="292290"/>
                  <a:pt x="104719" y="298958"/>
                </a:cubicBezTo>
                <a:lnTo>
                  <a:pt x="104719" y="333591"/>
                </a:lnTo>
                <a:cubicBezTo>
                  <a:pt x="104719" y="340258"/>
                  <a:pt x="99240" y="345629"/>
                  <a:pt x="92646" y="345629"/>
                </a:cubicBezTo>
                <a:lnTo>
                  <a:pt x="73607" y="345629"/>
                </a:lnTo>
                <a:cubicBezTo>
                  <a:pt x="66920" y="345629"/>
                  <a:pt x="61533" y="340258"/>
                  <a:pt x="61533" y="333591"/>
                </a:cubicBezTo>
                <a:lnTo>
                  <a:pt x="61533" y="298958"/>
                </a:lnTo>
                <a:cubicBezTo>
                  <a:pt x="61533" y="292290"/>
                  <a:pt x="66920" y="286919"/>
                  <a:pt x="73607" y="286919"/>
                </a:cubicBezTo>
                <a:close/>
                <a:moveTo>
                  <a:pt x="305369" y="265961"/>
                </a:moveTo>
                <a:lnTo>
                  <a:pt x="311866" y="265961"/>
                </a:lnTo>
                <a:cubicBezTo>
                  <a:pt x="349082" y="265961"/>
                  <a:pt x="379430" y="296274"/>
                  <a:pt x="379430" y="333447"/>
                </a:cubicBezTo>
                <a:lnTo>
                  <a:pt x="379430" y="394166"/>
                </a:lnTo>
                <a:cubicBezTo>
                  <a:pt x="379430" y="398987"/>
                  <a:pt x="375532" y="402787"/>
                  <a:pt x="370799" y="402787"/>
                </a:cubicBezTo>
                <a:cubicBezTo>
                  <a:pt x="365973" y="402787"/>
                  <a:pt x="362168" y="398987"/>
                  <a:pt x="362168" y="394166"/>
                </a:cubicBezTo>
                <a:lnTo>
                  <a:pt x="362168" y="333447"/>
                </a:lnTo>
                <a:cubicBezTo>
                  <a:pt x="362168" y="305822"/>
                  <a:pt x="339616" y="283296"/>
                  <a:pt x="311866" y="283296"/>
                </a:cubicBezTo>
                <a:lnTo>
                  <a:pt x="305369" y="283296"/>
                </a:lnTo>
                <a:cubicBezTo>
                  <a:pt x="277713" y="283296"/>
                  <a:pt x="255160" y="305822"/>
                  <a:pt x="255160" y="333447"/>
                </a:cubicBezTo>
                <a:lnTo>
                  <a:pt x="255160" y="394166"/>
                </a:lnTo>
                <a:cubicBezTo>
                  <a:pt x="255160" y="398987"/>
                  <a:pt x="251262" y="402787"/>
                  <a:pt x="246529" y="402787"/>
                </a:cubicBezTo>
                <a:cubicBezTo>
                  <a:pt x="241703" y="402787"/>
                  <a:pt x="237805" y="398987"/>
                  <a:pt x="237805" y="394166"/>
                </a:cubicBezTo>
                <a:lnTo>
                  <a:pt x="237805" y="333447"/>
                </a:lnTo>
                <a:cubicBezTo>
                  <a:pt x="237805" y="296274"/>
                  <a:pt x="268153" y="265961"/>
                  <a:pt x="305369" y="265961"/>
                </a:cubicBezTo>
                <a:close/>
                <a:moveTo>
                  <a:pt x="529320" y="239528"/>
                </a:moveTo>
                <a:lnTo>
                  <a:pt x="529320" y="263605"/>
                </a:lnTo>
                <a:lnTo>
                  <a:pt x="537771" y="263605"/>
                </a:lnTo>
                <a:lnTo>
                  <a:pt x="537771" y="239528"/>
                </a:lnTo>
                <a:close/>
                <a:moveTo>
                  <a:pt x="472783" y="239528"/>
                </a:moveTo>
                <a:lnTo>
                  <a:pt x="472783" y="263605"/>
                </a:lnTo>
                <a:lnTo>
                  <a:pt x="481332" y="263605"/>
                </a:lnTo>
                <a:lnTo>
                  <a:pt x="481332" y="239528"/>
                </a:lnTo>
                <a:close/>
                <a:moveTo>
                  <a:pt x="135268" y="239528"/>
                </a:moveTo>
                <a:lnTo>
                  <a:pt x="135268" y="263605"/>
                </a:lnTo>
                <a:lnTo>
                  <a:pt x="143817" y="263605"/>
                </a:lnTo>
                <a:lnTo>
                  <a:pt x="143817" y="239528"/>
                </a:lnTo>
                <a:close/>
                <a:moveTo>
                  <a:pt x="78901" y="239528"/>
                </a:moveTo>
                <a:lnTo>
                  <a:pt x="78901" y="263605"/>
                </a:lnTo>
                <a:lnTo>
                  <a:pt x="87352" y="263605"/>
                </a:lnTo>
                <a:lnTo>
                  <a:pt x="87352" y="239528"/>
                </a:lnTo>
                <a:close/>
                <a:moveTo>
                  <a:pt x="524026" y="222211"/>
                </a:moveTo>
                <a:lnTo>
                  <a:pt x="543065" y="222211"/>
                </a:lnTo>
                <a:cubicBezTo>
                  <a:pt x="549659" y="222211"/>
                  <a:pt x="555138" y="227675"/>
                  <a:pt x="555138" y="234250"/>
                </a:cubicBezTo>
                <a:lnTo>
                  <a:pt x="555138" y="268976"/>
                </a:lnTo>
                <a:cubicBezTo>
                  <a:pt x="555138" y="275550"/>
                  <a:pt x="549659" y="280921"/>
                  <a:pt x="543065" y="280921"/>
                </a:cubicBezTo>
                <a:lnTo>
                  <a:pt x="524026" y="280921"/>
                </a:lnTo>
                <a:cubicBezTo>
                  <a:pt x="517339" y="280921"/>
                  <a:pt x="511952" y="275550"/>
                  <a:pt x="511952" y="268976"/>
                </a:cubicBezTo>
                <a:lnTo>
                  <a:pt x="511952" y="234250"/>
                </a:lnTo>
                <a:cubicBezTo>
                  <a:pt x="511952" y="227675"/>
                  <a:pt x="517339" y="222211"/>
                  <a:pt x="524026" y="222211"/>
                </a:cubicBezTo>
                <a:close/>
                <a:moveTo>
                  <a:pt x="467487" y="222211"/>
                </a:moveTo>
                <a:lnTo>
                  <a:pt x="486629" y="222211"/>
                </a:lnTo>
                <a:cubicBezTo>
                  <a:pt x="493226" y="222211"/>
                  <a:pt x="498615" y="227675"/>
                  <a:pt x="498615" y="234250"/>
                </a:cubicBezTo>
                <a:lnTo>
                  <a:pt x="498615" y="268976"/>
                </a:lnTo>
                <a:cubicBezTo>
                  <a:pt x="498615" y="275550"/>
                  <a:pt x="493226" y="280921"/>
                  <a:pt x="486629" y="280921"/>
                </a:cubicBezTo>
                <a:lnTo>
                  <a:pt x="467487" y="280921"/>
                </a:lnTo>
                <a:cubicBezTo>
                  <a:pt x="460890" y="280921"/>
                  <a:pt x="455500" y="275550"/>
                  <a:pt x="455500" y="268976"/>
                </a:cubicBezTo>
                <a:lnTo>
                  <a:pt x="455500" y="234250"/>
                </a:lnTo>
                <a:cubicBezTo>
                  <a:pt x="455500" y="227675"/>
                  <a:pt x="460890" y="222211"/>
                  <a:pt x="467487" y="222211"/>
                </a:cubicBezTo>
                <a:close/>
                <a:moveTo>
                  <a:pt x="129972" y="222211"/>
                </a:moveTo>
                <a:lnTo>
                  <a:pt x="149114" y="222211"/>
                </a:lnTo>
                <a:cubicBezTo>
                  <a:pt x="155711" y="222211"/>
                  <a:pt x="161100" y="227675"/>
                  <a:pt x="161100" y="234250"/>
                </a:cubicBezTo>
                <a:lnTo>
                  <a:pt x="161100" y="268976"/>
                </a:lnTo>
                <a:cubicBezTo>
                  <a:pt x="161100" y="275550"/>
                  <a:pt x="155711" y="280921"/>
                  <a:pt x="149114" y="280921"/>
                </a:cubicBezTo>
                <a:lnTo>
                  <a:pt x="129972" y="280921"/>
                </a:lnTo>
                <a:cubicBezTo>
                  <a:pt x="123375" y="280921"/>
                  <a:pt x="117985" y="275550"/>
                  <a:pt x="117985" y="268976"/>
                </a:cubicBezTo>
                <a:lnTo>
                  <a:pt x="117985" y="234250"/>
                </a:lnTo>
                <a:cubicBezTo>
                  <a:pt x="117985" y="227675"/>
                  <a:pt x="123375" y="222211"/>
                  <a:pt x="129972" y="222211"/>
                </a:cubicBezTo>
                <a:close/>
                <a:moveTo>
                  <a:pt x="73607" y="222211"/>
                </a:moveTo>
                <a:lnTo>
                  <a:pt x="92646" y="222211"/>
                </a:lnTo>
                <a:cubicBezTo>
                  <a:pt x="99240" y="222211"/>
                  <a:pt x="104719" y="227675"/>
                  <a:pt x="104719" y="234250"/>
                </a:cubicBezTo>
                <a:lnTo>
                  <a:pt x="104719" y="268976"/>
                </a:lnTo>
                <a:cubicBezTo>
                  <a:pt x="104719" y="275550"/>
                  <a:pt x="99240" y="280921"/>
                  <a:pt x="92646" y="280921"/>
                </a:cubicBezTo>
                <a:lnTo>
                  <a:pt x="73607" y="280921"/>
                </a:lnTo>
                <a:cubicBezTo>
                  <a:pt x="66920" y="280921"/>
                  <a:pt x="61533" y="275550"/>
                  <a:pt x="61533" y="268976"/>
                </a:cubicBezTo>
                <a:lnTo>
                  <a:pt x="61533" y="234250"/>
                </a:lnTo>
                <a:cubicBezTo>
                  <a:pt x="61533" y="227675"/>
                  <a:pt x="66920" y="222211"/>
                  <a:pt x="73607" y="222211"/>
                </a:cubicBezTo>
                <a:close/>
                <a:moveTo>
                  <a:pt x="440753" y="211819"/>
                </a:moveTo>
                <a:lnTo>
                  <a:pt x="440753" y="420765"/>
                </a:lnTo>
                <a:lnTo>
                  <a:pt x="570369" y="420765"/>
                </a:lnTo>
                <a:lnTo>
                  <a:pt x="570369" y="221924"/>
                </a:lnTo>
                <a:cubicBezTo>
                  <a:pt x="570369" y="216362"/>
                  <a:pt x="565820" y="211819"/>
                  <a:pt x="560156" y="211819"/>
                </a:cubicBezTo>
                <a:close/>
                <a:moveTo>
                  <a:pt x="56545" y="211819"/>
                </a:moveTo>
                <a:cubicBezTo>
                  <a:pt x="50881" y="211819"/>
                  <a:pt x="46332" y="216362"/>
                  <a:pt x="46332" y="221924"/>
                </a:cubicBezTo>
                <a:lnTo>
                  <a:pt x="46332" y="420765"/>
                </a:lnTo>
                <a:lnTo>
                  <a:pt x="176413" y="420765"/>
                </a:lnTo>
                <a:lnTo>
                  <a:pt x="176413" y="211819"/>
                </a:lnTo>
                <a:close/>
                <a:moveTo>
                  <a:pt x="308618" y="140496"/>
                </a:moveTo>
                <a:cubicBezTo>
                  <a:pt x="313452" y="140496"/>
                  <a:pt x="317263" y="144297"/>
                  <a:pt x="317263" y="149118"/>
                </a:cubicBezTo>
                <a:lnTo>
                  <a:pt x="317263" y="164322"/>
                </a:lnTo>
                <a:lnTo>
                  <a:pt x="329998" y="164322"/>
                </a:lnTo>
                <a:cubicBezTo>
                  <a:pt x="334739" y="164322"/>
                  <a:pt x="338643" y="168123"/>
                  <a:pt x="338643" y="172944"/>
                </a:cubicBezTo>
                <a:cubicBezTo>
                  <a:pt x="338643" y="177764"/>
                  <a:pt x="334739" y="181565"/>
                  <a:pt x="329998" y="181565"/>
                </a:cubicBezTo>
                <a:lnTo>
                  <a:pt x="308618" y="181565"/>
                </a:lnTo>
                <a:cubicBezTo>
                  <a:pt x="303877" y="181565"/>
                  <a:pt x="299973" y="177764"/>
                  <a:pt x="299973" y="172944"/>
                </a:cubicBezTo>
                <a:lnTo>
                  <a:pt x="299973" y="149118"/>
                </a:lnTo>
                <a:cubicBezTo>
                  <a:pt x="299973" y="144297"/>
                  <a:pt x="303877" y="140496"/>
                  <a:pt x="308618" y="140496"/>
                </a:cubicBezTo>
                <a:close/>
                <a:moveTo>
                  <a:pt x="308654" y="133915"/>
                </a:moveTo>
                <a:cubicBezTo>
                  <a:pt x="287113" y="133915"/>
                  <a:pt x="269564" y="151442"/>
                  <a:pt x="269564" y="172956"/>
                </a:cubicBezTo>
                <a:cubicBezTo>
                  <a:pt x="269564" y="194470"/>
                  <a:pt x="287113" y="211997"/>
                  <a:pt x="308654" y="211997"/>
                </a:cubicBezTo>
                <a:cubicBezTo>
                  <a:pt x="330195" y="211997"/>
                  <a:pt x="347836" y="194470"/>
                  <a:pt x="347836" y="172956"/>
                </a:cubicBezTo>
                <a:cubicBezTo>
                  <a:pt x="347836" y="151442"/>
                  <a:pt x="330195" y="133915"/>
                  <a:pt x="308654" y="133915"/>
                </a:cubicBezTo>
                <a:close/>
                <a:moveTo>
                  <a:pt x="308654" y="116574"/>
                </a:moveTo>
                <a:cubicBezTo>
                  <a:pt x="339758" y="116574"/>
                  <a:pt x="365106" y="141891"/>
                  <a:pt x="365106" y="172956"/>
                </a:cubicBezTo>
                <a:cubicBezTo>
                  <a:pt x="365106" y="204022"/>
                  <a:pt x="339758" y="229338"/>
                  <a:pt x="308654" y="229338"/>
                </a:cubicBezTo>
                <a:cubicBezTo>
                  <a:pt x="277549" y="229338"/>
                  <a:pt x="252201" y="204022"/>
                  <a:pt x="252201" y="172956"/>
                </a:cubicBezTo>
                <a:cubicBezTo>
                  <a:pt x="252201" y="141891"/>
                  <a:pt x="277549" y="116574"/>
                  <a:pt x="308654" y="116574"/>
                </a:cubicBezTo>
                <a:close/>
                <a:moveTo>
                  <a:pt x="212066" y="99560"/>
                </a:moveTo>
                <a:cubicBezTo>
                  <a:pt x="202039" y="99560"/>
                  <a:pt x="193775" y="107810"/>
                  <a:pt x="193775" y="117822"/>
                </a:cubicBezTo>
                <a:lnTo>
                  <a:pt x="193775" y="420765"/>
                </a:lnTo>
                <a:lnTo>
                  <a:pt x="423483" y="420765"/>
                </a:lnTo>
                <a:lnTo>
                  <a:pt x="423483" y="117822"/>
                </a:lnTo>
                <a:cubicBezTo>
                  <a:pt x="423483" y="107810"/>
                  <a:pt x="415219" y="99560"/>
                  <a:pt x="405192" y="99560"/>
                </a:cubicBezTo>
                <a:close/>
                <a:moveTo>
                  <a:pt x="296652" y="17242"/>
                </a:moveTo>
                <a:cubicBezTo>
                  <a:pt x="293216" y="17242"/>
                  <a:pt x="288759" y="19375"/>
                  <a:pt x="284024" y="21692"/>
                </a:cubicBezTo>
                <a:cubicBezTo>
                  <a:pt x="278082" y="24473"/>
                  <a:pt x="271397" y="27717"/>
                  <a:pt x="263969" y="27717"/>
                </a:cubicBezTo>
                <a:cubicBezTo>
                  <a:pt x="262855" y="27717"/>
                  <a:pt x="261740" y="27625"/>
                  <a:pt x="260626" y="27532"/>
                </a:cubicBezTo>
                <a:lnTo>
                  <a:pt x="260626" y="50800"/>
                </a:lnTo>
                <a:cubicBezTo>
                  <a:pt x="261926" y="51449"/>
                  <a:pt x="263040" y="51634"/>
                  <a:pt x="263969" y="51634"/>
                </a:cubicBezTo>
                <a:cubicBezTo>
                  <a:pt x="267404" y="51634"/>
                  <a:pt x="271861" y="49502"/>
                  <a:pt x="276503" y="47184"/>
                </a:cubicBezTo>
                <a:cubicBezTo>
                  <a:pt x="282446" y="44403"/>
                  <a:pt x="289224" y="41159"/>
                  <a:pt x="296652" y="41159"/>
                </a:cubicBezTo>
                <a:cubicBezTo>
                  <a:pt x="297766" y="41159"/>
                  <a:pt x="298880" y="41252"/>
                  <a:pt x="299901" y="41344"/>
                </a:cubicBezTo>
                <a:lnTo>
                  <a:pt x="299901" y="18077"/>
                </a:lnTo>
                <a:cubicBezTo>
                  <a:pt x="298694" y="17428"/>
                  <a:pt x="297580" y="17242"/>
                  <a:pt x="296652" y="17242"/>
                </a:cubicBezTo>
                <a:close/>
                <a:moveTo>
                  <a:pt x="296652" y="0"/>
                </a:moveTo>
                <a:cubicBezTo>
                  <a:pt x="303244" y="0"/>
                  <a:pt x="309372" y="2503"/>
                  <a:pt x="314664" y="7602"/>
                </a:cubicBezTo>
                <a:cubicBezTo>
                  <a:pt x="316335" y="9270"/>
                  <a:pt x="317264" y="11495"/>
                  <a:pt x="317264" y="13813"/>
                </a:cubicBezTo>
                <a:lnTo>
                  <a:pt x="317264" y="82225"/>
                </a:lnTo>
                <a:lnTo>
                  <a:pt x="405192" y="82225"/>
                </a:lnTo>
                <a:cubicBezTo>
                  <a:pt x="424783" y="82225"/>
                  <a:pt x="440753" y="98262"/>
                  <a:pt x="440753" y="117822"/>
                </a:cubicBezTo>
                <a:lnTo>
                  <a:pt x="440753" y="194484"/>
                </a:lnTo>
                <a:lnTo>
                  <a:pt x="560156" y="194484"/>
                </a:lnTo>
                <a:cubicBezTo>
                  <a:pt x="575383" y="194484"/>
                  <a:pt x="587639" y="206814"/>
                  <a:pt x="587639" y="221924"/>
                </a:cubicBezTo>
                <a:lnTo>
                  <a:pt x="587639" y="420765"/>
                </a:lnTo>
                <a:lnTo>
                  <a:pt x="597945" y="420765"/>
                </a:lnTo>
                <a:cubicBezTo>
                  <a:pt x="602773" y="420765"/>
                  <a:pt x="606580" y="424658"/>
                  <a:pt x="606580" y="429386"/>
                </a:cubicBezTo>
                <a:lnTo>
                  <a:pt x="606580" y="465909"/>
                </a:lnTo>
                <a:cubicBezTo>
                  <a:pt x="606580" y="470730"/>
                  <a:pt x="602773" y="474623"/>
                  <a:pt x="597945" y="474623"/>
                </a:cubicBezTo>
                <a:lnTo>
                  <a:pt x="8635" y="474623"/>
                </a:lnTo>
                <a:cubicBezTo>
                  <a:pt x="3900" y="474623"/>
                  <a:pt x="0" y="470730"/>
                  <a:pt x="0" y="465909"/>
                </a:cubicBezTo>
                <a:lnTo>
                  <a:pt x="0" y="429386"/>
                </a:lnTo>
                <a:cubicBezTo>
                  <a:pt x="0" y="424658"/>
                  <a:pt x="3900" y="420765"/>
                  <a:pt x="8635" y="420765"/>
                </a:cubicBezTo>
                <a:lnTo>
                  <a:pt x="28969" y="420765"/>
                </a:lnTo>
                <a:lnTo>
                  <a:pt x="28969" y="221924"/>
                </a:lnTo>
                <a:cubicBezTo>
                  <a:pt x="28969" y="206814"/>
                  <a:pt x="41318" y="194484"/>
                  <a:pt x="56545" y="194484"/>
                </a:cubicBezTo>
                <a:lnTo>
                  <a:pt x="176413" y="194484"/>
                </a:lnTo>
                <a:lnTo>
                  <a:pt x="176413" y="117822"/>
                </a:lnTo>
                <a:cubicBezTo>
                  <a:pt x="176413" y="98262"/>
                  <a:pt x="192475" y="82225"/>
                  <a:pt x="212066" y="82225"/>
                </a:cubicBezTo>
                <a:lnTo>
                  <a:pt x="299901" y="82225"/>
                </a:lnTo>
                <a:lnTo>
                  <a:pt x="299901" y="59235"/>
                </a:lnTo>
                <a:cubicBezTo>
                  <a:pt x="298694" y="58587"/>
                  <a:pt x="297580" y="58401"/>
                  <a:pt x="296652" y="58401"/>
                </a:cubicBezTo>
                <a:cubicBezTo>
                  <a:pt x="293216" y="58401"/>
                  <a:pt x="288759" y="60533"/>
                  <a:pt x="284024" y="62851"/>
                </a:cubicBezTo>
                <a:cubicBezTo>
                  <a:pt x="278082" y="65632"/>
                  <a:pt x="271397" y="68876"/>
                  <a:pt x="263969" y="68876"/>
                </a:cubicBezTo>
                <a:cubicBezTo>
                  <a:pt x="257284" y="68876"/>
                  <a:pt x="251249" y="66373"/>
                  <a:pt x="245956" y="61275"/>
                </a:cubicBezTo>
                <a:cubicBezTo>
                  <a:pt x="244285" y="59606"/>
                  <a:pt x="243356" y="57381"/>
                  <a:pt x="243356" y="55064"/>
                </a:cubicBezTo>
                <a:lnTo>
                  <a:pt x="243356" y="13813"/>
                </a:lnTo>
                <a:cubicBezTo>
                  <a:pt x="243356" y="10383"/>
                  <a:pt x="245399" y="7231"/>
                  <a:pt x="248556" y="5933"/>
                </a:cubicBezTo>
                <a:cubicBezTo>
                  <a:pt x="251806" y="4543"/>
                  <a:pt x="255520" y="5191"/>
                  <a:pt x="258027" y="7602"/>
                </a:cubicBezTo>
                <a:cubicBezTo>
                  <a:pt x="260626" y="10105"/>
                  <a:pt x="262483" y="10475"/>
                  <a:pt x="263969" y="10475"/>
                </a:cubicBezTo>
                <a:cubicBezTo>
                  <a:pt x="267404" y="10475"/>
                  <a:pt x="271861" y="8343"/>
                  <a:pt x="276596" y="6026"/>
                </a:cubicBezTo>
                <a:cubicBezTo>
                  <a:pt x="282446" y="3245"/>
                  <a:pt x="289224" y="0"/>
                  <a:pt x="296652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0" name="Oval 10">
            <a:extLst>
              <a:ext uri="{FF2B5EF4-FFF2-40B4-BE49-F238E27FC236}">
                <a16:creationId xmlns:a16="http://schemas.microsoft.com/office/drawing/2014/main" xmlns="" id="{4E29E910-9BE8-42F1-8EEE-A81CC1B056E5}"/>
              </a:ext>
            </a:extLst>
          </p:cNvPr>
          <p:cNvSpPr/>
          <p:nvPr/>
        </p:nvSpPr>
        <p:spPr>
          <a:xfrm>
            <a:off x="2637706" y="3913591"/>
            <a:ext cx="501174" cy="496662"/>
          </a:xfrm>
          <a:custGeom>
            <a:avLst/>
            <a:gdLst>
              <a:gd name="T0" fmla="*/ 1781 w 2479"/>
              <a:gd name="T1" fmla="*/ 251 h 2461"/>
              <a:gd name="T2" fmla="*/ 1096 w 2479"/>
              <a:gd name="T3" fmla="*/ 1039 h 2461"/>
              <a:gd name="T4" fmla="*/ 157 w 2479"/>
              <a:gd name="T5" fmla="*/ 187 h 2461"/>
              <a:gd name="T6" fmla="*/ 120 w 2479"/>
              <a:gd name="T7" fmla="*/ 2324 h 2461"/>
              <a:gd name="T8" fmla="*/ 2163 w 2479"/>
              <a:gd name="T9" fmla="*/ 2230 h 2461"/>
              <a:gd name="T10" fmla="*/ 1796 w 2479"/>
              <a:gd name="T11" fmla="*/ 1274 h 2461"/>
              <a:gd name="T12" fmla="*/ 2252 w 2479"/>
              <a:gd name="T13" fmla="*/ 655 h 2461"/>
              <a:gd name="T14" fmla="*/ 1597 w 2479"/>
              <a:gd name="T15" fmla="*/ 526 h 2461"/>
              <a:gd name="T16" fmla="*/ 1229 w 2479"/>
              <a:gd name="T17" fmla="*/ 1478 h 2461"/>
              <a:gd name="T18" fmla="*/ 1667 w 2479"/>
              <a:gd name="T19" fmla="*/ 650 h 2461"/>
              <a:gd name="T20" fmla="*/ 1472 w 2479"/>
              <a:gd name="T21" fmla="*/ 703 h 2461"/>
              <a:gd name="T22" fmla="*/ 976 w 2479"/>
              <a:gd name="T23" fmla="*/ 1820 h 2461"/>
              <a:gd name="T24" fmla="*/ 898 w 2479"/>
              <a:gd name="T25" fmla="*/ 1841 h 2461"/>
              <a:gd name="T26" fmla="*/ 898 w 2479"/>
              <a:gd name="T27" fmla="*/ 1841 h 2461"/>
              <a:gd name="T28" fmla="*/ 918 w 2479"/>
              <a:gd name="T29" fmla="*/ 1647 h 2461"/>
              <a:gd name="T30" fmla="*/ 982 w 2479"/>
              <a:gd name="T31" fmla="*/ 1778 h 2461"/>
              <a:gd name="T32" fmla="*/ 1126 w 2479"/>
              <a:gd name="T33" fmla="*/ 1859 h 2461"/>
              <a:gd name="T34" fmla="*/ 489 w 2479"/>
              <a:gd name="T35" fmla="*/ 1870 h 2461"/>
              <a:gd name="T36" fmla="*/ 895 w 2479"/>
              <a:gd name="T37" fmla="*/ 1376 h 2461"/>
              <a:gd name="T38" fmla="*/ 1234 w 2479"/>
              <a:gd name="T39" fmla="*/ 1696 h 2461"/>
              <a:gd name="T40" fmla="*/ 1061 w 2479"/>
              <a:gd name="T41" fmla="*/ 1489 h 2461"/>
              <a:gd name="T42" fmla="*/ 1265 w 2479"/>
              <a:gd name="T43" fmla="*/ 1658 h 2461"/>
              <a:gd name="T44" fmla="*/ 156 w 2479"/>
              <a:gd name="T45" fmla="*/ 253 h 2461"/>
              <a:gd name="T46" fmla="*/ 2087 w 2479"/>
              <a:gd name="T47" fmla="*/ 2236 h 2461"/>
              <a:gd name="T48" fmla="*/ 163 w 2479"/>
              <a:gd name="T49" fmla="*/ 2159 h 2461"/>
              <a:gd name="T50" fmla="*/ 196 w 2479"/>
              <a:gd name="T51" fmla="*/ 2121 h 2461"/>
              <a:gd name="T52" fmla="*/ 317 w 2479"/>
              <a:gd name="T53" fmla="*/ 1986 h 2461"/>
              <a:gd name="T54" fmla="*/ 130 w 2479"/>
              <a:gd name="T55" fmla="*/ 1861 h 2461"/>
              <a:gd name="T56" fmla="*/ 129 w 2479"/>
              <a:gd name="T57" fmla="*/ 1822 h 2461"/>
              <a:gd name="T58" fmla="*/ 302 w 2479"/>
              <a:gd name="T59" fmla="*/ 1687 h 2461"/>
              <a:gd name="T60" fmla="*/ 149 w 2479"/>
              <a:gd name="T61" fmla="*/ 1556 h 2461"/>
              <a:gd name="T62" fmla="*/ 133 w 2479"/>
              <a:gd name="T63" fmla="*/ 1511 h 2461"/>
              <a:gd name="T64" fmla="*/ 256 w 2479"/>
              <a:gd name="T65" fmla="*/ 1282 h 2461"/>
              <a:gd name="T66" fmla="*/ 194 w 2479"/>
              <a:gd name="T67" fmla="*/ 1140 h 2461"/>
              <a:gd name="T68" fmla="*/ 175 w 2479"/>
              <a:gd name="T69" fmla="*/ 1087 h 2461"/>
              <a:gd name="T70" fmla="*/ 171 w 2479"/>
              <a:gd name="T71" fmla="*/ 907 h 2461"/>
              <a:gd name="T72" fmla="*/ 130 w 2479"/>
              <a:gd name="T73" fmla="*/ 857 h 2461"/>
              <a:gd name="T74" fmla="*/ 278 w 2479"/>
              <a:gd name="T75" fmla="*/ 721 h 2461"/>
              <a:gd name="T76" fmla="*/ 189 w 2479"/>
              <a:gd name="T77" fmla="*/ 544 h 2461"/>
              <a:gd name="T78" fmla="*/ 126 w 2479"/>
              <a:gd name="T79" fmla="*/ 487 h 2461"/>
              <a:gd name="T80" fmla="*/ 1029 w 2479"/>
              <a:gd name="T81" fmla="*/ 1096 h 2461"/>
              <a:gd name="T82" fmla="*/ 490 w 2479"/>
              <a:gd name="T83" fmla="*/ 978 h 2461"/>
              <a:gd name="T84" fmla="*/ 572 w 2479"/>
              <a:gd name="T85" fmla="*/ 2058 h 2461"/>
              <a:gd name="T86" fmla="*/ 1340 w 2479"/>
              <a:gd name="T87" fmla="*/ 1725 h 2461"/>
              <a:gd name="T88" fmla="*/ 1834 w 2479"/>
              <a:gd name="T89" fmla="*/ 1118 h 2461"/>
              <a:gd name="T90" fmla="*/ 1554 w 2479"/>
              <a:gd name="T91" fmla="*/ 1206 h 2461"/>
              <a:gd name="T92" fmla="*/ 1834 w 2479"/>
              <a:gd name="T93" fmla="*/ 1118 h 2461"/>
              <a:gd name="T94" fmla="*/ 1660 w 2479"/>
              <a:gd name="T95" fmla="*/ 457 h 2461"/>
              <a:gd name="T96" fmla="*/ 2130 w 2479"/>
              <a:gd name="T97" fmla="*/ 785 h 2461"/>
              <a:gd name="T98" fmla="*/ 2149 w 2479"/>
              <a:gd name="T99" fmla="*/ 740 h 2461"/>
              <a:gd name="T100" fmla="*/ 2108 w 2479"/>
              <a:gd name="T101" fmla="*/ 587 h 2461"/>
              <a:gd name="T102" fmla="*/ 2226 w 2479"/>
              <a:gd name="T103" fmla="*/ 597 h 2461"/>
              <a:gd name="T104" fmla="*/ 2003 w 2479"/>
              <a:gd name="T105" fmla="*/ 100 h 2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479" h="2461">
                <a:moveTo>
                  <a:pt x="2461" y="393"/>
                </a:moveTo>
                <a:cubicBezTo>
                  <a:pt x="2440" y="270"/>
                  <a:pt x="2316" y="176"/>
                  <a:pt x="2225" y="103"/>
                </a:cubicBezTo>
                <a:cubicBezTo>
                  <a:pt x="2154" y="46"/>
                  <a:pt x="2074" y="0"/>
                  <a:pt x="1980" y="15"/>
                </a:cubicBezTo>
                <a:cubicBezTo>
                  <a:pt x="1876" y="32"/>
                  <a:pt x="1809" y="163"/>
                  <a:pt x="1781" y="251"/>
                </a:cubicBezTo>
                <a:cubicBezTo>
                  <a:pt x="1775" y="271"/>
                  <a:pt x="1787" y="287"/>
                  <a:pt x="1803" y="294"/>
                </a:cubicBezTo>
                <a:cubicBezTo>
                  <a:pt x="1749" y="291"/>
                  <a:pt x="1695" y="310"/>
                  <a:pt x="1641" y="363"/>
                </a:cubicBezTo>
                <a:cubicBezTo>
                  <a:pt x="1480" y="520"/>
                  <a:pt x="1361" y="719"/>
                  <a:pt x="1217" y="891"/>
                </a:cubicBezTo>
                <a:cubicBezTo>
                  <a:pt x="1176" y="940"/>
                  <a:pt x="1135" y="989"/>
                  <a:pt x="1096" y="1039"/>
                </a:cubicBezTo>
                <a:cubicBezTo>
                  <a:pt x="1094" y="1037"/>
                  <a:pt x="1093" y="1035"/>
                  <a:pt x="1091" y="1033"/>
                </a:cubicBezTo>
                <a:cubicBezTo>
                  <a:pt x="783" y="760"/>
                  <a:pt x="490" y="471"/>
                  <a:pt x="186" y="193"/>
                </a:cubicBezTo>
                <a:cubicBezTo>
                  <a:pt x="186" y="193"/>
                  <a:pt x="186" y="194"/>
                  <a:pt x="186" y="194"/>
                </a:cubicBezTo>
                <a:cubicBezTo>
                  <a:pt x="177" y="185"/>
                  <a:pt x="167" y="184"/>
                  <a:pt x="157" y="187"/>
                </a:cubicBezTo>
                <a:cubicBezTo>
                  <a:pt x="147" y="178"/>
                  <a:pt x="131" y="178"/>
                  <a:pt x="122" y="192"/>
                </a:cubicBezTo>
                <a:cubicBezTo>
                  <a:pt x="0" y="373"/>
                  <a:pt x="3" y="629"/>
                  <a:pt x="6" y="839"/>
                </a:cubicBezTo>
                <a:cubicBezTo>
                  <a:pt x="9" y="1133"/>
                  <a:pt x="33" y="1425"/>
                  <a:pt x="37" y="1719"/>
                </a:cubicBezTo>
                <a:cubicBezTo>
                  <a:pt x="38" y="1866"/>
                  <a:pt x="8" y="2204"/>
                  <a:pt x="120" y="2324"/>
                </a:cubicBezTo>
                <a:cubicBezTo>
                  <a:pt x="201" y="2412"/>
                  <a:pt x="354" y="2361"/>
                  <a:pt x="459" y="2366"/>
                </a:cubicBezTo>
                <a:cubicBezTo>
                  <a:pt x="811" y="2381"/>
                  <a:pt x="1161" y="2415"/>
                  <a:pt x="1514" y="2417"/>
                </a:cubicBezTo>
                <a:cubicBezTo>
                  <a:pt x="1642" y="2418"/>
                  <a:pt x="2138" y="2461"/>
                  <a:pt x="2169" y="2258"/>
                </a:cubicBezTo>
                <a:cubicBezTo>
                  <a:pt x="2170" y="2247"/>
                  <a:pt x="2168" y="2238"/>
                  <a:pt x="2163" y="2230"/>
                </a:cubicBezTo>
                <a:cubicBezTo>
                  <a:pt x="2176" y="2216"/>
                  <a:pt x="2178" y="2191"/>
                  <a:pt x="2165" y="2175"/>
                </a:cubicBezTo>
                <a:cubicBezTo>
                  <a:pt x="2077" y="2064"/>
                  <a:pt x="1960" y="1967"/>
                  <a:pt x="1866" y="1859"/>
                </a:cubicBezTo>
                <a:cubicBezTo>
                  <a:pt x="1760" y="1736"/>
                  <a:pt x="1658" y="1610"/>
                  <a:pt x="1546" y="1493"/>
                </a:cubicBezTo>
                <a:cubicBezTo>
                  <a:pt x="1624" y="1416"/>
                  <a:pt x="1711" y="1347"/>
                  <a:pt x="1796" y="1274"/>
                </a:cubicBezTo>
                <a:cubicBezTo>
                  <a:pt x="1916" y="1171"/>
                  <a:pt x="2025" y="1044"/>
                  <a:pt x="2131" y="926"/>
                </a:cubicBezTo>
                <a:cubicBezTo>
                  <a:pt x="2178" y="874"/>
                  <a:pt x="2212" y="829"/>
                  <a:pt x="2234" y="787"/>
                </a:cubicBezTo>
                <a:cubicBezTo>
                  <a:pt x="2242" y="781"/>
                  <a:pt x="2247" y="772"/>
                  <a:pt x="2245" y="762"/>
                </a:cubicBezTo>
                <a:cubicBezTo>
                  <a:pt x="2259" y="725"/>
                  <a:pt x="2262" y="690"/>
                  <a:pt x="2252" y="655"/>
                </a:cubicBezTo>
                <a:cubicBezTo>
                  <a:pt x="2266" y="660"/>
                  <a:pt x="2282" y="659"/>
                  <a:pt x="2296" y="648"/>
                </a:cubicBezTo>
                <a:cubicBezTo>
                  <a:pt x="2369" y="587"/>
                  <a:pt x="2479" y="502"/>
                  <a:pt x="2461" y="393"/>
                </a:cubicBezTo>
                <a:close/>
                <a:moveTo>
                  <a:pt x="1472" y="703"/>
                </a:moveTo>
                <a:cubicBezTo>
                  <a:pt x="1494" y="671"/>
                  <a:pt x="1541" y="596"/>
                  <a:pt x="1597" y="526"/>
                </a:cubicBezTo>
                <a:cubicBezTo>
                  <a:pt x="1667" y="601"/>
                  <a:pt x="1741" y="671"/>
                  <a:pt x="1815" y="742"/>
                </a:cubicBezTo>
                <a:cubicBezTo>
                  <a:pt x="1829" y="755"/>
                  <a:pt x="1842" y="769"/>
                  <a:pt x="1856" y="782"/>
                </a:cubicBezTo>
                <a:cubicBezTo>
                  <a:pt x="1738" y="825"/>
                  <a:pt x="1649" y="951"/>
                  <a:pt x="1577" y="1048"/>
                </a:cubicBezTo>
                <a:cubicBezTo>
                  <a:pt x="1466" y="1197"/>
                  <a:pt x="1375" y="1359"/>
                  <a:pt x="1229" y="1478"/>
                </a:cubicBezTo>
                <a:cubicBezTo>
                  <a:pt x="1206" y="1452"/>
                  <a:pt x="1169" y="1441"/>
                  <a:pt x="1128" y="1446"/>
                </a:cubicBezTo>
                <a:cubicBezTo>
                  <a:pt x="1198" y="1365"/>
                  <a:pt x="1245" y="1265"/>
                  <a:pt x="1304" y="1175"/>
                </a:cubicBezTo>
                <a:cubicBezTo>
                  <a:pt x="1421" y="999"/>
                  <a:pt x="1559" y="840"/>
                  <a:pt x="1715" y="698"/>
                </a:cubicBezTo>
                <a:cubicBezTo>
                  <a:pt x="1748" y="669"/>
                  <a:pt x="1700" y="622"/>
                  <a:pt x="1667" y="650"/>
                </a:cubicBezTo>
                <a:cubicBezTo>
                  <a:pt x="1530" y="770"/>
                  <a:pt x="1412" y="905"/>
                  <a:pt x="1304" y="1051"/>
                </a:cubicBezTo>
                <a:cubicBezTo>
                  <a:pt x="1224" y="1158"/>
                  <a:pt x="1166" y="1279"/>
                  <a:pt x="1088" y="1387"/>
                </a:cubicBezTo>
                <a:cubicBezTo>
                  <a:pt x="1059" y="1356"/>
                  <a:pt x="1017" y="1339"/>
                  <a:pt x="971" y="1344"/>
                </a:cubicBezTo>
                <a:cubicBezTo>
                  <a:pt x="1129" y="1123"/>
                  <a:pt x="1319" y="927"/>
                  <a:pt x="1472" y="703"/>
                </a:cubicBezTo>
                <a:close/>
                <a:moveTo>
                  <a:pt x="869" y="1781"/>
                </a:moveTo>
                <a:cubicBezTo>
                  <a:pt x="873" y="1762"/>
                  <a:pt x="879" y="1744"/>
                  <a:pt x="884" y="1725"/>
                </a:cubicBezTo>
                <a:cubicBezTo>
                  <a:pt x="911" y="1754"/>
                  <a:pt x="937" y="1783"/>
                  <a:pt x="966" y="1810"/>
                </a:cubicBezTo>
                <a:cubicBezTo>
                  <a:pt x="969" y="1814"/>
                  <a:pt x="973" y="1817"/>
                  <a:pt x="976" y="1820"/>
                </a:cubicBezTo>
                <a:cubicBezTo>
                  <a:pt x="966" y="1824"/>
                  <a:pt x="955" y="1828"/>
                  <a:pt x="945" y="1831"/>
                </a:cubicBezTo>
                <a:cubicBezTo>
                  <a:pt x="933" y="1821"/>
                  <a:pt x="919" y="1812"/>
                  <a:pt x="906" y="1803"/>
                </a:cubicBezTo>
                <a:cubicBezTo>
                  <a:pt x="894" y="1795"/>
                  <a:pt x="882" y="1787"/>
                  <a:pt x="869" y="1781"/>
                </a:cubicBezTo>
                <a:close/>
                <a:moveTo>
                  <a:pt x="898" y="1841"/>
                </a:moveTo>
                <a:cubicBezTo>
                  <a:pt x="883" y="1844"/>
                  <a:pt x="867" y="1846"/>
                  <a:pt x="852" y="1847"/>
                </a:cubicBezTo>
                <a:cubicBezTo>
                  <a:pt x="854" y="1835"/>
                  <a:pt x="858" y="1824"/>
                  <a:pt x="861" y="1812"/>
                </a:cubicBezTo>
                <a:cubicBezTo>
                  <a:pt x="872" y="1820"/>
                  <a:pt x="883" y="1828"/>
                  <a:pt x="893" y="1837"/>
                </a:cubicBezTo>
                <a:cubicBezTo>
                  <a:pt x="895" y="1838"/>
                  <a:pt x="897" y="1840"/>
                  <a:pt x="898" y="1841"/>
                </a:cubicBezTo>
                <a:close/>
                <a:moveTo>
                  <a:pt x="898" y="1697"/>
                </a:moveTo>
                <a:cubicBezTo>
                  <a:pt x="897" y="1695"/>
                  <a:pt x="895" y="1694"/>
                  <a:pt x="893" y="1693"/>
                </a:cubicBezTo>
                <a:cubicBezTo>
                  <a:pt x="897" y="1677"/>
                  <a:pt x="902" y="1661"/>
                  <a:pt x="906" y="1645"/>
                </a:cubicBezTo>
                <a:cubicBezTo>
                  <a:pt x="910" y="1646"/>
                  <a:pt x="914" y="1647"/>
                  <a:pt x="918" y="1647"/>
                </a:cubicBezTo>
                <a:cubicBezTo>
                  <a:pt x="917" y="1652"/>
                  <a:pt x="918" y="1657"/>
                  <a:pt x="922" y="1662"/>
                </a:cubicBezTo>
                <a:cubicBezTo>
                  <a:pt x="962" y="1707"/>
                  <a:pt x="1009" y="1751"/>
                  <a:pt x="1058" y="1788"/>
                </a:cubicBezTo>
                <a:cubicBezTo>
                  <a:pt x="1045" y="1794"/>
                  <a:pt x="1032" y="1800"/>
                  <a:pt x="1017" y="1806"/>
                </a:cubicBezTo>
                <a:cubicBezTo>
                  <a:pt x="1005" y="1797"/>
                  <a:pt x="993" y="1789"/>
                  <a:pt x="982" y="1778"/>
                </a:cubicBezTo>
                <a:cubicBezTo>
                  <a:pt x="953" y="1753"/>
                  <a:pt x="926" y="1724"/>
                  <a:pt x="898" y="1697"/>
                </a:cubicBezTo>
                <a:close/>
                <a:moveTo>
                  <a:pt x="751" y="1879"/>
                </a:moveTo>
                <a:cubicBezTo>
                  <a:pt x="746" y="1911"/>
                  <a:pt x="764" y="1934"/>
                  <a:pt x="796" y="1938"/>
                </a:cubicBezTo>
                <a:cubicBezTo>
                  <a:pt x="907" y="1953"/>
                  <a:pt x="1026" y="1901"/>
                  <a:pt x="1126" y="1859"/>
                </a:cubicBezTo>
                <a:cubicBezTo>
                  <a:pt x="1160" y="1844"/>
                  <a:pt x="1221" y="1819"/>
                  <a:pt x="1271" y="1787"/>
                </a:cubicBezTo>
                <a:cubicBezTo>
                  <a:pt x="1327" y="1844"/>
                  <a:pt x="1452" y="1932"/>
                  <a:pt x="1306" y="1944"/>
                </a:cubicBezTo>
                <a:cubicBezTo>
                  <a:pt x="1216" y="1952"/>
                  <a:pt x="1125" y="1952"/>
                  <a:pt x="1035" y="1960"/>
                </a:cubicBezTo>
                <a:cubicBezTo>
                  <a:pt x="900" y="1971"/>
                  <a:pt x="543" y="2043"/>
                  <a:pt x="489" y="1870"/>
                </a:cubicBezTo>
                <a:cubicBezTo>
                  <a:pt x="411" y="1618"/>
                  <a:pt x="461" y="1309"/>
                  <a:pt x="485" y="1040"/>
                </a:cubicBezTo>
                <a:cubicBezTo>
                  <a:pt x="542" y="1099"/>
                  <a:pt x="602" y="1156"/>
                  <a:pt x="664" y="1209"/>
                </a:cubicBezTo>
                <a:cubicBezTo>
                  <a:pt x="729" y="1266"/>
                  <a:pt x="802" y="1336"/>
                  <a:pt x="880" y="1372"/>
                </a:cubicBezTo>
                <a:cubicBezTo>
                  <a:pt x="885" y="1374"/>
                  <a:pt x="890" y="1375"/>
                  <a:pt x="895" y="1376"/>
                </a:cubicBezTo>
                <a:cubicBezTo>
                  <a:pt x="859" y="1547"/>
                  <a:pt x="778" y="1705"/>
                  <a:pt x="751" y="1879"/>
                </a:cubicBezTo>
                <a:close/>
                <a:moveTo>
                  <a:pt x="1265" y="1658"/>
                </a:moveTo>
                <a:cubicBezTo>
                  <a:pt x="1261" y="1664"/>
                  <a:pt x="1260" y="1669"/>
                  <a:pt x="1261" y="1674"/>
                </a:cubicBezTo>
                <a:cubicBezTo>
                  <a:pt x="1252" y="1682"/>
                  <a:pt x="1243" y="1689"/>
                  <a:pt x="1234" y="1696"/>
                </a:cubicBezTo>
                <a:cubicBezTo>
                  <a:pt x="1204" y="1718"/>
                  <a:pt x="1171" y="1736"/>
                  <a:pt x="1137" y="1752"/>
                </a:cubicBezTo>
                <a:cubicBezTo>
                  <a:pt x="1099" y="1668"/>
                  <a:pt x="1007" y="1613"/>
                  <a:pt x="916" y="1609"/>
                </a:cubicBezTo>
                <a:cubicBezTo>
                  <a:pt x="934" y="1538"/>
                  <a:pt x="947" y="1466"/>
                  <a:pt x="945" y="1393"/>
                </a:cubicBezTo>
                <a:cubicBezTo>
                  <a:pt x="1014" y="1379"/>
                  <a:pt x="1069" y="1414"/>
                  <a:pt x="1061" y="1489"/>
                </a:cubicBezTo>
                <a:cubicBezTo>
                  <a:pt x="1058" y="1510"/>
                  <a:pt x="1084" y="1529"/>
                  <a:pt x="1104" y="1522"/>
                </a:cubicBezTo>
                <a:cubicBezTo>
                  <a:pt x="1153" y="1504"/>
                  <a:pt x="1191" y="1507"/>
                  <a:pt x="1186" y="1570"/>
                </a:cubicBezTo>
                <a:cubicBezTo>
                  <a:pt x="1185" y="1584"/>
                  <a:pt x="1197" y="1600"/>
                  <a:pt x="1212" y="1603"/>
                </a:cubicBezTo>
                <a:cubicBezTo>
                  <a:pt x="1251" y="1610"/>
                  <a:pt x="1292" y="1616"/>
                  <a:pt x="1265" y="1658"/>
                </a:cubicBezTo>
                <a:close/>
                <a:moveTo>
                  <a:pt x="222" y="331"/>
                </a:moveTo>
                <a:cubicBezTo>
                  <a:pt x="213" y="331"/>
                  <a:pt x="204" y="331"/>
                  <a:pt x="196" y="330"/>
                </a:cubicBezTo>
                <a:cubicBezTo>
                  <a:pt x="181" y="329"/>
                  <a:pt x="162" y="328"/>
                  <a:pt x="144" y="330"/>
                </a:cubicBezTo>
                <a:cubicBezTo>
                  <a:pt x="148" y="305"/>
                  <a:pt x="152" y="279"/>
                  <a:pt x="156" y="253"/>
                </a:cubicBezTo>
                <a:cubicBezTo>
                  <a:pt x="178" y="279"/>
                  <a:pt x="200" y="305"/>
                  <a:pt x="222" y="331"/>
                </a:cubicBezTo>
                <a:close/>
                <a:moveTo>
                  <a:pt x="1800" y="1924"/>
                </a:moveTo>
                <a:cubicBezTo>
                  <a:pt x="1878" y="2020"/>
                  <a:pt x="1977" y="2158"/>
                  <a:pt x="2094" y="2219"/>
                </a:cubicBezTo>
                <a:cubicBezTo>
                  <a:pt x="2091" y="2224"/>
                  <a:pt x="2088" y="2229"/>
                  <a:pt x="2087" y="2236"/>
                </a:cubicBezTo>
                <a:cubicBezTo>
                  <a:pt x="2056" y="2375"/>
                  <a:pt x="1469" y="2323"/>
                  <a:pt x="1369" y="2321"/>
                </a:cubicBezTo>
                <a:cubicBezTo>
                  <a:pt x="1091" y="2314"/>
                  <a:pt x="815" y="2292"/>
                  <a:pt x="538" y="2274"/>
                </a:cubicBezTo>
                <a:cubicBezTo>
                  <a:pt x="443" y="2267"/>
                  <a:pt x="350" y="2268"/>
                  <a:pt x="254" y="2274"/>
                </a:cubicBezTo>
                <a:cubicBezTo>
                  <a:pt x="211" y="2276"/>
                  <a:pt x="182" y="2230"/>
                  <a:pt x="163" y="2159"/>
                </a:cubicBezTo>
                <a:cubicBezTo>
                  <a:pt x="171" y="2159"/>
                  <a:pt x="178" y="2160"/>
                  <a:pt x="185" y="2160"/>
                </a:cubicBezTo>
                <a:cubicBezTo>
                  <a:pt x="225" y="2162"/>
                  <a:pt x="270" y="2165"/>
                  <a:pt x="307" y="2150"/>
                </a:cubicBezTo>
                <a:cubicBezTo>
                  <a:pt x="326" y="2142"/>
                  <a:pt x="324" y="2114"/>
                  <a:pt x="302" y="2114"/>
                </a:cubicBezTo>
                <a:cubicBezTo>
                  <a:pt x="267" y="2113"/>
                  <a:pt x="232" y="2119"/>
                  <a:pt x="196" y="2121"/>
                </a:cubicBezTo>
                <a:cubicBezTo>
                  <a:pt x="182" y="2121"/>
                  <a:pt x="168" y="2121"/>
                  <a:pt x="154" y="2120"/>
                </a:cubicBezTo>
                <a:cubicBezTo>
                  <a:pt x="147" y="2086"/>
                  <a:pt x="143" y="2047"/>
                  <a:pt x="139" y="2007"/>
                </a:cubicBezTo>
                <a:cubicBezTo>
                  <a:pt x="153" y="2009"/>
                  <a:pt x="166" y="2010"/>
                  <a:pt x="179" y="2010"/>
                </a:cubicBezTo>
                <a:cubicBezTo>
                  <a:pt x="220" y="2012"/>
                  <a:pt x="285" y="2015"/>
                  <a:pt x="317" y="1986"/>
                </a:cubicBezTo>
                <a:cubicBezTo>
                  <a:pt x="327" y="1976"/>
                  <a:pt x="323" y="1954"/>
                  <a:pt x="308" y="1952"/>
                </a:cubicBezTo>
                <a:cubicBezTo>
                  <a:pt x="270" y="1946"/>
                  <a:pt x="230" y="1963"/>
                  <a:pt x="192" y="1966"/>
                </a:cubicBezTo>
                <a:cubicBezTo>
                  <a:pt x="172" y="1967"/>
                  <a:pt x="154" y="1967"/>
                  <a:pt x="135" y="1965"/>
                </a:cubicBezTo>
                <a:cubicBezTo>
                  <a:pt x="133" y="1931"/>
                  <a:pt x="131" y="1896"/>
                  <a:pt x="130" y="1861"/>
                </a:cubicBezTo>
                <a:cubicBezTo>
                  <a:pt x="186" y="1872"/>
                  <a:pt x="246" y="1881"/>
                  <a:pt x="296" y="1865"/>
                </a:cubicBezTo>
                <a:cubicBezTo>
                  <a:pt x="319" y="1858"/>
                  <a:pt x="315" y="1825"/>
                  <a:pt x="291" y="1824"/>
                </a:cubicBezTo>
                <a:cubicBezTo>
                  <a:pt x="259" y="1823"/>
                  <a:pt x="227" y="1828"/>
                  <a:pt x="196" y="1828"/>
                </a:cubicBezTo>
                <a:cubicBezTo>
                  <a:pt x="173" y="1828"/>
                  <a:pt x="151" y="1825"/>
                  <a:pt x="129" y="1822"/>
                </a:cubicBezTo>
                <a:cubicBezTo>
                  <a:pt x="129" y="1798"/>
                  <a:pt x="129" y="1775"/>
                  <a:pt x="129" y="1752"/>
                </a:cubicBezTo>
                <a:cubicBezTo>
                  <a:pt x="155" y="1753"/>
                  <a:pt x="181" y="1751"/>
                  <a:pt x="206" y="1750"/>
                </a:cubicBezTo>
                <a:cubicBezTo>
                  <a:pt x="241" y="1748"/>
                  <a:pt x="291" y="1749"/>
                  <a:pt x="316" y="1721"/>
                </a:cubicBezTo>
                <a:cubicBezTo>
                  <a:pt x="329" y="1708"/>
                  <a:pt x="319" y="1689"/>
                  <a:pt x="302" y="1687"/>
                </a:cubicBezTo>
                <a:cubicBezTo>
                  <a:pt x="268" y="1684"/>
                  <a:pt x="229" y="1700"/>
                  <a:pt x="195" y="1704"/>
                </a:cubicBezTo>
                <a:cubicBezTo>
                  <a:pt x="173" y="1707"/>
                  <a:pt x="151" y="1707"/>
                  <a:pt x="129" y="1708"/>
                </a:cubicBezTo>
                <a:cubicBezTo>
                  <a:pt x="129" y="1648"/>
                  <a:pt x="131" y="1595"/>
                  <a:pt x="132" y="1555"/>
                </a:cubicBezTo>
                <a:cubicBezTo>
                  <a:pt x="138" y="1556"/>
                  <a:pt x="144" y="1556"/>
                  <a:pt x="149" y="1556"/>
                </a:cubicBezTo>
                <a:cubicBezTo>
                  <a:pt x="189" y="1558"/>
                  <a:pt x="231" y="1560"/>
                  <a:pt x="268" y="1543"/>
                </a:cubicBezTo>
                <a:cubicBezTo>
                  <a:pt x="288" y="1533"/>
                  <a:pt x="277" y="1501"/>
                  <a:pt x="256" y="1502"/>
                </a:cubicBezTo>
                <a:cubicBezTo>
                  <a:pt x="226" y="1502"/>
                  <a:pt x="196" y="1506"/>
                  <a:pt x="166" y="1508"/>
                </a:cubicBezTo>
                <a:cubicBezTo>
                  <a:pt x="158" y="1508"/>
                  <a:pt x="146" y="1510"/>
                  <a:pt x="133" y="1511"/>
                </a:cubicBezTo>
                <a:cubicBezTo>
                  <a:pt x="133" y="1507"/>
                  <a:pt x="133" y="1503"/>
                  <a:pt x="133" y="1501"/>
                </a:cubicBezTo>
                <a:cubicBezTo>
                  <a:pt x="133" y="1450"/>
                  <a:pt x="132" y="1399"/>
                  <a:pt x="131" y="1349"/>
                </a:cubicBezTo>
                <a:cubicBezTo>
                  <a:pt x="182" y="1356"/>
                  <a:pt x="237" y="1355"/>
                  <a:pt x="273" y="1322"/>
                </a:cubicBezTo>
                <a:cubicBezTo>
                  <a:pt x="287" y="1309"/>
                  <a:pt x="277" y="1279"/>
                  <a:pt x="256" y="1282"/>
                </a:cubicBezTo>
                <a:cubicBezTo>
                  <a:pt x="232" y="1285"/>
                  <a:pt x="209" y="1292"/>
                  <a:pt x="184" y="1296"/>
                </a:cubicBezTo>
                <a:cubicBezTo>
                  <a:pt x="167" y="1299"/>
                  <a:pt x="148" y="1300"/>
                  <a:pt x="130" y="1299"/>
                </a:cubicBezTo>
                <a:cubicBezTo>
                  <a:pt x="128" y="1243"/>
                  <a:pt x="126" y="1188"/>
                  <a:pt x="124" y="1133"/>
                </a:cubicBezTo>
                <a:cubicBezTo>
                  <a:pt x="147" y="1138"/>
                  <a:pt x="171" y="1139"/>
                  <a:pt x="194" y="1140"/>
                </a:cubicBezTo>
                <a:cubicBezTo>
                  <a:pt x="228" y="1142"/>
                  <a:pt x="267" y="1142"/>
                  <a:pt x="288" y="1110"/>
                </a:cubicBezTo>
                <a:cubicBezTo>
                  <a:pt x="302" y="1089"/>
                  <a:pt x="275" y="1071"/>
                  <a:pt x="256" y="1079"/>
                </a:cubicBezTo>
                <a:cubicBezTo>
                  <a:pt x="249" y="1083"/>
                  <a:pt x="232" y="1081"/>
                  <a:pt x="223" y="1083"/>
                </a:cubicBezTo>
                <a:cubicBezTo>
                  <a:pt x="207" y="1086"/>
                  <a:pt x="191" y="1086"/>
                  <a:pt x="175" y="1087"/>
                </a:cubicBezTo>
                <a:cubicBezTo>
                  <a:pt x="157" y="1088"/>
                  <a:pt x="140" y="1088"/>
                  <a:pt x="122" y="1090"/>
                </a:cubicBezTo>
                <a:cubicBezTo>
                  <a:pt x="120" y="1028"/>
                  <a:pt x="118" y="966"/>
                  <a:pt x="117" y="904"/>
                </a:cubicBezTo>
                <a:cubicBezTo>
                  <a:pt x="119" y="904"/>
                  <a:pt x="122" y="904"/>
                  <a:pt x="125" y="904"/>
                </a:cubicBezTo>
                <a:cubicBezTo>
                  <a:pt x="140" y="905"/>
                  <a:pt x="156" y="906"/>
                  <a:pt x="171" y="907"/>
                </a:cubicBezTo>
                <a:cubicBezTo>
                  <a:pt x="202" y="908"/>
                  <a:pt x="240" y="915"/>
                  <a:pt x="269" y="902"/>
                </a:cubicBezTo>
                <a:cubicBezTo>
                  <a:pt x="285" y="895"/>
                  <a:pt x="285" y="867"/>
                  <a:pt x="269" y="860"/>
                </a:cubicBezTo>
                <a:cubicBezTo>
                  <a:pt x="241" y="847"/>
                  <a:pt x="207" y="853"/>
                  <a:pt x="178" y="854"/>
                </a:cubicBezTo>
                <a:cubicBezTo>
                  <a:pt x="162" y="855"/>
                  <a:pt x="146" y="856"/>
                  <a:pt x="130" y="857"/>
                </a:cubicBezTo>
                <a:cubicBezTo>
                  <a:pt x="125" y="857"/>
                  <a:pt x="121" y="857"/>
                  <a:pt x="116" y="858"/>
                </a:cubicBezTo>
                <a:cubicBezTo>
                  <a:pt x="115" y="832"/>
                  <a:pt x="115" y="806"/>
                  <a:pt x="115" y="780"/>
                </a:cubicBezTo>
                <a:cubicBezTo>
                  <a:pt x="129" y="780"/>
                  <a:pt x="142" y="779"/>
                  <a:pt x="155" y="777"/>
                </a:cubicBezTo>
                <a:cubicBezTo>
                  <a:pt x="201" y="772"/>
                  <a:pt x="253" y="764"/>
                  <a:pt x="278" y="721"/>
                </a:cubicBezTo>
                <a:cubicBezTo>
                  <a:pt x="292" y="698"/>
                  <a:pt x="265" y="676"/>
                  <a:pt x="244" y="687"/>
                </a:cubicBezTo>
                <a:cubicBezTo>
                  <a:pt x="203" y="706"/>
                  <a:pt x="159" y="716"/>
                  <a:pt x="116" y="724"/>
                </a:cubicBezTo>
                <a:cubicBezTo>
                  <a:pt x="116" y="661"/>
                  <a:pt x="119" y="597"/>
                  <a:pt x="123" y="533"/>
                </a:cubicBezTo>
                <a:cubicBezTo>
                  <a:pt x="145" y="537"/>
                  <a:pt x="167" y="541"/>
                  <a:pt x="189" y="544"/>
                </a:cubicBezTo>
                <a:cubicBezTo>
                  <a:pt x="222" y="548"/>
                  <a:pt x="256" y="551"/>
                  <a:pt x="283" y="529"/>
                </a:cubicBezTo>
                <a:cubicBezTo>
                  <a:pt x="297" y="517"/>
                  <a:pt x="288" y="497"/>
                  <a:pt x="274" y="492"/>
                </a:cubicBezTo>
                <a:cubicBezTo>
                  <a:pt x="247" y="482"/>
                  <a:pt x="217" y="491"/>
                  <a:pt x="189" y="491"/>
                </a:cubicBezTo>
                <a:cubicBezTo>
                  <a:pt x="168" y="491"/>
                  <a:pt x="147" y="489"/>
                  <a:pt x="126" y="487"/>
                </a:cubicBezTo>
                <a:cubicBezTo>
                  <a:pt x="129" y="450"/>
                  <a:pt x="133" y="413"/>
                  <a:pt x="138" y="376"/>
                </a:cubicBezTo>
                <a:cubicBezTo>
                  <a:pt x="157" y="372"/>
                  <a:pt x="211" y="389"/>
                  <a:pt x="222" y="391"/>
                </a:cubicBezTo>
                <a:cubicBezTo>
                  <a:pt x="244" y="396"/>
                  <a:pt x="267" y="405"/>
                  <a:pt x="289" y="406"/>
                </a:cubicBezTo>
                <a:cubicBezTo>
                  <a:pt x="516" y="654"/>
                  <a:pt x="779" y="875"/>
                  <a:pt x="1029" y="1096"/>
                </a:cubicBezTo>
                <a:cubicBezTo>
                  <a:pt x="1034" y="1101"/>
                  <a:pt x="1040" y="1104"/>
                  <a:pt x="1047" y="1105"/>
                </a:cubicBezTo>
                <a:cubicBezTo>
                  <a:pt x="1000" y="1170"/>
                  <a:pt x="958" y="1238"/>
                  <a:pt x="924" y="1312"/>
                </a:cubicBezTo>
                <a:cubicBezTo>
                  <a:pt x="867" y="1258"/>
                  <a:pt x="794" y="1219"/>
                  <a:pt x="731" y="1173"/>
                </a:cubicBezTo>
                <a:cubicBezTo>
                  <a:pt x="647" y="1112"/>
                  <a:pt x="568" y="1046"/>
                  <a:pt x="490" y="978"/>
                </a:cubicBezTo>
                <a:cubicBezTo>
                  <a:pt x="490" y="968"/>
                  <a:pt x="491" y="959"/>
                  <a:pt x="492" y="950"/>
                </a:cubicBezTo>
                <a:cubicBezTo>
                  <a:pt x="494" y="916"/>
                  <a:pt x="445" y="912"/>
                  <a:pt x="436" y="942"/>
                </a:cubicBezTo>
                <a:cubicBezTo>
                  <a:pt x="365" y="1163"/>
                  <a:pt x="362" y="1419"/>
                  <a:pt x="366" y="1649"/>
                </a:cubicBezTo>
                <a:cubicBezTo>
                  <a:pt x="368" y="1826"/>
                  <a:pt x="378" y="2008"/>
                  <a:pt x="572" y="2058"/>
                </a:cubicBezTo>
                <a:cubicBezTo>
                  <a:pt x="703" y="2091"/>
                  <a:pt x="851" y="2072"/>
                  <a:pt x="984" y="2062"/>
                </a:cubicBezTo>
                <a:cubicBezTo>
                  <a:pt x="1108" y="2052"/>
                  <a:pt x="1247" y="2059"/>
                  <a:pt x="1369" y="2036"/>
                </a:cubicBezTo>
                <a:cubicBezTo>
                  <a:pt x="1594" y="1993"/>
                  <a:pt x="1436" y="1823"/>
                  <a:pt x="1339" y="1727"/>
                </a:cubicBezTo>
                <a:cubicBezTo>
                  <a:pt x="1339" y="1726"/>
                  <a:pt x="1339" y="1726"/>
                  <a:pt x="1340" y="1725"/>
                </a:cubicBezTo>
                <a:cubicBezTo>
                  <a:pt x="1352" y="1725"/>
                  <a:pt x="1364" y="1719"/>
                  <a:pt x="1372" y="1706"/>
                </a:cubicBezTo>
                <a:cubicBezTo>
                  <a:pt x="1411" y="1641"/>
                  <a:pt x="1457" y="1584"/>
                  <a:pt x="1507" y="1532"/>
                </a:cubicBezTo>
                <a:cubicBezTo>
                  <a:pt x="1601" y="1666"/>
                  <a:pt x="1697" y="1798"/>
                  <a:pt x="1800" y="1924"/>
                </a:cubicBezTo>
                <a:close/>
                <a:moveTo>
                  <a:pt x="1834" y="1118"/>
                </a:moveTo>
                <a:cubicBezTo>
                  <a:pt x="1678" y="1291"/>
                  <a:pt x="1480" y="1410"/>
                  <a:pt x="1344" y="1598"/>
                </a:cubicBezTo>
                <a:cubicBezTo>
                  <a:pt x="1330" y="1567"/>
                  <a:pt x="1289" y="1550"/>
                  <a:pt x="1254" y="1541"/>
                </a:cubicBezTo>
                <a:cubicBezTo>
                  <a:pt x="1253" y="1531"/>
                  <a:pt x="1251" y="1522"/>
                  <a:pt x="1248" y="1513"/>
                </a:cubicBezTo>
                <a:cubicBezTo>
                  <a:pt x="1379" y="1441"/>
                  <a:pt x="1468" y="1325"/>
                  <a:pt x="1554" y="1206"/>
                </a:cubicBezTo>
                <a:cubicBezTo>
                  <a:pt x="1609" y="1128"/>
                  <a:pt x="1663" y="1050"/>
                  <a:pt x="1725" y="978"/>
                </a:cubicBezTo>
                <a:cubicBezTo>
                  <a:pt x="1776" y="918"/>
                  <a:pt x="1842" y="878"/>
                  <a:pt x="1899" y="826"/>
                </a:cubicBezTo>
                <a:cubicBezTo>
                  <a:pt x="1937" y="864"/>
                  <a:pt x="1976" y="902"/>
                  <a:pt x="2017" y="934"/>
                </a:cubicBezTo>
                <a:cubicBezTo>
                  <a:pt x="1949" y="1008"/>
                  <a:pt x="1873" y="1074"/>
                  <a:pt x="1834" y="1118"/>
                </a:cubicBezTo>
                <a:close/>
                <a:moveTo>
                  <a:pt x="2053" y="894"/>
                </a:moveTo>
                <a:cubicBezTo>
                  <a:pt x="1994" y="825"/>
                  <a:pt x="1915" y="768"/>
                  <a:pt x="1847" y="710"/>
                </a:cubicBezTo>
                <a:cubicBezTo>
                  <a:pt x="1768" y="644"/>
                  <a:pt x="1690" y="576"/>
                  <a:pt x="1612" y="509"/>
                </a:cubicBezTo>
                <a:cubicBezTo>
                  <a:pt x="1627" y="491"/>
                  <a:pt x="1643" y="473"/>
                  <a:pt x="1660" y="457"/>
                </a:cubicBezTo>
                <a:cubicBezTo>
                  <a:pt x="1743" y="526"/>
                  <a:pt x="1823" y="598"/>
                  <a:pt x="1904" y="670"/>
                </a:cubicBezTo>
                <a:cubicBezTo>
                  <a:pt x="1957" y="718"/>
                  <a:pt x="2025" y="802"/>
                  <a:pt x="2096" y="840"/>
                </a:cubicBezTo>
                <a:cubicBezTo>
                  <a:pt x="2083" y="858"/>
                  <a:pt x="2068" y="876"/>
                  <a:pt x="2053" y="894"/>
                </a:cubicBezTo>
                <a:close/>
                <a:moveTo>
                  <a:pt x="2130" y="785"/>
                </a:moveTo>
                <a:cubicBezTo>
                  <a:pt x="2079" y="727"/>
                  <a:pt x="1993" y="677"/>
                  <a:pt x="1939" y="635"/>
                </a:cubicBezTo>
                <a:cubicBezTo>
                  <a:pt x="1853" y="568"/>
                  <a:pt x="1766" y="502"/>
                  <a:pt x="1675" y="442"/>
                </a:cubicBezTo>
                <a:cubicBezTo>
                  <a:pt x="1693" y="427"/>
                  <a:pt x="1710" y="413"/>
                  <a:pt x="1727" y="403"/>
                </a:cubicBezTo>
                <a:cubicBezTo>
                  <a:pt x="1871" y="512"/>
                  <a:pt x="2014" y="621"/>
                  <a:pt x="2149" y="740"/>
                </a:cubicBezTo>
                <a:cubicBezTo>
                  <a:pt x="2145" y="755"/>
                  <a:pt x="2138" y="770"/>
                  <a:pt x="2130" y="785"/>
                </a:cubicBezTo>
                <a:close/>
                <a:moveTo>
                  <a:pt x="1752" y="390"/>
                </a:moveTo>
                <a:cubicBezTo>
                  <a:pt x="1782" y="377"/>
                  <a:pt x="1812" y="374"/>
                  <a:pt x="1839" y="387"/>
                </a:cubicBezTo>
                <a:cubicBezTo>
                  <a:pt x="1936" y="431"/>
                  <a:pt x="2029" y="520"/>
                  <a:pt x="2108" y="587"/>
                </a:cubicBezTo>
                <a:cubicBezTo>
                  <a:pt x="2138" y="612"/>
                  <a:pt x="2153" y="641"/>
                  <a:pt x="2157" y="671"/>
                </a:cubicBezTo>
                <a:cubicBezTo>
                  <a:pt x="2033" y="564"/>
                  <a:pt x="1890" y="480"/>
                  <a:pt x="1752" y="390"/>
                </a:cubicBezTo>
                <a:close/>
                <a:moveTo>
                  <a:pt x="2235" y="586"/>
                </a:moveTo>
                <a:cubicBezTo>
                  <a:pt x="2230" y="589"/>
                  <a:pt x="2228" y="593"/>
                  <a:pt x="2226" y="597"/>
                </a:cubicBezTo>
                <a:cubicBezTo>
                  <a:pt x="2204" y="564"/>
                  <a:pt x="2172" y="530"/>
                  <a:pt x="2128" y="492"/>
                </a:cubicBezTo>
                <a:cubicBezTo>
                  <a:pt x="2033" y="413"/>
                  <a:pt x="1931" y="315"/>
                  <a:pt x="1825" y="297"/>
                </a:cubicBezTo>
                <a:cubicBezTo>
                  <a:pt x="1835" y="296"/>
                  <a:pt x="1844" y="290"/>
                  <a:pt x="1850" y="280"/>
                </a:cubicBezTo>
                <a:cubicBezTo>
                  <a:pt x="1890" y="214"/>
                  <a:pt x="1922" y="124"/>
                  <a:pt x="2003" y="100"/>
                </a:cubicBezTo>
                <a:cubicBezTo>
                  <a:pt x="2064" y="82"/>
                  <a:pt x="2139" y="146"/>
                  <a:pt x="2181" y="181"/>
                </a:cubicBezTo>
                <a:cubicBezTo>
                  <a:pt x="2249" y="235"/>
                  <a:pt x="2318" y="296"/>
                  <a:pt x="2362" y="371"/>
                </a:cubicBezTo>
                <a:cubicBezTo>
                  <a:pt x="2413" y="457"/>
                  <a:pt x="2289" y="540"/>
                  <a:pt x="2235" y="58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2" name="Oval 10">
            <a:extLst>
              <a:ext uri="{FF2B5EF4-FFF2-40B4-BE49-F238E27FC236}">
                <a16:creationId xmlns:a16="http://schemas.microsoft.com/office/drawing/2014/main" xmlns="" id="{DC31FBEC-AEB5-4BD9-9B1E-6789F553D301}"/>
              </a:ext>
            </a:extLst>
          </p:cNvPr>
          <p:cNvSpPr/>
          <p:nvPr/>
        </p:nvSpPr>
        <p:spPr>
          <a:xfrm>
            <a:off x="3828915" y="3911336"/>
            <a:ext cx="405901" cy="501173"/>
          </a:xfrm>
          <a:custGeom>
            <a:avLst/>
            <a:gdLst>
              <a:gd name="T0" fmla="*/ 1937 w 2110"/>
              <a:gd name="T1" fmla="*/ 1526 h 2609"/>
              <a:gd name="T2" fmla="*/ 1354 w 2110"/>
              <a:gd name="T3" fmla="*/ 85 h 2609"/>
              <a:gd name="T4" fmla="*/ 1249 w 2110"/>
              <a:gd name="T5" fmla="*/ 114 h 2609"/>
              <a:gd name="T6" fmla="*/ 1013 w 2110"/>
              <a:gd name="T7" fmla="*/ 150 h 2609"/>
              <a:gd name="T8" fmla="*/ 1207 w 2110"/>
              <a:gd name="T9" fmla="*/ 216 h 2609"/>
              <a:gd name="T10" fmla="*/ 1146 w 2110"/>
              <a:gd name="T11" fmla="*/ 345 h 2609"/>
              <a:gd name="T12" fmla="*/ 234 w 2110"/>
              <a:gd name="T13" fmla="*/ 697 h 2609"/>
              <a:gd name="T14" fmla="*/ 599 w 2110"/>
              <a:gd name="T15" fmla="*/ 1953 h 2609"/>
              <a:gd name="T16" fmla="*/ 646 w 2110"/>
              <a:gd name="T17" fmla="*/ 1996 h 2609"/>
              <a:gd name="T18" fmla="*/ 458 w 2110"/>
              <a:gd name="T19" fmla="*/ 2088 h 2609"/>
              <a:gd name="T20" fmla="*/ 553 w 2110"/>
              <a:gd name="T21" fmla="*/ 2208 h 2609"/>
              <a:gd name="T22" fmla="*/ 496 w 2110"/>
              <a:gd name="T23" fmla="*/ 2357 h 2609"/>
              <a:gd name="T24" fmla="*/ 382 w 2110"/>
              <a:gd name="T25" fmla="*/ 2570 h 2609"/>
              <a:gd name="T26" fmla="*/ 1110 w 2110"/>
              <a:gd name="T27" fmla="*/ 2587 h 2609"/>
              <a:gd name="T28" fmla="*/ 1717 w 2110"/>
              <a:gd name="T29" fmla="*/ 2559 h 2609"/>
              <a:gd name="T30" fmla="*/ 1286 w 2110"/>
              <a:gd name="T31" fmla="*/ 2343 h 2609"/>
              <a:gd name="T32" fmla="*/ 604 w 2110"/>
              <a:gd name="T33" fmla="*/ 2346 h 2609"/>
              <a:gd name="T34" fmla="*/ 644 w 2110"/>
              <a:gd name="T35" fmla="*/ 2243 h 2609"/>
              <a:gd name="T36" fmla="*/ 1297 w 2110"/>
              <a:gd name="T37" fmla="*/ 222 h 2609"/>
              <a:gd name="T38" fmla="*/ 676 w 2110"/>
              <a:gd name="T39" fmla="*/ 2165 h 2609"/>
              <a:gd name="T40" fmla="*/ 1692 w 2110"/>
              <a:gd name="T41" fmla="*/ 1424 h 2609"/>
              <a:gd name="T42" fmla="*/ 1220 w 2110"/>
              <a:gd name="T43" fmla="*/ 373 h 2609"/>
              <a:gd name="T44" fmla="*/ 342 w 2110"/>
              <a:gd name="T45" fmla="*/ 1623 h 2609"/>
              <a:gd name="T46" fmla="*/ 315 w 2110"/>
              <a:gd name="T47" fmla="*/ 724 h 2609"/>
              <a:gd name="T48" fmla="*/ 328 w 2110"/>
              <a:gd name="T49" fmla="*/ 947 h 2609"/>
              <a:gd name="T50" fmla="*/ 638 w 2110"/>
              <a:gd name="T51" fmla="*/ 1760 h 2609"/>
              <a:gd name="T52" fmla="*/ 683 w 2110"/>
              <a:gd name="T53" fmla="*/ 1751 h 2609"/>
              <a:gd name="T54" fmla="*/ 829 w 2110"/>
              <a:gd name="T55" fmla="*/ 1640 h 2609"/>
              <a:gd name="T56" fmla="*/ 971 w 2110"/>
              <a:gd name="T57" fmla="*/ 1362 h 2609"/>
              <a:gd name="T58" fmla="*/ 655 w 2110"/>
              <a:gd name="T59" fmla="*/ 1147 h 2609"/>
              <a:gd name="T60" fmla="*/ 701 w 2110"/>
              <a:gd name="T61" fmla="*/ 730 h 2609"/>
              <a:gd name="T62" fmla="*/ 1014 w 2110"/>
              <a:gd name="T63" fmla="*/ 409 h 2609"/>
              <a:gd name="T64" fmla="*/ 1296 w 2110"/>
              <a:gd name="T65" fmla="*/ 496 h 2609"/>
              <a:gd name="T66" fmla="*/ 1181 w 2110"/>
              <a:gd name="T67" fmla="*/ 734 h 2609"/>
              <a:gd name="T68" fmla="*/ 1477 w 2110"/>
              <a:gd name="T69" fmla="*/ 799 h 2609"/>
              <a:gd name="T70" fmla="*/ 1642 w 2110"/>
              <a:gd name="T71" fmla="*/ 966 h 2609"/>
              <a:gd name="T72" fmla="*/ 1274 w 2110"/>
              <a:gd name="T73" fmla="*/ 1192 h 2609"/>
              <a:gd name="T74" fmla="*/ 1462 w 2110"/>
              <a:gd name="T75" fmla="*/ 1643 h 2609"/>
              <a:gd name="T76" fmla="*/ 1325 w 2110"/>
              <a:gd name="T77" fmla="*/ 1806 h 2609"/>
              <a:gd name="T78" fmla="*/ 342 w 2110"/>
              <a:gd name="T79" fmla="*/ 1623 h 2609"/>
              <a:gd name="T80" fmla="*/ 1662 w 2110"/>
              <a:gd name="T81" fmla="*/ 2494 h 2609"/>
              <a:gd name="T82" fmla="*/ 1626 w 2110"/>
              <a:gd name="T83" fmla="*/ 2460 h 2609"/>
              <a:gd name="T84" fmla="*/ 1613 w 2110"/>
              <a:gd name="T85" fmla="*/ 2454 h 2609"/>
              <a:gd name="T86" fmla="*/ 649 w 2110"/>
              <a:gd name="T87" fmla="*/ 2490 h 2609"/>
              <a:gd name="T88" fmla="*/ 692 w 2110"/>
              <a:gd name="T89" fmla="*/ 2495 h 2609"/>
              <a:gd name="T90" fmla="*/ 649 w 2110"/>
              <a:gd name="T91" fmla="*/ 2490 h 2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110" h="2609">
                <a:moveTo>
                  <a:pt x="644" y="2243"/>
                </a:moveTo>
                <a:cubicBezTo>
                  <a:pt x="1151" y="2400"/>
                  <a:pt x="1773" y="2014"/>
                  <a:pt x="1937" y="1526"/>
                </a:cubicBezTo>
                <a:cubicBezTo>
                  <a:pt x="2110" y="1014"/>
                  <a:pt x="1823" y="362"/>
                  <a:pt x="1329" y="145"/>
                </a:cubicBezTo>
                <a:cubicBezTo>
                  <a:pt x="1337" y="125"/>
                  <a:pt x="1346" y="105"/>
                  <a:pt x="1354" y="85"/>
                </a:cubicBezTo>
                <a:cubicBezTo>
                  <a:pt x="1375" y="39"/>
                  <a:pt x="1314" y="0"/>
                  <a:pt x="1285" y="45"/>
                </a:cubicBezTo>
                <a:cubicBezTo>
                  <a:pt x="1271" y="66"/>
                  <a:pt x="1260" y="90"/>
                  <a:pt x="1249" y="114"/>
                </a:cubicBezTo>
                <a:cubicBezTo>
                  <a:pt x="1174" y="89"/>
                  <a:pt x="1095" y="74"/>
                  <a:pt x="1013" y="71"/>
                </a:cubicBezTo>
                <a:cubicBezTo>
                  <a:pt x="961" y="68"/>
                  <a:pt x="962" y="146"/>
                  <a:pt x="1013" y="150"/>
                </a:cubicBezTo>
                <a:cubicBezTo>
                  <a:pt x="1084" y="155"/>
                  <a:pt x="1152" y="170"/>
                  <a:pt x="1217" y="191"/>
                </a:cubicBezTo>
                <a:cubicBezTo>
                  <a:pt x="1213" y="200"/>
                  <a:pt x="1210" y="208"/>
                  <a:pt x="1207" y="216"/>
                </a:cubicBezTo>
                <a:cubicBezTo>
                  <a:pt x="1197" y="241"/>
                  <a:pt x="1175" y="279"/>
                  <a:pt x="1166" y="313"/>
                </a:cubicBezTo>
                <a:cubicBezTo>
                  <a:pt x="1159" y="324"/>
                  <a:pt x="1153" y="335"/>
                  <a:pt x="1146" y="345"/>
                </a:cubicBezTo>
                <a:cubicBezTo>
                  <a:pt x="1144" y="347"/>
                  <a:pt x="1143" y="349"/>
                  <a:pt x="1143" y="350"/>
                </a:cubicBezTo>
                <a:cubicBezTo>
                  <a:pt x="802" y="269"/>
                  <a:pt x="436" y="397"/>
                  <a:pt x="234" y="697"/>
                </a:cubicBezTo>
                <a:cubicBezTo>
                  <a:pt x="0" y="1043"/>
                  <a:pt x="110" y="1530"/>
                  <a:pt x="394" y="1810"/>
                </a:cubicBezTo>
                <a:cubicBezTo>
                  <a:pt x="452" y="1867"/>
                  <a:pt x="523" y="1919"/>
                  <a:pt x="599" y="1953"/>
                </a:cubicBezTo>
                <a:cubicBezTo>
                  <a:pt x="599" y="1969"/>
                  <a:pt x="607" y="1985"/>
                  <a:pt x="627" y="1991"/>
                </a:cubicBezTo>
                <a:cubicBezTo>
                  <a:pt x="633" y="1993"/>
                  <a:pt x="640" y="1994"/>
                  <a:pt x="646" y="1996"/>
                </a:cubicBezTo>
                <a:cubicBezTo>
                  <a:pt x="630" y="2030"/>
                  <a:pt x="605" y="2082"/>
                  <a:pt x="581" y="2139"/>
                </a:cubicBezTo>
                <a:cubicBezTo>
                  <a:pt x="539" y="2125"/>
                  <a:pt x="498" y="2108"/>
                  <a:pt x="458" y="2088"/>
                </a:cubicBezTo>
                <a:cubicBezTo>
                  <a:pt x="425" y="2070"/>
                  <a:pt x="399" y="2116"/>
                  <a:pt x="429" y="2137"/>
                </a:cubicBezTo>
                <a:cubicBezTo>
                  <a:pt x="469" y="2165"/>
                  <a:pt x="511" y="2189"/>
                  <a:pt x="553" y="2208"/>
                </a:cubicBezTo>
                <a:cubicBezTo>
                  <a:pt x="542" y="2239"/>
                  <a:pt x="532" y="2270"/>
                  <a:pt x="525" y="2299"/>
                </a:cubicBezTo>
                <a:cubicBezTo>
                  <a:pt x="515" y="2318"/>
                  <a:pt x="505" y="2338"/>
                  <a:pt x="496" y="2357"/>
                </a:cubicBezTo>
                <a:cubicBezTo>
                  <a:pt x="401" y="2379"/>
                  <a:pt x="332" y="2432"/>
                  <a:pt x="348" y="2552"/>
                </a:cubicBezTo>
                <a:cubicBezTo>
                  <a:pt x="351" y="2571"/>
                  <a:pt x="368" y="2575"/>
                  <a:pt x="382" y="2570"/>
                </a:cubicBezTo>
                <a:cubicBezTo>
                  <a:pt x="387" y="2572"/>
                  <a:pt x="392" y="2574"/>
                  <a:pt x="398" y="2574"/>
                </a:cubicBezTo>
                <a:cubicBezTo>
                  <a:pt x="636" y="2573"/>
                  <a:pt x="873" y="2565"/>
                  <a:pt x="1110" y="2587"/>
                </a:cubicBezTo>
                <a:cubicBezTo>
                  <a:pt x="1219" y="2597"/>
                  <a:pt x="1329" y="2603"/>
                  <a:pt x="1439" y="2604"/>
                </a:cubicBezTo>
                <a:cubicBezTo>
                  <a:pt x="1525" y="2604"/>
                  <a:pt x="1642" y="2609"/>
                  <a:pt x="1717" y="2559"/>
                </a:cubicBezTo>
                <a:cubicBezTo>
                  <a:pt x="1781" y="2516"/>
                  <a:pt x="1742" y="2443"/>
                  <a:pt x="1693" y="2407"/>
                </a:cubicBezTo>
                <a:cubicBezTo>
                  <a:pt x="1582" y="2326"/>
                  <a:pt x="1416" y="2337"/>
                  <a:pt x="1286" y="2343"/>
                </a:cubicBezTo>
                <a:cubicBezTo>
                  <a:pt x="1149" y="2349"/>
                  <a:pt x="1011" y="2376"/>
                  <a:pt x="873" y="2364"/>
                </a:cubicBezTo>
                <a:cubicBezTo>
                  <a:pt x="809" y="2358"/>
                  <a:pt x="703" y="2343"/>
                  <a:pt x="604" y="2346"/>
                </a:cubicBezTo>
                <a:cubicBezTo>
                  <a:pt x="615" y="2318"/>
                  <a:pt x="624" y="2291"/>
                  <a:pt x="633" y="2270"/>
                </a:cubicBezTo>
                <a:cubicBezTo>
                  <a:pt x="637" y="2261"/>
                  <a:pt x="640" y="2252"/>
                  <a:pt x="644" y="2243"/>
                </a:cubicBezTo>
                <a:close/>
                <a:moveTo>
                  <a:pt x="1271" y="275"/>
                </a:moveTo>
                <a:cubicBezTo>
                  <a:pt x="1280" y="258"/>
                  <a:pt x="1288" y="240"/>
                  <a:pt x="1297" y="222"/>
                </a:cubicBezTo>
                <a:cubicBezTo>
                  <a:pt x="1750" y="423"/>
                  <a:pt x="1998" y="994"/>
                  <a:pt x="1868" y="1477"/>
                </a:cubicBezTo>
                <a:cubicBezTo>
                  <a:pt x="1733" y="1973"/>
                  <a:pt x="1162" y="2268"/>
                  <a:pt x="676" y="2165"/>
                </a:cubicBezTo>
                <a:cubicBezTo>
                  <a:pt x="695" y="2115"/>
                  <a:pt x="713" y="2065"/>
                  <a:pt x="728" y="2014"/>
                </a:cubicBezTo>
                <a:cubicBezTo>
                  <a:pt x="1153" y="2088"/>
                  <a:pt x="1547" y="1838"/>
                  <a:pt x="1692" y="1424"/>
                </a:cubicBezTo>
                <a:cubicBezTo>
                  <a:pt x="1832" y="1025"/>
                  <a:pt x="1682" y="564"/>
                  <a:pt x="1280" y="395"/>
                </a:cubicBezTo>
                <a:cubicBezTo>
                  <a:pt x="1261" y="387"/>
                  <a:pt x="1241" y="380"/>
                  <a:pt x="1220" y="373"/>
                </a:cubicBezTo>
                <a:cubicBezTo>
                  <a:pt x="1248" y="354"/>
                  <a:pt x="1260" y="307"/>
                  <a:pt x="1271" y="275"/>
                </a:cubicBezTo>
                <a:close/>
                <a:moveTo>
                  <a:pt x="342" y="1623"/>
                </a:moveTo>
                <a:cubicBezTo>
                  <a:pt x="232" y="1466"/>
                  <a:pt x="182" y="1273"/>
                  <a:pt x="191" y="1083"/>
                </a:cubicBezTo>
                <a:cubicBezTo>
                  <a:pt x="198" y="946"/>
                  <a:pt x="243" y="825"/>
                  <a:pt x="315" y="724"/>
                </a:cubicBezTo>
                <a:cubicBezTo>
                  <a:pt x="315" y="725"/>
                  <a:pt x="315" y="727"/>
                  <a:pt x="316" y="728"/>
                </a:cubicBezTo>
                <a:cubicBezTo>
                  <a:pt x="354" y="783"/>
                  <a:pt x="330" y="885"/>
                  <a:pt x="328" y="947"/>
                </a:cubicBezTo>
                <a:cubicBezTo>
                  <a:pt x="325" y="1017"/>
                  <a:pt x="323" y="1104"/>
                  <a:pt x="357" y="1167"/>
                </a:cubicBezTo>
                <a:cubicBezTo>
                  <a:pt x="468" y="1373"/>
                  <a:pt x="625" y="1513"/>
                  <a:pt x="638" y="1760"/>
                </a:cubicBezTo>
                <a:cubicBezTo>
                  <a:pt x="639" y="1789"/>
                  <a:pt x="680" y="1788"/>
                  <a:pt x="682" y="1760"/>
                </a:cubicBezTo>
                <a:cubicBezTo>
                  <a:pt x="683" y="1757"/>
                  <a:pt x="683" y="1754"/>
                  <a:pt x="683" y="1751"/>
                </a:cubicBezTo>
                <a:lnTo>
                  <a:pt x="683" y="1751"/>
                </a:lnTo>
                <a:cubicBezTo>
                  <a:pt x="741" y="1746"/>
                  <a:pt x="792" y="1678"/>
                  <a:pt x="829" y="1640"/>
                </a:cubicBezTo>
                <a:cubicBezTo>
                  <a:pt x="891" y="1577"/>
                  <a:pt x="948" y="1498"/>
                  <a:pt x="966" y="1411"/>
                </a:cubicBezTo>
                <a:cubicBezTo>
                  <a:pt x="970" y="1394"/>
                  <a:pt x="971" y="1377"/>
                  <a:pt x="971" y="1362"/>
                </a:cubicBezTo>
                <a:cubicBezTo>
                  <a:pt x="985" y="1345"/>
                  <a:pt x="983" y="1318"/>
                  <a:pt x="958" y="1306"/>
                </a:cubicBezTo>
                <a:cubicBezTo>
                  <a:pt x="913" y="1203"/>
                  <a:pt x="758" y="1169"/>
                  <a:pt x="655" y="1147"/>
                </a:cubicBezTo>
                <a:cubicBezTo>
                  <a:pt x="544" y="1123"/>
                  <a:pt x="342" y="1015"/>
                  <a:pt x="474" y="897"/>
                </a:cubicBezTo>
                <a:cubicBezTo>
                  <a:pt x="544" y="833"/>
                  <a:pt x="633" y="796"/>
                  <a:pt x="701" y="730"/>
                </a:cubicBezTo>
                <a:cubicBezTo>
                  <a:pt x="743" y="689"/>
                  <a:pt x="911" y="476"/>
                  <a:pt x="829" y="416"/>
                </a:cubicBezTo>
                <a:cubicBezTo>
                  <a:pt x="890" y="407"/>
                  <a:pt x="951" y="404"/>
                  <a:pt x="1014" y="409"/>
                </a:cubicBezTo>
                <a:cubicBezTo>
                  <a:pt x="1121" y="418"/>
                  <a:pt x="1217" y="447"/>
                  <a:pt x="1301" y="493"/>
                </a:cubicBezTo>
                <a:cubicBezTo>
                  <a:pt x="1299" y="494"/>
                  <a:pt x="1298" y="495"/>
                  <a:pt x="1296" y="496"/>
                </a:cubicBezTo>
                <a:cubicBezTo>
                  <a:pt x="1229" y="549"/>
                  <a:pt x="1172" y="613"/>
                  <a:pt x="1140" y="693"/>
                </a:cubicBezTo>
                <a:cubicBezTo>
                  <a:pt x="1131" y="717"/>
                  <a:pt x="1158" y="740"/>
                  <a:pt x="1181" y="734"/>
                </a:cubicBezTo>
                <a:cubicBezTo>
                  <a:pt x="1266" y="707"/>
                  <a:pt x="1293" y="768"/>
                  <a:pt x="1368" y="792"/>
                </a:cubicBezTo>
                <a:cubicBezTo>
                  <a:pt x="1401" y="802"/>
                  <a:pt x="1442" y="799"/>
                  <a:pt x="1477" y="799"/>
                </a:cubicBezTo>
                <a:cubicBezTo>
                  <a:pt x="1511" y="799"/>
                  <a:pt x="1552" y="806"/>
                  <a:pt x="1586" y="799"/>
                </a:cubicBezTo>
                <a:cubicBezTo>
                  <a:pt x="1610" y="851"/>
                  <a:pt x="1629" y="907"/>
                  <a:pt x="1642" y="966"/>
                </a:cubicBezTo>
                <a:cubicBezTo>
                  <a:pt x="1503" y="866"/>
                  <a:pt x="1167" y="751"/>
                  <a:pt x="1099" y="908"/>
                </a:cubicBezTo>
                <a:cubicBezTo>
                  <a:pt x="1049" y="1023"/>
                  <a:pt x="1179" y="1153"/>
                  <a:pt x="1274" y="1192"/>
                </a:cubicBezTo>
                <a:cubicBezTo>
                  <a:pt x="1386" y="1237"/>
                  <a:pt x="1447" y="1277"/>
                  <a:pt x="1443" y="1412"/>
                </a:cubicBezTo>
                <a:cubicBezTo>
                  <a:pt x="1442" y="1486"/>
                  <a:pt x="1405" y="1581"/>
                  <a:pt x="1462" y="1643"/>
                </a:cubicBezTo>
                <a:cubicBezTo>
                  <a:pt x="1467" y="1648"/>
                  <a:pt x="1473" y="1651"/>
                  <a:pt x="1480" y="1653"/>
                </a:cubicBezTo>
                <a:cubicBezTo>
                  <a:pt x="1436" y="1710"/>
                  <a:pt x="1384" y="1762"/>
                  <a:pt x="1325" y="1806"/>
                </a:cubicBezTo>
                <a:cubicBezTo>
                  <a:pt x="1155" y="1935"/>
                  <a:pt x="950" y="1964"/>
                  <a:pt x="747" y="1934"/>
                </a:cubicBezTo>
                <a:cubicBezTo>
                  <a:pt x="588" y="1854"/>
                  <a:pt x="450" y="1777"/>
                  <a:pt x="342" y="1623"/>
                </a:cubicBezTo>
                <a:close/>
                <a:moveTo>
                  <a:pt x="1621" y="2457"/>
                </a:moveTo>
                <a:cubicBezTo>
                  <a:pt x="1657" y="2474"/>
                  <a:pt x="1667" y="2486"/>
                  <a:pt x="1662" y="2494"/>
                </a:cubicBezTo>
                <a:cubicBezTo>
                  <a:pt x="1658" y="2489"/>
                  <a:pt x="1653" y="2483"/>
                  <a:pt x="1648" y="2479"/>
                </a:cubicBezTo>
                <a:cubicBezTo>
                  <a:pt x="1643" y="2471"/>
                  <a:pt x="1636" y="2464"/>
                  <a:pt x="1626" y="2460"/>
                </a:cubicBezTo>
                <a:cubicBezTo>
                  <a:pt x="1624" y="2459"/>
                  <a:pt x="1621" y="2458"/>
                  <a:pt x="1619" y="2457"/>
                </a:cubicBezTo>
                <a:cubicBezTo>
                  <a:pt x="1617" y="2456"/>
                  <a:pt x="1615" y="2455"/>
                  <a:pt x="1613" y="2454"/>
                </a:cubicBezTo>
                <a:cubicBezTo>
                  <a:pt x="1616" y="2455"/>
                  <a:pt x="1618" y="2456"/>
                  <a:pt x="1621" y="2457"/>
                </a:cubicBezTo>
                <a:close/>
                <a:moveTo>
                  <a:pt x="649" y="2490"/>
                </a:moveTo>
                <a:cubicBezTo>
                  <a:pt x="657" y="2489"/>
                  <a:pt x="665" y="2489"/>
                  <a:pt x="672" y="2488"/>
                </a:cubicBezTo>
                <a:cubicBezTo>
                  <a:pt x="679" y="2491"/>
                  <a:pt x="685" y="2493"/>
                  <a:pt x="692" y="2495"/>
                </a:cubicBezTo>
                <a:cubicBezTo>
                  <a:pt x="663" y="2495"/>
                  <a:pt x="634" y="2494"/>
                  <a:pt x="606" y="2494"/>
                </a:cubicBezTo>
                <a:cubicBezTo>
                  <a:pt x="621" y="2492"/>
                  <a:pt x="636" y="2491"/>
                  <a:pt x="649" y="249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4" name="Oval 10">
            <a:extLst>
              <a:ext uri="{FF2B5EF4-FFF2-40B4-BE49-F238E27FC236}">
                <a16:creationId xmlns:a16="http://schemas.microsoft.com/office/drawing/2014/main" xmlns="" id="{8E5BF194-2DF5-43CB-A9B7-B61D9D956D74}"/>
              </a:ext>
            </a:extLst>
          </p:cNvPr>
          <p:cNvSpPr/>
          <p:nvPr/>
        </p:nvSpPr>
        <p:spPr>
          <a:xfrm>
            <a:off x="4730508" y="3911976"/>
            <a:ext cx="501173" cy="499893"/>
          </a:xfrm>
          <a:custGeom>
            <a:avLst/>
            <a:gdLst>
              <a:gd name="connsiteX0" fmla="*/ 353905 w 608133"/>
              <a:gd name="connsiteY0" fmla="*/ 372216 h 606580"/>
              <a:gd name="connsiteX1" fmla="*/ 357698 w 608133"/>
              <a:gd name="connsiteY1" fmla="*/ 373425 h 606580"/>
              <a:gd name="connsiteX2" fmla="*/ 354188 w 608133"/>
              <a:gd name="connsiteY2" fmla="*/ 382408 h 606580"/>
              <a:gd name="connsiteX3" fmla="*/ 333146 w 608133"/>
              <a:gd name="connsiteY3" fmla="*/ 392715 h 606580"/>
              <a:gd name="connsiteX4" fmla="*/ 333146 w 608133"/>
              <a:gd name="connsiteY4" fmla="*/ 400756 h 606580"/>
              <a:gd name="connsiteX5" fmla="*/ 341831 w 608133"/>
              <a:gd name="connsiteY5" fmla="*/ 400756 h 606580"/>
              <a:gd name="connsiteX6" fmla="*/ 341831 w 608133"/>
              <a:gd name="connsiteY6" fmla="*/ 406245 h 606580"/>
              <a:gd name="connsiteX7" fmla="*/ 319097 w 608133"/>
              <a:gd name="connsiteY7" fmla="*/ 406245 h 606580"/>
              <a:gd name="connsiteX8" fmla="*/ 319097 w 608133"/>
              <a:gd name="connsiteY8" fmla="*/ 400756 h 606580"/>
              <a:gd name="connsiteX9" fmla="*/ 329187 w 608133"/>
              <a:gd name="connsiteY9" fmla="*/ 400756 h 606580"/>
              <a:gd name="connsiteX10" fmla="*/ 329187 w 608133"/>
              <a:gd name="connsiteY10" fmla="*/ 392715 h 606580"/>
              <a:gd name="connsiteX11" fmla="*/ 329187 w 608133"/>
              <a:gd name="connsiteY11" fmla="*/ 390162 h 606580"/>
              <a:gd name="connsiteX12" fmla="*/ 329187 w 608133"/>
              <a:gd name="connsiteY12" fmla="*/ 388631 h 606580"/>
              <a:gd name="connsiteX13" fmla="*/ 330464 w 608133"/>
              <a:gd name="connsiteY13" fmla="*/ 388758 h 606580"/>
              <a:gd name="connsiteX14" fmla="*/ 350484 w 608133"/>
              <a:gd name="connsiteY14" fmla="*/ 380430 h 606580"/>
              <a:gd name="connsiteX15" fmla="*/ 154231 w 608133"/>
              <a:gd name="connsiteY15" fmla="*/ 365050 h 606580"/>
              <a:gd name="connsiteX16" fmla="*/ 154668 w 608133"/>
              <a:gd name="connsiteY16" fmla="*/ 366964 h 606580"/>
              <a:gd name="connsiteX17" fmla="*/ 155372 w 608133"/>
              <a:gd name="connsiteY17" fmla="*/ 370090 h 606580"/>
              <a:gd name="connsiteX18" fmla="*/ 153754 w 608133"/>
              <a:gd name="connsiteY18" fmla="*/ 367178 h 606580"/>
              <a:gd name="connsiteX19" fmla="*/ 153213 w 608133"/>
              <a:gd name="connsiteY19" fmla="*/ 366194 h 606580"/>
              <a:gd name="connsiteX20" fmla="*/ 154228 w 608133"/>
              <a:gd name="connsiteY20" fmla="*/ 365035 h 606580"/>
              <a:gd name="connsiteX21" fmla="*/ 153198 w 608133"/>
              <a:gd name="connsiteY21" fmla="*/ 366178 h 606580"/>
              <a:gd name="connsiteX22" fmla="*/ 153754 w 608133"/>
              <a:gd name="connsiteY22" fmla="*/ 367178 h 606580"/>
              <a:gd name="connsiteX23" fmla="*/ 155385 w 608133"/>
              <a:gd name="connsiteY23" fmla="*/ 370149 h 606580"/>
              <a:gd name="connsiteX24" fmla="*/ 155372 w 608133"/>
              <a:gd name="connsiteY24" fmla="*/ 370090 h 606580"/>
              <a:gd name="connsiteX25" fmla="*/ 155386 w 608133"/>
              <a:gd name="connsiteY25" fmla="*/ 370116 h 606580"/>
              <a:gd name="connsiteX26" fmla="*/ 154668 w 608133"/>
              <a:gd name="connsiteY26" fmla="*/ 366964 h 606580"/>
              <a:gd name="connsiteX27" fmla="*/ 154235 w 608133"/>
              <a:gd name="connsiteY27" fmla="*/ 365045 h 606580"/>
              <a:gd name="connsiteX28" fmla="*/ 154231 w 608133"/>
              <a:gd name="connsiteY28" fmla="*/ 365050 h 606580"/>
              <a:gd name="connsiteX29" fmla="*/ 129357 w 608133"/>
              <a:gd name="connsiteY29" fmla="*/ 298669 h 606580"/>
              <a:gd name="connsiteX30" fmla="*/ 136291 w 608133"/>
              <a:gd name="connsiteY30" fmla="*/ 312738 h 606580"/>
              <a:gd name="connsiteX31" fmla="*/ 136471 w 608133"/>
              <a:gd name="connsiteY31" fmla="*/ 313109 h 606580"/>
              <a:gd name="connsiteX32" fmla="*/ 133402 w 608133"/>
              <a:gd name="connsiteY32" fmla="*/ 312982 h 606580"/>
              <a:gd name="connsiteX33" fmla="*/ 127529 w 608133"/>
              <a:gd name="connsiteY33" fmla="*/ 313873 h 606580"/>
              <a:gd name="connsiteX34" fmla="*/ 127529 w 608133"/>
              <a:gd name="connsiteY34" fmla="*/ 300738 h 606580"/>
              <a:gd name="connsiteX35" fmla="*/ 129305 w 608133"/>
              <a:gd name="connsiteY35" fmla="*/ 298562 h 606580"/>
              <a:gd name="connsiteX36" fmla="*/ 127512 w 608133"/>
              <a:gd name="connsiteY36" fmla="*/ 300731 h 606580"/>
              <a:gd name="connsiteX37" fmla="*/ 127512 w 608133"/>
              <a:gd name="connsiteY37" fmla="*/ 313875 h 606580"/>
              <a:gd name="connsiteX38" fmla="*/ 127529 w 608133"/>
              <a:gd name="connsiteY38" fmla="*/ 313873 h 606580"/>
              <a:gd name="connsiteX39" fmla="*/ 127529 w 608133"/>
              <a:gd name="connsiteY39" fmla="*/ 313880 h 606580"/>
              <a:gd name="connsiteX40" fmla="*/ 133407 w 608133"/>
              <a:gd name="connsiteY40" fmla="*/ 312987 h 606580"/>
              <a:gd name="connsiteX41" fmla="*/ 136473 w 608133"/>
              <a:gd name="connsiteY41" fmla="*/ 313115 h 606580"/>
              <a:gd name="connsiteX42" fmla="*/ 136471 w 608133"/>
              <a:gd name="connsiteY42" fmla="*/ 313109 h 606580"/>
              <a:gd name="connsiteX43" fmla="*/ 136474 w 608133"/>
              <a:gd name="connsiteY43" fmla="*/ 313109 h 606580"/>
              <a:gd name="connsiteX44" fmla="*/ 136291 w 608133"/>
              <a:gd name="connsiteY44" fmla="*/ 312738 h 606580"/>
              <a:gd name="connsiteX45" fmla="*/ 129445 w 608133"/>
              <a:gd name="connsiteY45" fmla="*/ 298569 h 606580"/>
              <a:gd name="connsiteX46" fmla="*/ 129357 w 608133"/>
              <a:gd name="connsiteY46" fmla="*/ 298669 h 606580"/>
              <a:gd name="connsiteX47" fmla="*/ 70350 w 608133"/>
              <a:gd name="connsiteY47" fmla="*/ 249152 h 606580"/>
              <a:gd name="connsiteX48" fmla="*/ 73599 w 608133"/>
              <a:gd name="connsiteY48" fmla="*/ 253747 h 606580"/>
              <a:gd name="connsiteX49" fmla="*/ 73003 w 608133"/>
              <a:gd name="connsiteY49" fmla="*/ 254932 h 606580"/>
              <a:gd name="connsiteX50" fmla="*/ 69753 w 608133"/>
              <a:gd name="connsiteY50" fmla="*/ 254932 h 606580"/>
              <a:gd name="connsiteX51" fmla="*/ 68611 w 608133"/>
              <a:gd name="connsiteY51" fmla="*/ 254900 h 606580"/>
              <a:gd name="connsiteX52" fmla="*/ 67343 w 608133"/>
              <a:gd name="connsiteY52" fmla="*/ 250596 h 606580"/>
              <a:gd name="connsiteX53" fmla="*/ 67374 w 608133"/>
              <a:gd name="connsiteY53" fmla="*/ 250579 h 606580"/>
              <a:gd name="connsiteX54" fmla="*/ 12543 w 608133"/>
              <a:gd name="connsiteY54" fmla="*/ 235433 h 606580"/>
              <a:gd name="connsiteX55" fmla="*/ 14960 w 608133"/>
              <a:gd name="connsiteY55" fmla="*/ 247257 h 606580"/>
              <a:gd name="connsiteX56" fmla="*/ 20187 w 608133"/>
              <a:gd name="connsiteY56" fmla="*/ 255668 h 606580"/>
              <a:gd name="connsiteX57" fmla="*/ 23757 w 608133"/>
              <a:gd name="connsiteY57" fmla="*/ 259618 h 606580"/>
              <a:gd name="connsiteX58" fmla="*/ 30131 w 608133"/>
              <a:gd name="connsiteY58" fmla="*/ 262039 h 606580"/>
              <a:gd name="connsiteX59" fmla="*/ 24139 w 608133"/>
              <a:gd name="connsiteY59" fmla="*/ 269048 h 606580"/>
              <a:gd name="connsiteX60" fmla="*/ 12537 w 608133"/>
              <a:gd name="connsiteY60" fmla="*/ 270195 h 606580"/>
              <a:gd name="connsiteX61" fmla="*/ 3740 w 608133"/>
              <a:gd name="connsiteY61" fmla="*/ 270195 h 606580"/>
              <a:gd name="connsiteX62" fmla="*/ 4760 w 608133"/>
              <a:gd name="connsiteY62" fmla="*/ 260001 h 606580"/>
              <a:gd name="connsiteX63" fmla="*/ 10311 w 608133"/>
              <a:gd name="connsiteY63" fmla="*/ 258832 h 606580"/>
              <a:gd name="connsiteX64" fmla="*/ 12012 w 608133"/>
              <a:gd name="connsiteY64" fmla="*/ 258505 h 606580"/>
              <a:gd name="connsiteX65" fmla="*/ 12008 w 608133"/>
              <a:gd name="connsiteY65" fmla="*/ 258475 h 606580"/>
              <a:gd name="connsiteX66" fmla="*/ 12027 w 608133"/>
              <a:gd name="connsiteY66" fmla="*/ 258471 h 606580"/>
              <a:gd name="connsiteX67" fmla="*/ 11390 w 608133"/>
              <a:gd name="connsiteY67" fmla="*/ 253756 h 606580"/>
              <a:gd name="connsiteX68" fmla="*/ 11386 w 608133"/>
              <a:gd name="connsiteY68" fmla="*/ 253754 h 606580"/>
              <a:gd name="connsiteX69" fmla="*/ 11373 w 608133"/>
              <a:gd name="connsiteY69" fmla="*/ 253656 h 606580"/>
              <a:gd name="connsiteX70" fmla="*/ 7285 w 608133"/>
              <a:gd name="connsiteY70" fmla="*/ 251138 h 606580"/>
              <a:gd name="connsiteX71" fmla="*/ 5398 w 608133"/>
              <a:gd name="connsiteY71" fmla="*/ 249933 h 606580"/>
              <a:gd name="connsiteX72" fmla="*/ 4888 w 608133"/>
              <a:gd name="connsiteY72" fmla="*/ 249679 h 606580"/>
              <a:gd name="connsiteX73" fmla="*/ 7565 w 608133"/>
              <a:gd name="connsiteY73" fmla="*/ 236426 h 606580"/>
              <a:gd name="connsiteX74" fmla="*/ 8330 w 608133"/>
              <a:gd name="connsiteY74" fmla="*/ 236298 h 606580"/>
              <a:gd name="connsiteX75" fmla="*/ 8443 w 608133"/>
              <a:gd name="connsiteY75" fmla="*/ 236274 h 606580"/>
              <a:gd name="connsiteX76" fmla="*/ 8434 w 608133"/>
              <a:gd name="connsiteY76" fmla="*/ 236304 h 606580"/>
              <a:gd name="connsiteX77" fmla="*/ 606846 w 608133"/>
              <a:gd name="connsiteY77" fmla="*/ 233360 h 606580"/>
              <a:gd name="connsiteX78" fmla="*/ 608133 w 608133"/>
              <a:gd name="connsiteY78" fmla="*/ 238441 h 606580"/>
              <a:gd name="connsiteX79" fmla="*/ 605945 w 608133"/>
              <a:gd name="connsiteY79" fmla="*/ 234376 h 606580"/>
              <a:gd name="connsiteX80" fmla="*/ 204076 w 608133"/>
              <a:gd name="connsiteY80" fmla="*/ 166111 h 606580"/>
              <a:gd name="connsiteX81" fmla="*/ 204076 w 608133"/>
              <a:gd name="connsiteY81" fmla="*/ 171954 h 606580"/>
              <a:gd name="connsiteX82" fmla="*/ 199732 w 608133"/>
              <a:gd name="connsiteY82" fmla="*/ 176272 h 606580"/>
              <a:gd name="connsiteX83" fmla="*/ 189892 w 608133"/>
              <a:gd name="connsiteY83" fmla="*/ 176272 h 606580"/>
              <a:gd name="connsiteX84" fmla="*/ 191426 w 608133"/>
              <a:gd name="connsiteY84" fmla="*/ 169668 h 606580"/>
              <a:gd name="connsiteX85" fmla="*/ 196026 w 608133"/>
              <a:gd name="connsiteY85" fmla="*/ 169286 h 606580"/>
              <a:gd name="connsiteX86" fmla="*/ 197048 w 608133"/>
              <a:gd name="connsiteY86" fmla="*/ 167000 h 606580"/>
              <a:gd name="connsiteX87" fmla="*/ 581533 w 608133"/>
              <a:gd name="connsiteY87" fmla="*/ 165335 h 606580"/>
              <a:gd name="connsiteX88" fmla="*/ 588657 w 608133"/>
              <a:gd name="connsiteY88" fmla="*/ 180163 h 606580"/>
              <a:gd name="connsiteX89" fmla="*/ 585604 w 608133"/>
              <a:gd name="connsiteY89" fmla="*/ 180035 h 606580"/>
              <a:gd name="connsiteX90" fmla="*/ 579625 w 608133"/>
              <a:gd name="connsiteY90" fmla="*/ 180930 h 606580"/>
              <a:gd name="connsiteX91" fmla="*/ 579625 w 608133"/>
              <a:gd name="connsiteY91" fmla="*/ 167380 h 606580"/>
              <a:gd name="connsiteX92" fmla="*/ 208944 w 608133"/>
              <a:gd name="connsiteY92" fmla="*/ 160607 h 606580"/>
              <a:gd name="connsiteX93" fmla="*/ 209708 w 608133"/>
              <a:gd name="connsiteY93" fmla="*/ 160607 h 606580"/>
              <a:gd name="connsiteX94" fmla="*/ 221293 w 608133"/>
              <a:gd name="connsiteY94" fmla="*/ 164052 h 606580"/>
              <a:gd name="connsiteX95" fmla="*/ 221293 w 608133"/>
              <a:gd name="connsiteY95" fmla="*/ 169922 h 606580"/>
              <a:gd name="connsiteX96" fmla="*/ 211618 w 608133"/>
              <a:gd name="connsiteY96" fmla="*/ 169922 h 606580"/>
              <a:gd name="connsiteX97" fmla="*/ 208944 w 608133"/>
              <a:gd name="connsiteY97" fmla="*/ 166094 h 606580"/>
              <a:gd name="connsiteX98" fmla="*/ 179788 w 608133"/>
              <a:gd name="connsiteY98" fmla="*/ 153974 h 606580"/>
              <a:gd name="connsiteX99" fmla="*/ 189892 w 608133"/>
              <a:gd name="connsiteY99" fmla="*/ 153974 h 606580"/>
              <a:gd name="connsiteX100" fmla="*/ 176846 w 608133"/>
              <a:gd name="connsiteY100" fmla="*/ 171968 h 606580"/>
              <a:gd name="connsiteX101" fmla="*/ 171474 w 608133"/>
              <a:gd name="connsiteY101" fmla="*/ 169161 h 606580"/>
              <a:gd name="connsiteX102" fmla="*/ 172625 w 608133"/>
              <a:gd name="connsiteY102" fmla="*/ 161504 h 606580"/>
              <a:gd name="connsiteX103" fmla="*/ 196031 w 608133"/>
              <a:gd name="connsiteY103" fmla="*/ 153974 h 606580"/>
              <a:gd name="connsiteX104" fmla="*/ 206334 w 608133"/>
              <a:gd name="connsiteY104" fmla="*/ 153974 h 606580"/>
              <a:gd name="connsiteX105" fmla="*/ 206334 w 608133"/>
              <a:gd name="connsiteY105" fmla="*/ 159972 h 606580"/>
              <a:gd name="connsiteX106" fmla="*/ 201747 w 608133"/>
              <a:gd name="connsiteY106" fmla="*/ 162936 h 606580"/>
              <a:gd name="connsiteX107" fmla="*/ 196031 w 608133"/>
              <a:gd name="connsiteY107" fmla="*/ 164065 h 606580"/>
              <a:gd name="connsiteX108" fmla="*/ 215085 w 608133"/>
              <a:gd name="connsiteY108" fmla="*/ 152986 h 606580"/>
              <a:gd name="connsiteX109" fmla="*/ 219811 w 608133"/>
              <a:gd name="connsiteY109" fmla="*/ 155921 h 606580"/>
              <a:gd name="connsiteX110" fmla="*/ 216107 w 608133"/>
              <a:gd name="connsiteY110" fmla="*/ 158984 h 606580"/>
              <a:gd name="connsiteX111" fmla="*/ 212402 w 608133"/>
              <a:gd name="connsiteY111" fmla="*/ 155921 h 606580"/>
              <a:gd name="connsiteX112" fmla="*/ 201253 w 608133"/>
              <a:gd name="connsiteY112" fmla="*/ 144306 h 606580"/>
              <a:gd name="connsiteX113" fmla="*/ 207533 w 608133"/>
              <a:gd name="connsiteY113" fmla="*/ 150044 h 606580"/>
              <a:gd name="connsiteX114" fmla="*/ 201253 w 608133"/>
              <a:gd name="connsiteY114" fmla="*/ 151574 h 606580"/>
              <a:gd name="connsiteX115" fmla="*/ 48012 w 608133"/>
              <a:gd name="connsiteY115" fmla="*/ 142895 h 606580"/>
              <a:gd name="connsiteX116" fmla="*/ 48267 w 608133"/>
              <a:gd name="connsiteY116" fmla="*/ 146335 h 606580"/>
              <a:gd name="connsiteX117" fmla="*/ 39587 w 608133"/>
              <a:gd name="connsiteY117" fmla="*/ 156655 h 606580"/>
              <a:gd name="connsiteX118" fmla="*/ 48012 w 608133"/>
              <a:gd name="connsiteY118" fmla="*/ 142895 h 606580"/>
              <a:gd name="connsiteX119" fmla="*/ 183223 w 608133"/>
              <a:gd name="connsiteY119" fmla="*/ 141625 h 606580"/>
              <a:gd name="connsiteX120" fmla="*/ 195249 w 608133"/>
              <a:gd name="connsiteY120" fmla="*/ 141625 h 606580"/>
              <a:gd name="connsiteX121" fmla="*/ 195249 w 608133"/>
              <a:gd name="connsiteY121" fmla="*/ 145325 h 606580"/>
              <a:gd name="connsiteX122" fmla="*/ 197936 w 608133"/>
              <a:gd name="connsiteY122" fmla="*/ 145325 h 606580"/>
              <a:gd name="connsiteX123" fmla="*/ 197936 w 608133"/>
              <a:gd name="connsiteY123" fmla="*/ 151575 h 606580"/>
              <a:gd name="connsiteX124" fmla="*/ 179512 w 608133"/>
              <a:gd name="connsiteY124" fmla="*/ 151575 h 606580"/>
              <a:gd name="connsiteX125" fmla="*/ 172603 w 608133"/>
              <a:gd name="connsiteY125" fmla="*/ 149662 h 606580"/>
              <a:gd name="connsiteX126" fmla="*/ 174394 w 608133"/>
              <a:gd name="connsiteY126" fmla="*/ 145325 h 606580"/>
              <a:gd name="connsiteX127" fmla="*/ 163284 w 608133"/>
              <a:gd name="connsiteY127" fmla="*/ 118762 h 606580"/>
              <a:gd name="connsiteX128" fmla="*/ 170557 w 608133"/>
              <a:gd name="connsiteY128" fmla="*/ 120418 h 606580"/>
              <a:gd name="connsiteX129" fmla="*/ 168005 w 608133"/>
              <a:gd name="connsiteY129" fmla="*/ 130101 h 606580"/>
              <a:gd name="connsiteX130" fmla="*/ 160221 w 608133"/>
              <a:gd name="connsiteY130" fmla="*/ 132522 h 606580"/>
              <a:gd name="connsiteX131" fmla="*/ 155244 w 608133"/>
              <a:gd name="connsiteY131" fmla="*/ 122584 h 606580"/>
              <a:gd name="connsiteX132" fmla="*/ 531175 w 608133"/>
              <a:gd name="connsiteY132" fmla="*/ 94910 h 606580"/>
              <a:gd name="connsiteX133" fmla="*/ 546388 w 608133"/>
              <a:gd name="connsiteY133" fmla="*/ 112005 h 606580"/>
              <a:gd name="connsiteX134" fmla="*/ 540380 w 608133"/>
              <a:gd name="connsiteY134" fmla="*/ 120807 h 606580"/>
              <a:gd name="connsiteX135" fmla="*/ 519286 w 608133"/>
              <a:gd name="connsiteY135" fmla="*/ 120679 h 606580"/>
              <a:gd name="connsiteX136" fmla="*/ 517880 w 608133"/>
              <a:gd name="connsiteY136" fmla="*/ 116342 h 606580"/>
              <a:gd name="connsiteX137" fmla="*/ 531175 w 608133"/>
              <a:gd name="connsiteY137" fmla="*/ 109708 h 606580"/>
              <a:gd name="connsiteX138" fmla="*/ 144924 w 608133"/>
              <a:gd name="connsiteY138" fmla="*/ 86584 h 606580"/>
              <a:gd name="connsiteX139" fmla="*/ 144924 w 608133"/>
              <a:gd name="connsiteY139" fmla="*/ 93238 h 606580"/>
              <a:gd name="connsiteX140" fmla="*/ 129693 w 608133"/>
              <a:gd name="connsiteY140" fmla="*/ 94134 h 606580"/>
              <a:gd name="connsiteX141" fmla="*/ 126877 w 608133"/>
              <a:gd name="connsiteY141" fmla="*/ 90807 h 606580"/>
              <a:gd name="connsiteX142" fmla="*/ 137629 w 608133"/>
              <a:gd name="connsiteY142" fmla="*/ 87736 h 606580"/>
              <a:gd name="connsiteX143" fmla="*/ 144924 w 608133"/>
              <a:gd name="connsiteY143" fmla="*/ 86584 h 606580"/>
              <a:gd name="connsiteX144" fmla="*/ 134155 w 608133"/>
              <a:gd name="connsiteY144" fmla="*/ 70142 h 606580"/>
              <a:gd name="connsiteX145" fmla="*/ 145154 w 608133"/>
              <a:gd name="connsiteY145" fmla="*/ 70142 h 606580"/>
              <a:gd name="connsiteX146" fmla="*/ 145154 w 608133"/>
              <a:gd name="connsiteY146" fmla="*/ 74879 h 606580"/>
              <a:gd name="connsiteX147" fmla="*/ 141957 w 608133"/>
              <a:gd name="connsiteY147" fmla="*/ 79104 h 606580"/>
              <a:gd name="connsiteX148" fmla="*/ 126736 w 608133"/>
              <a:gd name="connsiteY148" fmla="*/ 79104 h 606580"/>
              <a:gd name="connsiteX149" fmla="*/ 126736 w 608133"/>
              <a:gd name="connsiteY149" fmla="*/ 72959 h 606580"/>
              <a:gd name="connsiteX150" fmla="*/ 126736 w 608133"/>
              <a:gd name="connsiteY150" fmla="*/ 72447 h 606580"/>
              <a:gd name="connsiteX151" fmla="*/ 133515 w 608133"/>
              <a:gd name="connsiteY151" fmla="*/ 72447 h 606580"/>
              <a:gd name="connsiteX152" fmla="*/ 310515 w 608133"/>
              <a:gd name="connsiteY152" fmla="*/ 0 h 606580"/>
              <a:gd name="connsiteX153" fmla="*/ 345017 w 608133"/>
              <a:gd name="connsiteY153" fmla="*/ 2042 h 606580"/>
              <a:gd name="connsiteX154" fmla="*/ 362268 w 608133"/>
              <a:gd name="connsiteY154" fmla="*/ 4338 h 606580"/>
              <a:gd name="connsiteX155" fmla="*/ 365973 w 608133"/>
              <a:gd name="connsiteY155" fmla="*/ 5104 h 606580"/>
              <a:gd name="connsiteX156" fmla="*/ 510625 w 608133"/>
              <a:gd name="connsiteY156" fmla="*/ 75408 h 606580"/>
              <a:gd name="connsiteX157" fmla="*/ 507047 w 608133"/>
              <a:gd name="connsiteY157" fmla="*/ 81788 h 606580"/>
              <a:gd name="connsiteX158" fmla="*/ 492863 w 608133"/>
              <a:gd name="connsiteY158" fmla="*/ 87274 h 606580"/>
              <a:gd name="connsiteX159" fmla="*/ 486857 w 608133"/>
              <a:gd name="connsiteY159" fmla="*/ 93654 h 606580"/>
              <a:gd name="connsiteX160" fmla="*/ 488263 w 608133"/>
              <a:gd name="connsiteY160" fmla="*/ 101182 h 606580"/>
              <a:gd name="connsiteX161" fmla="*/ 495546 w 608133"/>
              <a:gd name="connsiteY161" fmla="*/ 102203 h 606580"/>
              <a:gd name="connsiteX162" fmla="*/ 500019 w 608133"/>
              <a:gd name="connsiteY162" fmla="*/ 113048 h 606580"/>
              <a:gd name="connsiteX163" fmla="*/ 512542 w 608133"/>
              <a:gd name="connsiteY163" fmla="*/ 108072 h 606580"/>
              <a:gd name="connsiteX164" fmla="*/ 514714 w 608133"/>
              <a:gd name="connsiteY164" fmla="*/ 122618 h 606580"/>
              <a:gd name="connsiteX165" fmla="*/ 510880 w 608133"/>
              <a:gd name="connsiteY165" fmla="*/ 122618 h 606580"/>
              <a:gd name="connsiteX166" fmla="*/ 500530 w 608133"/>
              <a:gd name="connsiteY166" fmla="*/ 121086 h 606580"/>
              <a:gd name="connsiteX167" fmla="*/ 489029 w 608133"/>
              <a:gd name="connsiteY167" fmla="*/ 123000 h 606580"/>
              <a:gd name="connsiteX168" fmla="*/ 477912 w 608133"/>
              <a:gd name="connsiteY168" fmla="*/ 138439 h 606580"/>
              <a:gd name="connsiteX169" fmla="*/ 461939 w 608133"/>
              <a:gd name="connsiteY169" fmla="*/ 140991 h 606580"/>
              <a:gd name="connsiteX170" fmla="*/ 459639 w 608133"/>
              <a:gd name="connsiteY170" fmla="*/ 154388 h 606580"/>
              <a:gd name="connsiteX171" fmla="*/ 466412 w 608133"/>
              <a:gd name="connsiteY171" fmla="*/ 155920 h 606580"/>
              <a:gd name="connsiteX172" fmla="*/ 464495 w 608133"/>
              <a:gd name="connsiteY172" fmla="*/ 164596 h 606580"/>
              <a:gd name="connsiteX173" fmla="*/ 448650 w 608133"/>
              <a:gd name="connsiteY173" fmla="*/ 161406 h 606580"/>
              <a:gd name="connsiteX174" fmla="*/ 434210 w 608133"/>
              <a:gd name="connsiteY174" fmla="*/ 164596 h 606580"/>
              <a:gd name="connsiteX175" fmla="*/ 431143 w 608133"/>
              <a:gd name="connsiteY175" fmla="*/ 172507 h 606580"/>
              <a:gd name="connsiteX176" fmla="*/ 433571 w 608133"/>
              <a:gd name="connsiteY176" fmla="*/ 189221 h 606580"/>
              <a:gd name="connsiteX177" fmla="*/ 442133 w 608133"/>
              <a:gd name="connsiteY177" fmla="*/ 193177 h 606580"/>
              <a:gd name="connsiteX178" fmla="*/ 456444 w 608133"/>
              <a:gd name="connsiteY178" fmla="*/ 193049 h 606580"/>
              <a:gd name="connsiteX179" fmla="*/ 466028 w 608133"/>
              <a:gd name="connsiteY179" fmla="*/ 192284 h 606580"/>
              <a:gd name="connsiteX180" fmla="*/ 468967 w 608133"/>
              <a:gd name="connsiteY180" fmla="*/ 184628 h 606580"/>
              <a:gd name="connsiteX181" fmla="*/ 484046 w 608133"/>
              <a:gd name="connsiteY181" fmla="*/ 165362 h 606580"/>
              <a:gd name="connsiteX182" fmla="*/ 493885 w 608133"/>
              <a:gd name="connsiteY182" fmla="*/ 167403 h 606580"/>
              <a:gd name="connsiteX183" fmla="*/ 503724 w 608133"/>
              <a:gd name="connsiteY183" fmla="*/ 158727 h 606580"/>
              <a:gd name="connsiteX184" fmla="*/ 505513 w 608133"/>
              <a:gd name="connsiteY184" fmla="*/ 165489 h 606580"/>
              <a:gd name="connsiteX185" fmla="*/ 529537 w 608133"/>
              <a:gd name="connsiteY185" fmla="*/ 181438 h 606580"/>
              <a:gd name="connsiteX186" fmla="*/ 526598 w 608133"/>
              <a:gd name="connsiteY186" fmla="*/ 185394 h 606580"/>
              <a:gd name="connsiteX187" fmla="*/ 515736 w 608133"/>
              <a:gd name="connsiteY187" fmla="*/ 184756 h 606580"/>
              <a:gd name="connsiteX188" fmla="*/ 519953 w 608133"/>
              <a:gd name="connsiteY188" fmla="*/ 190625 h 606580"/>
              <a:gd name="connsiteX189" fmla="*/ 526598 w 608133"/>
              <a:gd name="connsiteY189" fmla="*/ 192029 h 606580"/>
              <a:gd name="connsiteX190" fmla="*/ 534393 w 608133"/>
              <a:gd name="connsiteY190" fmla="*/ 188839 h 606580"/>
              <a:gd name="connsiteX191" fmla="*/ 534265 w 608133"/>
              <a:gd name="connsiteY191" fmla="*/ 179524 h 606580"/>
              <a:gd name="connsiteX192" fmla="*/ 537715 w 608133"/>
              <a:gd name="connsiteY192" fmla="*/ 177866 h 606580"/>
              <a:gd name="connsiteX193" fmla="*/ 534904 w 608133"/>
              <a:gd name="connsiteY193" fmla="*/ 174931 h 606580"/>
              <a:gd name="connsiteX194" fmla="*/ 518931 w 608133"/>
              <a:gd name="connsiteY194" fmla="*/ 166127 h 606580"/>
              <a:gd name="connsiteX195" fmla="*/ 514714 w 608133"/>
              <a:gd name="connsiteY195" fmla="*/ 154388 h 606580"/>
              <a:gd name="connsiteX196" fmla="*/ 528003 w 608133"/>
              <a:gd name="connsiteY196" fmla="*/ 154388 h 606580"/>
              <a:gd name="connsiteX197" fmla="*/ 532220 w 608133"/>
              <a:gd name="connsiteY197" fmla="*/ 158599 h 606580"/>
              <a:gd name="connsiteX198" fmla="*/ 543721 w 608133"/>
              <a:gd name="connsiteY198" fmla="*/ 168296 h 606580"/>
              <a:gd name="connsiteX199" fmla="*/ 544232 w 608133"/>
              <a:gd name="connsiteY199" fmla="*/ 180162 h 606580"/>
              <a:gd name="connsiteX200" fmla="*/ 556116 w 608133"/>
              <a:gd name="connsiteY200" fmla="*/ 192539 h 606580"/>
              <a:gd name="connsiteX201" fmla="*/ 560588 w 608133"/>
              <a:gd name="connsiteY201" fmla="*/ 175441 h 606580"/>
              <a:gd name="connsiteX202" fmla="*/ 568766 w 608133"/>
              <a:gd name="connsiteY202" fmla="*/ 171103 h 606580"/>
              <a:gd name="connsiteX203" fmla="*/ 570300 w 608133"/>
              <a:gd name="connsiteY203" fmla="*/ 185011 h 606580"/>
              <a:gd name="connsiteX204" fmla="*/ 578350 w 608133"/>
              <a:gd name="connsiteY204" fmla="*/ 193815 h 606580"/>
              <a:gd name="connsiteX205" fmla="*/ 594323 w 608133"/>
              <a:gd name="connsiteY205" fmla="*/ 193432 h 606580"/>
              <a:gd name="connsiteX206" fmla="*/ 602629 w 608133"/>
              <a:gd name="connsiteY206" fmla="*/ 217547 h 606580"/>
              <a:gd name="connsiteX207" fmla="*/ 600968 w 608133"/>
              <a:gd name="connsiteY207" fmla="*/ 219078 h 606580"/>
              <a:gd name="connsiteX208" fmla="*/ 576434 w 608133"/>
              <a:gd name="connsiteY208" fmla="*/ 219078 h 606580"/>
              <a:gd name="connsiteX209" fmla="*/ 561483 w 608133"/>
              <a:gd name="connsiteY209" fmla="*/ 208105 h 606580"/>
              <a:gd name="connsiteX210" fmla="*/ 545765 w 608133"/>
              <a:gd name="connsiteY210" fmla="*/ 209636 h 606580"/>
              <a:gd name="connsiteX211" fmla="*/ 545765 w 608133"/>
              <a:gd name="connsiteY211" fmla="*/ 219078 h 606580"/>
              <a:gd name="connsiteX212" fmla="*/ 540782 w 608133"/>
              <a:gd name="connsiteY212" fmla="*/ 219078 h 606580"/>
              <a:gd name="connsiteX213" fmla="*/ 535415 w 608133"/>
              <a:gd name="connsiteY213" fmla="*/ 215251 h 606580"/>
              <a:gd name="connsiteX214" fmla="*/ 508197 w 608133"/>
              <a:gd name="connsiteY214" fmla="*/ 208488 h 606580"/>
              <a:gd name="connsiteX215" fmla="*/ 508197 w 608133"/>
              <a:gd name="connsiteY215" fmla="*/ 191008 h 606580"/>
              <a:gd name="connsiteX216" fmla="*/ 473567 w 608133"/>
              <a:gd name="connsiteY216" fmla="*/ 193687 h 606580"/>
              <a:gd name="connsiteX217" fmla="*/ 462961 w 608133"/>
              <a:gd name="connsiteY217" fmla="*/ 199429 h 606580"/>
              <a:gd name="connsiteX218" fmla="*/ 449161 w 608133"/>
              <a:gd name="connsiteY218" fmla="*/ 199429 h 606580"/>
              <a:gd name="connsiteX219" fmla="*/ 442516 w 608133"/>
              <a:gd name="connsiteY219" fmla="*/ 198791 h 606580"/>
              <a:gd name="connsiteX220" fmla="*/ 425904 w 608133"/>
              <a:gd name="connsiteY220" fmla="*/ 207850 h 606580"/>
              <a:gd name="connsiteX221" fmla="*/ 425904 w 608133"/>
              <a:gd name="connsiteY221" fmla="*/ 224948 h 606580"/>
              <a:gd name="connsiteX222" fmla="*/ 391914 w 608133"/>
              <a:gd name="connsiteY222" fmla="*/ 249190 h 606580"/>
              <a:gd name="connsiteX223" fmla="*/ 394725 w 608133"/>
              <a:gd name="connsiteY223" fmla="*/ 259526 h 606580"/>
              <a:gd name="connsiteX224" fmla="*/ 401625 w 608133"/>
              <a:gd name="connsiteY224" fmla="*/ 259526 h 606580"/>
              <a:gd name="connsiteX225" fmla="*/ 399836 w 608133"/>
              <a:gd name="connsiteY225" fmla="*/ 269350 h 606580"/>
              <a:gd name="connsiteX226" fmla="*/ 394853 w 608133"/>
              <a:gd name="connsiteY226" fmla="*/ 271136 h 606580"/>
              <a:gd name="connsiteX227" fmla="*/ 394725 w 608133"/>
              <a:gd name="connsiteY227" fmla="*/ 296910 h 606580"/>
              <a:gd name="connsiteX228" fmla="*/ 423987 w 608133"/>
              <a:gd name="connsiteY228" fmla="*/ 329957 h 606580"/>
              <a:gd name="connsiteX229" fmla="*/ 436893 w 608133"/>
              <a:gd name="connsiteY229" fmla="*/ 329957 h 606580"/>
              <a:gd name="connsiteX230" fmla="*/ 437660 w 608133"/>
              <a:gd name="connsiteY230" fmla="*/ 327916 h 606580"/>
              <a:gd name="connsiteX231" fmla="*/ 460661 w 608133"/>
              <a:gd name="connsiteY231" fmla="*/ 327916 h 606580"/>
              <a:gd name="connsiteX232" fmla="*/ 467306 w 608133"/>
              <a:gd name="connsiteY232" fmla="*/ 321791 h 606580"/>
              <a:gd name="connsiteX233" fmla="*/ 480340 w 608133"/>
              <a:gd name="connsiteY233" fmla="*/ 321791 h 606580"/>
              <a:gd name="connsiteX234" fmla="*/ 487496 w 608133"/>
              <a:gd name="connsiteY234" fmla="*/ 328936 h 606580"/>
              <a:gd name="connsiteX235" fmla="*/ 506919 w 608133"/>
              <a:gd name="connsiteY235" fmla="*/ 330850 h 606580"/>
              <a:gd name="connsiteX236" fmla="*/ 504363 w 608133"/>
              <a:gd name="connsiteY236" fmla="*/ 356369 h 606580"/>
              <a:gd name="connsiteX237" fmla="*/ 525959 w 608133"/>
              <a:gd name="connsiteY237" fmla="*/ 394009 h 606580"/>
              <a:gd name="connsiteX238" fmla="*/ 514586 w 608133"/>
              <a:gd name="connsiteY238" fmla="*/ 415445 h 606580"/>
              <a:gd name="connsiteX239" fmla="*/ 515353 w 608133"/>
              <a:gd name="connsiteY239" fmla="*/ 425525 h 606580"/>
              <a:gd name="connsiteX240" fmla="*/ 524298 w 608133"/>
              <a:gd name="connsiteY240" fmla="*/ 434329 h 606580"/>
              <a:gd name="connsiteX241" fmla="*/ 524298 w 608133"/>
              <a:gd name="connsiteY241" fmla="*/ 458571 h 606580"/>
              <a:gd name="connsiteX242" fmla="*/ 536054 w 608133"/>
              <a:gd name="connsiteY242" fmla="*/ 474265 h 606580"/>
              <a:gd name="connsiteX243" fmla="*/ 536054 w 608133"/>
              <a:gd name="connsiteY243" fmla="*/ 494425 h 606580"/>
              <a:gd name="connsiteX244" fmla="*/ 546149 w 608133"/>
              <a:gd name="connsiteY244" fmla="*/ 494425 h 606580"/>
              <a:gd name="connsiteX245" fmla="*/ 307576 w 608133"/>
              <a:gd name="connsiteY245" fmla="*/ 606580 h 606580"/>
              <a:gd name="connsiteX246" fmla="*/ 0 w 608133"/>
              <a:gd name="connsiteY246" fmla="*/ 304694 h 606580"/>
              <a:gd name="connsiteX247" fmla="*/ 5367 w 608133"/>
              <a:gd name="connsiteY247" fmla="*/ 249956 h 606580"/>
              <a:gd name="connsiteX248" fmla="*/ 7285 w 608133"/>
              <a:gd name="connsiteY248" fmla="*/ 251138 h 606580"/>
              <a:gd name="connsiteX249" fmla="*/ 11386 w 608133"/>
              <a:gd name="connsiteY249" fmla="*/ 253754 h 606580"/>
              <a:gd name="connsiteX250" fmla="*/ 12008 w 608133"/>
              <a:gd name="connsiteY250" fmla="*/ 258475 h 606580"/>
              <a:gd name="connsiteX251" fmla="*/ 10311 w 608133"/>
              <a:gd name="connsiteY251" fmla="*/ 258832 h 606580"/>
              <a:gd name="connsiteX252" fmla="*/ 4728 w 608133"/>
              <a:gd name="connsiteY252" fmla="*/ 259908 h 606580"/>
              <a:gd name="connsiteX253" fmla="*/ 3705 w 608133"/>
              <a:gd name="connsiteY253" fmla="*/ 270243 h 606580"/>
              <a:gd name="connsiteX254" fmla="*/ 12651 w 608133"/>
              <a:gd name="connsiteY254" fmla="*/ 270243 h 606580"/>
              <a:gd name="connsiteX255" fmla="*/ 24279 w 608133"/>
              <a:gd name="connsiteY255" fmla="*/ 269095 h 606580"/>
              <a:gd name="connsiteX256" fmla="*/ 30285 w 608133"/>
              <a:gd name="connsiteY256" fmla="*/ 262077 h 606580"/>
              <a:gd name="connsiteX257" fmla="*/ 23896 w 608133"/>
              <a:gd name="connsiteY257" fmla="*/ 259653 h 606580"/>
              <a:gd name="connsiteX258" fmla="*/ 20446 w 608133"/>
              <a:gd name="connsiteY258" fmla="*/ 255570 h 606580"/>
              <a:gd name="connsiteX259" fmla="*/ 15079 w 608133"/>
              <a:gd name="connsiteY259" fmla="*/ 247277 h 606580"/>
              <a:gd name="connsiteX260" fmla="*/ 12651 w 608133"/>
              <a:gd name="connsiteY260" fmla="*/ 235410 h 606580"/>
              <a:gd name="connsiteX261" fmla="*/ 12543 w 608133"/>
              <a:gd name="connsiteY261" fmla="*/ 235433 h 606580"/>
              <a:gd name="connsiteX262" fmla="*/ 12537 w 608133"/>
              <a:gd name="connsiteY262" fmla="*/ 235406 h 606580"/>
              <a:gd name="connsiteX263" fmla="*/ 8443 w 608133"/>
              <a:gd name="connsiteY263" fmla="*/ 236274 h 606580"/>
              <a:gd name="connsiteX264" fmla="*/ 24663 w 608133"/>
              <a:gd name="connsiteY264" fmla="*/ 186925 h 606580"/>
              <a:gd name="connsiteX265" fmla="*/ 24663 w 608133"/>
              <a:gd name="connsiteY265" fmla="*/ 201470 h 606580"/>
              <a:gd name="connsiteX266" fmla="*/ 37441 w 608133"/>
              <a:gd name="connsiteY266" fmla="*/ 207595 h 606580"/>
              <a:gd name="connsiteX267" fmla="*/ 37441 w 608133"/>
              <a:gd name="connsiteY267" fmla="*/ 231583 h 606580"/>
              <a:gd name="connsiteX268" fmla="*/ 49708 w 608133"/>
              <a:gd name="connsiteY268" fmla="*/ 252253 h 606580"/>
              <a:gd name="connsiteX269" fmla="*/ 59675 w 608133"/>
              <a:gd name="connsiteY269" fmla="*/ 253784 h 606580"/>
              <a:gd name="connsiteX270" fmla="*/ 60953 w 608133"/>
              <a:gd name="connsiteY270" fmla="*/ 246639 h 606580"/>
              <a:gd name="connsiteX271" fmla="*/ 49197 w 608133"/>
              <a:gd name="connsiteY271" fmla="*/ 228775 h 606580"/>
              <a:gd name="connsiteX272" fmla="*/ 46897 w 608133"/>
              <a:gd name="connsiteY272" fmla="*/ 211295 h 606580"/>
              <a:gd name="connsiteX273" fmla="*/ 53797 w 608133"/>
              <a:gd name="connsiteY273" fmla="*/ 211295 h 606580"/>
              <a:gd name="connsiteX274" fmla="*/ 56736 w 608133"/>
              <a:gd name="connsiteY274" fmla="*/ 229286 h 606580"/>
              <a:gd name="connsiteX275" fmla="*/ 70537 w 608133"/>
              <a:gd name="connsiteY275" fmla="*/ 249063 h 606580"/>
              <a:gd name="connsiteX276" fmla="*/ 70350 w 608133"/>
              <a:gd name="connsiteY276" fmla="*/ 249152 h 606580"/>
              <a:gd name="connsiteX277" fmla="*/ 70260 w 608133"/>
              <a:gd name="connsiteY277" fmla="*/ 249025 h 606580"/>
              <a:gd name="connsiteX278" fmla="*/ 67374 w 608133"/>
              <a:gd name="connsiteY278" fmla="*/ 250579 h 606580"/>
              <a:gd name="connsiteX279" fmla="*/ 67342 w 608133"/>
              <a:gd name="connsiteY279" fmla="*/ 250594 h 606580"/>
              <a:gd name="connsiteX280" fmla="*/ 67343 w 608133"/>
              <a:gd name="connsiteY280" fmla="*/ 250596 h 606580"/>
              <a:gd name="connsiteX281" fmla="*/ 67178 w 608133"/>
              <a:gd name="connsiteY281" fmla="*/ 250684 h 606580"/>
              <a:gd name="connsiteX282" fmla="*/ 68462 w 608133"/>
              <a:gd name="connsiteY282" fmla="*/ 254896 h 606580"/>
              <a:gd name="connsiteX283" fmla="*/ 68611 w 608133"/>
              <a:gd name="connsiteY283" fmla="*/ 254900 h 606580"/>
              <a:gd name="connsiteX284" fmla="*/ 68620 w 608133"/>
              <a:gd name="connsiteY284" fmla="*/ 254932 h 606580"/>
              <a:gd name="connsiteX285" fmla="*/ 69753 w 608133"/>
              <a:gd name="connsiteY285" fmla="*/ 254932 h 606580"/>
              <a:gd name="connsiteX286" fmla="*/ 72957 w 608133"/>
              <a:gd name="connsiteY286" fmla="*/ 255023 h 606580"/>
              <a:gd name="connsiteX287" fmla="*/ 73003 w 608133"/>
              <a:gd name="connsiteY287" fmla="*/ 254932 h 606580"/>
              <a:gd name="connsiteX288" fmla="*/ 73093 w 608133"/>
              <a:gd name="connsiteY288" fmla="*/ 254932 h 606580"/>
              <a:gd name="connsiteX289" fmla="*/ 69387 w 608133"/>
              <a:gd name="connsiteY289" fmla="*/ 261695 h 606580"/>
              <a:gd name="connsiteX290" fmla="*/ 80121 w 608133"/>
              <a:gd name="connsiteY290" fmla="*/ 277899 h 606580"/>
              <a:gd name="connsiteX291" fmla="*/ 106955 w 608133"/>
              <a:gd name="connsiteY291" fmla="*/ 284534 h 606580"/>
              <a:gd name="connsiteX292" fmla="*/ 106955 w 608133"/>
              <a:gd name="connsiteY292" fmla="*/ 280196 h 606580"/>
              <a:gd name="connsiteX293" fmla="*/ 117689 w 608133"/>
              <a:gd name="connsiteY293" fmla="*/ 281727 h 606580"/>
              <a:gd name="connsiteX294" fmla="*/ 116667 w 608133"/>
              <a:gd name="connsiteY294" fmla="*/ 289255 h 606580"/>
              <a:gd name="connsiteX295" fmla="*/ 125101 w 608133"/>
              <a:gd name="connsiteY295" fmla="*/ 290786 h 606580"/>
              <a:gd name="connsiteX296" fmla="*/ 138135 w 608133"/>
              <a:gd name="connsiteY296" fmla="*/ 294358 h 606580"/>
              <a:gd name="connsiteX297" fmla="*/ 156536 w 608133"/>
              <a:gd name="connsiteY297" fmla="*/ 315029 h 606580"/>
              <a:gd name="connsiteX298" fmla="*/ 180048 w 608133"/>
              <a:gd name="connsiteY298" fmla="*/ 316815 h 606580"/>
              <a:gd name="connsiteX299" fmla="*/ 182348 w 608133"/>
              <a:gd name="connsiteY299" fmla="*/ 335699 h 606580"/>
              <a:gd name="connsiteX300" fmla="*/ 166247 w 608133"/>
              <a:gd name="connsiteY300" fmla="*/ 346799 h 606580"/>
              <a:gd name="connsiteX301" fmla="*/ 165480 w 608133"/>
              <a:gd name="connsiteY301" fmla="*/ 363769 h 606580"/>
              <a:gd name="connsiteX302" fmla="*/ 163180 w 608133"/>
              <a:gd name="connsiteY302" fmla="*/ 374104 h 606580"/>
              <a:gd name="connsiteX303" fmla="*/ 186437 w 608133"/>
              <a:gd name="connsiteY303" fmla="*/ 402813 h 606580"/>
              <a:gd name="connsiteX304" fmla="*/ 188226 w 608133"/>
              <a:gd name="connsiteY304" fmla="*/ 412638 h 606580"/>
              <a:gd name="connsiteX305" fmla="*/ 197682 w 608133"/>
              <a:gd name="connsiteY305" fmla="*/ 414934 h 606580"/>
              <a:gd name="connsiteX306" fmla="*/ 216722 w 608133"/>
              <a:gd name="connsiteY306" fmla="*/ 428332 h 606580"/>
              <a:gd name="connsiteX307" fmla="*/ 216722 w 608133"/>
              <a:gd name="connsiteY307" fmla="*/ 480262 h 606580"/>
              <a:gd name="connsiteX308" fmla="*/ 222983 w 608133"/>
              <a:gd name="connsiteY308" fmla="*/ 482049 h 606580"/>
              <a:gd name="connsiteX309" fmla="*/ 218639 w 608133"/>
              <a:gd name="connsiteY309" fmla="*/ 506036 h 606580"/>
              <a:gd name="connsiteX310" fmla="*/ 229372 w 608133"/>
              <a:gd name="connsiteY310" fmla="*/ 520199 h 606580"/>
              <a:gd name="connsiteX311" fmla="*/ 227456 w 608133"/>
              <a:gd name="connsiteY311" fmla="*/ 543932 h 606580"/>
              <a:gd name="connsiteX312" fmla="*/ 241640 w 608133"/>
              <a:gd name="connsiteY312" fmla="*/ 568557 h 606580"/>
              <a:gd name="connsiteX313" fmla="*/ 259785 w 608133"/>
              <a:gd name="connsiteY313" fmla="*/ 584251 h 606580"/>
              <a:gd name="connsiteX314" fmla="*/ 278058 w 608133"/>
              <a:gd name="connsiteY314" fmla="*/ 584506 h 606580"/>
              <a:gd name="connsiteX315" fmla="*/ 279847 w 608133"/>
              <a:gd name="connsiteY315" fmla="*/ 578765 h 606580"/>
              <a:gd name="connsiteX316" fmla="*/ 266430 w 608133"/>
              <a:gd name="connsiteY316" fmla="*/ 567536 h 606580"/>
              <a:gd name="connsiteX317" fmla="*/ 267196 w 608133"/>
              <a:gd name="connsiteY317" fmla="*/ 562050 h 606580"/>
              <a:gd name="connsiteX318" fmla="*/ 269624 w 608133"/>
              <a:gd name="connsiteY318" fmla="*/ 555287 h 606580"/>
              <a:gd name="connsiteX319" fmla="*/ 270135 w 608133"/>
              <a:gd name="connsiteY319" fmla="*/ 548270 h 606580"/>
              <a:gd name="connsiteX320" fmla="*/ 261063 w 608133"/>
              <a:gd name="connsiteY320" fmla="*/ 548015 h 606580"/>
              <a:gd name="connsiteX321" fmla="*/ 256463 w 608133"/>
              <a:gd name="connsiteY321" fmla="*/ 542273 h 606580"/>
              <a:gd name="connsiteX322" fmla="*/ 264002 w 608133"/>
              <a:gd name="connsiteY322" fmla="*/ 535128 h 606580"/>
              <a:gd name="connsiteX323" fmla="*/ 265024 w 608133"/>
              <a:gd name="connsiteY323" fmla="*/ 529769 h 606580"/>
              <a:gd name="connsiteX324" fmla="*/ 256590 w 608133"/>
              <a:gd name="connsiteY324" fmla="*/ 527344 h 606580"/>
              <a:gd name="connsiteX325" fmla="*/ 257102 w 608133"/>
              <a:gd name="connsiteY325" fmla="*/ 522241 h 606580"/>
              <a:gd name="connsiteX326" fmla="*/ 269113 w 608133"/>
              <a:gd name="connsiteY326" fmla="*/ 520454 h 606580"/>
              <a:gd name="connsiteX327" fmla="*/ 287386 w 608133"/>
              <a:gd name="connsiteY327" fmla="*/ 511778 h 606580"/>
              <a:gd name="connsiteX328" fmla="*/ 293520 w 608133"/>
              <a:gd name="connsiteY328" fmla="*/ 500677 h 606580"/>
              <a:gd name="connsiteX329" fmla="*/ 312688 w 608133"/>
              <a:gd name="connsiteY329" fmla="*/ 476562 h 606580"/>
              <a:gd name="connsiteX330" fmla="*/ 308343 w 608133"/>
              <a:gd name="connsiteY330" fmla="*/ 457551 h 606580"/>
              <a:gd name="connsiteX331" fmla="*/ 314221 w 608133"/>
              <a:gd name="connsiteY331" fmla="*/ 447471 h 606580"/>
              <a:gd name="connsiteX332" fmla="*/ 331855 w 608133"/>
              <a:gd name="connsiteY332" fmla="*/ 447981 h 606580"/>
              <a:gd name="connsiteX333" fmla="*/ 343739 w 608133"/>
              <a:gd name="connsiteY333" fmla="*/ 438667 h 606580"/>
              <a:gd name="connsiteX334" fmla="*/ 347573 w 608133"/>
              <a:gd name="connsiteY334" fmla="*/ 402175 h 606580"/>
              <a:gd name="connsiteX335" fmla="*/ 360734 w 608133"/>
              <a:gd name="connsiteY335" fmla="*/ 385715 h 606580"/>
              <a:gd name="connsiteX336" fmla="*/ 363034 w 608133"/>
              <a:gd name="connsiteY336" fmla="*/ 375125 h 606580"/>
              <a:gd name="connsiteX337" fmla="*/ 357698 w 608133"/>
              <a:gd name="connsiteY337" fmla="*/ 373425 h 606580"/>
              <a:gd name="connsiteX338" fmla="*/ 362777 w 608133"/>
              <a:gd name="connsiteY338" fmla="*/ 360422 h 606580"/>
              <a:gd name="connsiteX339" fmla="*/ 330464 w 608133"/>
              <a:gd name="connsiteY339" fmla="*/ 328129 h 606580"/>
              <a:gd name="connsiteX340" fmla="*/ 328421 w 608133"/>
              <a:gd name="connsiteY340" fmla="*/ 328257 h 606580"/>
              <a:gd name="connsiteX341" fmla="*/ 328421 w 608133"/>
              <a:gd name="connsiteY341" fmla="*/ 332341 h 606580"/>
              <a:gd name="connsiteX342" fmla="*/ 330464 w 608133"/>
              <a:gd name="connsiteY342" fmla="*/ 332214 h 606580"/>
              <a:gd name="connsiteX343" fmla="*/ 358818 w 608133"/>
              <a:gd name="connsiteY343" fmla="*/ 360422 h 606580"/>
              <a:gd name="connsiteX344" fmla="*/ 353905 w 608133"/>
              <a:gd name="connsiteY344" fmla="*/ 372216 h 606580"/>
              <a:gd name="connsiteX345" fmla="*/ 351023 w 608133"/>
              <a:gd name="connsiteY345" fmla="*/ 371297 h 606580"/>
              <a:gd name="connsiteX346" fmla="*/ 343100 w 608133"/>
              <a:gd name="connsiteY346" fmla="*/ 358410 h 606580"/>
              <a:gd name="connsiteX347" fmla="*/ 316010 w 608133"/>
              <a:gd name="connsiteY347" fmla="*/ 358155 h 606580"/>
              <a:gd name="connsiteX348" fmla="*/ 294542 w 608133"/>
              <a:gd name="connsiteY348" fmla="*/ 350117 h 606580"/>
              <a:gd name="connsiteX349" fmla="*/ 293520 w 608133"/>
              <a:gd name="connsiteY349" fmla="*/ 334933 h 606580"/>
              <a:gd name="connsiteX350" fmla="*/ 286236 w 608133"/>
              <a:gd name="connsiteY350" fmla="*/ 322557 h 606580"/>
              <a:gd name="connsiteX351" fmla="*/ 266813 w 608133"/>
              <a:gd name="connsiteY351" fmla="*/ 322301 h 606580"/>
              <a:gd name="connsiteX352" fmla="*/ 255568 w 608133"/>
              <a:gd name="connsiteY352" fmla="*/ 304949 h 606580"/>
              <a:gd name="connsiteX353" fmla="*/ 245601 w 608133"/>
              <a:gd name="connsiteY353" fmla="*/ 300100 h 606580"/>
              <a:gd name="connsiteX354" fmla="*/ 245090 w 608133"/>
              <a:gd name="connsiteY354" fmla="*/ 305459 h 606580"/>
              <a:gd name="connsiteX355" fmla="*/ 226944 w 608133"/>
              <a:gd name="connsiteY355" fmla="*/ 306480 h 606580"/>
              <a:gd name="connsiteX356" fmla="*/ 220300 w 608133"/>
              <a:gd name="connsiteY356" fmla="*/ 297421 h 606580"/>
              <a:gd name="connsiteX357" fmla="*/ 201388 w 608133"/>
              <a:gd name="connsiteY357" fmla="*/ 293593 h 606580"/>
              <a:gd name="connsiteX358" fmla="*/ 185798 w 608133"/>
              <a:gd name="connsiteY358" fmla="*/ 311328 h 606580"/>
              <a:gd name="connsiteX359" fmla="*/ 163691 w 608133"/>
              <a:gd name="connsiteY359" fmla="*/ 307628 h 606580"/>
              <a:gd name="connsiteX360" fmla="*/ 163564 w 608133"/>
              <a:gd name="connsiteY360" fmla="*/ 307628 h 606580"/>
              <a:gd name="connsiteX361" fmla="*/ 161264 w 608133"/>
              <a:gd name="connsiteY361" fmla="*/ 307245 h 606580"/>
              <a:gd name="connsiteX362" fmla="*/ 159475 w 608133"/>
              <a:gd name="connsiteY362" fmla="*/ 279940 h 606580"/>
              <a:gd name="connsiteX363" fmla="*/ 141585 w 608133"/>
              <a:gd name="connsiteY363" fmla="*/ 277006 h 606580"/>
              <a:gd name="connsiteX364" fmla="*/ 148741 w 608133"/>
              <a:gd name="connsiteY364" fmla="*/ 263608 h 606580"/>
              <a:gd name="connsiteX365" fmla="*/ 146696 w 608133"/>
              <a:gd name="connsiteY365" fmla="*/ 255825 h 606580"/>
              <a:gd name="connsiteX366" fmla="*/ 123184 w 608133"/>
              <a:gd name="connsiteY366" fmla="*/ 271392 h 606580"/>
              <a:gd name="connsiteX367" fmla="*/ 108361 w 608133"/>
              <a:gd name="connsiteY367" fmla="*/ 269605 h 606580"/>
              <a:gd name="connsiteX368" fmla="*/ 103122 w 608133"/>
              <a:gd name="connsiteY368" fmla="*/ 258250 h 606580"/>
              <a:gd name="connsiteX369" fmla="*/ 106316 w 608133"/>
              <a:gd name="connsiteY369" fmla="*/ 246383 h 606580"/>
              <a:gd name="connsiteX370" fmla="*/ 114495 w 608133"/>
              <a:gd name="connsiteY370" fmla="*/ 231583 h 606580"/>
              <a:gd name="connsiteX371" fmla="*/ 133279 w 608133"/>
              <a:gd name="connsiteY371" fmla="*/ 222268 h 606580"/>
              <a:gd name="connsiteX372" fmla="*/ 169570 w 608133"/>
              <a:gd name="connsiteY372" fmla="*/ 222268 h 606580"/>
              <a:gd name="connsiteX373" fmla="*/ 169442 w 608133"/>
              <a:gd name="connsiteY373" fmla="*/ 233114 h 606580"/>
              <a:gd name="connsiteX374" fmla="*/ 182476 w 608133"/>
              <a:gd name="connsiteY374" fmla="*/ 239111 h 606580"/>
              <a:gd name="connsiteX375" fmla="*/ 181453 w 608133"/>
              <a:gd name="connsiteY375" fmla="*/ 220482 h 606580"/>
              <a:gd name="connsiteX376" fmla="*/ 190909 w 608133"/>
              <a:gd name="connsiteY376" fmla="*/ 211168 h 606580"/>
              <a:gd name="connsiteX377" fmla="*/ 209821 w 608133"/>
              <a:gd name="connsiteY377" fmla="*/ 198791 h 606580"/>
              <a:gd name="connsiteX378" fmla="*/ 211099 w 608133"/>
              <a:gd name="connsiteY378" fmla="*/ 190242 h 606580"/>
              <a:gd name="connsiteX379" fmla="*/ 230011 w 608133"/>
              <a:gd name="connsiteY379" fmla="*/ 170720 h 606580"/>
              <a:gd name="connsiteX380" fmla="*/ 250201 w 608133"/>
              <a:gd name="connsiteY380" fmla="*/ 159747 h 606580"/>
              <a:gd name="connsiteX381" fmla="*/ 248412 w 608133"/>
              <a:gd name="connsiteY381" fmla="*/ 158344 h 606580"/>
              <a:gd name="connsiteX382" fmla="*/ 261957 w 608133"/>
              <a:gd name="connsiteY382" fmla="*/ 145712 h 606580"/>
              <a:gd name="connsiteX383" fmla="*/ 266941 w 608133"/>
              <a:gd name="connsiteY383" fmla="*/ 146988 h 606580"/>
              <a:gd name="connsiteX384" fmla="*/ 269241 w 608133"/>
              <a:gd name="connsiteY384" fmla="*/ 149795 h 606580"/>
              <a:gd name="connsiteX385" fmla="*/ 274480 w 608133"/>
              <a:gd name="connsiteY385" fmla="*/ 144181 h 606580"/>
              <a:gd name="connsiteX386" fmla="*/ 275758 w 608133"/>
              <a:gd name="connsiteY386" fmla="*/ 143543 h 606580"/>
              <a:gd name="connsiteX387" fmla="*/ 270008 w 608133"/>
              <a:gd name="connsiteY387" fmla="*/ 142777 h 606580"/>
              <a:gd name="connsiteX388" fmla="*/ 264257 w 608133"/>
              <a:gd name="connsiteY388" fmla="*/ 140991 h 606580"/>
              <a:gd name="connsiteX389" fmla="*/ 264257 w 608133"/>
              <a:gd name="connsiteY389" fmla="*/ 135505 h 606580"/>
              <a:gd name="connsiteX390" fmla="*/ 267324 w 608133"/>
              <a:gd name="connsiteY390" fmla="*/ 132953 h 606580"/>
              <a:gd name="connsiteX391" fmla="*/ 274097 w 608133"/>
              <a:gd name="connsiteY391" fmla="*/ 132953 h 606580"/>
              <a:gd name="connsiteX392" fmla="*/ 277164 w 608133"/>
              <a:gd name="connsiteY392" fmla="*/ 134356 h 606580"/>
              <a:gd name="connsiteX393" fmla="*/ 279719 w 608133"/>
              <a:gd name="connsiteY393" fmla="*/ 139588 h 606580"/>
              <a:gd name="connsiteX394" fmla="*/ 283042 w 608133"/>
              <a:gd name="connsiteY394" fmla="*/ 139077 h 606580"/>
              <a:gd name="connsiteX395" fmla="*/ 283042 w 608133"/>
              <a:gd name="connsiteY395" fmla="*/ 138694 h 606580"/>
              <a:gd name="connsiteX396" fmla="*/ 283936 w 608133"/>
              <a:gd name="connsiteY396" fmla="*/ 138950 h 606580"/>
              <a:gd name="connsiteX397" fmla="*/ 293392 w 608133"/>
              <a:gd name="connsiteY397" fmla="*/ 137546 h 606580"/>
              <a:gd name="connsiteX398" fmla="*/ 294670 w 608133"/>
              <a:gd name="connsiteY398" fmla="*/ 132953 h 606580"/>
              <a:gd name="connsiteX399" fmla="*/ 300165 w 608133"/>
              <a:gd name="connsiteY399" fmla="*/ 134356 h 606580"/>
              <a:gd name="connsiteX400" fmla="*/ 300165 w 608133"/>
              <a:gd name="connsiteY400" fmla="*/ 139205 h 606580"/>
              <a:gd name="connsiteX401" fmla="*/ 295181 w 608133"/>
              <a:gd name="connsiteY401" fmla="*/ 142650 h 606580"/>
              <a:gd name="connsiteX402" fmla="*/ 295820 w 608133"/>
              <a:gd name="connsiteY402" fmla="*/ 148009 h 606580"/>
              <a:gd name="connsiteX403" fmla="*/ 312943 w 608133"/>
              <a:gd name="connsiteY403" fmla="*/ 153240 h 606580"/>
              <a:gd name="connsiteX404" fmla="*/ 312943 w 608133"/>
              <a:gd name="connsiteY404" fmla="*/ 153495 h 606580"/>
              <a:gd name="connsiteX405" fmla="*/ 316904 w 608133"/>
              <a:gd name="connsiteY405" fmla="*/ 153113 h 606580"/>
              <a:gd name="connsiteX406" fmla="*/ 317160 w 608133"/>
              <a:gd name="connsiteY406" fmla="*/ 145840 h 606580"/>
              <a:gd name="connsiteX407" fmla="*/ 303615 w 608133"/>
              <a:gd name="connsiteY407" fmla="*/ 139715 h 606580"/>
              <a:gd name="connsiteX408" fmla="*/ 302848 w 608133"/>
              <a:gd name="connsiteY408" fmla="*/ 136270 h 606580"/>
              <a:gd name="connsiteX409" fmla="*/ 314093 w 608133"/>
              <a:gd name="connsiteY409" fmla="*/ 132442 h 606580"/>
              <a:gd name="connsiteX410" fmla="*/ 314604 w 608133"/>
              <a:gd name="connsiteY410" fmla="*/ 121852 h 606580"/>
              <a:gd name="connsiteX411" fmla="*/ 302848 w 608133"/>
              <a:gd name="connsiteY411" fmla="*/ 114834 h 606580"/>
              <a:gd name="connsiteX412" fmla="*/ 302081 w 608133"/>
              <a:gd name="connsiteY412" fmla="*/ 96844 h 606580"/>
              <a:gd name="connsiteX413" fmla="*/ 285981 w 608133"/>
              <a:gd name="connsiteY413" fmla="*/ 104754 h 606580"/>
              <a:gd name="connsiteX414" fmla="*/ 280103 w 608133"/>
              <a:gd name="connsiteY414" fmla="*/ 104754 h 606580"/>
              <a:gd name="connsiteX415" fmla="*/ 281636 w 608133"/>
              <a:gd name="connsiteY415" fmla="*/ 91102 h 606580"/>
              <a:gd name="connsiteX416" fmla="*/ 259785 w 608133"/>
              <a:gd name="connsiteY416" fmla="*/ 85998 h 606580"/>
              <a:gd name="connsiteX417" fmla="*/ 250712 w 608133"/>
              <a:gd name="connsiteY417" fmla="*/ 92761 h 606580"/>
              <a:gd name="connsiteX418" fmla="*/ 250712 w 608133"/>
              <a:gd name="connsiteY418" fmla="*/ 113303 h 606580"/>
              <a:gd name="connsiteX419" fmla="*/ 234356 w 608133"/>
              <a:gd name="connsiteY419" fmla="*/ 118407 h 606580"/>
              <a:gd name="connsiteX420" fmla="*/ 227839 w 608133"/>
              <a:gd name="connsiteY420" fmla="*/ 131932 h 606580"/>
              <a:gd name="connsiteX421" fmla="*/ 220683 w 608133"/>
              <a:gd name="connsiteY421" fmla="*/ 133080 h 606580"/>
              <a:gd name="connsiteX422" fmla="*/ 220683 w 608133"/>
              <a:gd name="connsiteY422" fmla="*/ 115855 h 606580"/>
              <a:gd name="connsiteX423" fmla="*/ 205349 w 608133"/>
              <a:gd name="connsiteY423" fmla="*/ 113686 h 606580"/>
              <a:gd name="connsiteX424" fmla="*/ 197682 w 608133"/>
              <a:gd name="connsiteY424" fmla="*/ 108837 h 606580"/>
              <a:gd name="connsiteX425" fmla="*/ 194743 w 608133"/>
              <a:gd name="connsiteY425" fmla="*/ 97609 h 606580"/>
              <a:gd name="connsiteX426" fmla="*/ 222089 w 608133"/>
              <a:gd name="connsiteY426" fmla="*/ 81788 h 606580"/>
              <a:gd name="connsiteX427" fmla="*/ 235506 w 608133"/>
              <a:gd name="connsiteY427" fmla="*/ 77832 h 606580"/>
              <a:gd name="connsiteX428" fmla="*/ 236912 w 608133"/>
              <a:gd name="connsiteY428" fmla="*/ 86636 h 606580"/>
              <a:gd name="connsiteX429" fmla="*/ 244323 w 608133"/>
              <a:gd name="connsiteY429" fmla="*/ 86253 h 606580"/>
              <a:gd name="connsiteX430" fmla="*/ 244962 w 608133"/>
              <a:gd name="connsiteY430" fmla="*/ 81788 h 606580"/>
              <a:gd name="connsiteX431" fmla="*/ 252757 w 608133"/>
              <a:gd name="connsiteY431" fmla="*/ 80767 h 606580"/>
              <a:gd name="connsiteX432" fmla="*/ 252885 w 608133"/>
              <a:gd name="connsiteY432" fmla="*/ 79108 h 606580"/>
              <a:gd name="connsiteX433" fmla="*/ 249562 w 608133"/>
              <a:gd name="connsiteY433" fmla="*/ 77832 h 606580"/>
              <a:gd name="connsiteX434" fmla="*/ 248796 w 608133"/>
              <a:gd name="connsiteY434" fmla="*/ 72984 h 606580"/>
              <a:gd name="connsiteX435" fmla="*/ 258379 w 608133"/>
              <a:gd name="connsiteY435" fmla="*/ 72218 h 606580"/>
              <a:gd name="connsiteX436" fmla="*/ 264130 w 608133"/>
              <a:gd name="connsiteY436" fmla="*/ 66221 h 606580"/>
              <a:gd name="connsiteX437" fmla="*/ 264513 w 608133"/>
              <a:gd name="connsiteY437" fmla="*/ 65838 h 606580"/>
              <a:gd name="connsiteX438" fmla="*/ 266302 w 608133"/>
              <a:gd name="connsiteY438" fmla="*/ 64052 h 606580"/>
              <a:gd name="connsiteX439" fmla="*/ 286492 w 608133"/>
              <a:gd name="connsiteY439" fmla="*/ 61500 h 606580"/>
              <a:gd name="connsiteX440" fmla="*/ 295437 w 608133"/>
              <a:gd name="connsiteY440" fmla="*/ 69028 h 606580"/>
              <a:gd name="connsiteX441" fmla="*/ 272052 w 608133"/>
              <a:gd name="connsiteY441" fmla="*/ 81405 h 606580"/>
              <a:gd name="connsiteX442" fmla="*/ 301826 w 608133"/>
              <a:gd name="connsiteY442" fmla="*/ 88295 h 606580"/>
              <a:gd name="connsiteX443" fmla="*/ 305659 w 608133"/>
              <a:gd name="connsiteY443" fmla="*/ 78470 h 606580"/>
              <a:gd name="connsiteX444" fmla="*/ 318693 w 608133"/>
              <a:gd name="connsiteY444" fmla="*/ 78470 h 606580"/>
              <a:gd name="connsiteX445" fmla="*/ 323294 w 608133"/>
              <a:gd name="connsiteY445" fmla="*/ 69921 h 606580"/>
              <a:gd name="connsiteX446" fmla="*/ 314093 w 608133"/>
              <a:gd name="connsiteY446" fmla="*/ 67625 h 606580"/>
              <a:gd name="connsiteX447" fmla="*/ 314093 w 608133"/>
              <a:gd name="connsiteY447" fmla="*/ 56779 h 606580"/>
              <a:gd name="connsiteX448" fmla="*/ 285214 w 608133"/>
              <a:gd name="connsiteY448" fmla="*/ 44147 h 606580"/>
              <a:gd name="connsiteX449" fmla="*/ 265280 w 608133"/>
              <a:gd name="connsiteY449" fmla="*/ 46444 h 606580"/>
              <a:gd name="connsiteX450" fmla="*/ 254035 w 608133"/>
              <a:gd name="connsiteY450" fmla="*/ 52186 h 606580"/>
              <a:gd name="connsiteX451" fmla="*/ 254801 w 608133"/>
              <a:gd name="connsiteY451" fmla="*/ 66349 h 606580"/>
              <a:gd name="connsiteX452" fmla="*/ 243045 w 608133"/>
              <a:gd name="connsiteY452" fmla="*/ 64562 h 606580"/>
              <a:gd name="connsiteX453" fmla="*/ 241256 w 608133"/>
              <a:gd name="connsiteY453" fmla="*/ 56779 h 606580"/>
              <a:gd name="connsiteX454" fmla="*/ 252501 w 608133"/>
              <a:gd name="connsiteY454" fmla="*/ 46572 h 606580"/>
              <a:gd name="connsiteX455" fmla="*/ 232056 w 608133"/>
              <a:gd name="connsiteY455" fmla="*/ 45679 h 606580"/>
              <a:gd name="connsiteX456" fmla="*/ 226178 w 608133"/>
              <a:gd name="connsiteY456" fmla="*/ 47337 h 606580"/>
              <a:gd name="connsiteX457" fmla="*/ 223622 w 608133"/>
              <a:gd name="connsiteY457" fmla="*/ 54227 h 606580"/>
              <a:gd name="connsiteX458" fmla="*/ 231289 w 608133"/>
              <a:gd name="connsiteY458" fmla="*/ 55503 h 606580"/>
              <a:gd name="connsiteX459" fmla="*/ 229756 w 608133"/>
              <a:gd name="connsiteY459" fmla="*/ 63031 h 606580"/>
              <a:gd name="connsiteX460" fmla="*/ 216722 w 608133"/>
              <a:gd name="connsiteY460" fmla="*/ 63797 h 606580"/>
              <a:gd name="connsiteX461" fmla="*/ 214677 w 608133"/>
              <a:gd name="connsiteY461" fmla="*/ 68773 h 606580"/>
              <a:gd name="connsiteX462" fmla="*/ 195765 w 608133"/>
              <a:gd name="connsiteY462" fmla="*/ 69283 h 606580"/>
              <a:gd name="connsiteX463" fmla="*/ 194487 w 608133"/>
              <a:gd name="connsiteY463" fmla="*/ 58693 h 606580"/>
              <a:gd name="connsiteX464" fmla="*/ 209310 w 608133"/>
              <a:gd name="connsiteY464" fmla="*/ 58438 h 606580"/>
              <a:gd name="connsiteX465" fmla="*/ 220555 w 608133"/>
              <a:gd name="connsiteY465" fmla="*/ 47593 h 606580"/>
              <a:gd name="connsiteX466" fmla="*/ 214422 w 608133"/>
              <a:gd name="connsiteY466" fmla="*/ 44658 h 606580"/>
              <a:gd name="connsiteX467" fmla="*/ 206244 w 608133"/>
              <a:gd name="connsiteY467" fmla="*/ 52441 h 606580"/>
              <a:gd name="connsiteX468" fmla="*/ 192698 w 608133"/>
              <a:gd name="connsiteY468" fmla="*/ 51676 h 606580"/>
              <a:gd name="connsiteX469" fmla="*/ 184520 w 608133"/>
              <a:gd name="connsiteY469" fmla="*/ 40575 h 606580"/>
              <a:gd name="connsiteX470" fmla="*/ 167142 w 608133"/>
              <a:gd name="connsiteY470" fmla="*/ 40575 h 606580"/>
              <a:gd name="connsiteX471" fmla="*/ 148996 w 608133"/>
              <a:gd name="connsiteY471" fmla="*/ 53972 h 606580"/>
              <a:gd name="connsiteX472" fmla="*/ 165608 w 608133"/>
              <a:gd name="connsiteY472" fmla="*/ 53972 h 606580"/>
              <a:gd name="connsiteX473" fmla="*/ 167142 w 608133"/>
              <a:gd name="connsiteY473" fmla="*/ 58693 h 606580"/>
              <a:gd name="connsiteX474" fmla="*/ 162797 w 608133"/>
              <a:gd name="connsiteY474" fmla="*/ 62776 h 606580"/>
              <a:gd name="connsiteX475" fmla="*/ 181198 w 608133"/>
              <a:gd name="connsiteY475" fmla="*/ 63287 h 606580"/>
              <a:gd name="connsiteX476" fmla="*/ 184009 w 608133"/>
              <a:gd name="connsiteY476" fmla="*/ 69794 h 606580"/>
              <a:gd name="connsiteX477" fmla="*/ 163308 w 608133"/>
              <a:gd name="connsiteY477" fmla="*/ 69028 h 606580"/>
              <a:gd name="connsiteX478" fmla="*/ 162286 w 608133"/>
              <a:gd name="connsiteY478" fmla="*/ 64052 h 606580"/>
              <a:gd name="connsiteX479" fmla="*/ 149252 w 608133"/>
              <a:gd name="connsiteY479" fmla="*/ 61245 h 606580"/>
              <a:gd name="connsiteX480" fmla="*/ 142352 w 608133"/>
              <a:gd name="connsiteY480" fmla="*/ 57545 h 606580"/>
              <a:gd name="connsiteX481" fmla="*/ 129445 w 608133"/>
              <a:gd name="connsiteY481" fmla="*/ 57545 h 606580"/>
              <a:gd name="connsiteX482" fmla="*/ 310515 w 608133"/>
              <a:gd name="connsiteY482" fmla="*/ 0 h 60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</a:cxnLst>
            <a:rect l="l" t="t" r="r" b="b"/>
            <a:pathLst>
              <a:path w="608133" h="606580">
                <a:moveTo>
                  <a:pt x="353905" y="372216"/>
                </a:moveTo>
                <a:lnTo>
                  <a:pt x="357698" y="373425"/>
                </a:lnTo>
                <a:lnTo>
                  <a:pt x="354188" y="382408"/>
                </a:lnTo>
                <a:cubicBezTo>
                  <a:pt x="348856" y="388184"/>
                  <a:pt x="341448" y="392013"/>
                  <a:pt x="333146" y="392715"/>
                </a:cubicBezTo>
                <a:lnTo>
                  <a:pt x="333146" y="400756"/>
                </a:lnTo>
                <a:lnTo>
                  <a:pt x="341831" y="400756"/>
                </a:lnTo>
                <a:lnTo>
                  <a:pt x="341831" y="406245"/>
                </a:lnTo>
                <a:lnTo>
                  <a:pt x="319097" y="406245"/>
                </a:lnTo>
                <a:lnTo>
                  <a:pt x="319097" y="400756"/>
                </a:lnTo>
                <a:lnTo>
                  <a:pt x="329187" y="400756"/>
                </a:lnTo>
                <a:lnTo>
                  <a:pt x="329187" y="392715"/>
                </a:lnTo>
                <a:lnTo>
                  <a:pt x="329187" y="390162"/>
                </a:lnTo>
                <a:lnTo>
                  <a:pt x="329187" y="388631"/>
                </a:lnTo>
                <a:cubicBezTo>
                  <a:pt x="329570" y="388631"/>
                  <a:pt x="330081" y="388758"/>
                  <a:pt x="330464" y="388758"/>
                </a:cubicBezTo>
                <a:cubicBezTo>
                  <a:pt x="338255" y="388758"/>
                  <a:pt x="345344" y="385567"/>
                  <a:pt x="350484" y="380430"/>
                </a:cubicBezTo>
                <a:close/>
                <a:moveTo>
                  <a:pt x="154231" y="365050"/>
                </a:moveTo>
                <a:lnTo>
                  <a:pt x="154668" y="366964"/>
                </a:lnTo>
                <a:lnTo>
                  <a:pt x="155372" y="370090"/>
                </a:lnTo>
                <a:lnTo>
                  <a:pt x="153754" y="367178"/>
                </a:lnTo>
                <a:lnTo>
                  <a:pt x="153213" y="366194"/>
                </a:lnTo>
                <a:close/>
                <a:moveTo>
                  <a:pt x="154228" y="365035"/>
                </a:moveTo>
                <a:lnTo>
                  <a:pt x="153198" y="366178"/>
                </a:lnTo>
                <a:lnTo>
                  <a:pt x="153754" y="367178"/>
                </a:lnTo>
                <a:lnTo>
                  <a:pt x="155385" y="370149"/>
                </a:lnTo>
                <a:lnTo>
                  <a:pt x="155372" y="370090"/>
                </a:lnTo>
                <a:lnTo>
                  <a:pt x="155386" y="370116"/>
                </a:lnTo>
                <a:lnTo>
                  <a:pt x="154668" y="366964"/>
                </a:lnTo>
                <a:lnTo>
                  <a:pt x="154235" y="365045"/>
                </a:lnTo>
                <a:lnTo>
                  <a:pt x="154231" y="365050"/>
                </a:lnTo>
                <a:close/>
                <a:moveTo>
                  <a:pt x="129357" y="298669"/>
                </a:moveTo>
                <a:lnTo>
                  <a:pt x="136291" y="312738"/>
                </a:lnTo>
                <a:lnTo>
                  <a:pt x="136471" y="313109"/>
                </a:lnTo>
                <a:lnTo>
                  <a:pt x="133402" y="312982"/>
                </a:lnTo>
                <a:lnTo>
                  <a:pt x="127529" y="313873"/>
                </a:lnTo>
                <a:lnTo>
                  <a:pt x="127529" y="300738"/>
                </a:lnTo>
                <a:close/>
                <a:moveTo>
                  <a:pt x="129305" y="298562"/>
                </a:moveTo>
                <a:lnTo>
                  <a:pt x="127512" y="300731"/>
                </a:lnTo>
                <a:lnTo>
                  <a:pt x="127512" y="313875"/>
                </a:lnTo>
                <a:lnTo>
                  <a:pt x="127529" y="313873"/>
                </a:lnTo>
                <a:lnTo>
                  <a:pt x="127529" y="313880"/>
                </a:lnTo>
                <a:lnTo>
                  <a:pt x="133407" y="312987"/>
                </a:lnTo>
                <a:lnTo>
                  <a:pt x="136473" y="313115"/>
                </a:lnTo>
                <a:lnTo>
                  <a:pt x="136471" y="313109"/>
                </a:lnTo>
                <a:lnTo>
                  <a:pt x="136474" y="313109"/>
                </a:lnTo>
                <a:lnTo>
                  <a:pt x="136291" y="312738"/>
                </a:lnTo>
                <a:lnTo>
                  <a:pt x="129445" y="298569"/>
                </a:lnTo>
                <a:lnTo>
                  <a:pt x="129357" y="298669"/>
                </a:lnTo>
                <a:close/>
                <a:moveTo>
                  <a:pt x="70350" y="249152"/>
                </a:moveTo>
                <a:lnTo>
                  <a:pt x="73599" y="253747"/>
                </a:lnTo>
                <a:lnTo>
                  <a:pt x="73003" y="254932"/>
                </a:lnTo>
                <a:lnTo>
                  <a:pt x="69753" y="254932"/>
                </a:lnTo>
                <a:lnTo>
                  <a:pt x="68611" y="254900"/>
                </a:lnTo>
                <a:lnTo>
                  <a:pt x="67343" y="250596"/>
                </a:lnTo>
                <a:lnTo>
                  <a:pt x="67374" y="250579"/>
                </a:lnTo>
                <a:close/>
                <a:moveTo>
                  <a:pt x="12543" y="235433"/>
                </a:moveTo>
                <a:lnTo>
                  <a:pt x="14960" y="247257"/>
                </a:lnTo>
                <a:lnTo>
                  <a:pt x="20187" y="255668"/>
                </a:lnTo>
                <a:lnTo>
                  <a:pt x="23757" y="259618"/>
                </a:lnTo>
                <a:lnTo>
                  <a:pt x="30131" y="262039"/>
                </a:lnTo>
                <a:lnTo>
                  <a:pt x="24139" y="269048"/>
                </a:lnTo>
                <a:lnTo>
                  <a:pt x="12537" y="270195"/>
                </a:lnTo>
                <a:lnTo>
                  <a:pt x="3740" y="270195"/>
                </a:lnTo>
                <a:lnTo>
                  <a:pt x="4760" y="260001"/>
                </a:lnTo>
                <a:lnTo>
                  <a:pt x="10311" y="258832"/>
                </a:lnTo>
                <a:lnTo>
                  <a:pt x="12012" y="258505"/>
                </a:lnTo>
                <a:lnTo>
                  <a:pt x="12008" y="258475"/>
                </a:lnTo>
                <a:lnTo>
                  <a:pt x="12027" y="258471"/>
                </a:lnTo>
                <a:lnTo>
                  <a:pt x="11390" y="253756"/>
                </a:lnTo>
                <a:lnTo>
                  <a:pt x="11386" y="253754"/>
                </a:lnTo>
                <a:lnTo>
                  <a:pt x="11373" y="253656"/>
                </a:lnTo>
                <a:lnTo>
                  <a:pt x="7285" y="251138"/>
                </a:lnTo>
                <a:lnTo>
                  <a:pt x="5398" y="249933"/>
                </a:lnTo>
                <a:lnTo>
                  <a:pt x="4888" y="249679"/>
                </a:lnTo>
                <a:cubicBezTo>
                  <a:pt x="5653" y="245218"/>
                  <a:pt x="6545" y="240758"/>
                  <a:pt x="7565" y="236426"/>
                </a:cubicBezTo>
                <a:lnTo>
                  <a:pt x="8330" y="236298"/>
                </a:lnTo>
                <a:lnTo>
                  <a:pt x="8443" y="236274"/>
                </a:lnTo>
                <a:lnTo>
                  <a:pt x="8434" y="236304"/>
                </a:lnTo>
                <a:close/>
                <a:moveTo>
                  <a:pt x="606846" y="233360"/>
                </a:moveTo>
                <a:cubicBezTo>
                  <a:pt x="607361" y="235011"/>
                  <a:pt x="607747" y="236663"/>
                  <a:pt x="608133" y="238441"/>
                </a:cubicBezTo>
                <a:lnTo>
                  <a:pt x="605945" y="234376"/>
                </a:lnTo>
                <a:close/>
                <a:moveTo>
                  <a:pt x="204076" y="166111"/>
                </a:moveTo>
                <a:lnTo>
                  <a:pt x="204076" y="171954"/>
                </a:lnTo>
                <a:lnTo>
                  <a:pt x="199732" y="176272"/>
                </a:lnTo>
                <a:lnTo>
                  <a:pt x="189892" y="176272"/>
                </a:lnTo>
                <a:lnTo>
                  <a:pt x="191426" y="169668"/>
                </a:lnTo>
                <a:lnTo>
                  <a:pt x="196026" y="169286"/>
                </a:lnTo>
                <a:lnTo>
                  <a:pt x="197048" y="167000"/>
                </a:lnTo>
                <a:close/>
                <a:moveTo>
                  <a:pt x="581533" y="165335"/>
                </a:moveTo>
                <a:cubicBezTo>
                  <a:pt x="584078" y="170193"/>
                  <a:pt x="586495" y="175178"/>
                  <a:pt x="588657" y="180163"/>
                </a:cubicBezTo>
                <a:lnTo>
                  <a:pt x="585604" y="180035"/>
                </a:lnTo>
                <a:lnTo>
                  <a:pt x="579625" y="180930"/>
                </a:lnTo>
                <a:lnTo>
                  <a:pt x="579625" y="167380"/>
                </a:lnTo>
                <a:close/>
                <a:moveTo>
                  <a:pt x="208944" y="160607"/>
                </a:moveTo>
                <a:lnTo>
                  <a:pt x="209708" y="160607"/>
                </a:lnTo>
                <a:lnTo>
                  <a:pt x="221293" y="164052"/>
                </a:lnTo>
                <a:lnTo>
                  <a:pt x="221293" y="169922"/>
                </a:lnTo>
                <a:lnTo>
                  <a:pt x="211618" y="169922"/>
                </a:lnTo>
                <a:lnTo>
                  <a:pt x="208944" y="166094"/>
                </a:lnTo>
                <a:close/>
                <a:moveTo>
                  <a:pt x="179788" y="153974"/>
                </a:moveTo>
                <a:lnTo>
                  <a:pt x="189892" y="153974"/>
                </a:lnTo>
                <a:lnTo>
                  <a:pt x="176846" y="171968"/>
                </a:lnTo>
                <a:lnTo>
                  <a:pt x="171474" y="169161"/>
                </a:lnTo>
                <a:lnTo>
                  <a:pt x="172625" y="161504"/>
                </a:lnTo>
                <a:close/>
                <a:moveTo>
                  <a:pt x="196031" y="153974"/>
                </a:moveTo>
                <a:lnTo>
                  <a:pt x="206334" y="153974"/>
                </a:lnTo>
                <a:lnTo>
                  <a:pt x="206334" y="159972"/>
                </a:lnTo>
                <a:lnTo>
                  <a:pt x="201747" y="162936"/>
                </a:lnTo>
                <a:lnTo>
                  <a:pt x="196031" y="164065"/>
                </a:lnTo>
                <a:close/>
                <a:moveTo>
                  <a:pt x="215085" y="152986"/>
                </a:moveTo>
                <a:lnTo>
                  <a:pt x="219811" y="155921"/>
                </a:lnTo>
                <a:lnTo>
                  <a:pt x="216107" y="158984"/>
                </a:lnTo>
                <a:lnTo>
                  <a:pt x="212402" y="155921"/>
                </a:lnTo>
                <a:close/>
                <a:moveTo>
                  <a:pt x="201253" y="144306"/>
                </a:moveTo>
                <a:lnTo>
                  <a:pt x="207533" y="150044"/>
                </a:lnTo>
                <a:lnTo>
                  <a:pt x="201253" y="151574"/>
                </a:lnTo>
                <a:close/>
                <a:moveTo>
                  <a:pt x="48012" y="142895"/>
                </a:moveTo>
                <a:lnTo>
                  <a:pt x="48267" y="146335"/>
                </a:lnTo>
                <a:lnTo>
                  <a:pt x="39587" y="156655"/>
                </a:lnTo>
                <a:cubicBezTo>
                  <a:pt x="42268" y="151941"/>
                  <a:pt x="45076" y="147354"/>
                  <a:pt x="48012" y="142895"/>
                </a:cubicBezTo>
                <a:close/>
                <a:moveTo>
                  <a:pt x="183223" y="141625"/>
                </a:moveTo>
                <a:lnTo>
                  <a:pt x="195249" y="141625"/>
                </a:lnTo>
                <a:lnTo>
                  <a:pt x="195249" y="145325"/>
                </a:lnTo>
                <a:lnTo>
                  <a:pt x="197936" y="145325"/>
                </a:lnTo>
                <a:lnTo>
                  <a:pt x="197936" y="151575"/>
                </a:lnTo>
                <a:lnTo>
                  <a:pt x="179512" y="151575"/>
                </a:lnTo>
                <a:lnTo>
                  <a:pt x="172603" y="149662"/>
                </a:lnTo>
                <a:lnTo>
                  <a:pt x="174394" y="145325"/>
                </a:lnTo>
                <a:close/>
                <a:moveTo>
                  <a:pt x="163284" y="118762"/>
                </a:moveTo>
                <a:lnTo>
                  <a:pt x="170557" y="120418"/>
                </a:lnTo>
                <a:lnTo>
                  <a:pt x="168005" y="130101"/>
                </a:lnTo>
                <a:lnTo>
                  <a:pt x="160221" y="132522"/>
                </a:lnTo>
                <a:lnTo>
                  <a:pt x="155244" y="122584"/>
                </a:lnTo>
                <a:close/>
                <a:moveTo>
                  <a:pt x="531175" y="94910"/>
                </a:moveTo>
                <a:cubicBezTo>
                  <a:pt x="536417" y="100396"/>
                  <a:pt x="541530" y="106136"/>
                  <a:pt x="546388" y="112005"/>
                </a:cubicBezTo>
                <a:lnTo>
                  <a:pt x="540380" y="120807"/>
                </a:lnTo>
                <a:lnTo>
                  <a:pt x="519286" y="120679"/>
                </a:lnTo>
                <a:lnTo>
                  <a:pt x="517880" y="116342"/>
                </a:lnTo>
                <a:lnTo>
                  <a:pt x="531175" y="109708"/>
                </a:lnTo>
                <a:close/>
                <a:moveTo>
                  <a:pt x="144924" y="86584"/>
                </a:moveTo>
                <a:cubicBezTo>
                  <a:pt x="145436" y="86584"/>
                  <a:pt x="144924" y="93238"/>
                  <a:pt x="144924" y="93238"/>
                </a:cubicBezTo>
                <a:lnTo>
                  <a:pt x="129693" y="94134"/>
                </a:lnTo>
                <a:lnTo>
                  <a:pt x="126877" y="90807"/>
                </a:lnTo>
                <a:lnTo>
                  <a:pt x="137629" y="87736"/>
                </a:lnTo>
                <a:cubicBezTo>
                  <a:pt x="137629" y="87736"/>
                  <a:pt x="144284" y="86584"/>
                  <a:pt x="144924" y="86584"/>
                </a:cubicBezTo>
                <a:close/>
                <a:moveTo>
                  <a:pt x="134155" y="70142"/>
                </a:moveTo>
                <a:lnTo>
                  <a:pt x="145154" y="70142"/>
                </a:lnTo>
                <a:lnTo>
                  <a:pt x="145154" y="74879"/>
                </a:lnTo>
                <a:lnTo>
                  <a:pt x="141957" y="79104"/>
                </a:lnTo>
                <a:lnTo>
                  <a:pt x="126736" y="79104"/>
                </a:lnTo>
                <a:lnTo>
                  <a:pt x="126736" y="72959"/>
                </a:lnTo>
                <a:lnTo>
                  <a:pt x="126736" y="72447"/>
                </a:lnTo>
                <a:lnTo>
                  <a:pt x="133515" y="72447"/>
                </a:lnTo>
                <a:close/>
                <a:moveTo>
                  <a:pt x="310515" y="0"/>
                </a:moveTo>
                <a:cubicBezTo>
                  <a:pt x="322144" y="0"/>
                  <a:pt x="333772" y="766"/>
                  <a:pt x="345017" y="2042"/>
                </a:cubicBezTo>
                <a:cubicBezTo>
                  <a:pt x="350895" y="2680"/>
                  <a:pt x="356645" y="3318"/>
                  <a:pt x="362268" y="4338"/>
                </a:cubicBezTo>
                <a:cubicBezTo>
                  <a:pt x="363546" y="4593"/>
                  <a:pt x="364696" y="4849"/>
                  <a:pt x="365973" y="5104"/>
                </a:cubicBezTo>
                <a:cubicBezTo>
                  <a:pt x="420793" y="15439"/>
                  <a:pt x="470373" y="40320"/>
                  <a:pt x="510625" y="75408"/>
                </a:cubicBezTo>
                <a:lnTo>
                  <a:pt x="507047" y="81788"/>
                </a:lnTo>
                <a:lnTo>
                  <a:pt x="492863" y="87274"/>
                </a:lnTo>
                <a:lnTo>
                  <a:pt x="486857" y="93654"/>
                </a:lnTo>
                <a:lnTo>
                  <a:pt x="488263" y="101182"/>
                </a:lnTo>
                <a:lnTo>
                  <a:pt x="495546" y="102203"/>
                </a:lnTo>
                <a:lnTo>
                  <a:pt x="500019" y="113048"/>
                </a:lnTo>
                <a:lnTo>
                  <a:pt x="512542" y="108072"/>
                </a:lnTo>
                <a:lnTo>
                  <a:pt x="514714" y="122618"/>
                </a:lnTo>
                <a:lnTo>
                  <a:pt x="510880" y="122618"/>
                </a:lnTo>
                <a:lnTo>
                  <a:pt x="500530" y="121086"/>
                </a:lnTo>
                <a:lnTo>
                  <a:pt x="489029" y="123000"/>
                </a:lnTo>
                <a:lnTo>
                  <a:pt x="477912" y="138439"/>
                </a:lnTo>
                <a:lnTo>
                  <a:pt x="461939" y="140991"/>
                </a:lnTo>
                <a:lnTo>
                  <a:pt x="459639" y="154388"/>
                </a:lnTo>
                <a:lnTo>
                  <a:pt x="466412" y="155920"/>
                </a:lnTo>
                <a:lnTo>
                  <a:pt x="464495" y="164596"/>
                </a:lnTo>
                <a:lnTo>
                  <a:pt x="448650" y="161406"/>
                </a:lnTo>
                <a:lnTo>
                  <a:pt x="434210" y="164596"/>
                </a:lnTo>
                <a:lnTo>
                  <a:pt x="431143" y="172507"/>
                </a:lnTo>
                <a:lnTo>
                  <a:pt x="433571" y="189221"/>
                </a:lnTo>
                <a:lnTo>
                  <a:pt x="442133" y="193177"/>
                </a:lnTo>
                <a:lnTo>
                  <a:pt x="456444" y="193049"/>
                </a:lnTo>
                <a:lnTo>
                  <a:pt x="466028" y="192284"/>
                </a:lnTo>
                <a:lnTo>
                  <a:pt x="468967" y="184628"/>
                </a:lnTo>
                <a:lnTo>
                  <a:pt x="484046" y="165362"/>
                </a:lnTo>
                <a:lnTo>
                  <a:pt x="493885" y="167403"/>
                </a:lnTo>
                <a:lnTo>
                  <a:pt x="503724" y="158727"/>
                </a:lnTo>
                <a:lnTo>
                  <a:pt x="505513" y="165489"/>
                </a:lnTo>
                <a:lnTo>
                  <a:pt x="529537" y="181438"/>
                </a:lnTo>
                <a:lnTo>
                  <a:pt x="526598" y="185394"/>
                </a:lnTo>
                <a:lnTo>
                  <a:pt x="515736" y="184756"/>
                </a:lnTo>
                <a:lnTo>
                  <a:pt x="519953" y="190625"/>
                </a:lnTo>
                <a:lnTo>
                  <a:pt x="526598" y="192029"/>
                </a:lnTo>
                <a:lnTo>
                  <a:pt x="534393" y="188839"/>
                </a:lnTo>
                <a:lnTo>
                  <a:pt x="534265" y="179524"/>
                </a:lnTo>
                <a:lnTo>
                  <a:pt x="537715" y="177866"/>
                </a:lnTo>
                <a:lnTo>
                  <a:pt x="534904" y="174931"/>
                </a:lnTo>
                <a:lnTo>
                  <a:pt x="518931" y="166127"/>
                </a:lnTo>
                <a:lnTo>
                  <a:pt x="514714" y="154388"/>
                </a:lnTo>
                <a:lnTo>
                  <a:pt x="528003" y="154388"/>
                </a:lnTo>
                <a:lnTo>
                  <a:pt x="532220" y="158599"/>
                </a:lnTo>
                <a:lnTo>
                  <a:pt x="543721" y="168296"/>
                </a:lnTo>
                <a:lnTo>
                  <a:pt x="544232" y="180162"/>
                </a:lnTo>
                <a:lnTo>
                  <a:pt x="556116" y="192539"/>
                </a:lnTo>
                <a:lnTo>
                  <a:pt x="560588" y="175441"/>
                </a:lnTo>
                <a:lnTo>
                  <a:pt x="568766" y="171103"/>
                </a:lnTo>
                <a:lnTo>
                  <a:pt x="570300" y="185011"/>
                </a:lnTo>
                <a:lnTo>
                  <a:pt x="578350" y="193815"/>
                </a:lnTo>
                <a:lnTo>
                  <a:pt x="594323" y="193432"/>
                </a:lnTo>
                <a:cubicBezTo>
                  <a:pt x="597518" y="201343"/>
                  <a:pt x="600201" y="209381"/>
                  <a:pt x="602629" y="217547"/>
                </a:cubicBezTo>
                <a:lnTo>
                  <a:pt x="600968" y="219078"/>
                </a:lnTo>
                <a:lnTo>
                  <a:pt x="576434" y="219078"/>
                </a:lnTo>
                <a:lnTo>
                  <a:pt x="561483" y="208105"/>
                </a:lnTo>
                <a:lnTo>
                  <a:pt x="545765" y="209636"/>
                </a:lnTo>
                <a:lnTo>
                  <a:pt x="545765" y="219078"/>
                </a:lnTo>
                <a:lnTo>
                  <a:pt x="540782" y="219078"/>
                </a:lnTo>
                <a:lnTo>
                  <a:pt x="535415" y="215251"/>
                </a:lnTo>
                <a:lnTo>
                  <a:pt x="508197" y="208488"/>
                </a:lnTo>
                <a:lnTo>
                  <a:pt x="508197" y="191008"/>
                </a:lnTo>
                <a:lnTo>
                  <a:pt x="473567" y="193687"/>
                </a:lnTo>
                <a:lnTo>
                  <a:pt x="462961" y="199429"/>
                </a:lnTo>
                <a:lnTo>
                  <a:pt x="449161" y="199429"/>
                </a:lnTo>
                <a:lnTo>
                  <a:pt x="442516" y="198791"/>
                </a:lnTo>
                <a:lnTo>
                  <a:pt x="425904" y="207850"/>
                </a:lnTo>
                <a:lnTo>
                  <a:pt x="425904" y="224948"/>
                </a:lnTo>
                <a:lnTo>
                  <a:pt x="391914" y="249190"/>
                </a:lnTo>
                <a:lnTo>
                  <a:pt x="394725" y="259526"/>
                </a:lnTo>
                <a:lnTo>
                  <a:pt x="401625" y="259526"/>
                </a:lnTo>
                <a:lnTo>
                  <a:pt x="399836" y="269350"/>
                </a:lnTo>
                <a:lnTo>
                  <a:pt x="394853" y="271136"/>
                </a:lnTo>
                <a:lnTo>
                  <a:pt x="394725" y="296910"/>
                </a:lnTo>
                <a:lnTo>
                  <a:pt x="423987" y="329957"/>
                </a:lnTo>
                <a:lnTo>
                  <a:pt x="436893" y="329957"/>
                </a:lnTo>
                <a:lnTo>
                  <a:pt x="437660" y="327916"/>
                </a:lnTo>
                <a:lnTo>
                  <a:pt x="460661" y="327916"/>
                </a:lnTo>
                <a:lnTo>
                  <a:pt x="467306" y="321791"/>
                </a:lnTo>
                <a:lnTo>
                  <a:pt x="480340" y="321791"/>
                </a:lnTo>
                <a:lnTo>
                  <a:pt x="487496" y="328936"/>
                </a:lnTo>
                <a:lnTo>
                  <a:pt x="506919" y="330850"/>
                </a:lnTo>
                <a:lnTo>
                  <a:pt x="504363" y="356369"/>
                </a:lnTo>
                <a:lnTo>
                  <a:pt x="525959" y="394009"/>
                </a:lnTo>
                <a:lnTo>
                  <a:pt x="514586" y="415445"/>
                </a:lnTo>
                <a:lnTo>
                  <a:pt x="515353" y="425525"/>
                </a:lnTo>
                <a:lnTo>
                  <a:pt x="524298" y="434329"/>
                </a:lnTo>
                <a:lnTo>
                  <a:pt x="524298" y="458571"/>
                </a:lnTo>
                <a:lnTo>
                  <a:pt x="536054" y="474265"/>
                </a:lnTo>
                <a:lnTo>
                  <a:pt x="536054" y="494425"/>
                </a:lnTo>
                <a:lnTo>
                  <a:pt x="546149" y="494425"/>
                </a:lnTo>
                <a:cubicBezTo>
                  <a:pt x="489668" y="562815"/>
                  <a:pt x="403670" y="606580"/>
                  <a:pt x="307576" y="606580"/>
                </a:cubicBezTo>
                <a:cubicBezTo>
                  <a:pt x="138518" y="606580"/>
                  <a:pt x="894" y="471331"/>
                  <a:pt x="0" y="304694"/>
                </a:cubicBezTo>
                <a:cubicBezTo>
                  <a:pt x="128" y="285937"/>
                  <a:pt x="1917" y="267691"/>
                  <a:pt x="5367" y="249956"/>
                </a:cubicBezTo>
                <a:lnTo>
                  <a:pt x="7285" y="251138"/>
                </a:lnTo>
                <a:lnTo>
                  <a:pt x="11386" y="253754"/>
                </a:lnTo>
                <a:lnTo>
                  <a:pt x="12008" y="258475"/>
                </a:lnTo>
                <a:lnTo>
                  <a:pt x="10311" y="258832"/>
                </a:lnTo>
                <a:lnTo>
                  <a:pt x="4728" y="259908"/>
                </a:lnTo>
                <a:lnTo>
                  <a:pt x="3705" y="270243"/>
                </a:lnTo>
                <a:lnTo>
                  <a:pt x="12651" y="270243"/>
                </a:lnTo>
                <a:lnTo>
                  <a:pt x="24279" y="269095"/>
                </a:lnTo>
                <a:lnTo>
                  <a:pt x="30285" y="262077"/>
                </a:lnTo>
                <a:lnTo>
                  <a:pt x="23896" y="259653"/>
                </a:lnTo>
                <a:lnTo>
                  <a:pt x="20446" y="255570"/>
                </a:lnTo>
                <a:lnTo>
                  <a:pt x="15079" y="247277"/>
                </a:lnTo>
                <a:lnTo>
                  <a:pt x="12651" y="235410"/>
                </a:lnTo>
                <a:lnTo>
                  <a:pt x="12543" y="235433"/>
                </a:lnTo>
                <a:lnTo>
                  <a:pt x="12537" y="235406"/>
                </a:lnTo>
                <a:lnTo>
                  <a:pt x="8443" y="236274"/>
                </a:lnTo>
                <a:lnTo>
                  <a:pt x="24663" y="186925"/>
                </a:lnTo>
                <a:lnTo>
                  <a:pt x="24663" y="201470"/>
                </a:lnTo>
                <a:lnTo>
                  <a:pt x="37441" y="207595"/>
                </a:lnTo>
                <a:lnTo>
                  <a:pt x="37441" y="231583"/>
                </a:lnTo>
                <a:lnTo>
                  <a:pt x="49708" y="252253"/>
                </a:lnTo>
                <a:lnTo>
                  <a:pt x="59675" y="253784"/>
                </a:lnTo>
                <a:lnTo>
                  <a:pt x="60953" y="246639"/>
                </a:lnTo>
                <a:lnTo>
                  <a:pt x="49197" y="228775"/>
                </a:lnTo>
                <a:lnTo>
                  <a:pt x="46897" y="211295"/>
                </a:lnTo>
                <a:lnTo>
                  <a:pt x="53797" y="211295"/>
                </a:lnTo>
                <a:lnTo>
                  <a:pt x="56736" y="229286"/>
                </a:lnTo>
                <a:lnTo>
                  <a:pt x="70537" y="249063"/>
                </a:lnTo>
                <a:lnTo>
                  <a:pt x="70350" y="249152"/>
                </a:lnTo>
                <a:lnTo>
                  <a:pt x="70260" y="249025"/>
                </a:lnTo>
                <a:lnTo>
                  <a:pt x="67374" y="250579"/>
                </a:lnTo>
                <a:lnTo>
                  <a:pt x="67342" y="250594"/>
                </a:lnTo>
                <a:lnTo>
                  <a:pt x="67343" y="250596"/>
                </a:lnTo>
                <a:lnTo>
                  <a:pt x="67178" y="250684"/>
                </a:lnTo>
                <a:lnTo>
                  <a:pt x="68462" y="254896"/>
                </a:lnTo>
                <a:lnTo>
                  <a:pt x="68611" y="254900"/>
                </a:lnTo>
                <a:lnTo>
                  <a:pt x="68620" y="254932"/>
                </a:lnTo>
                <a:lnTo>
                  <a:pt x="69753" y="254932"/>
                </a:lnTo>
                <a:lnTo>
                  <a:pt x="72957" y="255023"/>
                </a:lnTo>
                <a:lnTo>
                  <a:pt x="73003" y="254932"/>
                </a:lnTo>
                <a:lnTo>
                  <a:pt x="73093" y="254932"/>
                </a:lnTo>
                <a:lnTo>
                  <a:pt x="69387" y="261695"/>
                </a:lnTo>
                <a:lnTo>
                  <a:pt x="80121" y="277899"/>
                </a:lnTo>
                <a:lnTo>
                  <a:pt x="106955" y="284534"/>
                </a:lnTo>
                <a:lnTo>
                  <a:pt x="106955" y="280196"/>
                </a:lnTo>
                <a:lnTo>
                  <a:pt x="117689" y="281727"/>
                </a:lnTo>
                <a:lnTo>
                  <a:pt x="116667" y="289255"/>
                </a:lnTo>
                <a:lnTo>
                  <a:pt x="125101" y="290786"/>
                </a:lnTo>
                <a:lnTo>
                  <a:pt x="138135" y="294358"/>
                </a:lnTo>
                <a:lnTo>
                  <a:pt x="156536" y="315029"/>
                </a:lnTo>
                <a:lnTo>
                  <a:pt x="180048" y="316815"/>
                </a:lnTo>
                <a:lnTo>
                  <a:pt x="182348" y="335699"/>
                </a:lnTo>
                <a:lnTo>
                  <a:pt x="166247" y="346799"/>
                </a:lnTo>
                <a:lnTo>
                  <a:pt x="165480" y="363769"/>
                </a:lnTo>
                <a:lnTo>
                  <a:pt x="163180" y="374104"/>
                </a:lnTo>
                <a:lnTo>
                  <a:pt x="186437" y="402813"/>
                </a:lnTo>
                <a:lnTo>
                  <a:pt x="188226" y="412638"/>
                </a:lnTo>
                <a:cubicBezTo>
                  <a:pt x="188226" y="412638"/>
                  <a:pt x="196660" y="414934"/>
                  <a:pt x="197682" y="414934"/>
                </a:cubicBezTo>
                <a:cubicBezTo>
                  <a:pt x="198704" y="414934"/>
                  <a:pt x="216722" y="428332"/>
                  <a:pt x="216722" y="428332"/>
                </a:cubicBezTo>
                <a:lnTo>
                  <a:pt x="216722" y="480262"/>
                </a:lnTo>
                <a:lnTo>
                  <a:pt x="222983" y="482049"/>
                </a:lnTo>
                <a:lnTo>
                  <a:pt x="218639" y="506036"/>
                </a:lnTo>
                <a:lnTo>
                  <a:pt x="229372" y="520199"/>
                </a:lnTo>
                <a:lnTo>
                  <a:pt x="227456" y="543932"/>
                </a:lnTo>
                <a:lnTo>
                  <a:pt x="241640" y="568557"/>
                </a:lnTo>
                <a:lnTo>
                  <a:pt x="259785" y="584251"/>
                </a:lnTo>
                <a:lnTo>
                  <a:pt x="278058" y="584506"/>
                </a:lnTo>
                <a:lnTo>
                  <a:pt x="279847" y="578765"/>
                </a:lnTo>
                <a:lnTo>
                  <a:pt x="266430" y="567536"/>
                </a:lnTo>
                <a:lnTo>
                  <a:pt x="267196" y="562050"/>
                </a:lnTo>
                <a:lnTo>
                  <a:pt x="269624" y="555287"/>
                </a:lnTo>
                <a:lnTo>
                  <a:pt x="270135" y="548270"/>
                </a:lnTo>
                <a:lnTo>
                  <a:pt x="261063" y="548015"/>
                </a:lnTo>
                <a:lnTo>
                  <a:pt x="256463" y="542273"/>
                </a:lnTo>
                <a:lnTo>
                  <a:pt x="264002" y="535128"/>
                </a:lnTo>
                <a:lnTo>
                  <a:pt x="265024" y="529769"/>
                </a:lnTo>
                <a:lnTo>
                  <a:pt x="256590" y="527344"/>
                </a:lnTo>
                <a:lnTo>
                  <a:pt x="257102" y="522241"/>
                </a:lnTo>
                <a:lnTo>
                  <a:pt x="269113" y="520454"/>
                </a:lnTo>
                <a:lnTo>
                  <a:pt x="287386" y="511778"/>
                </a:lnTo>
                <a:lnTo>
                  <a:pt x="293520" y="500677"/>
                </a:lnTo>
                <a:lnTo>
                  <a:pt x="312688" y="476562"/>
                </a:lnTo>
                <a:lnTo>
                  <a:pt x="308343" y="457551"/>
                </a:lnTo>
                <a:lnTo>
                  <a:pt x="314221" y="447471"/>
                </a:lnTo>
                <a:lnTo>
                  <a:pt x="331855" y="447981"/>
                </a:lnTo>
                <a:lnTo>
                  <a:pt x="343739" y="438667"/>
                </a:lnTo>
                <a:lnTo>
                  <a:pt x="347573" y="402175"/>
                </a:lnTo>
                <a:lnTo>
                  <a:pt x="360734" y="385715"/>
                </a:lnTo>
                <a:lnTo>
                  <a:pt x="363034" y="375125"/>
                </a:lnTo>
                <a:lnTo>
                  <a:pt x="357698" y="373425"/>
                </a:lnTo>
                <a:lnTo>
                  <a:pt x="362777" y="360422"/>
                </a:lnTo>
                <a:cubicBezTo>
                  <a:pt x="362777" y="342680"/>
                  <a:pt x="348345" y="328129"/>
                  <a:pt x="330464" y="328129"/>
                </a:cubicBezTo>
                <a:cubicBezTo>
                  <a:pt x="329826" y="328129"/>
                  <a:pt x="329187" y="328129"/>
                  <a:pt x="328421" y="328257"/>
                </a:cubicBezTo>
                <a:lnTo>
                  <a:pt x="328421" y="332341"/>
                </a:lnTo>
                <a:cubicBezTo>
                  <a:pt x="329187" y="332214"/>
                  <a:pt x="329826" y="332214"/>
                  <a:pt x="330464" y="332214"/>
                </a:cubicBezTo>
                <a:cubicBezTo>
                  <a:pt x="346046" y="332214"/>
                  <a:pt x="358818" y="344850"/>
                  <a:pt x="358818" y="360422"/>
                </a:cubicBezTo>
                <a:lnTo>
                  <a:pt x="353905" y="372216"/>
                </a:lnTo>
                <a:lnTo>
                  <a:pt x="351023" y="371297"/>
                </a:lnTo>
                <a:lnTo>
                  <a:pt x="343100" y="358410"/>
                </a:lnTo>
                <a:lnTo>
                  <a:pt x="316010" y="358155"/>
                </a:lnTo>
                <a:lnTo>
                  <a:pt x="294542" y="350117"/>
                </a:lnTo>
                <a:lnTo>
                  <a:pt x="293520" y="334933"/>
                </a:lnTo>
                <a:lnTo>
                  <a:pt x="286236" y="322557"/>
                </a:lnTo>
                <a:lnTo>
                  <a:pt x="266813" y="322301"/>
                </a:lnTo>
                <a:lnTo>
                  <a:pt x="255568" y="304949"/>
                </a:lnTo>
                <a:lnTo>
                  <a:pt x="245601" y="300100"/>
                </a:lnTo>
                <a:lnTo>
                  <a:pt x="245090" y="305459"/>
                </a:lnTo>
                <a:lnTo>
                  <a:pt x="226944" y="306480"/>
                </a:lnTo>
                <a:lnTo>
                  <a:pt x="220300" y="297421"/>
                </a:lnTo>
                <a:lnTo>
                  <a:pt x="201388" y="293593"/>
                </a:lnTo>
                <a:lnTo>
                  <a:pt x="185798" y="311328"/>
                </a:lnTo>
                <a:lnTo>
                  <a:pt x="163691" y="307628"/>
                </a:lnTo>
                <a:lnTo>
                  <a:pt x="163564" y="307628"/>
                </a:lnTo>
                <a:lnTo>
                  <a:pt x="161264" y="307245"/>
                </a:lnTo>
                <a:lnTo>
                  <a:pt x="159475" y="279940"/>
                </a:lnTo>
                <a:lnTo>
                  <a:pt x="141585" y="277006"/>
                </a:lnTo>
                <a:lnTo>
                  <a:pt x="148741" y="263608"/>
                </a:lnTo>
                <a:lnTo>
                  <a:pt x="146696" y="255825"/>
                </a:lnTo>
                <a:lnTo>
                  <a:pt x="123184" y="271392"/>
                </a:lnTo>
                <a:lnTo>
                  <a:pt x="108361" y="269605"/>
                </a:lnTo>
                <a:lnTo>
                  <a:pt x="103122" y="258250"/>
                </a:lnTo>
                <a:lnTo>
                  <a:pt x="106316" y="246383"/>
                </a:lnTo>
                <a:lnTo>
                  <a:pt x="114495" y="231583"/>
                </a:lnTo>
                <a:lnTo>
                  <a:pt x="133279" y="222268"/>
                </a:lnTo>
                <a:lnTo>
                  <a:pt x="169570" y="222268"/>
                </a:lnTo>
                <a:lnTo>
                  <a:pt x="169442" y="233114"/>
                </a:lnTo>
                <a:lnTo>
                  <a:pt x="182476" y="239111"/>
                </a:lnTo>
                <a:lnTo>
                  <a:pt x="181453" y="220482"/>
                </a:lnTo>
                <a:lnTo>
                  <a:pt x="190909" y="211168"/>
                </a:lnTo>
                <a:lnTo>
                  <a:pt x="209821" y="198791"/>
                </a:lnTo>
                <a:lnTo>
                  <a:pt x="211099" y="190242"/>
                </a:lnTo>
                <a:lnTo>
                  <a:pt x="230011" y="170720"/>
                </a:lnTo>
                <a:lnTo>
                  <a:pt x="250201" y="159747"/>
                </a:lnTo>
                <a:lnTo>
                  <a:pt x="248412" y="158344"/>
                </a:lnTo>
                <a:lnTo>
                  <a:pt x="261957" y="145712"/>
                </a:lnTo>
                <a:lnTo>
                  <a:pt x="266941" y="146988"/>
                </a:lnTo>
                <a:lnTo>
                  <a:pt x="269241" y="149795"/>
                </a:lnTo>
                <a:lnTo>
                  <a:pt x="274480" y="144181"/>
                </a:lnTo>
                <a:lnTo>
                  <a:pt x="275758" y="143543"/>
                </a:lnTo>
                <a:lnTo>
                  <a:pt x="270008" y="142777"/>
                </a:lnTo>
                <a:lnTo>
                  <a:pt x="264257" y="140991"/>
                </a:lnTo>
                <a:lnTo>
                  <a:pt x="264257" y="135505"/>
                </a:lnTo>
                <a:lnTo>
                  <a:pt x="267324" y="132953"/>
                </a:lnTo>
                <a:lnTo>
                  <a:pt x="274097" y="132953"/>
                </a:lnTo>
                <a:lnTo>
                  <a:pt x="277164" y="134356"/>
                </a:lnTo>
                <a:lnTo>
                  <a:pt x="279719" y="139588"/>
                </a:lnTo>
                <a:lnTo>
                  <a:pt x="283042" y="139077"/>
                </a:lnTo>
                <a:lnTo>
                  <a:pt x="283042" y="138694"/>
                </a:lnTo>
                <a:lnTo>
                  <a:pt x="283936" y="138950"/>
                </a:lnTo>
                <a:lnTo>
                  <a:pt x="293392" y="137546"/>
                </a:lnTo>
                <a:lnTo>
                  <a:pt x="294670" y="132953"/>
                </a:lnTo>
                <a:lnTo>
                  <a:pt x="300165" y="134356"/>
                </a:lnTo>
                <a:lnTo>
                  <a:pt x="300165" y="139205"/>
                </a:lnTo>
                <a:lnTo>
                  <a:pt x="295181" y="142650"/>
                </a:lnTo>
                <a:lnTo>
                  <a:pt x="295820" y="148009"/>
                </a:lnTo>
                <a:lnTo>
                  <a:pt x="312943" y="153240"/>
                </a:lnTo>
                <a:cubicBezTo>
                  <a:pt x="312943" y="153240"/>
                  <a:pt x="312943" y="153368"/>
                  <a:pt x="312943" y="153495"/>
                </a:cubicBezTo>
                <a:lnTo>
                  <a:pt x="316904" y="153113"/>
                </a:lnTo>
                <a:lnTo>
                  <a:pt x="317160" y="145840"/>
                </a:lnTo>
                <a:lnTo>
                  <a:pt x="303615" y="139715"/>
                </a:lnTo>
                <a:lnTo>
                  <a:pt x="302848" y="136270"/>
                </a:lnTo>
                <a:lnTo>
                  <a:pt x="314093" y="132442"/>
                </a:lnTo>
                <a:lnTo>
                  <a:pt x="314604" y="121852"/>
                </a:lnTo>
                <a:lnTo>
                  <a:pt x="302848" y="114834"/>
                </a:lnTo>
                <a:lnTo>
                  <a:pt x="302081" y="96844"/>
                </a:lnTo>
                <a:lnTo>
                  <a:pt x="285981" y="104754"/>
                </a:lnTo>
                <a:lnTo>
                  <a:pt x="280103" y="104754"/>
                </a:lnTo>
                <a:lnTo>
                  <a:pt x="281636" y="91102"/>
                </a:lnTo>
                <a:lnTo>
                  <a:pt x="259785" y="85998"/>
                </a:lnTo>
                <a:lnTo>
                  <a:pt x="250712" y="92761"/>
                </a:lnTo>
                <a:lnTo>
                  <a:pt x="250712" y="113303"/>
                </a:lnTo>
                <a:lnTo>
                  <a:pt x="234356" y="118407"/>
                </a:lnTo>
                <a:lnTo>
                  <a:pt x="227839" y="131932"/>
                </a:lnTo>
                <a:lnTo>
                  <a:pt x="220683" y="133080"/>
                </a:lnTo>
                <a:lnTo>
                  <a:pt x="220683" y="115855"/>
                </a:lnTo>
                <a:lnTo>
                  <a:pt x="205349" y="113686"/>
                </a:lnTo>
                <a:lnTo>
                  <a:pt x="197682" y="108837"/>
                </a:lnTo>
                <a:lnTo>
                  <a:pt x="194743" y="97609"/>
                </a:lnTo>
                <a:lnTo>
                  <a:pt x="222089" y="81788"/>
                </a:lnTo>
                <a:lnTo>
                  <a:pt x="235506" y="77832"/>
                </a:lnTo>
                <a:lnTo>
                  <a:pt x="236912" y="86636"/>
                </a:lnTo>
                <a:lnTo>
                  <a:pt x="244323" y="86253"/>
                </a:lnTo>
                <a:lnTo>
                  <a:pt x="244962" y="81788"/>
                </a:lnTo>
                <a:lnTo>
                  <a:pt x="252757" y="80767"/>
                </a:lnTo>
                <a:lnTo>
                  <a:pt x="252885" y="79108"/>
                </a:lnTo>
                <a:lnTo>
                  <a:pt x="249562" y="77832"/>
                </a:lnTo>
                <a:lnTo>
                  <a:pt x="248796" y="72984"/>
                </a:lnTo>
                <a:lnTo>
                  <a:pt x="258379" y="72218"/>
                </a:lnTo>
                <a:lnTo>
                  <a:pt x="264130" y="66221"/>
                </a:lnTo>
                <a:lnTo>
                  <a:pt x="264513" y="65838"/>
                </a:lnTo>
                <a:lnTo>
                  <a:pt x="266302" y="64052"/>
                </a:lnTo>
                <a:lnTo>
                  <a:pt x="286492" y="61500"/>
                </a:lnTo>
                <a:lnTo>
                  <a:pt x="295437" y="69028"/>
                </a:lnTo>
                <a:lnTo>
                  <a:pt x="272052" y="81405"/>
                </a:lnTo>
                <a:lnTo>
                  <a:pt x="301826" y="88295"/>
                </a:lnTo>
                <a:lnTo>
                  <a:pt x="305659" y="78470"/>
                </a:lnTo>
                <a:lnTo>
                  <a:pt x="318693" y="78470"/>
                </a:lnTo>
                <a:lnTo>
                  <a:pt x="323294" y="69921"/>
                </a:lnTo>
                <a:lnTo>
                  <a:pt x="314093" y="67625"/>
                </a:lnTo>
                <a:lnTo>
                  <a:pt x="314093" y="56779"/>
                </a:lnTo>
                <a:lnTo>
                  <a:pt x="285214" y="44147"/>
                </a:lnTo>
                <a:lnTo>
                  <a:pt x="265280" y="46444"/>
                </a:lnTo>
                <a:lnTo>
                  <a:pt x="254035" y="52186"/>
                </a:lnTo>
                <a:lnTo>
                  <a:pt x="254801" y="66349"/>
                </a:lnTo>
                <a:lnTo>
                  <a:pt x="243045" y="64562"/>
                </a:lnTo>
                <a:lnTo>
                  <a:pt x="241256" y="56779"/>
                </a:lnTo>
                <a:lnTo>
                  <a:pt x="252501" y="46572"/>
                </a:lnTo>
                <a:lnTo>
                  <a:pt x="232056" y="45679"/>
                </a:lnTo>
                <a:lnTo>
                  <a:pt x="226178" y="47337"/>
                </a:lnTo>
                <a:lnTo>
                  <a:pt x="223622" y="54227"/>
                </a:lnTo>
                <a:lnTo>
                  <a:pt x="231289" y="55503"/>
                </a:lnTo>
                <a:lnTo>
                  <a:pt x="229756" y="63031"/>
                </a:lnTo>
                <a:lnTo>
                  <a:pt x="216722" y="63797"/>
                </a:lnTo>
                <a:lnTo>
                  <a:pt x="214677" y="68773"/>
                </a:lnTo>
                <a:lnTo>
                  <a:pt x="195765" y="69283"/>
                </a:lnTo>
                <a:cubicBezTo>
                  <a:pt x="195765" y="69283"/>
                  <a:pt x="195254" y="58693"/>
                  <a:pt x="194487" y="58693"/>
                </a:cubicBezTo>
                <a:cubicBezTo>
                  <a:pt x="193721" y="58693"/>
                  <a:pt x="209310" y="58438"/>
                  <a:pt x="209310" y="58438"/>
                </a:cubicBezTo>
                <a:lnTo>
                  <a:pt x="220555" y="47593"/>
                </a:lnTo>
                <a:lnTo>
                  <a:pt x="214422" y="44658"/>
                </a:lnTo>
                <a:lnTo>
                  <a:pt x="206244" y="52441"/>
                </a:lnTo>
                <a:lnTo>
                  <a:pt x="192698" y="51676"/>
                </a:lnTo>
                <a:lnTo>
                  <a:pt x="184520" y="40575"/>
                </a:lnTo>
                <a:lnTo>
                  <a:pt x="167142" y="40575"/>
                </a:lnTo>
                <a:lnTo>
                  <a:pt x="148996" y="53972"/>
                </a:lnTo>
                <a:lnTo>
                  <a:pt x="165608" y="53972"/>
                </a:lnTo>
                <a:lnTo>
                  <a:pt x="167142" y="58693"/>
                </a:lnTo>
                <a:lnTo>
                  <a:pt x="162797" y="62776"/>
                </a:lnTo>
                <a:lnTo>
                  <a:pt x="181198" y="63287"/>
                </a:lnTo>
                <a:lnTo>
                  <a:pt x="184009" y="69794"/>
                </a:lnTo>
                <a:lnTo>
                  <a:pt x="163308" y="69028"/>
                </a:lnTo>
                <a:lnTo>
                  <a:pt x="162286" y="64052"/>
                </a:lnTo>
                <a:lnTo>
                  <a:pt x="149252" y="61245"/>
                </a:lnTo>
                <a:lnTo>
                  <a:pt x="142352" y="57545"/>
                </a:lnTo>
                <a:lnTo>
                  <a:pt x="129445" y="57545"/>
                </a:lnTo>
                <a:cubicBezTo>
                  <a:pt x="180431" y="21436"/>
                  <a:pt x="242917" y="0"/>
                  <a:pt x="310515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6" name="Oval 10">
            <a:extLst>
              <a:ext uri="{FF2B5EF4-FFF2-40B4-BE49-F238E27FC236}">
                <a16:creationId xmlns:a16="http://schemas.microsoft.com/office/drawing/2014/main" xmlns="" id="{63DE4126-04D8-4901-817C-9FC99BAE705E}"/>
              </a:ext>
            </a:extLst>
          </p:cNvPr>
          <p:cNvSpPr/>
          <p:nvPr/>
        </p:nvSpPr>
        <p:spPr>
          <a:xfrm>
            <a:off x="4730508" y="4782131"/>
            <a:ext cx="501173" cy="463871"/>
          </a:xfrm>
          <a:custGeom>
            <a:avLst/>
            <a:gdLst>
              <a:gd name="T0" fmla="*/ 393 w 454"/>
              <a:gd name="T1" fmla="*/ 73 h 421"/>
              <a:gd name="T2" fmla="*/ 171 w 454"/>
              <a:gd name="T3" fmla="*/ 24 h 421"/>
              <a:gd name="T4" fmla="*/ 30 w 454"/>
              <a:gd name="T5" fmla="*/ 216 h 421"/>
              <a:gd name="T6" fmla="*/ 1 w 454"/>
              <a:gd name="T7" fmla="*/ 274 h 421"/>
              <a:gd name="T8" fmla="*/ 1 w 454"/>
              <a:gd name="T9" fmla="*/ 285 h 421"/>
              <a:gd name="T10" fmla="*/ 9 w 454"/>
              <a:gd name="T11" fmla="*/ 292 h 421"/>
              <a:gd name="T12" fmla="*/ 29 w 454"/>
              <a:gd name="T13" fmla="*/ 298 h 421"/>
              <a:gd name="T14" fmla="*/ 125 w 454"/>
              <a:gd name="T15" fmla="*/ 421 h 421"/>
              <a:gd name="T16" fmla="*/ 333 w 454"/>
              <a:gd name="T17" fmla="*/ 333 h 421"/>
              <a:gd name="T18" fmla="*/ 393 w 454"/>
              <a:gd name="T19" fmla="*/ 73 h 421"/>
              <a:gd name="T20" fmla="*/ 341 w 454"/>
              <a:gd name="T21" fmla="*/ 252 h 421"/>
              <a:gd name="T22" fmla="*/ 293 w 454"/>
              <a:gd name="T23" fmla="*/ 268 h 421"/>
              <a:gd name="T24" fmla="*/ 251 w 454"/>
              <a:gd name="T25" fmla="*/ 288 h 421"/>
              <a:gd name="T26" fmla="*/ 245 w 454"/>
              <a:gd name="T27" fmla="*/ 290 h 421"/>
              <a:gd name="T28" fmla="*/ 238 w 454"/>
              <a:gd name="T29" fmla="*/ 288 h 421"/>
              <a:gd name="T30" fmla="*/ 238 w 454"/>
              <a:gd name="T31" fmla="*/ 275 h 421"/>
              <a:gd name="T32" fmla="*/ 292 w 454"/>
              <a:gd name="T33" fmla="*/ 250 h 421"/>
              <a:gd name="T34" fmla="*/ 330 w 454"/>
              <a:gd name="T35" fmla="*/ 238 h 421"/>
              <a:gd name="T36" fmla="*/ 289 w 454"/>
              <a:gd name="T37" fmla="*/ 226 h 421"/>
              <a:gd name="T38" fmla="*/ 182 w 454"/>
              <a:gd name="T39" fmla="*/ 171 h 421"/>
              <a:gd name="T40" fmla="*/ 280 w 454"/>
              <a:gd name="T41" fmla="*/ 73 h 421"/>
              <a:gd name="T42" fmla="*/ 377 w 454"/>
              <a:gd name="T43" fmla="*/ 171 h 421"/>
              <a:gd name="T44" fmla="*/ 377 w 454"/>
              <a:gd name="T45" fmla="*/ 171 h 421"/>
              <a:gd name="T46" fmla="*/ 341 w 454"/>
              <a:gd name="T47" fmla="*/ 252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54" h="421">
                <a:moveTo>
                  <a:pt x="393" y="73"/>
                </a:moveTo>
                <a:cubicBezTo>
                  <a:pt x="357" y="30"/>
                  <a:pt x="256" y="0"/>
                  <a:pt x="171" y="24"/>
                </a:cubicBezTo>
                <a:cubicBezTo>
                  <a:pt x="78" y="50"/>
                  <a:pt x="33" y="110"/>
                  <a:pt x="30" y="216"/>
                </a:cubicBezTo>
                <a:lnTo>
                  <a:pt x="1" y="274"/>
                </a:lnTo>
                <a:cubicBezTo>
                  <a:pt x="0" y="278"/>
                  <a:pt x="0" y="281"/>
                  <a:pt x="1" y="285"/>
                </a:cubicBezTo>
                <a:cubicBezTo>
                  <a:pt x="2" y="288"/>
                  <a:pt x="5" y="291"/>
                  <a:pt x="9" y="292"/>
                </a:cubicBezTo>
                <a:lnTo>
                  <a:pt x="29" y="298"/>
                </a:lnTo>
                <a:cubicBezTo>
                  <a:pt x="26" y="397"/>
                  <a:pt x="27" y="421"/>
                  <a:pt x="125" y="421"/>
                </a:cubicBezTo>
                <a:cubicBezTo>
                  <a:pt x="225" y="421"/>
                  <a:pt x="212" y="348"/>
                  <a:pt x="333" y="333"/>
                </a:cubicBezTo>
                <a:cubicBezTo>
                  <a:pt x="423" y="323"/>
                  <a:pt x="454" y="146"/>
                  <a:pt x="393" y="73"/>
                </a:cubicBezTo>
                <a:close/>
                <a:moveTo>
                  <a:pt x="341" y="252"/>
                </a:moveTo>
                <a:cubicBezTo>
                  <a:pt x="320" y="267"/>
                  <a:pt x="305" y="267"/>
                  <a:pt x="293" y="268"/>
                </a:cubicBezTo>
                <a:cubicBezTo>
                  <a:pt x="280" y="268"/>
                  <a:pt x="269" y="269"/>
                  <a:pt x="251" y="288"/>
                </a:cubicBezTo>
                <a:cubicBezTo>
                  <a:pt x="249" y="290"/>
                  <a:pt x="247" y="290"/>
                  <a:pt x="245" y="290"/>
                </a:cubicBezTo>
                <a:cubicBezTo>
                  <a:pt x="242" y="290"/>
                  <a:pt x="240" y="290"/>
                  <a:pt x="238" y="288"/>
                </a:cubicBezTo>
                <a:cubicBezTo>
                  <a:pt x="235" y="284"/>
                  <a:pt x="234" y="279"/>
                  <a:pt x="238" y="275"/>
                </a:cubicBezTo>
                <a:cubicBezTo>
                  <a:pt x="261" y="251"/>
                  <a:pt x="277" y="250"/>
                  <a:pt x="292" y="250"/>
                </a:cubicBezTo>
                <a:cubicBezTo>
                  <a:pt x="303" y="249"/>
                  <a:pt x="314" y="249"/>
                  <a:pt x="330" y="238"/>
                </a:cubicBezTo>
                <a:cubicBezTo>
                  <a:pt x="317" y="240"/>
                  <a:pt x="303" y="236"/>
                  <a:pt x="289" y="226"/>
                </a:cubicBezTo>
                <a:cubicBezTo>
                  <a:pt x="245" y="194"/>
                  <a:pt x="182" y="225"/>
                  <a:pt x="182" y="171"/>
                </a:cubicBezTo>
                <a:cubicBezTo>
                  <a:pt x="182" y="117"/>
                  <a:pt x="226" y="73"/>
                  <a:pt x="280" y="73"/>
                </a:cubicBezTo>
                <a:cubicBezTo>
                  <a:pt x="334" y="73"/>
                  <a:pt x="377" y="117"/>
                  <a:pt x="377" y="171"/>
                </a:cubicBezTo>
                <a:lnTo>
                  <a:pt x="377" y="171"/>
                </a:lnTo>
                <a:cubicBezTo>
                  <a:pt x="379" y="179"/>
                  <a:pt x="383" y="223"/>
                  <a:pt x="341" y="25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8" name="Oval 10">
            <a:extLst>
              <a:ext uri="{FF2B5EF4-FFF2-40B4-BE49-F238E27FC236}">
                <a16:creationId xmlns:a16="http://schemas.microsoft.com/office/drawing/2014/main" xmlns="" id="{C85BAF38-1AB0-4316-9D2A-A07CE3015382}"/>
              </a:ext>
            </a:extLst>
          </p:cNvPr>
          <p:cNvSpPr/>
          <p:nvPr/>
        </p:nvSpPr>
        <p:spPr>
          <a:xfrm>
            <a:off x="3770533" y="4798225"/>
            <a:ext cx="501173" cy="431683"/>
          </a:xfrm>
          <a:custGeom>
            <a:avLst/>
            <a:gdLst>
              <a:gd name="T0" fmla="*/ 272 w 436"/>
              <a:gd name="T1" fmla="*/ 239 h 376"/>
              <a:gd name="T2" fmla="*/ 431 w 436"/>
              <a:gd name="T3" fmla="*/ 85 h 376"/>
              <a:gd name="T4" fmla="*/ 358 w 436"/>
              <a:gd name="T5" fmla="*/ 13 h 376"/>
              <a:gd name="T6" fmla="*/ 358 w 436"/>
              <a:gd name="T7" fmla="*/ 0 h 376"/>
              <a:gd name="T8" fmla="*/ 77 w 436"/>
              <a:gd name="T9" fmla="*/ 1 h 376"/>
              <a:gd name="T10" fmla="*/ 78 w 436"/>
              <a:gd name="T11" fmla="*/ 13 h 376"/>
              <a:gd name="T12" fmla="*/ 5 w 436"/>
              <a:gd name="T13" fmla="*/ 86 h 376"/>
              <a:gd name="T14" fmla="*/ 163 w 436"/>
              <a:gd name="T15" fmla="*/ 239 h 376"/>
              <a:gd name="T16" fmla="*/ 182 w 436"/>
              <a:gd name="T17" fmla="*/ 257 h 376"/>
              <a:gd name="T18" fmla="*/ 175 w 436"/>
              <a:gd name="T19" fmla="*/ 330 h 376"/>
              <a:gd name="T20" fmla="*/ 127 w 436"/>
              <a:gd name="T21" fmla="*/ 338 h 376"/>
              <a:gd name="T22" fmla="*/ 108 w 436"/>
              <a:gd name="T23" fmla="*/ 361 h 376"/>
              <a:gd name="T24" fmla="*/ 108 w 436"/>
              <a:gd name="T25" fmla="*/ 376 h 376"/>
              <a:gd name="T26" fmla="*/ 327 w 436"/>
              <a:gd name="T27" fmla="*/ 376 h 376"/>
              <a:gd name="T28" fmla="*/ 327 w 436"/>
              <a:gd name="T29" fmla="*/ 361 h 376"/>
              <a:gd name="T30" fmla="*/ 308 w 436"/>
              <a:gd name="T31" fmla="*/ 337 h 376"/>
              <a:gd name="T32" fmla="*/ 260 w 436"/>
              <a:gd name="T33" fmla="*/ 330 h 376"/>
              <a:gd name="T34" fmla="*/ 253 w 436"/>
              <a:gd name="T35" fmla="*/ 257 h 376"/>
              <a:gd name="T36" fmla="*/ 272 w 436"/>
              <a:gd name="T37" fmla="*/ 239 h 376"/>
              <a:gd name="T38" fmla="*/ 353 w 436"/>
              <a:gd name="T39" fmla="*/ 47 h 376"/>
              <a:gd name="T40" fmla="*/ 397 w 436"/>
              <a:gd name="T41" fmla="*/ 89 h 376"/>
              <a:gd name="T42" fmla="*/ 310 w 436"/>
              <a:gd name="T43" fmla="*/ 181 h 376"/>
              <a:gd name="T44" fmla="*/ 353 w 436"/>
              <a:gd name="T45" fmla="*/ 47 h 376"/>
              <a:gd name="T46" fmla="*/ 121 w 436"/>
              <a:gd name="T47" fmla="*/ 23 h 376"/>
              <a:gd name="T48" fmla="*/ 136 w 436"/>
              <a:gd name="T49" fmla="*/ 39 h 376"/>
              <a:gd name="T50" fmla="*/ 121 w 436"/>
              <a:gd name="T51" fmla="*/ 54 h 376"/>
              <a:gd name="T52" fmla="*/ 105 w 436"/>
              <a:gd name="T53" fmla="*/ 39 h 376"/>
              <a:gd name="T54" fmla="*/ 121 w 436"/>
              <a:gd name="T55" fmla="*/ 23 h 376"/>
              <a:gd name="T56" fmla="*/ 39 w 436"/>
              <a:gd name="T57" fmla="*/ 89 h 376"/>
              <a:gd name="T58" fmla="*/ 82 w 436"/>
              <a:gd name="T59" fmla="*/ 47 h 376"/>
              <a:gd name="T60" fmla="*/ 126 w 436"/>
              <a:gd name="T61" fmla="*/ 181 h 376"/>
              <a:gd name="T62" fmla="*/ 39 w 436"/>
              <a:gd name="T63" fmla="*/ 89 h 376"/>
              <a:gd name="T64" fmla="*/ 176 w 436"/>
              <a:gd name="T65" fmla="*/ 196 h 376"/>
              <a:gd name="T66" fmla="*/ 170 w 436"/>
              <a:gd name="T67" fmla="*/ 197 h 376"/>
              <a:gd name="T68" fmla="*/ 156 w 436"/>
              <a:gd name="T69" fmla="*/ 187 h 376"/>
              <a:gd name="T70" fmla="*/ 118 w 436"/>
              <a:gd name="T71" fmla="*/ 84 h 376"/>
              <a:gd name="T72" fmla="*/ 128 w 436"/>
              <a:gd name="T73" fmla="*/ 65 h 376"/>
              <a:gd name="T74" fmla="*/ 148 w 436"/>
              <a:gd name="T75" fmla="*/ 75 h 376"/>
              <a:gd name="T76" fmla="*/ 185 w 436"/>
              <a:gd name="T77" fmla="*/ 175 h 376"/>
              <a:gd name="T78" fmla="*/ 176 w 436"/>
              <a:gd name="T79" fmla="*/ 19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36" h="376">
                <a:moveTo>
                  <a:pt x="272" y="239"/>
                </a:moveTo>
                <a:cubicBezTo>
                  <a:pt x="384" y="184"/>
                  <a:pt x="436" y="133"/>
                  <a:pt x="431" y="85"/>
                </a:cubicBezTo>
                <a:cubicBezTo>
                  <a:pt x="426" y="46"/>
                  <a:pt x="386" y="24"/>
                  <a:pt x="358" y="13"/>
                </a:cubicBezTo>
                <a:cubicBezTo>
                  <a:pt x="358" y="8"/>
                  <a:pt x="358" y="4"/>
                  <a:pt x="358" y="0"/>
                </a:cubicBezTo>
                <a:cubicBezTo>
                  <a:pt x="358" y="0"/>
                  <a:pt x="77" y="0"/>
                  <a:pt x="77" y="1"/>
                </a:cubicBezTo>
                <a:cubicBezTo>
                  <a:pt x="77" y="5"/>
                  <a:pt x="78" y="9"/>
                  <a:pt x="78" y="13"/>
                </a:cubicBezTo>
                <a:cubicBezTo>
                  <a:pt x="50" y="24"/>
                  <a:pt x="9" y="47"/>
                  <a:pt x="5" y="86"/>
                </a:cubicBezTo>
                <a:cubicBezTo>
                  <a:pt x="0" y="133"/>
                  <a:pt x="52" y="183"/>
                  <a:pt x="163" y="239"/>
                </a:cubicBezTo>
                <a:cubicBezTo>
                  <a:pt x="169" y="246"/>
                  <a:pt x="176" y="252"/>
                  <a:pt x="182" y="257"/>
                </a:cubicBezTo>
                <a:lnTo>
                  <a:pt x="175" y="330"/>
                </a:lnTo>
                <a:cubicBezTo>
                  <a:pt x="155" y="332"/>
                  <a:pt x="138" y="335"/>
                  <a:pt x="127" y="338"/>
                </a:cubicBezTo>
                <a:cubicBezTo>
                  <a:pt x="116" y="340"/>
                  <a:pt x="108" y="350"/>
                  <a:pt x="108" y="361"/>
                </a:cubicBezTo>
                <a:lnTo>
                  <a:pt x="108" y="376"/>
                </a:lnTo>
                <a:lnTo>
                  <a:pt x="327" y="376"/>
                </a:lnTo>
                <a:lnTo>
                  <a:pt x="327" y="361"/>
                </a:lnTo>
                <a:cubicBezTo>
                  <a:pt x="327" y="350"/>
                  <a:pt x="319" y="340"/>
                  <a:pt x="308" y="337"/>
                </a:cubicBezTo>
                <a:cubicBezTo>
                  <a:pt x="297" y="335"/>
                  <a:pt x="281" y="332"/>
                  <a:pt x="260" y="330"/>
                </a:cubicBezTo>
                <a:lnTo>
                  <a:pt x="253" y="257"/>
                </a:lnTo>
                <a:cubicBezTo>
                  <a:pt x="260" y="252"/>
                  <a:pt x="266" y="246"/>
                  <a:pt x="272" y="239"/>
                </a:cubicBezTo>
                <a:close/>
                <a:moveTo>
                  <a:pt x="353" y="47"/>
                </a:moveTo>
                <a:cubicBezTo>
                  <a:pt x="374" y="57"/>
                  <a:pt x="395" y="71"/>
                  <a:pt x="397" y="89"/>
                </a:cubicBezTo>
                <a:cubicBezTo>
                  <a:pt x="399" y="101"/>
                  <a:pt x="391" y="132"/>
                  <a:pt x="310" y="181"/>
                </a:cubicBezTo>
                <a:cubicBezTo>
                  <a:pt x="330" y="139"/>
                  <a:pt x="346" y="88"/>
                  <a:pt x="353" y="47"/>
                </a:cubicBezTo>
                <a:close/>
                <a:moveTo>
                  <a:pt x="121" y="23"/>
                </a:moveTo>
                <a:cubicBezTo>
                  <a:pt x="129" y="23"/>
                  <a:pt x="136" y="30"/>
                  <a:pt x="136" y="39"/>
                </a:cubicBezTo>
                <a:cubicBezTo>
                  <a:pt x="136" y="47"/>
                  <a:pt x="129" y="54"/>
                  <a:pt x="121" y="54"/>
                </a:cubicBezTo>
                <a:cubicBezTo>
                  <a:pt x="112" y="54"/>
                  <a:pt x="105" y="47"/>
                  <a:pt x="105" y="39"/>
                </a:cubicBezTo>
                <a:cubicBezTo>
                  <a:pt x="105" y="30"/>
                  <a:pt x="112" y="23"/>
                  <a:pt x="121" y="23"/>
                </a:cubicBezTo>
                <a:close/>
                <a:moveTo>
                  <a:pt x="39" y="89"/>
                </a:moveTo>
                <a:cubicBezTo>
                  <a:pt x="41" y="71"/>
                  <a:pt x="62" y="57"/>
                  <a:pt x="82" y="47"/>
                </a:cubicBezTo>
                <a:cubicBezTo>
                  <a:pt x="90" y="88"/>
                  <a:pt x="105" y="138"/>
                  <a:pt x="126" y="181"/>
                </a:cubicBezTo>
                <a:cubicBezTo>
                  <a:pt x="45" y="132"/>
                  <a:pt x="37" y="101"/>
                  <a:pt x="39" y="89"/>
                </a:cubicBezTo>
                <a:close/>
                <a:moveTo>
                  <a:pt x="176" y="196"/>
                </a:moveTo>
                <a:cubicBezTo>
                  <a:pt x="174" y="196"/>
                  <a:pt x="172" y="197"/>
                  <a:pt x="170" y="197"/>
                </a:cubicBezTo>
                <a:cubicBezTo>
                  <a:pt x="164" y="197"/>
                  <a:pt x="159" y="193"/>
                  <a:pt x="156" y="187"/>
                </a:cubicBezTo>
                <a:cubicBezTo>
                  <a:pt x="136" y="140"/>
                  <a:pt x="119" y="86"/>
                  <a:pt x="118" y="84"/>
                </a:cubicBezTo>
                <a:cubicBezTo>
                  <a:pt x="116" y="76"/>
                  <a:pt x="120" y="67"/>
                  <a:pt x="128" y="65"/>
                </a:cubicBezTo>
                <a:cubicBezTo>
                  <a:pt x="137" y="62"/>
                  <a:pt x="145" y="67"/>
                  <a:pt x="148" y="75"/>
                </a:cubicBezTo>
                <a:cubicBezTo>
                  <a:pt x="148" y="75"/>
                  <a:pt x="165" y="129"/>
                  <a:pt x="185" y="175"/>
                </a:cubicBezTo>
                <a:cubicBezTo>
                  <a:pt x="188" y="183"/>
                  <a:pt x="184" y="192"/>
                  <a:pt x="176" y="19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0" name="Oval 10">
            <a:extLst>
              <a:ext uri="{FF2B5EF4-FFF2-40B4-BE49-F238E27FC236}">
                <a16:creationId xmlns:a16="http://schemas.microsoft.com/office/drawing/2014/main" xmlns="" id="{F2397984-DCB6-4C5A-91FE-4CD3D9B5BD32}"/>
              </a:ext>
            </a:extLst>
          </p:cNvPr>
          <p:cNvSpPr/>
          <p:nvPr/>
        </p:nvSpPr>
        <p:spPr>
          <a:xfrm>
            <a:off x="2698559" y="4763480"/>
            <a:ext cx="482787" cy="501173"/>
          </a:xfrm>
          <a:custGeom>
            <a:avLst/>
            <a:gdLst>
              <a:gd name="T0" fmla="*/ 84 w 408"/>
              <a:gd name="T1" fmla="*/ 0 h 424"/>
              <a:gd name="T2" fmla="*/ 44 w 408"/>
              <a:gd name="T3" fmla="*/ 44 h 424"/>
              <a:gd name="T4" fmla="*/ 0 w 408"/>
              <a:gd name="T5" fmla="*/ 61 h 424"/>
              <a:gd name="T6" fmla="*/ 17 w 408"/>
              <a:gd name="T7" fmla="*/ 79 h 424"/>
              <a:gd name="T8" fmla="*/ 85 w 408"/>
              <a:gd name="T9" fmla="*/ 73 h 424"/>
              <a:gd name="T10" fmla="*/ 85 w 408"/>
              <a:gd name="T11" fmla="*/ 75 h 424"/>
              <a:gd name="T12" fmla="*/ 44 w 408"/>
              <a:gd name="T13" fmla="*/ 92 h 424"/>
              <a:gd name="T14" fmla="*/ 17 w 408"/>
              <a:gd name="T15" fmla="*/ 118 h 424"/>
              <a:gd name="T16" fmla="*/ 0 w 408"/>
              <a:gd name="T17" fmla="*/ 138 h 424"/>
              <a:gd name="T18" fmla="*/ 72 w 408"/>
              <a:gd name="T19" fmla="*/ 153 h 424"/>
              <a:gd name="T20" fmla="*/ 85 w 408"/>
              <a:gd name="T21" fmla="*/ 147 h 424"/>
              <a:gd name="T22" fmla="*/ 67 w 408"/>
              <a:gd name="T23" fmla="*/ 166 h 424"/>
              <a:gd name="T24" fmla="*/ 44 w 408"/>
              <a:gd name="T25" fmla="*/ 191 h 424"/>
              <a:gd name="T26" fmla="*/ 0 w 408"/>
              <a:gd name="T27" fmla="*/ 209 h 424"/>
              <a:gd name="T28" fmla="*/ 17 w 408"/>
              <a:gd name="T29" fmla="*/ 226 h 424"/>
              <a:gd name="T30" fmla="*/ 85 w 408"/>
              <a:gd name="T31" fmla="*/ 221 h 424"/>
              <a:gd name="T32" fmla="*/ 67 w 408"/>
              <a:gd name="T33" fmla="*/ 240 h 424"/>
              <a:gd name="T34" fmla="*/ 44 w 408"/>
              <a:gd name="T35" fmla="*/ 265 h 424"/>
              <a:gd name="T36" fmla="*/ 0 w 408"/>
              <a:gd name="T37" fmla="*/ 283 h 424"/>
              <a:gd name="T38" fmla="*/ 17 w 408"/>
              <a:gd name="T39" fmla="*/ 300 h 424"/>
              <a:gd name="T40" fmla="*/ 85 w 408"/>
              <a:gd name="T41" fmla="*/ 295 h 424"/>
              <a:gd name="T42" fmla="*/ 67 w 408"/>
              <a:gd name="T43" fmla="*/ 314 h 424"/>
              <a:gd name="T44" fmla="*/ 44 w 408"/>
              <a:gd name="T45" fmla="*/ 339 h 424"/>
              <a:gd name="T46" fmla="*/ 0 w 408"/>
              <a:gd name="T47" fmla="*/ 357 h 424"/>
              <a:gd name="T48" fmla="*/ 17 w 408"/>
              <a:gd name="T49" fmla="*/ 375 h 424"/>
              <a:gd name="T50" fmla="*/ 85 w 408"/>
              <a:gd name="T51" fmla="*/ 369 h 424"/>
              <a:gd name="T52" fmla="*/ 67 w 408"/>
              <a:gd name="T53" fmla="*/ 389 h 424"/>
              <a:gd name="T54" fmla="*/ 86 w 408"/>
              <a:gd name="T55" fmla="*/ 424 h 424"/>
              <a:gd name="T56" fmla="*/ 408 w 408"/>
              <a:gd name="T57" fmla="*/ 383 h 424"/>
              <a:gd name="T58" fmla="*/ 367 w 408"/>
              <a:gd name="T59" fmla="*/ 0 h 424"/>
              <a:gd name="T60" fmla="*/ 139 w 408"/>
              <a:gd name="T61" fmla="*/ 212 h 424"/>
              <a:gd name="T62" fmla="*/ 314 w 408"/>
              <a:gd name="T63" fmla="*/ 88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8" h="424">
                <a:moveTo>
                  <a:pt x="367" y="0"/>
                </a:moveTo>
                <a:lnTo>
                  <a:pt x="84" y="0"/>
                </a:lnTo>
                <a:cubicBezTo>
                  <a:pt x="62" y="0"/>
                  <a:pt x="44" y="18"/>
                  <a:pt x="44" y="40"/>
                </a:cubicBezTo>
                <a:lnTo>
                  <a:pt x="44" y="44"/>
                </a:lnTo>
                <a:lnTo>
                  <a:pt x="17" y="44"/>
                </a:lnTo>
                <a:cubicBezTo>
                  <a:pt x="8" y="44"/>
                  <a:pt x="0" y="51"/>
                  <a:pt x="0" y="61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72"/>
                  <a:pt x="8" y="79"/>
                  <a:pt x="17" y="79"/>
                </a:cubicBezTo>
                <a:lnTo>
                  <a:pt x="72" y="79"/>
                </a:lnTo>
                <a:cubicBezTo>
                  <a:pt x="77" y="79"/>
                  <a:pt x="81" y="76"/>
                  <a:pt x="85" y="73"/>
                </a:cubicBezTo>
                <a:lnTo>
                  <a:pt x="85" y="73"/>
                </a:lnTo>
                <a:cubicBezTo>
                  <a:pt x="85" y="73"/>
                  <a:pt x="85" y="74"/>
                  <a:pt x="85" y="75"/>
                </a:cubicBezTo>
                <a:cubicBezTo>
                  <a:pt x="85" y="84"/>
                  <a:pt x="77" y="92"/>
                  <a:pt x="67" y="92"/>
                </a:cubicBezTo>
                <a:lnTo>
                  <a:pt x="44" y="92"/>
                </a:lnTo>
                <a:lnTo>
                  <a:pt x="44" y="118"/>
                </a:lnTo>
                <a:lnTo>
                  <a:pt x="17" y="118"/>
                </a:lnTo>
                <a:cubicBezTo>
                  <a:pt x="8" y="118"/>
                  <a:pt x="0" y="125"/>
                  <a:pt x="0" y="135"/>
                </a:cubicBezTo>
                <a:cubicBezTo>
                  <a:pt x="0" y="136"/>
                  <a:pt x="0" y="137"/>
                  <a:pt x="0" y="138"/>
                </a:cubicBezTo>
                <a:cubicBezTo>
                  <a:pt x="1" y="146"/>
                  <a:pt x="8" y="153"/>
                  <a:pt x="17" y="153"/>
                </a:cubicBezTo>
                <a:lnTo>
                  <a:pt x="72" y="153"/>
                </a:lnTo>
                <a:cubicBezTo>
                  <a:pt x="77" y="153"/>
                  <a:pt x="81" y="151"/>
                  <a:pt x="85" y="147"/>
                </a:cubicBezTo>
                <a:cubicBezTo>
                  <a:pt x="85" y="147"/>
                  <a:pt x="85" y="147"/>
                  <a:pt x="85" y="147"/>
                </a:cubicBezTo>
                <a:cubicBezTo>
                  <a:pt x="85" y="148"/>
                  <a:pt x="85" y="148"/>
                  <a:pt x="85" y="149"/>
                </a:cubicBezTo>
                <a:cubicBezTo>
                  <a:pt x="85" y="159"/>
                  <a:pt x="77" y="166"/>
                  <a:pt x="67" y="166"/>
                </a:cubicBezTo>
                <a:lnTo>
                  <a:pt x="44" y="166"/>
                </a:lnTo>
                <a:lnTo>
                  <a:pt x="44" y="191"/>
                </a:lnTo>
                <a:lnTo>
                  <a:pt x="17" y="191"/>
                </a:lnTo>
                <a:cubicBezTo>
                  <a:pt x="8" y="191"/>
                  <a:pt x="0" y="199"/>
                  <a:pt x="0" y="209"/>
                </a:cubicBezTo>
                <a:cubicBezTo>
                  <a:pt x="0" y="210"/>
                  <a:pt x="0" y="210"/>
                  <a:pt x="0" y="211"/>
                </a:cubicBezTo>
                <a:cubicBezTo>
                  <a:pt x="1" y="220"/>
                  <a:pt x="8" y="226"/>
                  <a:pt x="17" y="226"/>
                </a:cubicBezTo>
                <a:lnTo>
                  <a:pt x="72" y="226"/>
                </a:lnTo>
                <a:cubicBezTo>
                  <a:pt x="77" y="226"/>
                  <a:pt x="84" y="221"/>
                  <a:pt x="85" y="221"/>
                </a:cubicBezTo>
                <a:cubicBezTo>
                  <a:pt x="85" y="221"/>
                  <a:pt x="85" y="222"/>
                  <a:pt x="85" y="223"/>
                </a:cubicBezTo>
                <a:cubicBezTo>
                  <a:pt x="85" y="232"/>
                  <a:pt x="77" y="240"/>
                  <a:pt x="67" y="240"/>
                </a:cubicBezTo>
                <a:lnTo>
                  <a:pt x="44" y="240"/>
                </a:lnTo>
                <a:lnTo>
                  <a:pt x="44" y="265"/>
                </a:lnTo>
                <a:lnTo>
                  <a:pt x="17" y="265"/>
                </a:lnTo>
                <a:cubicBezTo>
                  <a:pt x="8" y="265"/>
                  <a:pt x="0" y="273"/>
                  <a:pt x="0" y="283"/>
                </a:cubicBezTo>
                <a:cubicBezTo>
                  <a:pt x="0" y="284"/>
                  <a:pt x="0" y="284"/>
                  <a:pt x="0" y="285"/>
                </a:cubicBezTo>
                <a:cubicBezTo>
                  <a:pt x="1" y="294"/>
                  <a:pt x="8" y="300"/>
                  <a:pt x="17" y="300"/>
                </a:cubicBezTo>
                <a:lnTo>
                  <a:pt x="72" y="300"/>
                </a:lnTo>
                <a:cubicBezTo>
                  <a:pt x="77" y="300"/>
                  <a:pt x="85" y="295"/>
                  <a:pt x="85" y="295"/>
                </a:cubicBezTo>
                <a:cubicBezTo>
                  <a:pt x="85" y="295"/>
                  <a:pt x="85" y="296"/>
                  <a:pt x="85" y="297"/>
                </a:cubicBezTo>
                <a:cubicBezTo>
                  <a:pt x="85" y="307"/>
                  <a:pt x="77" y="314"/>
                  <a:pt x="67" y="314"/>
                </a:cubicBezTo>
                <a:lnTo>
                  <a:pt x="44" y="314"/>
                </a:lnTo>
                <a:lnTo>
                  <a:pt x="44" y="339"/>
                </a:lnTo>
                <a:lnTo>
                  <a:pt x="17" y="339"/>
                </a:lnTo>
                <a:cubicBezTo>
                  <a:pt x="8" y="339"/>
                  <a:pt x="0" y="347"/>
                  <a:pt x="0" y="357"/>
                </a:cubicBezTo>
                <a:cubicBezTo>
                  <a:pt x="0" y="358"/>
                  <a:pt x="0" y="358"/>
                  <a:pt x="0" y="359"/>
                </a:cubicBezTo>
                <a:cubicBezTo>
                  <a:pt x="1" y="368"/>
                  <a:pt x="8" y="375"/>
                  <a:pt x="17" y="375"/>
                </a:cubicBezTo>
                <a:lnTo>
                  <a:pt x="72" y="375"/>
                </a:lnTo>
                <a:cubicBezTo>
                  <a:pt x="77" y="375"/>
                  <a:pt x="85" y="369"/>
                  <a:pt x="85" y="369"/>
                </a:cubicBezTo>
                <a:cubicBezTo>
                  <a:pt x="85" y="370"/>
                  <a:pt x="85" y="370"/>
                  <a:pt x="85" y="371"/>
                </a:cubicBezTo>
                <a:cubicBezTo>
                  <a:pt x="85" y="381"/>
                  <a:pt x="77" y="389"/>
                  <a:pt x="67" y="389"/>
                </a:cubicBezTo>
                <a:lnTo>
                  <a:pt x="45" y="389"/>
                </a:lnTo>
                <a:cubicBezTo>
                  <a:pt x="48" y="409"/>
                  <a:pt x="65" y="424"/>
                  <a:pt x="86" y="424"/>
                </a:cubicBezTo>
                <a:lnTo>
                  <a:pt x="367" y="424"/>
                </a:lnTo>
                <a:cubicBezTo>
                  <a:pt x="390" y="424"/>
                  <a:pt x="408" y="405"/>
                  <a:pt x="408" y="383"/>
                </a:cubicBezTo>
                <a:lnTo>
                  <a:pt x="408" y="41"/>
                </a:lnTo>
                <a:cubicBezTo>
                  <a:pt x="408" y="19"/>
                  <a:pt x="390" y="0"/>
                  <a:pt x="367" y="0"/>
                </a:cubicBezTo>
                <a:close/>
                <a:moveTo>
                  <a:pt x="314" y="212"/>
                </a:moveTo>
                <a:lnTo>
                  <a:pt x="139" y="212"/>
                </a:lnTo>
                <a:lnTo>
                  <a:pt x="139" y="88"/>
                </a:lnTo>
                <a:lnTo>
                  <a:pt x="314" y="88"/>
                </a:lnTo>
                <a:lnTo>
                  <a:pt x="314" y="21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2" name="Oval 10">
            <a:extLst>
              <a:ext uri="{FF2B5EF4-FFF2-40B4-BE49-F238E27FC236}">
                <a16:creationId xmlns:a16="http://schemas.microsoft.com/office/drawing/2014/main" xmlns="" id="{3A8EE222-ADB6-4D85-9D0F-4974B78F6BB0}"/>
              </a:ext>
            </a:extLst>
          </p:cNvPr>
          <p:cNvSpPr/>
          <p:nvPr/>
        </p:nvSpPr>
        <p:spPr>
          <a:xfrm>
            <a:off x="1736210" y="4763480"/>
            <a:ext cx="454780" cy="501173"/>
          </a:xfrm>
          <a:custGeom>
            <a:avLst/>
            <a:gdLst>
              <a:gd name="connsiteX0" fmla="*/ 187654 w 551071"/>
              <a:gd name="connsiteY0" fmla="*/ 399318 h 607286"/>
              <a:gd name="connsiteX1" fmla="*/ 135936 w 551071"/>
              <a:gd name="connsiteY1" fmla="*/ 450955 h 607286"/>
              <a:gd name="connsiteX2" fmla="*/ 120658 w 551071"/>
              <a:gd name="connsiteY2" fmla="*/ 435653 h 607286"/>
              <a:gd name="connsiteX3" fmla="*/ 107231 w 551071"/>
              <a:gd name="connsiteY3" fmla="*/ 435653 h 607286"/>
              <a:gd name="connsiteX4" fmla="*/ 92190 w 551071"/>
              <a:gd name="connsiteY4" fmla="*/ 450671 h 607286"/>
              <a:gd name="connsiteX5" fmla="*/ 92190 w 551071"/>
              <a:gd name="connsiteY5" fmla="*/ 464077 h 607286"/>
              <a:gd name="connsiteX6" fmla="*/ 107515 w 551071"/>
              <a:gd name="connsiteY6" fmla="*/ 479331 h 607286"/>
              <a:gd name="connsiteX7" fmla="*/ 129246 w 551071"/>
              <a:gd name="connsiteY7" fmla="*/ 501028 h 607286"/>
              <a:gd name="connsiteX8" fmla="*/ 142674 w 551071"/>
              <a:gd name="connsiteY8" fmla="*/ 501028 h 607286"/>
              <a:gd name="connsiteX9" fmla="*/ 216122 w 551071"/>
              <a:gd name="connsiteY9" fmla="*/ 427695 h 607286"/>
              <a:gd name="connsiteX10" fmla="*/ 216122 w 551071"/>
              <a:gd name="connsiteY10" fmla="*/ 414288 h 607286"/>
              <a:gd name="connsiteX11" fmla="*/ 201081 w 551071"/>
              <a:gd name="connsiteY11" fmla="*/ 399318 h 607286"/>
              <a:gd name="connsiteX12" fmla="*/ 187654 w 551071"/>
              <a:gd name="connsiteY12" fmla="*/ 399318 h 607286"/>
              <a:gd name="connsiteX13" fmla="*/ 187654 w 551071"/>
              <a:gd name="connsiteY13" fmla="*/ 287565 h 607286"/>
              <a:gd name="connsiteX14" fmla="*/ 135936 w 551071"/>
              <a:gd name="connsiteY14" fmla="*/ 339202 h 607286"/>
              <a:gd name="connsiteX15" fmla="*/ 120658 w 551071"/>
              <a:gd name="connsiteY15" fmla="*/ 323947 h 607286"/>
              <a:gd name="connsiteX16" fmla="*/ 107231 w 551071"/>
              <a:gd name="connsiteY16" fmla="*/ 323947 h 607286"/>
              <a:gd name="connsiteX17" fmla="*/ 92190 w 551071"/>
              <a:gd name="connsiteY17" fmla="*/ 338917 h 607286"/>
              <a:gd name="connsiteX18" fmla="*/ 92190 w 551071"/>
              <a:gd name="connsiteY18" fmla="*/ 352324 h 607286"/>
              <a:gd name="connsiteX19" fmla="*/ 107515 w 551071"/>
              <a:gd name="connsiteY19" fmla="*/ 367578 h 607286"/>
              <a:gd name="connsiteX20" fmla="*/ 129246 w 551071"/>
              <a:gd name="connsiteY20" fmla="*/ 389275 h 607286"/>
              <a:gd name="connsiteX21" fmla="*/ 142674 w 551071"/>
              <a:gd name="connsiteY21" fmla="*/ 389275 h 607286"/>
              <a:gd name="connsiteX22" fmla="*/ 216122 w 551071"/>
              <a:gd name="connsiteY22" fmla="*/ 315941 h 607286"/>
              <a:gd name="connsiteX23" fmla="*/ 216122 w 551071"/>
              <a:gd name="connsiteY23" fmla="*/ 302535 h 607286"/>
              <a:gd name="connsiteX24" fmla="*/ 201081 w 551071"/>
              <a:gd name="connsiteY24" fmla="*/ 287565 h 607286"/>
              <a:gd name="connsiteX25" fmla="*/ 187654 w 551071"/>
              <a:gd name="connsiteY25" fmla="*/ 287565 h 607286"/>
              <a:gd name="connsiteX26" fmla="*/ 187654 w 551071"/>
              <a:gd name="connsiteY26" fmla="*/ 175812 h 607286"/>
              <a:gd name="connsiteX27" fmla="*/ 135936 w 551071"/>
              <a:gd name="connsiteY27" fmla="*/ 227448 h 607286"/>
              <a:gd name="connsiteX28" fmla="*/ 120658 w 551071"/>
              <a:gd name="connsiteY28" fmla="*/ 212194 h 607286"/>
              <a:gd name="connsiteX29" fmla="*/ 107231 w 551071"/>
              <a:gd name="connsiteY29" fmla="*/ 212194 h 607286"/>
              <a:gd name="connsiteX30" fmla="*/ 92190 w 551071"/>
              <a:gd name="connsiteY30" fmla="*/ 227164 h 607286"/>
              <a:gd name="connsiteX31" fmla="*/ 92190 w 551071"/>
              <a:gd name="connsiteY31" fmla="*/ 240571 h 607286"/>
              <a:gd name="connsiteX32" fmla="*/ 107515 w 551071"/>
              <a:gd name="connsiteY32" fmla="*/ 255825 h 607286"/>
              <a:gd name="connsiteX33" fmla="*/ 129246 w 551071"/>
              <a:gd name="connsiteY33" fmla="*/ 277522 h 607286"/>
              <a:gd name="connsiteX34" fmla="*/ 142674 w 551071"/>
              <a:gd name="connsiteY34" fmla="*/ 277522 h 607286"/>
              <a:gd name="connsiteX35" fmla="*/ 216122 w 551071"/>
              <a:gd name="connsiteY35" fmla="*/ 204188 h 607286"/>
              <a:gd name="connsiteX36" fmla="*/ 216122 w 551071"/>
              <a:gd name="connsiteY36" fmla="*/ 190782 h 607286"/>
              <a:gd name="connsiteX37" fmla="*/ 201081 w 551071"/>
              <a:gd name="connsiteY37" fmla="*/ 175812 h 607286"/>
              <a:gd name="connsiteX38" fmla="*/ 187654 w 551071"/>
              <a:gd name="connsiteY38" fmla="*/ 175812 h 607286"/>
              <a:gd name="connsiteX39" fmla="*/ 527875 w 551071"/>
              <a:gd name="connsiteY39" fmla="*/ 145165 h 607286"/>
              <a:gd name="connsiteX40" fmla="*/ 538646 w 551071"/>
              <a:gd name="connsiteY40" fmla="*/ 148553 h 607286"/>
              <a:gd name="connsiteX41" fmla="*/ 545051 w 551071"/>
              <a:gd name="connsiteY41" fmla="*/ 153622 h 607286"/>
              <a:gd name="connsiteX42" fmla="*/ 548752 w 551071"/>
              <a:gd name="connsiteY42" fmla="*/ 174233 h 607286"/>
              <a:gd name="connsiteX43" fmla="*/ 547661 w 551071"/>
              <a:gd name="connsiteY43" fmla="*/ 175797 h 607286"/>
              <a:gd name="connsiteX44" fmla="*/ 542868 w 551071"/>
              <a:gd name="connsiteY44" fmla="*/ 181862 h 607286"/>
              <a:gd name="connsiteX45" fmla="*/ 536843 w 551071"/>
              <a:gd name="connsiteY45" fmla="*/ 189443 h 607286"/>
              <a:gd name="connsiteX46" fmla="*/ 536416 w 551071"/>
              <a:gd name="connsiteY46" fmla="*/ 212423 h 607286"/>
              <a:gd name="connsiteX47" fmla="*/ 442421 w 551071"/>
              <a:gd name="connsiteY47" fmla="*/ 331207 h 607286"/>
              <a:gd name="connsiteX48" fmla="*/ 410773 w 551071"/>
              <a:gd name="connsiteY48" fmla="*/ 371150 h 607286"/>
              <a:gd name="connsiteX49" fmla="*/ 384630 w 551071"/>
              <a:gd name="connsiteY49" fmla="*/ 404174 h 607286"/>
              <a:gd name="connsiteX50" fmla="*/ 384345 w 551071"/>
              <a:gd name="connsiteY50" fmla="*/ 404553 h 607286"/>
              <a:gd name="connsiteX51" fmla="*/ 329495 w 551071"/>
              <a:gd name="connsiteY51" fmla="*/ 439379 h 607286"/>
              <a:gd name="connsiteX52" fmla="*/ 310089 w 551071"/>
              <a:gd name="connsiteY52" fmla="*/ 443927 h 607286"/>
              <a:gd name="connsiteX53" fmla="*/ 310041 w 551071"/>
              <a:gd name="connsiteY53" fmla="*/ 424027 h 607286"/>
              <a:gd name="connsiteX54" fmla="*/ 331298 w 551071"/>
              <a:gd name="connsiteY54" fmla="*/ 362668 h 607286"/>
              <a:gd name="connsiteX55" fmla="*/ 384630 w 551071"/>
              <a:gd name="connsiteY55" fmla="*/ 295245 h 607286"/>
              <a:gd name="connsiteX56" fmla="*/ 410773 w 551071"/>
              <a:gd name="connsiteY56" fmla="*/ 262220 h 607286"/>
              <a:gd name="connsiteX57" fmla="*/ 442374 w 551071"/>
              <a:gd name="connsiteY57" fmla="*/ 222278 h 607286"/>
              <a:gd name="connsiteX58" fmla="*/ 483369 w 551071"/>
              <a:gd name="connsiteY58" fmla="*/ 170538 h 607286"/>
              <a:gd name="connsiteX59" fmla="*/ 498267 w 551071"/>
              <a:gd name="connsiteY59" fmla="*/ 163336 h 607286"/>
              <a:gd name="connsiteX60" fmla="*/ 505622 w 551071"/>
              <a:gd name="connsiteY60" fmla="*/ 164804 h 607286"/>
              <a:gd name="connsiteX61" fmla="*/ 511648 w 551071"/>
              <a:gd name="connsiteY61" fmla="*/ 157223 h 607286"/>
              <a:gd name="connsiteX62" fmla="*/ 516440 w 551071"/>
              <a:gd name="connsiteY62" fmla="*/ 151111 h 607286"/>
              <a:gd name="connsiteX63" fmla="*/ 517674 w 551071"/>
              <a:gd name="connsiteY63" fmla="*/ 149737 h 607286"/>
              <a:gd name="connsiteX64" fmla="*/ 527875 w 551071"/>
              <a:gd name="connsiteY64" fmla="*/ 145165 h 607286"/>
              <a:gd name="connsiteX65" fmla="*/ 53758 w 551071"/>
              <a:gd name="connsiteY65" fmla="*/ 86513 h 607286"/>
              <a:gd name="connsiteX66" fmla="*/ 99971 w 551071"/>
              <a:gd name="connsiteY66" fmla="*/ 86513 h 607286"/>
              <a:gd name="connsiteX67" fmla="*/ 99165 w 551071"/>
              <a:gd name="connsiteY67" fmla="*/ 96366 h 607286"/>
              <a:gd name="connsiteX68" fmla="*/ 99165 w 551071"/>
              <a:gd name="connsiteY68" fmla="*/ 102288 h 607286"/>
              <a:gd name="connsiteX69" fmla="*/ 99165 w 551071"/>
              <a:gd name="connsiteY69" fmla="*/ 118111 h 607286"/>
              <a:gd name="connsiteX70" fmla="*/ 99165 w 551071"/>
              <a:gd name="connsiteY70" fmla="*/ 121285 h 607286"/>
              <a:gd name="connsiteX71" fmla="*/ 99165 w 551071"/>
              <a:gd name="connsiteY71" fmla="*/ 140708 h 607286"/>
              <a:gd name="connsiteX72" fmla="*/ 118618 w 551071"/>
              <a:gd name="connsiteY72" fmla="*/ 140708 h 607286"/>
              <a:gd name="connsiteX73" fmla="*/ 328145 w 551071"/>
              <a:gd name="connsiteY73" fmla="*/ 140708 h 607286"/>
              <a:gd name="connsiteX74" fmla="*/ 347551 w 551071"/>
              <a:gd name="connsiteY74" fmla="*/ 140708 h 607286"/>
              <a:gd name="connsiteX75" fmla="*/ 347551 w 551071"/>
              <a:gd name="connsiteY75" fmla="*/ 121285 h 607286"/>
              <a:gd name="connsiteX76" fmla="*/ 347551 w 551071"/>
              <a:gd name="connsiteY76" fmla="*/ 118111 h 607286"/>
              <a:gd name="connsiteX77" fmla="*/ 347551 w 551071"/>
              <a:gd name="connsiteY77" fmla="*/ 102288 h 607286"/>
              <a:gd name="connsiteX78" fmla="*/ 347551 w 551071"/>
              <a:gd name="connsiteY78" fmla="*/ 96366 h 607286"/>
              <a:gd name="connsiteX79" fmla="*/ 346791 w 551071"/>
              <a:gd name="connsiteY79" fmla="*/ 86513 h 607286"/>
              <a:gd name="connsiteX80" fmla="*/ 388640 w 551071"/>
              <a:gd name="connsiteY80" fmla="*/ 86513 h 607286"/>
              <a:gd name="connsiteX81" fmla="*/ 442398 w 551071"/>
              <a:gd name="connsiteY81" fmla="*/ 140187 h 607286"/>
              <a:gd name="connsiteX82" fmla="*/ 442398 w 551071"/>
              <a:gd name="connsiteY82" fmla="*/ 191729 h 607286"/>
              <a:gd name="connsiteX83" fmla="*/ 410798 w 551071"/>
              <a:gd name="connsiteY83" fmla="*/ 231665 h 607286"/>
              <a:gd name="connsiteX84" fmla="*/ 410798 w 551071"/>
              <a:gd name="connsiteY84" fmla="*/ 140187 h 607286"/>
              <a:gd name="connsiteX85" fmla="*/ 388640 w 551071"/>
              <a:gd name="connsiteY85" fmla="*/ 118111 h 607286"/>
              <a:gd name="connsiteX86" fmla="*/ 384654 w 551071"/>
              <a:gd name="connsiteY86" fmla="*/ 118111 h 607286"/>
              <a:gd name="connsiteX87" fmla="*/ 384654 w 551071"/>
              <a:gd name="connsiteY87" fmla="*/ 264684 h 607286"/>
              <a:gd name="connsiteX88" fmla="*/ 316425 w 551071"/>
              <a:gd name="connsiteY88" fmla="*/ 350903 h 607286"/>
              <a:gd name="connsiteX89" fmla="*/ 291088 w 551071"/>
              <a:gd name="connsiteY89" fmla="*/ 424000 h 607286"/>
              <a:gd name="connsiteX90" fmla="*/ 291136 w 551071"/>
              <a:gd name="connsiteY90" fmla="*/ 443944 h 607286"/>
              <a:gd name="connsiteX91" fmla="*/ 291183 w 551071"/>
              <a:gd name="connsiteY91" fmla="*/ 467820 h 607286"/>
              <a:gd name="connsiteX92" fmla="*/ 314433 w 551071"/>
              <a:gd name="connsiteY92" fmla="*/ 462372 h 607286"/>
              <a:gd name="connsiteX93" fmla="*/ 333886 w 551071"/>
              <a:gd name="connsiteY93" fmla="*/ 457777 h 607286"/>
              <a:gd name="connsiteX94" fmla="*/ 384654 w 551071"/>
              <a:gd name="connsiteY94" fmla="*/ 431627 h 607286"/>
              <a:gd name="connsiteX95" fmla="*/ 384654 w 551071"/>
              <a:gd name="connsiteY95" fmla="*/ 517846 h 607286"/>
              <a:gd name="connsiteX96" fmla="*/ 365675 w 551071"/>
              <a:gd name="connsiteY96" fmla="*/ 536795 h 607286"/>
              <a:gd name="connsiteX97" fmla="*/ 76722 w 551071"/>
              <a:gd name="connsiteY97" fmla="*/ 536795 h 607286"/>
              <a:gd name="connsiteX98" fmla="*/ 57743 w 551071"/>
              <a:gd name="connsiteY98" fmla="*/ 517846 h 607286"/>
              <a:gd name="connsiteX99" fmla="*/ 57743 w 551071"/>
              <a:gd name="connsiteY99" fmla="*/ 118111 h 607286"/>
              <a:gd name="connsiteX100" fmla="*/ 53758 w 551071"/>
              <a:gd name="connsiteY100" fmla="*/ 118111 h 607286"/>
              <a:gd name="connsiteX101" fmla="*/ 31647 w 551071"/>
              <a:gd name="connsiteY101" fmla="*/ 140187 h 607286"/>
              <a:gd name="connsiteX102" fmla="*/ 31647 w 551071"/>
              <a:gd name="connsiteY102" fmla="*/ 553565 h 607286"/>
              <a:gd name="connsiteX103" fmla="*/ 53758 w 551071"/>
              <a:gd name="connsiteY103" fmla="*/ 575688 h 607286"/>
              <a:gd name="connsiteX104" fmla="*/ 388640 w 551071"/>
              <a:gd name="connsiteY104" fmla="*/ 575688 h 607286"/>
              <a:gd name="connsiteX105" fmla="*/ 410798 w 551071"/>
              <a:gd name="connsiteY105" fmla="*/ 553565 h 607286"/>
              <a:gd name="connsiteX106" fmla="*/ 410798 w 551071"/>
              <a:gd name="connsiteY106" fmla="*/ 401687 h 607286"/>
              <a:gd name="connsiteX107" fmla="*/ 442445 w 551071"/>
              <a:gd name="connsiteY107" fmla="*/ 361751 h 607286"/>
              <a:gd name="connsiteX108" fmla="*/ 442445 w 551071"/>
              <a:gd name="connsiteY108" fmla="*/ 553565 h 607286"/>
              <a:gd name="connsiteX109" fmla="*/ 388640 w 551071"/>
              <a:gd name="connsiteY109" fmla="*/ 607286 h 607286"/>
              <a:gd name="connsiteX110" fmla="*/ 53758 w 551071"/>
              <a:gd name="connsiteY110" fmla="*/ 607286 h 607286"/>
              <a:gd name="connsiteX111" fmla="*/ 0 w 551071"/>
              <a:gd name="connsiteY111" fmla="*/ 553565 h 607286"/>
              <a:gd name="connsiteX112" fmla="*/ 0 w 551071"/>
              <a:gd name="connsiteY112" fmla="*/ 140187 h 607286"/>
              <a:gd name="connsiteX113" fmla="*/ 53758 w 551071"/>
              <a:gd name="connsiteY113" fmla="*/ 86513 h 607286"/>
              <a:gd name="connsiteX114" fmla="*/ 223375 w 551071"/>
              <a:gd name="connsiteY114" fmla="*/ 0 h 607286"/>
              <a:gd name="connsiteX115" fmla="*/ 274993 w 551071"/>
              <a:gd name="connsiteY115" fmla="*/ 35632 h 607286"/>
              <a:gd name="connsiteX116" fmla="*/ 277649 w 551071"/>
              <a:gd name="connsiteY116" fmla="*/ 45346 h 607286"/>
              <a:gd name="connsiteX117" fmla="*/ 278503 w 551071"/>
              <a:gd name="connsiteY117" fmla="*/ 55059 h 607286"/>
              <a:gd name="connsiteX118" fmla="*/ 286759 w 551071"/>
              <a:gd name="connsiteY118" fmla="*/ 55059 h 607286"/>
              <a:gd name="connsiteX119" fmla="*/ 326943 w 551071"/>
              <a:gd name="connsiteY119" fmla="*/ 86522 h 607286"/>
              <a:gd name="connsiteX120" fmla="*/ 328129 w 551071"/>
              <a:gd name="connsiteY120" fmla="*/ 96378 h 607286"/>
              <a:gd name="connsiteX121" fmla="*/ 328129 w 551071"/>
              <a:gd name="connsiteY121" fmla="*/ 102301 h 607286"/>
              <a:gd name="connsiteX122" fmla="*/ 328129 w 551071"/>
              <a:gd name="connsiteY122" fmla="*/ 118127 h 607286"/>
              <a:gd name="connsiteX123" fmla="*/ 328129 w 551071"/>
              <a:gd name="connsiteY123" fmla="*/ 121302 h 607286"/>
              <a:gd name="connsiteX124" fmla="*/ 118620 w 551071"/>
              <a:gd name="connsiteY124" fmla="*/ 121302 h 607286"/>
              <a:gd name="connsiteX125" fmla="*/ 118620 w 551071"/>
              <a:gd name="connsiteY125" fmla="*/ 118127 h 607286"/>
              <a:gd name="connsiteX126" fmla="*/ 118620 w 551071"/>
              <a:gd name="connsiteY126" fmla="*/ 102301 h 607286"/>
              <a:gd name="connsiteX127" fmla="*/ 118620 w 551071"/>
              <a:gd name="connsiteY127" fmla="*/ 96378 h 607286"/>
              <a:gd name="connsiteX128" fmla="*/ 119806 w 551071"/>
              <a:gd name="connsiteY128" fmla="*/ 86522 h 607286"/>
              <a:gd name="connsiteX129" fmla="*/ 159943 w 551071"/>
              <a:gd name="connsiteY129" fmla="*/ 55059 h 607286"/>
              <a:gd name="connsiteX130" fmla="*/ 168246 w 551071"/>
              <a:gd name="connsiteY130" fmla="*/ 55059 h 607286"/>
              <a:gd name="connsiteX131" fmla="*/ 169100 w 551071"/>
              <a:gd name="connsiteY131" fmla="*/ 45346 h 607286"/>
              <a:gd name="connsiteX132" fmla="*/ 171756 w 551071"/>
              <a:gd name="connsiteY132" fmla="*/ 35632 h 607286"/>
              <a:gd name="connsiteX133" fmla="*/ 223375 w 551071"/>
              <a:gd name="connsiteY133" fmla="*/ 0 h 607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551071" h="607286">
                <a:moveTo>
                  <a:pt x="187654" y="399318"/>
                </a:moveTo>
                <a:lnTo>
                  <a:pt x="135936" y="450955"/>
                </a:lnTo>
                <a:lnTo>
                  <a:pt x="120658" y="435653"/>
                </a:lnTo>
                <a:cubicBezTo>
                  <a:pt x="116957" y="431958"/>
                  <a:pt x="110932" y="431958"/>
                  <a:pt x="107231" y="435653"/>
                </a:cubicBezTo>
                <a:lnTo>
                  <a:pt x="92190" y="450671"/>
                </a:lnTo>
                <a:cubicBezTo>
                  <a:pt x="88489" y="454366"/>
                  <a:pt x="88489" y="460382"/>
                  <a:pt x="92190" y="464077"/>
                </a:cubicBezTo>
                <a:lnTo>
                  <a:pt x="107515" y="479331"/>
                </a:lnTo>
                <a:lnTo>
                  <a:pt x="129246" y="501028"/>
                </a:lnTo>
                <a:cubicBezTo>
                  <a:pt x="132947" y="504723"/>
                  <a:pt x="138925" y="504723"/>
                  <a:pt x="142674" y="501028"/>
                </a:cubicBezTo>
                <a:lnTo>
                  <a:pt x="216122" y="427695"/>
                </a:lnTo>
                <a:cubicBezTo>
                  <a:pt x="219823" y="424000"/>
                  <a:pt x="219823" y="417983"/>
                  <a:pt x="216122" y="414288"/>
                </a:cubicBezTo>
                <a:lnTo>
                  <a:pt x="201081" y="399318"/>
                </a:lnTo>
                <a:cubicBezTo>
                  <a:pt x="197380" y="395623"/>
                  <a:pt x="191355" y="395623"/>
                  <a:pt x="187654" y="399318"/>
                </a:cubicBezTo>
                <a:close/>
                <a:moveTo>
                  <a:pt x="187654" y="287565"/>
                </a:moveTo>
                <a:lnTo>
                  <a:pt x="135936" y="339202"/>
                </a:lnTo>
                <a:lnTo>
                  <a:pt x="120658" y="323947"/>
                </a:lnTo>
                <a:cubicBezTo>
                  <a:pt x="116957" y="320205"/>
                  <a:pt x="110932" y="320205"/>
                  <a:pt x="107231" y="323947"/>
                </a:cubicBezTo>
                <a:lnTo>
                  <a:pt x="92190" y="338917"/>
                </a:lnTo>
                <a:cubicBezTo>
                  <a:pt x="88489" y="342612"/>
                  <a:pt x="88489" y="348629"/>
                  <a:pt x="92190" y="352324"/>
                </a:cubicBezTo>
                <a:lnTo>
                  <a:pt x="107515" y="367578"/>
                </a:lnTo>
                <a:lnTo>
                  <a:pt x="129246" y="389275"/>
                </a:lnTo>
                <a:cubicBezTo>
                  <a:pt x="132947" y="392970"/>
                  <a:pt x="138925" y="392970"/>
                  <a:pt x="142674" y="389275"/>
                </a:cubicBezTo>
                <a:lnTo>
                  <a:pt x="216122" y="315941"/>
                </a:lnTo>
                <a:cubicBezTo>
                  <a:pt x="219823" y="312246"/>
                  <a:pt x="219823" y="306230"/>
                  <a:pt x="216122" y="302535"/>
                </a:cubicBezTo>
                <a:lnTo>
                  <a:pt x="201081" y="287565"/>
                </a:lnTo>
                <a:cubicBezTo>
                  <a:pt x="197380" y="283870"/>
                  <a:pt x="191355" y="283870"/>
                  <a:pt x="187654" y="287565"/>
                </a:cubicBezTo>
                <a:close/>
                <a:moveTo>
                  <a:pt x="187654" y="175812"/>
                </a:moveTo>
                <a:lnTo>
                  <a:pt x="135936" y="227448"/>
                </a:lnTo>
                <a:lnTo>
                  <a:pt x="120658" y="212194"/>
                </a:lnTo>
                <a:cubicBezTo>
                  <a:pt x="116957" y="208499"/>
                  <a:pt x="110932" y="208499"/>
                  <a:pt x="107231" y="212194"/>
                </a:cubicBezTo>
                <a:lnTo>
                  <a:pt x="92190" y="227164"/>
                </a:lnTo>
                <a:cubicBezTo>
                  <a:pt x="88489" y="230859"/>
                  <a:pt x="88489" y="236876"/>
                  <a:pt x="92190" y="240571"/>
                </a:cubicBezTo>
                <a:lnTo>
                  <a:pt x="107515" y="255825"/>
                </a:lnTo>
                <a:lnTo>
                  <a:pt x="129246" y="277522"/>
                </a:lnTo>
                <a:cubicBezTo>
                  <a:pt x="132947" y="281217"/>
                  <a:pt x="138925" y="281217"/>
                  <a:pt x="142674" y="277522"/>
                </a:cubicBezTo>
                <a:lnTo>
                  <a:pt x="216122" y="204188"/>
                </a:lnTo>
                <a:cubicBezTo>
                  <a:pt x="219823" y="200493"/>
                  <a:pt x="219823" y="194524"/>
                  <a:pt x="216122" y="190782"/>
                </a:cubicBezTo>
                <a:lnTo>
                  <a:pt x="201081" y="175812"/>
                </a:lnTo>
                <a:cubicBezTo>
                  <a:pt x="197380" y="172117"/>
                  <a:pt x="191355" y="172117"/>
                  <a:pt x="187654" y="175812"/>
                </a:cubicBezTo>
                <a:close/>
                <a:moveTo>
                  <a:pt x="527875" y="145165"/>
                </a:moveTo>
                <a:cubicBezTo>
                  <a:pt x="531623" y="144940"/>
                  <a:pt x="535467" y="146042"/>
                  <a:pt x="538646" y="148553"/>
                </a:cubicBezTo>
                <a:lnTo>
                  <a:pt x="545051" y="153622"/>
                </a:lnTo>
                <a:cubicBezTo>
                  <a:pt x="551409" y="158645"/>
                  <a:pt x="552880" y="167505"/>
                  <a:pt x="548752" y="174233"/>
                </a:cubicBezTo>
                <a:cubicBezTo>
                  <a:pt x="548420" y="174754"/>
                  <a:pt x="548040" y="175276"/>
                  <a:pt x="547661" y="175797"/>
                </a:cubicBezTo>
                <a:lnTo>
                  <a:pt x="542868" y="181862"/>
                </a:lnTo>
                <a:lnTo>
                  <a:pt x="536843" y="189443"/>
                </a:lnTo>
                <a:cubicBezTo>
                  <a:pt x="541777" y="196171"/>
                  <a:pt x="541825" y="205552"/>
                  <a:pt x="536416" y="212423"/>
                </a:cubicBezTo>
                <a:lnTo>
                  <a:pt x="442421" y="331207"/>
                </a:lnTo>
                <a:lnTo>
                  <a:pt x="410773" y="371150"/>
                </a:lnTo>
                <a:lnTo>
                  <a:pt x="384630" y="404174"/>
                </a:lnTo>
                <a:lnTo>
                  <a:pt x="384345" y="404553"/>
                </a:lnTo>
                <a:cubicBezTo>
                  <a:pt x="370538" y="421990"/>
                  <a:pt x="351226" y="434261"/>
                  <a:pt x="329495" y="439379"/>
                </a:cubicBezTo>
                <a:lnTo>
                  <a:pt x="310089" y="443927"/>
                </a:lnTo>
                <a:lnTo>
                  <a:pt x="310041" y="424027"/>
                </a:lnTo>
                <a:cubicBezTo>
                  <a:pt x="309994" y="401758"/>
                  <a:pt x="317491" y="380105"/>
                  <a:pt x="331298" y="362668"/>
                </a:cubicBezTo>
                <a:lnTo>
                  <a:pt x="384630" y="295245"/>
                </a:lnTo>
                <a:lnTo>
                  <a:pt x="410773" y="262220"/>
                </a:lnTo>
                <a:lnTo>
                  <a:pt x="442374" y="222278"/>
                </a:lnTo>
                <a:lnTo>
                  <a:pt x="483369" y="170538"/>
                </a:lnTo>
                <a:cubicBezTo>
                  <a:pt x="487117" y="165799"/>
                  <a:pt x="492669" y="163336"/>
                  <a:pt x="498267" y="163336"/>
                </a:cubicBezTo>
                <a:cubicBezTo>
                  <a:pt x="500735" y="163336"/>
                  <a:pt x="503249" y="163809"/>
                  <a:pt x="505622" y="164804"/>
                </a:cubicBezTo>
                <a:lnTo>
                  <a:pt x="511648" y="157223"/>
                </a:lnTo>
                <a:lnTo>
                  <a:pt x="516440" y="151111"/>
                </a:lnTo>
                <a:cubicBezTo>
                  <a:pt x="516820" y="150637"/>
                  <a:pt x="517247" y="150164"/>
                  <a:pt x="517674" y="149737"/>
                </a:cubicBezTo>
                <a:cubicBezTo>
                  <a:pt x="520473" y="146942"/>
                  <a:pt x="524126" y="145390"/>
                  <a:pt x="527875" y="145165"/>
                </a:cubicBezTo>
                <a:close/>
                <a:moveTo>
                  <a:pt x="53758" y="86513"/>
                </a:moveTo>
                <a:lnTo>
                  <a:pt x="99971" y="86513"/>
                </a:lnTo>
                <a:cubicBezTo>
                  <a:pt x="99449" y="89734"/>
                  <a:pt x="99165" y="93003"/>
                  <a:pt x="99165" y="96366"/>
                </a:cubicBezTo>
                <a:lnTo>
                  <a:pt x="99165" y="102288"/>
                </a:lnTo>
                <a:lnTo>
                  <a:pt x="99165" y="118111"/>
                </a:lnTo>
                <a:lnTo>
                  <a:pt x="99165" y="121285"/>
                </a:lnTo>
                <a:lnTo>
                  <a:pt x="99165" y="140708"/>
                </a:lnTo>
                <a:lnTo>
                  <a:pt x="118618" y="140708"/>
                </a:lnTo>
                <a:lnTo>
                  <a:pt x="328145" y="140708"/>
                </a:lnTo>
                <a:lnTo>
                  <a:pt x="347551" y="140708"/>
                </a:lnTo>
                <a:lnTo>
                  <a:pt x="347551" y="121285"/>
                </a:lnTo>
                <a:lnTo>
                  <a:pt x="347551" y="118111"/>
                </a:lnTo>
                <a:lnTo>
                  <a:pt x="347551" y="102288"/>
                </a:lnTo>
                <a:lnTo>
                  <a:pt x="347551" y="96366"/>
                </a:lnTo>
                <a:cubicBezTo>
                  <a:pt x="347551" y="93003"/>
                  <a:pt x="347313" y="89734"/>
                  <a:pt x="346791" y="86513"/>
                </a:cubicBezTo>
                <a:lnTo>
                  <a:pt x="388640" y="86513"/>
                </a:lnTo>
                <a:cubicBezTo>
                  <a:pt x="418294" y="86513"/>
                  <a:pt x="442398" y="110626"/>
                  <a:pt x="442398" y="140187"/>
                </a:cubicBezTo>
                <a:lnTo>
                  <a:pt x="442398" y="191729"/>
                </a:lnTo>
                <a:lnTo>
                  <a:pt x="410798" y="231665"/>
                </a:lnTo>
                <a:lnTo>
                  <a:pt x="410798" y="140187"/>
                </a:lnTo>
                <a:cubicBezTo>
                  <a:pt x="410798" y="128012"/>
                  <a:pt x="400834" y="118111"/>
                  <a:pt x="388640" y="118111"/>
                </a:cubicBezTo>
                <a:lnTo>
                  <a:pt x="384654" y="118111"/>
                </a:lnTo>
                <a:lnTo>
                  <a:pt x="384654" y="264684"/>
                </a:lnTo>
                <a:lnTo>
                  <a:pt x="316425" y="350903"/>
                </a:lnTo>
                <a:cubicBezTo>
                  <a:pt x="300009" y="371605"/>
                  <a:pt x="290994" y="397613"/>
                  <a:pt x="291088" y="424000"/>
                </a:cubicBezTo>
                <a:lnTo>
                  <a:pt x="291136" y="443944"/>
                </a:lnTo>
                <a:lnTo>
                  <a:pt x="291183" y="467820"/>
                </a:lnTo>
                <a:lnTo>
                  <a:pt x="314433" y="462372"/>
                </a:lnTo>
                <a:lnTo>
                  <a:pt x="333886" y="457777"/>
                </a:lnTo>
                <a:cubicBezTo>
                  <a:pt x="352722" y="453371"/>
                  <a:pt x="370183" y="444275"/>
                  <a:pt x="384654" y="431627"/>
                </a:cubicBezTo>
                <a:lnTo>
                  <a:pt x="384654" y="517846"/>
                </a:lnTo>
                <a:cubicBezTo>
                  <a:pt x="384654" y="528315"/>
                  <a:pt x="376161" y="536795"/>
                  <a:pt x="365675" y="536795"/>
                </a:cubicBezTo>
                <a:lnTo>
                  <a:pt x="76722" y="536795"/>
                </a:lnTo>
                <a:cubicBezTo>
                  <a:pt x="66284" y="536795"/>
                  <a:pt x="57743" y="528315"/>
                  <a:pt x="57743" y="517846"/>
                </a:cubicBezTo>
                <a:lnTo>
                  <a:pt x="57743" y="118111"/>
                </a:lnTo>
                <a:lnTo>
                  <a:pt x="53758" y="118111"/>
                </a:lnTo>
                <a:cubicBezTo>
                  <a:pt x="41564" y="118111"/>
                  <a:pt x="31647" y="128012"/>
                  <a:pt x="31647" y="140187"/>
                </a:cubicBezTo>
                <a:lnTo>
                  <a:pt x="31647" y="553565"/>
                </a:lnTo>
                <a:cubicBezTo>
                  <a:pt x="31647" y="565787"/>
                  <a:pt x="41564" y="575688"/>
                  <a:pt x="53758" y="575688"/>
                </a:cubicBezTo>
                <a:lnTo>
                  <a:pt x="388640" y="575688"/>
                </a:lnTo>
                <a:cubicBezTo>
                  <a:pt x="400881" y="575688"/>
                  <a:pt x="410798" y="565787"/>
                  <a:pt x="410798" y="553565"/>
                </a:cubicBezTo>
                <a:lnTo>
                  <a:pt x="410798" y="401687"/>
                </a:lnTo>
                <a:lnTo>
                  <a:pt x="442445" y="361751"/>
                </a:lnTo>
                <a:lnTo>
                  <a:pt x="442445" y="553565"/>
                </a:lnTo>
                <a:cubicBezTo>
                  <a:pt x="442445" y="583173"/>
                  <a:pt x="418294" y="607286"/>
                  <a:pt x="388640" y="607286"/>
                </a:cubicBezTo>
                <a:lnTo>
                  <a:pt x="53758" y="607286"/>
                </a:lnTo>
                <a:cubicBezTo>
                  <a:pt x="24103" y="607286"/>
                  <a:pt x="0" y="583173"/>
                  <a:pt x="0" y="553565"/>
                </a:cubicBezTo>
                <a:lnTo>
                  <a:pt x="0" y="140187"/>
                </a:lnTo>
                <a:cubicBezTo>
                  <a:pt x="0" y="110626"/>
                  <a:pt x="24103" y="86513"/>
                  <a:pt x="53758" y="86513"/>
                </a:cubicBezTo>
                <a:close/>
                <a:moveTo>
                  <a:pt x="223375" y="0"/>
                </a:moveTo>
                <a:cubicBezTo>
                  <a:pt x="246954" y="0"/>
                  <a:pt x="267117" y="14831"/>
                  <a:pt x="274993" y="35632"/>
                </a:cubicBezTo>
                <a:cubicBezTo>
                  <a:pt x="276131" y="38760"/>
                  <a:pt x="277033" y="42029"/>
                  <a:pt x="277649" y="45346"/>
                </a:cubicBezTo>
                <a:cubicBezTo>
                  <a:pt x="278219" y="48521"/>
                  <a:pt x="278503" y="51743"/>
                  <a:pt x="278503" y="55059"/>
                </a:cubicBezTo>
                <a:lnTo>
                  <a:pt x="286759" y="55059"/>
                </a:lnTo>
                <a:cubicBezTo>
                  <a:pt x="306210" y="55059"/>
                  <a:pt x="322531" y="68469"/>
                  <a:pt x="326943" y="86522"/>
                </a:cubicBezTo>
                <a:cubicBezTo>
                  <a:pt x="327702" y="89697"/>
                  <a:pt x="328129" y="92966"/>
                  <a:pt x="328129" y="96378"/>
                </a:cubicBezTo>
                <a:lnTo>
                  <a:pt x="328129" y="102301"/>
                </a:lnTo>
                <a:lnTo>
                  <a:pt x="328129" y="118127"/>
                </a:lnTo>
                <a:lnTo>
                  <a:pt x="328129" y="121302"/>
                </a:lnTo>
                <a:lnTo>
                  <a:pt x="118620" y="121302"/>
                </a:lnTo>
                <a:lnTo>
                  <a:pt x="118620" y="118127"/>
                </a:lnTo>
                <a:lnTo>
                  <a:pt x="118620" y="102301"/>
                </a:lnTo>
                <a:lnTo>
                  <a:pt x="118620" y="96378"/>
                </a:lnTo>
                <a:cubicBezTo>
                  <a:pt x="118620" y="92966"/>
                  <a:pt x="119000" y="89697"/>
                  <a:pt x="119806" y="86522"/>
                </a:cubicBezTo>
                <a:cubicBezTo>
                  <a:pt x="124218" y="68469"/>
                  <a:pt x="140491" y="55059"/>
                  <a:pt x="159943" y="55059"/>
                </a:cubicBezTo>
                <a:lnTo>
                  <a:pt x="168246" y="55059"/>
                </a:lnTo>
                <a:cubicBezTo>
                  <a:pt x="168246" y="51743"/>
                  <a:pt x="168530" y="48521"/>
                  <a:pt x="169100" y="45346"/>
                </a:cubicBezTo>
                <a:cubicBezTo>
                  <a:pt x="169669" y="42029"/>
                  <a:pt x="170570" y="38760"/>
                  <a:pt x="171756" y="35632"/>
                </a:cubicBezTo>
                <a:cubicBezTo>
                  <a:pt x="179632" y="14831"/>
                  <a:pt x="199748" y="0"/>
                  <a:pt x="223375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9" name="Oval 10">
            <a:extLst>
              <a:ext uri="{FF2B5EF4-FFF2-40B4-BE49-F238E27FC236}">
                <a16:creationId xmlns:a16="http://schemas.microsoft.com/office/drawing/2014/main" xmlns="" id="{633892A7-4CCC-49D2-932E-43040DEB1401}"/>
              </a:ext>
            </a:extLst>
          </p:cNvPr>
          <p:cNvSpPr/>
          <p:nvPr/>
        </p:nvSpPr>
        <p:spPr>
          <a:xfrm>
            <a:off x="6999578" y="2228234"/>
            <a:ext cx="422657" cy="501173"/>
          </a:xfrm>
          <a:custGeom>
            <a:avLst/>
            <a:gdLst>
              <a:gd name="connsiteX0" fmla="*/ 0 w 511670"/>
              <a:gd name="connsiteY0" fmla="*/ 510965 h 606722"/>
              <a:gd name="connsiteX1" fmla="*/ 431649 w 511670"/>
              <a:gd name="connsiteY1" fmla="*/ 510965 h 606722"/>
              <a:gd name="connsiteX2" fmla="*/ 431649 w 511670"/>
              <a:gd name="connsiteY2" fmla="*/ 606722 h 606722"/>
              <a:gd name="connsiteX3" fmla="*/ 0 w 511670"/>
              <a:gd name="connsiteY3" fmla="*/ 606722 h 606722"/>
              <a:gd name="connsiteX4" fmla="*/ 196953 w 511670"/>
              <a:gd name="connsiteY4" fmla="*/ 325660 h 606722"/>
              <a:gd name="connsiteX5" fmla="*/ 323049 w 511670"/>
              <a:gd name="connsiteY5" fmla="*/ 463051 h 606722"/>
              <a:gd name="connsiteX6" fmla="*/ 179245 w 511670"/>
              <a:gd name="connsiteY6" fmla="*/ 463051 h 606722"/>
              <a:gd name="connsiteX7" fmla="*/ 105919 w 511670"/>
              <a:gd name="connsiteY7" fmla="*/ 383158 h 606722"/>
              <a:gd name="connsiteX8" fmla="*/ 196953 w 511670"/>
              <a:gd name="connsiteY8" fmla="*/ 325660 h 606722"/>
              <a:gd name="connsiteX9" fmla="*/ 103907 w 511670"/>
              <a:gd name="connsiteY9" fmla="*/ 223481 h 606722"/>
              <a:gd name="connsiteX10" fmla="*/ 159830 w 511670"/>
              <a:gd name="connsiteY10" fmla="*/ 279404 h 606722"/>
              <a:gd name="connsiteX11" fmla="*/ 103907 w 511670"/>
              <a:gd name="connsiteY11" fmla="*/ 335327 h 606722"/>
              <a:gd name="connsiteX12" fmla="*/ 47984 w 511670"/>
              <a:gd name="connsiteY12" fmla="*/ 279404 h 606722"/>
              <a:gd name="connsiteX13" fmla="*/ 103907 w 511670"/>
              <a:gd name="connsiteY13" fmla="*/ 223481 h 606722"/>
              <a:gd name="connsiteX14" fmla="*/ 374607 w 511670"/>
              <a:gd name="connsiteY14" fmla="*/ 123348 h 606722"/>
              <a:gd name="connsiteX15" fmla="*/ 442248 w 511670"/>
              <a:gd name="connsiteY15" fmla="*/ 216233 h 606722"/>
              <a:gd name="connsiteX16" fmla="*/ 511670 w 511670"/>
              <a:gd name="connsiteY16" fmla="*/ 295429 h 606722"/>
              <a:gd name="connsiteX17" fmla="*/ 511670 w 511670"/>
              <a:gd name="connsiteY17" fmla="*/ 359248 h 606722"/>
              <a:gd name="connsiteX18" fmla="*/ 463698 w 511670"/>
              <a:gd name="connsiteY18" fmla="*/ 359248 h 606722"/>
              <a:gd name="connsiteX19" fmla="*/ 463698 w 511670"/>
              <a:gd name="connsiteY19" fmla="*/ 295429 h 606722"/>
              <a:gd name="connsiteX20" fmla="*/ 431657 w 511670"/>
              <a:gd name="connsiteY20" fmla="*/ 263430 h 606722"/>
              <a:gd name="connsiteX21" fmla="*/ 399705 w 511670"/>
              <a:gd name="connsiteY21" fmla="*/ 295429 h 606722"/>
              <a:gd name="connsiteX22" fmla="*/ 399705 w 511670"/>
              <a:gd name="connsiteY22" fmla="*/ 359248 h 606722"/>
              <a:gd name="connsiteX23" fmla="*/ 351733 w 511670"/>
              <a:gd name="connsiteY23" fmla="*/ 359248 h 606722"/>
              <a:gd name="connsiteX24" fmla="*/ 351733 w 511670"/>
              <a:gd name="connsiteY24" fmla="*/ 295429 h 606722"/>
              <a:gd name="connsiteX25" fmla="*/ 390716 w 511670"/>
              <a:gd name="connsiteY25" fmla="*/ 226899 h 606722"/>
              <a:gd name="connsiteX26" fmla="*/ 335891 w 511670"/>
              <a:gd name="connsiteY26" fmla="*/ 151613 h 606722"/>
              <a:gd name="connsiteX27" fmla="*/ 374607 w 511670"/>
              <a:gd name="connsiteY27" fmla="*/ 123348 h 606722"/>
              <a:gd name="connsiteX28" fmla="*/ 194574 w 511670"/>
              <a:gd name="connsiteY28" fmla="*/ 79104 h 606722"/>
              <a:gd name="connsiteX29" fmla="*/ 268008 w 511670"/>
              <a:gd name="connsiteY29" fmla="*/ 155895 h 606722"/>
              <a:gd name="connsiteX30" fmla="*/ 196977 w 511670"/>
              <a:gd name="connsiteY30" fmla="*/ 233219 h 606722"/>
              <a:gd name="connsiteX31" fmla="*/ 105919 w 511670"/>
              <a:gd name="connsiteY31" fmla="*/ 175715 h 606722"/>
              <a:gd name="connsiteX32" fmla="*/ 295775 w 511670"/>
              <a:gd name="connsiteY32" fmla="*/ 0 h 606722"/>
              <a:gd name="connsiteX33" fmla="*/ 351698 w 511670"/>
              <a:gd name="connsiteY33" fmla="*/ 55888 h 606722"/>
              <a:gd name="connsiteX34" fmla="*/ 295775 w 511670"/>
              <a:gd name="connsiteY34" fmla="*/ 111776 h 606722"/>
              <a:gd name="connsiteX35" fmla="*/ 239852 w 511670"/>
              <a:gd name="connsiteY35" fmla="*/ 55888 h 606722"/>
              <a:gd name="connsiteX36" fmla="*/ 295775 w 511670"/>
              <a:gd name="connsiteY36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11670" h="606722">
                <a:moveTo>
                  <a:pt x="0" y="510965"/>
                </a:moveTo>
                <a:lnTo>
                  <a:pt x="431649" y="510965"/>
                </a:lnTo>
                <a:lnTo>
                  <a:pt x="431649" y="606722"/>
                </a:lnTo>
                <a:lnTo>
                  <a:pt x="0" y="606722"/>
                </a:lnTo>
                <a:close/>
                <a:moveTo>
                  <a:pt x="196953" y="325660"/>
                </a:moveTo>
                <a:lnTo>
                  <a:pt x="323049" y="463051"/>
                </a:lnTo>
                <a:lnTo>
                  <a:pt x="179245" y="463051"/>
                </a:lnTo>
                <a:lnTo>
                  <a:pt x="105919" y="383158"/>
                </a:lnTo>
                <a:cubicBezTo>
                  <a:pt x="145785" y="382447"/>
                  <a:pt x="180135" y="359163"/>
                  <a:pt x="196953" y="325660"/>
                </a:cubicBezTo>
                <a:close/>
                <a:moveTo>
                  <a:pt x="103907" y="223481"/>
                </a:moveTo>
                <a:cubicBezTo>
                  <a:pt x="134792" y="223481"/>
                  <a:pt x="159830" y="248519"/>
                  <a:pt x="159830" y="279404"/>
                </a:cubicBezTo>
                <a:cubicBezTo>
                  <a:pt x="159830" y="310289"/>
                  <a:pt x="134792" y="335327"/>
                  <a:pt x="103907" y="335327"/>
                </a:cubicBezTo>
                <a:cubicBezTo>
                  <a:pt x="73022" y="335327"/>
                  <a:pt x="47984" y="310289"/>
                  <a:pt x="47984" y="279404"/>
                </a:cubicBezTo>
                <a:cubicBezTo>
                  <a:pt x="47984" y="248519"/>
                  <a:pt x="73022" y="223481"/>
                  <a:pt x="103907" y="223481"/>
                </a:cubicBezTo>
                <a:close/>
                <a:moveTo>
                  <a:pt x="374607" y="123348"/>
                </a:moveTo>
                <a:lnTo>
                  <a:pt x="442248" y="216233"/>
                </a:lnTo>
                <a:cubicBezTo>
                  <a:pt x="481320" y="221477"/>
                  <a:pt x="511670" y="254897"/>
                  <a:pt x="511670" y="295429"/>
                </a:cubicBezTo>
                <a:lnTo>
                  <a:pt x="511670" y="359248"/>
                </a:lnTo>
                <a:lnTo>
                  <a:pt x="463698" y="359248"/>
                </a:lnTo>
                <a:lnTo>
                  <a:pt x="463698" y="295429"/>
                </a:lnTo>
                <a:cubicBezTo>
                  <a:pt x="463698" y="277741"/>
                  <a:pt x="449369" y="263430"/>
                  <a:pt x="431657" y="263430"/>
                </a:cubicBezTo>
                <a:cubicBezTo>
                  <a:pt x="414035" y="263430"/>
                  <a:pt x="399705" y="277741"/>
                  <a:pt x="399705" y="295429"/>
                </a:cubicBezTo>
                <a:lnTo>
                  <a:pt x="399705" y="359248"/>
                </a:lnTo>
                <a:lnTo>
                  <a:pt x="351733" y="359248"/>
                </a:lnTo>
                <a:lnTo>
                  <a:pt x="351733" y="295429"/>
                </a:lnTo>
                <a:cubicBezTo>
                  <a:pt x="351733" y="266363"/>
                  <a:pt x="367398" y="240854"/>
                  <a:pt x="390716" y="226899"/>
                </a:cubicBezTo>
                <a:lnTo>
                  <a:pt x="335891" y="151613"/>
                </a:lnTo>
                <a:cubicBezTo>
                  <a:pt x="350932" y="145303"/>
                  <a:pt x="364105" y="135614"/>
                  <a:pt x="374607" y="123348"/>
                </a:cubicBezTo>
                <a:close/>
                <a:moveTo>
                  <a:pt x="194574" y="79104"/>
                </a:moveTo>
                <a:cubicBezTo>
                  <a:pt x="203030" y="116166"/>
                  <a:pt x="231514" y="145763"/>
                  <a:pt x="268008" y="155895"/>
                </a:cubicBezTo>
                <a:lnTo>
                  <a:pt x="196977" y="233219"/>
                </a:lnTo>
                <a:cubicBezTo>
                  <a:pt x="180154" y="199712"/>
                  <a:pt x="145796" y="176426"/>
                  <a:pt x="105919" y="175715"/>
                </a:cubicBezTo>
                <a:close/>
                <a:moveTo>
                  <a:pt x="295775" y="0"/>
                </a:moveTo>
                <a:cubicBezTo>
                  <a:pt x="326660" y="0"/>
                  <a:pt x="351698" y="25022"/>
                  <a:pt x="351698" y="55888"/>
                </a:cubicBezTo>
                <a:cubicBezTo>
                  <a:pt x="351698" y="86754"/>
                  <a:pt x="326660" y="111776"/>
                  <a:pt x="295775" y="111776"/>
                </a:cubicBezTo>
                <a:cubicBezTo>
                  <a:pt x="264890" y="111776"/>
                  <a:pt x="239852" y="86754"/>
                  <a:pt x="239852" y="55888"/>
                </a:cubicBezTo>
                <a:cubicBezTo>
                  <a:pt x="239852" y="25022"/>
                  <a:pt x="264890" y="0"/>
                  <a:pt x="295775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0" name="Oval 10">
            <a:extLst>
              <a:ext uri="{FF2B5EF4-FFF2-40B4-BE49-F238E27FC236}">
                <a16:creationId xmlns:a16="http://schemas.microsoft.com/office/drawing/2014/main" xmlns="" id="{5D5485E3-DFE7-42D7-B327-4B10180604AC}"/>
              </a:ext>
            </a:extLst>
          </p:cNvPr>
          <p:cNvSpPr/>
          <p:nvPr/>
        </p:nvSpPr>
        <p:spPr>
          <a:xfrm>
            <a:off x="7945866" y="2229163"/>
            <a:ext cx="501174" cy="499314"/>
          </a:xfrm>
          <a:custGeom>
            <a:avLst/>
            <a:gdLst>
              <a:gd name="connsiteX0" fmla="*/ 476846 w 608415"/>
              <a:gd name="connsiteY0" fmla="*/ 542154 h 606157"/>
              <a:gd name="connsiteX1" fmla="*/ 489372 w 608415"/>
              <a:gd name="connsiteY1" fmla="*/ 554644 h 606157"/>
              <a:gd name="connsiteX2" fmla="*/ 476846 w 608415"/>
              <a:gd name="connsiteY2" fmla="*/ 567134 h 606157"/>
              <a:gd name="connsiteX3" fmla="*/ 464320 w 608415"/>
              <a:gd name="connsiteY3" fmla="*/ 554644 h 606157"/>
              <a:gd name="connsiteX4" fmla="*/ 476846 w 608415"/>
              <a:gd name="connsiteY4" fmla="*/ 542154 h 606157"/>
              <a:gd name="connsiteX5" fmla="*/ 378654 w 608415"/>
              <a:gd name="connsiteY5" fmla="*/ 542154 h 606157"/>
              <a:gd name="connsiteX6" fmla="*/ 391144 w 608415"/>
              <a:gd name="connsiteY6" fmla="*/ 554644 h 606157"/>
              <a:gd name="connsiteX7" fmla="*/ 378654 w 608415"/>
              <a:gd name="connsiteY7" fmla="*/ 567134 h 606157"/>
              <a:gd name="connsiteX8" fmla="*/ 366164 w 608415"/>
              <a:gd name="connsiteY8" fmla="*/ 554644 h 606157"/>
              <a:gd name="connsiteX9" fmla="*/ 378654 w 608415"/>
              <a:gd name="connsiteY9" fmla="*/ 542154 h 606157"/>
              <a:gd name="connsiteX10" fmla="*/ 184246 w 608415"/>
              <a:gd name="connsiteY10" fmla="*/ 542154 h 606157"/>
              <a:gd name="connsiteX11" fmla="*/ 196736 w 608415"/>
              <a:gd name="connsiteY11" fmla="*/ 554644 h 606157"/>
              <a:gd name="connsiteX12" fmla="*/ 184246 w 608415"/>
              <a:gd name="connsiteY12" fmla="*/ 567134 h 606157"/>
              <a:gd name="connsiteX13" fmla="*/ 171756 w 608415"/>
              <a:gd name="connsiteY13" fmla="*/ 554644 h 606157"/>
              <a:gd name="connsiteX14" fmla="*/ 184246 w 608415"/>
              <a:gd name="connsiteY14" fmla="*/ 542154 h 606157"/>
              <a:gd name="connsiteX15" fmla="*/ 79668 w 608415"/>
              <a:gd name="connsiteY15" fmla="*/ 542154 h 606157"/>
              <a:gd name="connsiteX16" fmla="*/ 92158 w 608415"/>
              <a:gd name="connsiteY16" fmla="*/ 554644 h 606157"/>
              <a:gd name="connsiteX17" fmla="*/ 79668 w 608415"/>
              <a:gd name="connsiteY17" fmla="*/ 567134 h 606157"/>
              <a:gd name="connsiteX18" fmla="*/ 67178 w 608415"/>
              <a:gd name="connsiteY18" fmla="*/ 554644 h 606157"/>
              <a:gd name="connsiteX19" fmla="*/ 79668 w 608415"/>
              <a:gd name="connsiteY19" fmla="*/ 542154 h 606157"/>
              <a:gd name="connsiteX20" fmla="*/ 279439 w 608415"/>
              <a:gd name="connsiteY20" fmla="*/ 540461 h 606157"/>
              <a:gd name="connsiteX21" fmla="*/ 293623 w 608415"/>
              <a:gd name="connsiteY21" fmla="*/ 554645 h 606157"/>
              <a:gd name="connsiteX22" fmla="*/ 279439 w 608415"/>
              <a:gd name="connsiteY22" fmla="*/ 568829 h 606157"/>
              <a:gd name="connsiteX23" fmla="*/ 265255 w 608415"/>
              <a:gd name="connsiteY23" fmla="*/ 554645 h 606157"/>
              <a:gd name="connsiteX24" fmla="*/ 279439 w 608415"/>
              <a:gd name="connsiteY24" fmla="*/ 540461 h 606157"/>
              <a:gd name="connsiteX25" fmla="*/ 279450 w 608415"/>
              <a:gd name="connsiteY25" fmla="*/ 528361 h 606157"/>
              <a:gd name="connsiteX26" fmla="*/ 253874 w 608415"/>
              <a:gd name="connsiteY26" fmla="*/ 548615 h 606157"/>
              <a:gd name="connsiteX27" fmla="*/ 208062 w 608415"/>
              <a:gd name="connsiteY27" fmla="*/ 548615 h 606157"/>
              <a:gd name="connsiteX28" fmla="*/ 184247 w 608415"/>
              <a:gd name="connsiteY28" fmla="*/ 530058 h 606157"/>
              <a:gd name="connsiteX29" fmla="*/ 160490 w 608415"/>
              <a:gd name="connsiteY29" fmla="*/ 548615 h 606157"/>
              <a:gd name="connsiteX30" fmla="*/ 103415 w 608415"/>
              <a:gd name="connsiteY30" fmla="*/ 548615 h 606157"/>
              <a:gd name="connsiteX31" fmla="*/ 79658 w 608415"/>
              <a:gd name="connsiteY31" fmla="*/ 530058 h 606157"/>
              <a:gd name="connsiteX32" fmla="*/ 55022 w 608415"/>
              <a:gd name="connsiteY32" fmla="*/ 554644 h 606157"/>
              <a:gd name="connsiteX33" fmla="*/ 79658 w 608415"/>
              <a:gd name="connsiteY33" fmla="*/ 579230 h 606157"/>
              <a:gd name="connsiteX34" fmla="*/ 103415 w 608415"/>
              <a:gd name="connsiteY34" fmla="*/ 560732 h 606157"/>
              <a:gd name="connsiteX35" fmla="*/ 160490 w 608415"/>
              <a:gd name="connsiteY35" fmla="*/ 560732 h 606157"/>
              <a:gd name="connsiteX36" fmla="*/ 184247 w 608415"/>
              <a:gd name="connsiteY36" fmla="*/ 579230 h 606157"/>
              <a:gd name="connsiteX37" fmla="*/ 208062 w 608415"/>
              <a:gd name="connsiteY37" fmla="*/ 560732 h 606157"/>
              <a:gd name="connsiteX38" fmla="*/ 253874 w 608415"/>
              <a:gd name="connsiteY38" fmla="*/ 560732 h 606157"/>
              <a:gd name="connsiteX39" fmla="*/ 279450 w 608415"/>
              <a:gd name="connsiteY39" fmla="*/ 580927 h 606157"/>
              <a:gd name="connsiteX40" fmla="*/ 304966 w 608415"/>
              <a:gd name="connsiteY40" fmla="*/ 560732 h 606157"/>
              <a:gd name="connsiteX41" fmla="*/ 354826 w 608415"/>
              <a:gd name="connsiteY41" fmla="*/ 560732 h 606157"/>
              <a:gd name="connsiteX42" fmla="*/ 378641 w 608415"/>
              <a:gd name="connsiteY42" fmla="*/ 579230 h 606157"/>
              <a:gd name="connsiteX43" fmla="*/ 402457 w 608415"/>
              <a:gd name="connsiteY43" fmla="*/ 560732 h 606157"/>
              <a:gd name="connsiteX44" fmla="*/ 453020 w 608415"/>
              <a:gd name="connsiteY44" fmla="*/ 560732 h 606157"/>
              <a:gd name="connsiteX45" fmla="*/ 476836 w 608415"/>
              <a:gd name="connsiteY45" fmla="*/ 579230 h 606157"/>
              <a:gd name="connsiteX46" fmla="*/ 501472 w 608415"/>
              <a:gd name="connsiteY46" fmla="*/ 554644 h 606157"/>
              <a:gd name="connsiteX47" fmla="*/ 476836 w 608415"/>
              <a:gd name="connsiteY47" fmla="*/ 530058 h 606157"/>
              <a:gd name="connsiteX48" fmla="*/ 453020 w 608415"/>
              <a:gd name="connsiteY48" fmla="*/ 548615 h 606157"/>
              <a:gd name="connsiteX49" fmla="*/ 402457 w 608415"/>
              <a:gd name="connsiteY49" fmla="*/ 548615 h 606157"/>
              <a:gd name="connsiteX50" fmla="*/ 378641 w 608415"/>
              <a:gd name="connsiteY50" fmla="*/ 530058 h 606157"/>
              <a:gd name="connsiteX51" fmla="*/ 354826 w 608415"/>
              <a:gd name="connsiteY51" fmla="*/ 548615 h 606157"/>
              <a:gd name="connsiteX52" fmla="*/ 304966 w 608415"/>
              <a:gd name="connsiteY52" fmla="*/ 548615 h 606157"/>
              <a:gd name="connsiteX53" fmla="*/ 279450 w 608415"/>
              <a:gd name="connsiteY53" fmla="*/ 528361 h 606157"/>
              <a:gd name="connsiteX54" fmla="*/ 42528 w 608415"/>
              <a:gd name="connsiteY54" fmla="*/ 503131 h 606157"/>
              <a:gd name="connsiteX55" fmla="*/ 505696 w 608415"/>
              <a:gd name="connsiteY55" fmla="*/ 503131 h 606157"/>
              <a:gd name="connsiteX56" fmla="*/ 505696 w 608415"/>
              <a:gd name="connsiteY56" fmla="*/ 506526 h 606157"/>
              <a:gd name="connsiteX57" fmla="*/ 548223 w 608415"/>
              <a:gd name="connsiteY57" fmla="*/ 554644 h 606157"/>
              <a:gd name="connsiteX58" fmla="*/ 505696 w 608415"/>
              <a:gd name="connsiteY58" fmla="*/ 602762 h 606157"/>
              <a:gd name="connsiteX59" fmla="*/ 505696 w 608415"/>
              <a:gd name="connsiteY59" fmla="*/ 606157 h 606157"/>
              <a:gd name="connsiteX60" fmla="*/ 42528 w 608415"/>
              <a:gd name="connsiteY60" fmla="*/ 606157 h 606157"/>
              <a:gd name="connsiteX61" fmla="*/ 42528 w 608415"/>
              <a:gd name="connsiteY61" fmla="*/ 602762 h 606157"/>
              <a:gd name="connsiteX62" fmla="*/ 0 w 608415"/>
              <a:gd name="connsiteY62" fmla="*/ 554644 h 606157"/>
              <a:gd name="connsiteX63" fmla="*/ 42528 w 608415"/>
              <a:gd name="connsiteY63" fmla="*/ 506526 h 606157"/>
              <a:gd name="connsiteX64" fmla="*/ 335414 w 608415"/>
              <a:gd name="connsiteY64" fmla="*/ 348694 h 606157"/>
              <a:gd name="connsiteX65" fmla="*/ 335414 w 608415"/>
              <a:gd name="connsiteY65" fmla="*/ 424828 h 606157"/>
              <a:gd name="connsiteX66" fmla="*/ 423873 w 608415"/>
              <a:gd name="connsiteY66" fmla="*/ 424828 h 606157"/>
              <a:gd name="connsiteX67" fmla="*/ 405571 w 608415"/>
              <a:gd name="connsiteY67" fmla="*/ 348694 h 606157"/>
              <a:gd name="connsiteX68" fmla="*/ 580963 w 608415"/>
              <a:gd name="connsiteY68" fmla="*/ 330363 h 606157"/>
              <a:gd name="connsiteX69" fmla="*/ 565711 w 608415"/>
              <a:gd name="connsiteY69" fmla="*/ 345648 h 606157"/>
              <a:gd name="connsiteX70" fmla="*/ 580963 w 608415"/>
              <a:gd name="connsiteY70" fmla="*/ 360875 h 606157"/>
              <a:gd name="connsiteX71" fmla="*/ 596273 w 608415"/>
              <a:gd name="connsiteY71" fmla="*/ 345648 h 606157"/>
              <a:gd name="connsiteX72" fmla="*/ 580963 w 608415"/>
              <a:gd name="connsiteY72" fmla="*/ 330363 h 606157"/>
              <a:gd name="connsiteX73" fmla="*/ 238040 w 608415"/>
              <a:gd name="connsiteY73" fmla="*/ 329660 h 606157"/>
              <a:gd name="connsiteX74" fmla="*/ 212230 w 608415"/>
              <a:gd name="connsiteY74" fmla="*/ 373760 h 606157"/>
              <a:gd name="connsiteX75" fmla="*/ 256518 w 608415"/>
              <a:gd name="connsiteY75" fmla="*/ 329660 h 606157"/>
              <a:gd name="connsiteX76" fmla="*/ 259157 w 608415"/>
              <a:gd name="connsiteY76" fmla="*/ 293467 h 606157"/>
              <a:gd name="connsiteX77" fmla="*/ 245138 w 608415"/>
              <a:gd name="connsiteY77" fmla="*/ 317537 h 606157"/>
              <a:gd name="connsiteX78" fmla="*/ 259157 w 608415"/>
              <a:gd name="connsiteY78" fmla="*/ 317537 h 606157"/>
              <a:gd name="connsiteX79" fmla="*/ 271300 w 608415"/>
              <a:gd name="connsiteY79" fmla="*/ 277128 h 606157"/>
              <a:gd name="connsiteX80" fmla="*/ 271300 w 608415"/>
              <a:gd name="connsiteY80" fmla="*/ 314843 h 606157"/>
              <a:gd name="connsiteX81" fmla="*/ 309194 w 608415"/>
              <a:gd name="connsiteY81" fmla="*/ 277128 h 606157"/>
              <a:gd name="connsiteX82" fmla="*/ 73207 w 608415"/>
              <a:gd name="connsiteY82" fmla="*/ 231682 h 606157"/>
              <a:gd name="connsiteX83" fmla="*/ 73207 w 608415"/>
              <a:gd name="connsiteY83" fmla="*/ 411124 h 606157"/>
              <a:gd name="connsiteX84" fmla="*/ 155975 w 608415"/>
              <a:gd name="connsiteY84" fmla="*/ 411124 h 606157"/>
              <a:gd name="connsiteX85" fmla="*/ 302565 w 608415"/>
              <a:gd name="connsiteY85" fmla="*/ 219266 h 606157"/>
              <a:gd name="connsiteX86" fmla="*/ 275817 w 608415"/>
              <a:gd name="connsiteY86" fmla="*/ 265005 h 606157"/>
              <a:gd name="connsiteX87" fmla="*/ 315764 w 608415"/>
              <a:gd name="connsiteY87" fmla="*/ 265005 h 606157"/>
              <a:gd name="connsiteX88" fmla="*/ 312537 w 608415"/>
              <a:gd name="connsiteY88" fmla="*/ 210071 h 606157"/>
              <a:gd name="connsiteX89" fmla="*/ 326850 w 608415"/>
              <a:gd name="connsiteY89" fmla="*/ 259558 h 606157"/>
              <a:gd name="connsiteX90" fmla="*/ 376476 w 608415"/>
              <a:gd name="connsiteY90" fmla="*/ 210071 h 606157"/>
              <a:gd name="connsiteX91" fmla="*/ 306613 w 608415"/>
              <a:gd name="connsiteY91" fmla="*/ 188344 h 606157"/>
              <a:gd name="connsiteX92" fmla="*/ 119489 w 608415"/>
              <a:gd name="connsiteY92" fmla="*/ 303072 h 606157"/>
              <a:gd name="connsiteX93" fmla="*/ 169350 w 608415"/>
              <a:gd name="connsiteY93" fmla="*/ 411124 h 606157"/>
              <a:gd name="connsiteX94" fmla="*/ 176330 w 608415"/>
              <a:gd name="connsiteY94" fmla="*/ 411124 h 606157"/>
              <a:gd name="connsiteX95" fmla="*/ 299163 w 608415"/>
              <a:gd name="connsiteY95" fmla="*/ 201111 h 606157"/>
              <a:gd name="connsiteX96" fmla="*/ 299163 w 608415"/>
              <a:gd name="connsiteY96" fmla="*/ 201052 h 606157"/>
              <a:gd name="connsiteX97" fmla="*/ 363278 w 608415"/>
              <a:gd name="connsiteY97" fmla="*/ 152561 h 606157"/>
              <a:gd name="connsiteX98" fmla="*/ 328551 w 608415"/>
              <a:gd name="connsiteY98" fmla="*/ 174815 h 606157"/>
              <a:gd name="connsiteX99" fmla="*/ 315060 w 608415"/>
              <a:gd name="connsiteY99" fmla="*/ 197948 h 606157"/>
              <a:gd name="connsiteX100" fmla="*/ 382049 w 608415"/>
              <a:gd name="connsiteY100" fmla="*/ 197948 h 606157"/>
              <a:gd name="connsiteX101" fmla="*/ 375479 w 608415"/>
              <a:gd name="connsiteY101" fmla="*/ 150160 h 606157"/>
              <a:gd name="connsiteX102" fmla="*/ 393194 w 608415"/>
              <a:gd name="connsiteY102" fmla="*/ 193088 h 606157"/>
              <a:gd name="connsiteX103" fmla="*/ 431381 w 608415"/>
              <a:gd name="connsiteY103" fmla="*/ 153264 h 606157"/>
              <a:gd name="connsiteX104" fmla="*/ 423579 w 608415"/>
              <a:gd name="connsiteY104" fmla="*/ 113967 h 606157"/>
              <a:gd name="connsiteX105" fmla="*/ 385216 w 608415"/>
              <a:gd name="connsiteY105" fmla="*/ 138564 h 606157"/>
              <a:gd name="connsiteX106" fmla="*/ 435429 w 608415"/>
              <a:gd name="connsiteY106" fmla="*/ 141375 h 606157"/>
              <a:gd name="connsiteX107" fmla="*/ 436485 w 608415"/>
              <a:gd name="connsiteY107" fmla="*/ 113147 h 606157"/>
              <a:gd name="connsiteX108" fmla="*/ 446809 w 608415"/>
              <a:gd name="connsiteY108" fmla="*/ 137158 h 606157"/>
              <a:gd name="connsiteX109" fmla="*/ 464700 w 608415"/>
              <a:gd name="connsiteY109" fmla="*/ 118535 h 606157"/>
              <a:gd name="connsiteX110" fmla="*/ 470800 w 608415"/>
              <a:gd name="connsiteY110" fmla="*/ 83806 h 606157"/>
              <a:gd name="connsiteX111" fmla="*/ 442468 w 608415"/>
              <a:gd name="connsiteY111" fmla="*/ 101902 h 606157"/>
              <a:gd name="connsiteX112" fmla="*/ 470800 w 608415"/>
              <a:gd name="connsiteY112" fmla="*/ 107290 h 606157"/>
              <a:gd name="connsiteX113" fmla="*/ 482943 w 608415"/>
              <a:gd name="connsiteY113" fmla="*/ 78769 h 606157"/>
              <a:gd name="connsiteX114" fmla="*/ 482943 w 608415"/>
              <a:gd name="connsiteY114" fmla="*/ 99501 h 606157"/>
              <a:gd name="connsiteX115" fmla="*/ 502828 w 608415"/>
              <a:gd name="connsiteY115" fmla="*/ 78769 h 606157"/>
              <a:gd name="connsiteX116" fmla="*/ 541309 w 608415"/>
              <a:gd name="connsiteY116" fmla="*/ 38653 h 606157"/>
              <a:gd name="connsiteX117" fmla="*/ 497549 w 608415"/>
              <a:gd name="connsiteY117" fmla="*/ 66647 h 606157"/>
              <a:gd name="connsiteX118" fmla="*/ 514443 w 608415"/>
              <a:gd name="connsiteY118" fmla="*/ 66647 h 606157"/>
              <a:gd name="connsiteX119" fmla="*/ 527172 w 608415"/>
              <a:gd name="connsiteY119" fmla="*/ 33265 h 606157"/>
              <a:gd name="connsiteX120" fmla="*/ 75377 w 608415"/>
              <a:gd name="connsiteY120" fmla="*/ 207319 h 606157"/>
              <a:gd name="connsiteX121" fmla="*/ 114386 w 608415"/>
              <a:gd name="connsiteY121" fmla="*/ 291945 h 606157"/>
              <a:gd name="connsiteX122" fmla="*/ 320808 w 608415"/>
              <a:gd name="connsiteY122" fmla="*/ 165387 h 606157"/>
              <a:gd name="connsiteX123" fmla="*/ 362104 w 608415"/>
              <a:gd name="connsiteY123" fmla="*/ 138974 h 606157"/>
              <a:gd name="connsiteX124" fmla="*/ 362104 w 608415"/>
              <a:gd name="connsiteY124" fmla="*/ 138915 h 606157"/>
              <a:gd name="connsiteX125" fmla="*/ 422934 w 608415"/>
              <a:gd name="connsiteY125" fmla="*/ 100028 h 606157"/>
              <a:gd name="connsiteX126" fmla="*/ 580904 w 608415"/>
              <a:gd name="connsiteY126" fmla="*/ 0 h 606157"/>
              <a:gd name="connsiteX127" fmla="*/ 580963 w 608415"/>
              <a:gd name="connsiteY127" fmla="*/ 0 h 606157"/>
              <a:gd name="connsiteX128" fmla="*/ 581080 w 608415"/>
              <a:gd name="connsiteY128" fmla="*/ 0 h 606157"/>
              <a:gd name="connsiteX129" fmla="*/ 581666 w 608415"/>
              <a:gd name="connsiteY129" fmla="*/ 117 h 606157"/>
              <a:gd name="connsiteX130" fmla="*/ 582722 w 608415"/>
              <a:gd name="connsiteY130" fmla="*/ 293 h 606157"/>
              <a:gd name="connsiteX131" fmla="*/ 583250 w 608415"/>
              <a:gd name="connsiteY131" fmla="*/ 410 h 606157"/>
              <a:gd name="connsiteX132" fmla="*/ 583368 w 608415"/>
              <a:gd name="connsiteY132" fmla="*/ 469 h 606157"/>
              <a:gd name="connsiteX133" fmla="*/ 583896 w 608415"/>
              <a:gd name="connsiteY133" fmla="*/ 820 h 606157"/>
              <a:gd name="connsiteX134" fmla="*/ 584775 w 608415"/>
              <a:gd name="connsiteY134" fmla="*/ 1406 h 606157"/>
              <a:gd name="connsiteX135" fmla="*/ 585186 w 608415"/>
              <a:gd name="connsiteY135" fmla="*/ 1640 h 606157"/>
              <a:gd name="connsiteX136" fmla="*/ 585186 w 608415"/>
              <a:gd name="connsiteY136" fmla="*/ 1698 h 606157"/>
              <a:gd name="connsiteX137" fmla="*/ 585303 w 608415"/>
              <a:gd name="connsiteY137" fmla="*/ 1816 h 606157"/>
              <a:gd name="connsiteX138" fmla="*/ 585655 w 608415"/>
              <a:gd name="connsiteY138" fmla="*/ 2343 h 606157"/>
              <a:gd name="connsiteX139" fmla="*/ 586066 w 608415"/>
              <a:gd name="connsiteY139" fmla="*/ 2753 h 606157"/>
              <a:gd name="connsiteX140" fmla="*/ 586242 w 608415"/>
              <a:gd name="connsiteY140" fmla="*/ 3221 h 606157"/>
              <a:gd name="connsiteX141" fmla="*/ 586535 w 608415"/>
              <a:gd name="connsiteY141" fmla="*/ 3631 h 606157"/>
              <a:gd name="connsiteX142" fmla="*/ 586594 w 608415"/>
              <a:gd name="connsiteY142" fmla="*/ 3807 h 606157"/>
              <a:gd name="connsiteX143" fmla="*/ 586653 w 608415"/>
              <a:gd name="connsiteY143" fmla="*/ 3865 h 606157"/>
              <a:gd name="connsiteX144" fmla="*/ 586711 w 608415"/>
              <a:gd name="connsiteY144" fmla="*/ 4451 h 606157"/>
              <a:gd name="connsiteX145" fmla="*/ 586946 w 608415"/>
              <a:gd name="connsiteY145" fmla="*/ 5447 h 606157"/>
              <a:gd name="connsiteX146" fmla="*/ 587063 w 608415"/>
              <a:gd name="connsiteY146" fmla="*/ 5974 h 606157"/>
              <a:gd name="connsiteX147" fmla="*/ 587063 w 608415"/>
              <a:gd name="connsiteY147" fmla="*/ 6032 h 606157"/>
              <a:gd name="connsiteX148" fmla="*/ 587063 w 608415"/>
              <a:gd name="connsiteY148" fmla="*/ 317479 h 606157"/>
              <a:gd name="connsiteX149" fmla="*/ 586770 w 608415"/>
              <a:gd name="connsiteY149" fmla="*/ 318884 h 606157"/>
              <a:gd name="connsiteX150" fmla="*/ 608415 w 608415"/>
              <a:gd name="connsiteY150" fmla="*/ 345648 h 606157"/>
              <a:gd name="connsiteX151" fmla="*/ 587063 w 608415"/>
              <a:gd name="connsiteY151" fmla="*/ 372295 h 606157"/>
              <a:gd name="connsiteX152" fmla="*/ 587063 w 608415"/>
              <a:gd name="connsiteY152" fmla="*/ 387112 h 606157"/>
              <a:gd name="connsiteX153" fmla="*/ 594865 w 608415"/>
              <a:gd name="connsiteY153" fmla="*/ 391915 h 606157"/>
              <a:gd name="connsiteX154" fmla="*/ 595921 w 608415"/>
              <a:gd name="connsiteY154" fmla="*/ 392793 h 606157"/>
              <a:gd name="connsiteX155" fmla="*/ 601493 w 608415"/>
              <a:gd name="connsiteY155" fmla="*/ 406263 h 606157"/>
              <a:gd name="connsiteX156" fmla="*/ 595921 w 608415"/>
              <a:gd name="connsiteY156" fmla="*/ 419733 h 606157"/>
              <a:gd name="connsiteX157" fmla="*/ 582429 w 608415"/>
              <a:gd name="connsiteY157" fmla="*/ 425296 h 606157"/>
              <a:gd name="connsiteX158" fmla="*/ 568937 w 608415"/>
              <a:gd name="connsiteY158" fmla="*/ 419733 h 606157"/>
              <a:gd name="connsiteX159" fmla="*/ 568937 w 608415"/>
              <a:gd name="connsiteY159" fmla="*/ 411124 h 606157"/>
              <a:gd name="connsiteX160" fmla="*/ 577502 w 608415"/>
              <a:gd name="connsiteY160" fmla="*/ 411124 h 606157"/>
              <a:gd name="connsiteX161" fmla="*/ 587298 w 608415"/>
              <a:gd name="connsiteY161" fmla="*/ 411182 h 606157"/>
              <a:gd name="connsiteX162" fmla="*/ 589351 w 608415"/>
              <a:gd name="connsiteY162" fmla="*/ 406263 h 606157"/>
              <a:gd name="connsiteX163" fmla="*/ 587708 w 608415"/>
              <a:gd name="connsiteY163" fmla="*/ 401812 h 606157"/>
              <a:gd name="connsiteX164" fmla="*/ 577736 w 608415"/>
              <a:gd name="connsiteY164" fmla="*/ 395604 h 606157"/>
              <a:gd name="connsiteX165" fmla="*/ 574921 w 608415"/>
              <a:gd name="connsiteY165" fmla="*/ 390450 h 606157"/>
              <a:gd name="connsiteX166" fmla="*/ 574921 w 608415"/>
              <a:gd name="connsiteY166" fmla="*/ 372295 h 606157"/>
              <a:gd name="connsiteX167" fmla="*/ 553569 w 608415"/>
              <a:gd name="connsiteY167" fmla="*/ 345648 h 606157"/>
              <a:gd name="connsiteX168" fmla="*/ 575214 w 608415"/>
              <a:gd name="connsiteY168" fmla="*/ 318884 h 606157"/>
              <a:gd name="connsiteX169" fmla="*/ 574921 w 608415"/>
              <a:gd name="connsiteY169" fmla="*/ 317479 h 606157"/>
              <a:gd name="connsiteX170" fmla="*/ 574921 w 608415"/>
              <a:gd name="connsiteY170" fmla="*/ 21142 h 606157"/>
              <a:gd name="connsiteX171" fmla="*/ 521365 w 608415"/>
              <a:gd name="connsiteY171" fmla="*/ 77012 h 606157"/>
              <a:gd name="connsiteX172" fmla="*/ 481124 w 608415"/>
              <a:gd name="connsiteY172" fmla="*/ 118886 h 606157"/>
              <a:gd name="connsiteX173" fmla="*/ 481124 w 608415"/>
              <a:gd name="connsiteY173" fmla="*/ 118945 h 606157"/>
              <a:gd name="connsiteX174" fmla="*/ 395540 w 608415"/>
              <a:gd name="connsiteY174" fmla="*/ 208197 h 606157"/>
              <a:gd name="connsiteX175" fmla="*/ 395482 w 608415"/>
              <a:gd name="connsiteY175" fmla="*/ 208197 h 606157"/>
              <a:gd name="connsiteX176" fmla="*/ 395482 w 608415"/>
              <a:gd name="connsiteY176" fmla="*/ 208256 h 606157"/>
              <a:gd name="connsiteX177" fmla="*/ 395423 w 608415"/>
              <a:gd name="connsiteY177" fmla="*/ 208314 h 606157"/>
              <a:gd name="connsiteX178" fmla="*/ 328141 w 608415"/>
              <a:gd name="connsiteY178" fmla="*/ 275312 h 606157"/>
              <a:gd name="connsiteX179" fmla="*/ 328141 w 608415"/>
              <a:gd name="connsiteY179" fmla="*/ 275371 h 606157"/>
              <a:gd name="connsiteX180" fmla="*/ 191934 w 608415"/>
              <a:gd name="connsiteY180" fmla="*/ 411124 h 606157"/>
              <a:gd name="connsiteX181" fmla="*/ 273763 w 608415"/>
              <a:gd name="connsiteY181" fmla="*/ 411124 h 606157"/>
              <a:gd name="connsiteX182" fmla="*/ 293590 w 608415"/>
              <a:gd name="connsiteY182" fmla="*/ 338035 h 606157"/>
              <a:gd name="connsiteX183" fmla="*/ 419297 w 608415"/>
              <a:gd name="connsiteY183" fmla="*/ 338035 h 606157"/>
              <a:gd name="connsiteX184" fmla="*/ 419297 w 608415"/>
              <a:gd name="connsiteY184" fmla="*/ 476599 h 606157"/>
              <a:gd name="connsiteX185" fmla="*/ 366152 w 608415"/>
              <a:gd name="connsiteY185" fmla="*/ 476599 h 606157"/>
              <a:gd name="connsiteX186" fmla="*/ 274115 w 608415"/>
              <a:gd name="connsiteY186" fmla="*/ 476599 h 606157"/>
              <a:gd name="connsiteX187" fmla="*/ 0 w 608415"/>
              <a:gd name="connsiteY187" fmla="*/ 476599 h 606157"/>
              <a:gd name="connsiteX188" fmla="*/ 0 w 608415"/>
              <a:gd name="connsiteY188" fmla="*/ 411124 h 606157"/>
              <a:gd name="connsiteX189" fmla="*/ 61065 w 608415"/>
              <a:gd name="connsiteY189" fmla="*/ 411124 h 606157"/>
              <a:gd name="connsiteX190" fmla="*/ 61065 w 608415"/>
              <a:gd name="connsiteY190" fmla="*/ 203981 h 606157"/>
              <a:gd name="connsiteX191" fmla="*/ 61123 w 608415"/>
              <a:gd name="connsiteY191" fmla="*/ 203922 h 606157"/>
              <a:gd name="connsiteX192" fmla="*/ 61299 w 608415"/>
              <a:gd name="connsiteY192" fmla="*/ 202868 h 606157"/>
              <a:gd name="connsiteX193" fmla="*/ 61534 w 608415"/>
              <a:gd name="connsiteY193" fmla="*/ 201755 h 606157"/>
              <a:gd name="connsiteX194" fmla="*/ 61592 w 608415"/>
              <a:gd name="connsiteY194" fmla="*/ 201579 h 606157"/>
              <a:gd name="connsiteX195" fmla="*/ 62120 w 608415"/>
              <a:gd name="connsiteY195" fmla="*/ 200760 h 606157"/>
              <a:gd name="connsiteX196" fmla="*/ 62766 w 608415"/>
              <a:gd name="connsiteY196" fmla="*/ 199823 h 606157"/>
              <a:gd name="connsiteX197" fmla="*/ 62883 w 608415"/>
              <a:gd name="connsiteY197" fmla="*/ 199705 h 606157"/>
              <a:gd name="connsiteX198" fmla="*/ 63646 w 608415"/>
              <a:gd name="connsiteY198" fmla="*/ 199178 h 606157"/>
              <a:gd name="connsiteX199" fmla="*/ 63939 w 608415"/>
              <a:gd name="connsiteY199" fmla="*/ 198944 h 606157"/>
              <a:gd name="connsiteX200" fmla="*/ 64584 w 608415"/>
              <a:gd name="connsiteY200" fmla="*/ 198476 h 606157"/>
              <a:gd name="connsiteX201" fmla="*/ 64701 w 608415"/>
              <a:gd name="connsiteY201" fmla="*/ 198476 h 606157"/>
              <a:gd name="connsiteX202" fmla="*/ 64877 w 608415"/>
              <a:gd name="connsiteY202" fmla="*/ 198417 h 606157"/>
              <a:gd name="connsiteX203" fmla="*/ 64995 w 608415"/>
              <a:gd name="connsiteY203" fmla="*/ 198358 h 606157"/>
              <a:gd name="connsiteX204" fmla="*/ 578792 w 608415"/>
              <a:gd name="connsiteY204" fmla="*/ 351 h 606157"/>
              <a:gd name="connsiteX205" fmla="*/ 579379 w 608415"/>
              <a:gd name="connsiteY205" fmla="*/ 293 h 606157"/>
              <a:gd name="connsiteX206" fmla="*/ 580435 w 608415"/>
              <a:gd name="connsiteY206" fmla="*/ 59 h 606157"/>
              <a:gd name="connsiteX207" fmla="*/ 580904 w 608415"/>
              <a:gd name="connsiteY207" fmla="*/ 0 h 606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608415" h="606157">
                <a:moveTo>
                  <a:pt x="476846" y="542154"/>
                </a:moveTo>
                <a:cubicBezTo>
                  <a:pt x="483764" y="542154"/>
                  <a:pt x="489372" y="547746"/>
                  <a:pt x="489372" y="554644"/>
                </a:cubicBezTo>
                <a:cubicBezTo>
                  <a:pt x="489372" y="561542"/>
                  <a:pt x="483764" y="567134"/>
                  <a:pt x="476846" y="567134"/>
                </a:cubicBezTo>
                <a:cubicBezTo>
                  <a:pt x="469928" y="567134"/>
                  <a:pt x="464320" y="561542"/>
                  <a:pt x="464320" y="554644"/>
                </a:cubicBezTo>
                <a:cubicBezTo>
                  <a:pt x="464320" y="547746"/>
                  <a:pt x="469928" y="542154"/>
                  <a:pt x="476846" y="542154"/>
                </a:cubicBezTo>
                <a:close/>
                <a:moveTo>
                  <a:pt x="378654" y="542154"/>
                </a:moveTo>
                <a:cubicBezTo>
                  <a:pt x="385573" y="542154"/>
                  <a:pt x="391144" y="547783"/>
                  <a:pt x="391144" y="554644"/>
                </a:cubicBezTo>
                <a:cubicBezTo>
                  <a:pt x="391144" y="561563"/>
                  <a:pt x="385515" y="567134"/>
                  <a:pt x="378654" y="567134"/>
                </a:cubicBezTo>
                <a:cubicBezTo>
                  <a:pt x="371735" y="567134"/>
                  <a:pt x="366164" y="561563"/>
                  <a:pt x="366164" y="554644"/>
                </a:cubicBezTo>
                <a:cubicBezTo>
                  <a:pt x="366164" y="547783"/>
                  <a:pt x="371735" y="542154"/>
                  <a:pt x="378654" y="542154"/>
                </a:cubicBezTo>
                <a:close/>
                <a:moveTo>
                  <a:pt x="184246" y="542154"/>
                </a:moveTo>
                <a:cubicBezTo>
                  <a:pt x="191144" y="542154"/>
                  <a:pt x="196736" y="547746"/>
                  <a:pt x="196736" y="554644"/>
                </a:cubicBezTo>
                <a:cubicBezTo>
                  <a:pt x="196736" y="561542"/>
                  <a:pt x="191144" y="567134"/>
                  <a:pt x="184246" y="567134"/>
                </a:cubicBezTo>
                <a:cubicBezTo>
                  <a:pt x="177348" y="567134"/>
                  <a:pt x="171756" y="561542"/>
                  <a:pt x="171756" y="554644"/>
                </a:cubicBezTo>
                <a:cubicBezTo>
                  <a:pt x="171756" y="547746"/>
                  <a:pt x="177348" y="542154"/>
                  <a:pt x="184246" y="542154"/>
                </a:cubicBezTo>
                <a:close/>
                <a:moveTo>
                  <a:pt x="79668" y="542154"/>
                </a:moveTo>
                <a:cubicBezTo>
                  <a:pt x="86566" y="542154"/>
                  <a:pt x="92158" y="547746"/>
                  <a:pt x="92158" y="554644"/>
                </a:cubicBezTo>
                <a:cubicBezTo>
                  <a:pt x="92158" y="561542"/>
                  <a:pt x="86566" y="567134"/>
                  <a:pt x="79668" y="567134"/>
                </a:cubicBezTo>
                <a:cubicBezTo>
                  <a:pt x="72770" y="567134"/>
                  <a:pt x="67178" y="561542"/>
                  <a:pt x="67178" y="554644"/>
                </a:cubicBezTo>
                <a:cubicBezTo>
                  <a:pt x="67178" y="547746"/>
                  <a:pt x="72770" y="542154"/>
                  <a:pt x="79668" y="542154"/>
                </a:cubicBezTo>
                <a:close/>
                <a:moveTo>
                  <a:pt x="279439" y="540461"/>
                </a:moveTo>
                <a:cubicBezTo>
                  <a:pt x="287273" y="540461"/>
                  <a:pt x="293623" y="546811"/>
                  <a:pt x="293623" y="554645"/>
                </a:cubicBezTo>
                <a:cubicBezTo>
                  <a:pt x="293623" y="562479"/>
                  <a:pt x="287273" y="568829"/>
                  <a:pt x="279439" y="568829"/>
                </a:cubicBezTo>
                <a:cubicBezTo>
                  <a:pt x="271605" y="568829"/>
                  <a:pt x="265255" y="562479"/>
                  <a:pt x="265255" y="554645"/>
                </a:cubicBezTo>
                <a:cubicBezTo>
                  <a:pt x="265255" y="546811"/>
                  <a:pt x="271605" y="540461"/>
                  <a:pt x="279439" y="540461"/>
                </a:cubicBezTo>
                <a:close/>
                <a:moveTo>
                  <a:pt x="279450" y="528361"/>
                </a:moveTo>
                <a:cubicBezTo>
                  <a:pt x="267014" y="528361"/>
                  <a:pt x="256631" y="537024"/>
                  <a:pt x="253874" y="548615"/>
                </a:cubicBezTo>
                <a:lnTo>
                  <a:pt x="208062" y="548615"/>
                </a:lnTo>
                <a:cubicBezTo>
                  <a:pt x="205305" y="537961"/>
                  <a:pt x="195744" y="530058"/>
                  <a:pt x="184247" y="530058"/>
                </a:cubicBezTo>
                <a:cubicBezTo>
                  <a:pt x="172750" y="530058"/>
                  <a:pt x="163188" y="537961"/>
                  <a:pt x="160490" y="548615"/>
                </a:cubicBezTo>
                <a:lnTo>
                  <a:pt x="103415" y="548615"/>
                </a:lnTo>
                <a:cubicBezTo>
                  <a:pt x="100717" y="537961"/>
                  <a:pt x="91097" y="530058"/>
                  <a:pt x="79658" y="530058"/>
                </a:cubicBezTo>
                <a:cubicBezTo>
                  <a:pt x="66050" y="530058"/>
                  <a:pt x="55022" y="541122"/>
                  <a:pt x="55022" y="554644"/>
                </a:cubicBezTo>
                <a:cubicBezTo>
                  <a:pt x="55022" y="568225"/>
                  <a:pt x="66050" y="579230"/>
                  <a:pt x="79658" y="579230"/>
                </a:cubicBezTo>
                <a:cubicBezTo>
                  <a:pt x="91097" y="579230"/>
                  <a:pt x="100717" y="571327"/>
                  <a:pt x="103415" y="560732"/>
                </a:cubicBezTo>
                <a:lnTo>
                  <a:pt x="160490" y="560732"/>
                </a:lnTo>
                <a:cubicBezTo>
                  <a:pt x="163188" y="571327"/>
                  <a:pt x="172750" y="579230"/>
                  <a:pt x="184247" y="579230"/>
                </a:cubicBezTo>
                <a:cubicBezTo>
                  <a:pt x="195744" y="579230"/>
                  <a:pt x="205305" y="571327"/>
                  <a:pt x="208062" y="560732"/>
                </a:cubicBezTo>
                <a:lnTo>
                  <a:pt x="253874" y="560732"/>
                </a:lnTo>
                <a:cubicBezTo>
                  <a:pt x="256631" y="572264"/>
                  <a:pt x="267014" y="580927"/>
                  <a:pt x="279450" y="580927"/>
                </a:cubicBezTo>
                <a:cubicBezTo>
                  <a:pt x="291827" y="580927"/>
                  <a:pt x="302209" y="572264"/>
                  <a:pt x="304966" y="560732"/>
                </a:cubicBezTo>
                <a:lnTo>
                  <a:pt x="354826" y="560732"/>
                </a:lnTo>
                <a:cubicBezTo>
                  <a:pt x="357583" y="571327"/>
                  <a:pt x="367144" y="579230"/>
                  <a:pt x="378641" y="579230"/>
                </a:cubicBezTo>
                <a:cubicBezTo>
                  <a:pt x="390138" y="579230"/>
                  <a:pt x="399700" y="571327"/>
                  <a:pt x="402457" y="560732"/>
                </a:cubicBezTo>
                <a:lnTo>
                  <a:pt x="453020" y="560732"/>
                </a:lnTo>
                <a:cubicBezTo>
                  <a:pt x="455777" y="571327"/>
                  <a:pt x="465339" y="579230"/>
                  <a:pt x="476836" y="579230"/>
                </a:cubicBezTo>
                <a:cubicBezTo>
                  <a:pt x="490444" y="579230"/>
                  <a:pt x="501472" y="568225"/>
                  <a:pt x="501472" y="554644"/>
                </a:cubicBezTo>
                <a:cubicBezTo>
                  <a:pt x="501472" y="541122"/>
                  <a:pt x="490444" y="530058"/>
                  <a:pt x="476836" y="530058"/>
                </a:cubicBezTo>
                <a:cubicBezTo>
                  <a:pt x="465339" y="530058"/>
                  <a:pt x="455777" y="537961"/>
                  <a:pt x="453020" y="548615"/>
                </a:cubicBezTo>
                <a:lnTo>
                  <a:pt x="402457" y="548615"/>
                </a:lnTo>
                <a:cubicBezTo>
                  <a:pt x="399700" y="537961"/>
                  <a:pt x="390138" y="530058"/>
                  <a:pt x="378641" y="530058"/>
                </a:cubicBezTo>
                <a:cubicBezTo>
                  <a:pt x="367144" y="530058"/>
                  <a:pt x="357583" y="537961"/>
                  <a:pt x="354826" y="548615"/>
                </a:cubicBezTo>
                <a:lnTo>
                  <a:pt x="304966" y="548615"/>
                </a:lnTo>
                <a:cubicBezTo>
                  <a:pt x="302209" y="537024"/>
                  <a:pt x="291827" y="528361"/>
                  <a:pt x="279450" y="528361"/>
                </a:cubicBezTo>
                <a:close/>
                <a:moveTo>
                  <a:pt x="42528" y="503131"/>
                </a:moveTo>
                <a:lnTo>
                  <a:pt x="505696" y="503131"/>
                </a:lnTo>
                <a:lnTo>
                  <a:pt x="505696" y="506526"/>
                </a:lnTo>
                <a:cubicBezTo>
                  <a:pt x="529628" y="509512"/>
                  <a:pt x="548223" y="529941"/>
                  <a:pt x="548223" y="554644"/>
                </a:cubicBezTo>
                <a:cubicBezTo>
                  <a:pt x="548223" y="579347"/>
                  <a:pt x="529628" y="599776"/>
                  <a:pt x="505696" y="602762"/>
                </a:cubicBezTo>
                <a:lnTo>
                  <a:pt x="505696" y="606157"/>
                </a:lnTo>
                <a:lnTo>
                  <a:pt x="42528" y="606157"/>
                </a:lnTo>
                <a:lnTo>
                  <a:pt x="42528" y="602762"/>
                </a:lnTo>
                <a:cubicBezTo>
                  <a:pt x="18595" y="599776"/>
                  <a:pt x="0" y="579347"/>
                  <a:pt x="0" y="554644"/>
                </a:cubicBezTo>
                <a:cubicBezTo>
                  <a:pt x="0" y="529941"/>
                  <a:pt x="18595" y="509512"/>
                  <a:pt x="42528" y="506526"/>
                </a:cubicBezTo>
                <a:close/>
                <a:moveTo>
                  <a:pt x="335414" y="348694"/>
                </a:moveTo>
                <a:lnTo>
                  <a:pt x="335414" y="424828"/>
                </a:lnTo>
                <a:lnTo>
                  <a:pt x="423873" y="424828"/>
                </a:lnTo>
                <a:cubicBezTo>
                  <a:pt x="423873" y="424828"/>
                  <a:pt x="420822" y="345648"/>
                  <a:pt x="405571" y="348694"/>
                </a:cubicBezTo>
                <a:close/>
                <a:moveTo>
                  <a:pt x="580963" y="330363"/>
                </a:moveTo>
                <a:cubicBezTo>
                  <a:pt x="572574" y="330363"/>
                  <a:pt x="565711" y="337215"/>
                  <a:pt x="565711" y="345648"/>
                </a:cubicBezTo>
                <a:cubicBezTo>
                  <a:pt x="565711" y="354023"/>
                  <a:pt x="572574" y="360875"/>
                  <a:pt x="580963" y="360875"/>
                </a:cubicBezTo>
                <a:cubicBezTo>
                  <a:pt x="589410" y="360875"/>
                  <a:pt x="596273" y="354023"/>
                  <a:pt x="596273" y="345648"/>
                </a:cubicBezTo>
                <a:cubicBezTo>
                  <a:pt x="596273" y="337215"/>
                  <a:pt x="589410" y="330363"/>
                  <a:pt x="580963" y="330363"/>
                </a:cubicBezTo>
                <a:close/>
                <a:moveTo>
                  <a:pt x="238040" y="329660"/>
                </a:moveTo>
                <a:lnTo>
                  <a:pt x="212230" y="373760"/>
                </a:lnTo>
                <a:lnTo>
                  <a:pt x="256518" y="329660"/>
                </a:lnTo>
                <a:close/>
                <a:moveTo>
                  <a:pt x="259157" y="293467"/>
                </a:moveTo>
                <a:lnTo>
                  <a:pt x="245138" y="317537"/>
                </a:lnTo>
                <a:lnTo>
                  <a:pt x="259157" y="317537"/>
                </a:lnTo>
                <a:close/>
                <a:moveTo>
                  <a:pt x="271300" y="277128"/>
                </a:moveTo>
                <a:lnTo>
                  <a:pt x="271300" y="314843"/>
                </a:lnTo>
                <a:lnTo>
                  <a:pt x="309194" y="277128"/>
                </a:lnTo>
                <a:close/>
                <a:moveTo>
                  <a:pt x="73207" y="231682"/>
                </a:moveTo>
                <a:lnTo>
                  <a:pt x="73207" y="411124"/>
                </a:lnTo>
                <a:lnTo>
                  <a:pt x="155975" y="411124"/>
                </a:lnTo>
                <a:close/>
                <a:moveTo>
                  <a:pt x="302565" y="219266"/>
                </a:moveTo>
                <a:lnTo>
                  <a:pt x="275817" y="265005"/>
                </a:lnTo>
                <a:lnTo>
                  <a:pt x="315764" y="265005"/>
                </a:lnTo>
                <a:close/>
                <a:moveTo>
                  <a:pt x="312537" y="210071"/>
                </a:moveTo>
                <a:lnTo>
                  <a:pt x="326850" y="259558"/>
                </a:lnTo>
                <a:lnTo>
                  <a:pt x="376476" y="210071"/>
                </a:lnTo>
                <a:close/>
                <a:moveTo>
                  <a:pt x="306613" y="188344"/>
                </a:moveTo>
                <a:lnTo>
                  <a:pt x="119489" y="303072"/>
                </a:lnTo>
                <a:lnTo>
                  <a:pt x="169350" y="411124"/>
                </a:lnTo>
                <a:lnTo>
                  <a:pt x="176330" y="411124"/>
                </a:lnTo>
                <a:lnTo>
                  <a:pt x="299163" y="201111"/>
                </a:lnTo>
                <a:cubicBezTo>
                  <a:pt x="299163" y="201052"/>
                  <a:pt x="299163" y="201052"/>
                  <a:pt x="299163" y="201052"/>
                </a:cubicBezTo>
                <a:close/>
                <a:moveTo>
                  <a:pt x="363278" y="152561"/>
                </a:moveTo>
                <a:lnTo>
                  <a:pt x="328551" y="174815"/>
                </a:lnTo>
                <a:lnTo>
                  <a:pt x="315060" y="197948"/>
                </a:lnTo>
                <a:lnTo>
                  <a:pt x="382049" y="197948"/>
                </a:lnTo>
                <a:close/>
                <a:moveTo>
                  <a:pt x="375479" y="150160"/>
                </a:moveTo>
                <a:lnTo>
                  <a:pt x="393194" y="193088"/>
                </a:lnTo>
                <a:lnTo>
                  <a:pt x="431381" y="153264"/>
                </a:lnTo>
                <a:close/>
                <a:moveTo>
                  <a:pt x="423579" y="113967"/>
                </a:moveTo>
                <a:lnTo>
                  <a:pt x="385216" y="138564"/>
                </a:lnTo>
                <a:lnTo>
                  <a:pt x="435429" y="141375"/>
                </a:lnTo>
                <a:close/>
                <a:moveTo>
                  <a:pt x="436485" y="113147"/>
                </a:moveTo>
                <a:lnTo>
                  <a:pt x="446809" y="137158"/>
                </a:lnTo>
                <a:lnTo>
                  <a:pt x="464700" y="118535"/>
                </a:lnTo>
                <a:close/>
                <a:moveTo>
                  <a:pt x="470800" y="83806"/>
                </a:moveTo>
                <a:lnTo>
                  <a:pt x="442468" y="101902"/>
                </a:lnTo>
                <a:lnTo>
                  <a:pt x="470800" y="107290"/>
                </a:lnTo>
                <a:close/>
                <a:moveTo>
                  <a:pt x="482943" y="78769"/>
                </a:moveTo>
                <a:lnTo>
                  <a:pt x="482943" y="99501"/>
                </a:lnTo>
                <a:lnTo>
                  <a:pt x="502828" y="78769"/>
                </a:lnTo>
                <a:close/>
                <a:moveTo>
                  <a:pt x="541309" y="38653"/>
                </a:moveTo>
                <a:lnTo>
                  <a:pt x="497549" y="66647"/>
                </a:lnTo>
                <a:lnTo>
                  <a:pt x="514443" y="66647"/>
                </a:lnTo>
                <a:close/>
                <a:moveTo>
                  <a:pt x="527172" y="33265"/>
                </a:moveTo>
                <a:lnTo>
                  <a:pt x="75377" y="207319"/>
                </a:lnTo>
                <a:lnTo>
                  <a:pt x="114386" y="291945"/>
                </a:lnTo>
                <a:lnTo>
                  <a:pt x="320808" y="165387"/>
                </a:lnTo>
                <a:lnTo>
                  <a:pt x="362104" y="138974"/>
                </a:lnTo>
                <a:cubicBezTo>
                  <a:pt x="362104" y="138915"/>
                  <a:pt x="362104" y="138915"/>
                  <a:pt x="362104" y="138915"/>
                </a:cubicBezTo>
                <a:lnTo>
                  <a:pt x="422934" y="100028"/>
                </a:lnTo>
                <a:close/>
                <a:moveTo>
                  <a:pt x="580904" y="0"/>
                </a:moveTo>
                <a:cubicBezTo>
                  <a:pt x="580963" y="0"/>
                  <a:pt x="580963" y="0"/>
                  <a:pt x="580963" y="0"/>
                </a:cubicBezTo>
                <a:cubicBezTo>
                  <a:pt x="581021" y="0"/>
                  <a:pt x="581021" y="0"/>
                  <a:pt x="581080" y="0"/>
                </a:cubicBezTo>
                <a:cubicBezTo>
                  <a:pt x="581256" y="0"/>
                  <a:pt x="581432" y="59"/>
                  <a:pt x="581666" y="117"/>
                </a:cubicBezTo>
                <a:cubicBezTo>
                  <a:pt x="582018" y="117"/>
                  <a:pt x="582370" y="176"/>
                  <a:pt x="582722" y="293"/>
                </a:cubicBezTo>
                <a:cubicBezTo>
                  <a:pt x="582898" y="351"/>
                  <a:pt x="583074" y="351"/>
                  <a:pt x="583250" y="410"/>
                </a:cubicBezTo>
                <a:cubicBezTo>
                  <a:pt x="583309" y="469"/>
                  <a:pt x="583309" y="469"/>
                  <a:pt x="583368" y="469"/>
                </a:cubicBezTo>
                <a:cubicBezTo>
                  <a:pt x="583544" y="586"/>
                  <a:pt x="583720" y="703"/>
                  <a:pt x="583896" y="820"/>
                </a:cubicBezTo>
                <a:cubicBezTo>
                  <a:pt x="584189" y="996"/>
                  <a:pt x="584482" y="1171"/>
                  <a:pt x="584775" y="1406"/>
                </a:cubicBezTo>
                <a:cubicBezTo>
                  <a:pt x="584893" y="1523"/>
                  <a:pt x="585069" y="1523"/>
                  <a:pt x="585186" y="1640"/>
                </a:cubicBezTo>
                <a:cubicBezTo>
                  <a:pt x="585186" y="1640"/>
                  <a:pt x="585186" y="1698"/>
                  <a:pt x="585186" y="1698"/>
                </a:cubicBezTo>
                <a:cubicBezTo>
                  <a:pt x="585245" y="1757"/>
                  <a:pt x="585245" y="1757"/>
                  <a:pt x="585303" y="1816"/>
                </a:cubicBezTo>
                <a:cubicBezTo>
                  <a:pt x="585421" y="1933"/>
                  <a:pt x="585538" y="2167"/>
                  <a:pt x="585655" y="2343"/>
                </a:cubicBezTo>
                <a:cubicBezTo>
                  <a:pt x="585773" y="2518"/>
                  <a:pt x="585949" y="2577"/>
                  <a:pt x="586066" y="2753"/>
                </a:cubicBezTo>
                <a:cubicBezTo>
                  <a:pt x="586183" y="2928"/>
                  <a:pt x="586183" y="3045"/>
                  <a:pt x="586242" y="3221"/>
                </a:cubicBezTo>
                <a:cubicBezTo>
                  <a:pt x="586359" y="3397"/>
                  <a:pt x="586477" y="3514"/>
                  <a:pt x="586535" y="3631"/>
                </a:cubicBezTo>
                <a:cubicBezTo>
                  <a:pt x="586594" y="3690"/>
                  <a:pt x="586594" y="3748"/>
                  <a:pt x="586594" y="3807"/>
                </a:cubicBezTo>
                <a:cubicBezTo>
                  <a:pt x="586594" y="3807"/>
                  <a:pt x="586653" y="3807"/>
                  <a:pt x="586653" y="3865"/>
                </a:cubicBezTo>
                <a:cubicBezTo>
                  <a:pt x="586711" y="4041"/>
                  <a:pt x="586653" y="4275"/>
                  <a:pt x="586711" y="4451"/>
                </a:cubicBezTo>
                <a:cubicBezTo>
                  <a:pt x="586829" y="4802"/>
                  <a:pt x="586887" y="5095"/>
                  <a:pt x="586946" y="5447"/>
                </a:cubicBezTo>
                <a:cubicBezTo>
                  <a:pt x="586946" y="5622"/>
                  <a:pt x="587063" y="5798"/>
                  <a:pt x="587063" y="5974"/>
                </a:cubicBezTo>
                <a:cubicBezTo>
                  <a:pt x="587063" y="6032"/>
                  <a:pt x="587063" y="6032"/>
                  <a:pt x="587063" y="6032"/>
                </a:cubicBezTo>
                <a:lnTo>
                  <a:pt x="587063" y="317479"/>
                </a:lnTo>
                <a:cubicBezTo>
                  <a:pt x="587063" y="317947"/>
                  <a:pt x="586887" y="318416"/>
                  <a:pt x="586770" y="318884"/>
                </a:cubicBezTo>
                <a:cubicBezTo>
                  <a:pt x="599147" y="321578"/>
                  <a:pt x="608415" y="332530"/>
                  <a:pt x="608415" y="345648"/>
                </a:cubicBezTo>
                <a:cubicBezTo>
                  <a:pt x="608415" y="358650"/>
                  <a:pt x="599264" y="369484"/>
                  <a:pt x="587063" y="372295"/>
                </a:cubicBezTo>
                <a:lnTo>
                  <a:pt x="587063" y="387112"/>
                </a:lnTo>
                <a:lnTo>
                  <a:pt x="594865" y="391915"/>
                </a:lnTo>
                <a:cubicBezTo>
                  <a:pt x="595217" y="392207"/>
                  <a:pt x="595569" y="392442"/>
                  <a:pt x="595921" y="392793"/>
                </a:cubicBezTo>
                <a:cubicBezTo>
                  <a:pt x="599499" y="396365"/>
                  <a:pt x="601493" y="401168"/>
                  <a:pt x="601493" y="406263"/>
                </a:cubicBezTo>
                <a:cubicBezTo>
                  <a:pt x="601493" y="411358"/>
                  <a:pt x="599499" y="416102"/>
                  <a:pt x="595921" y="419733"/>
                </a:cubicBezTo>
                <a:cubicBezTo>
                  <a:pt x="592225" y="423422"/>
                  <a:pt x="587298" y="425296"/>
                  <a:pt x="582429" y="425296"/>
                </a:cubicBezTo>
                <a:cubicBezTo>
                  <a:pt x="577560" y="425296"/>
                  <a:pt x="572633" y="423422"/>
                  <a:pt x="568937" y="419733"/>
                </a:cubicBezTo>
                <a:cubicBezTo>
                  <a:pt x="566591" y="417332"/>
                  <a:pt x="566591" y="413525"/>
                  <a:pt x="568937" y="411124"/>
                </a:cubicBezTo>
                <a:cubicBezTo>
                  <a:pt x="571284" y="408781"/>
                  <a:pt x="575155" y="408781"/>
                  <a:pt x="577502" y="411124"/>
                </a:cubicBezTo>
                <a:cubicBezTo>
                  <a:pt x="580259" y="413876"/>
                  <a:pt x="584658" y="413818"/>
                  <a:pt x="587298" y="411182"/>
                </a:cubicBezTo>
                <a:cubicBezTo>
                  <a:pt x="588647" y="409835"/>
                  <a:pt x="589351" y="408078"/>
                  <a:pt x="589351" y="406263"/>
                </a:cubicBezTo>
                <a:cubicBezTo>
                  <a:pt x="589351" y="404623"/>
                  <a:pt x="588764" y="403042"/>
                  <a:pt x="587708" y="401812"/>
                </a:cubicBezTo>
                <a:lnTo>
                  <a:pt x="577736" y="395604"/>
                </a:lnTo>
                <a:cubicBezTo>
                  <a:pt x="575977" y="394491"/>
                  <a:pt x="574921" y="392559"/>
                  <a:pt x="574921" y="390450"/>
                </a:cubicBezTo>
                <a:lnTo>
                  <a:pt x="574921" y="372295"/>
                </a:lnTo>
                <a:cubicBezTo>
                  <a:pt x="562720" y="369484"/>
                  <a:pt x="553569" y="358650"/>
                  <a:pt x="553569" y="345648"/>
                </a:cubicBezTo>
                <a:cubicBezTo>
                  <a:pt x="553569" y="332530"/>
                  <a:pt x="562837" y="321578"/>
                  <a:pt x="575214" y="318884"/>
                </a:cubicBezTo>
                <a:cubicBezTo>
                  <a:pt x="575097" y="318416"/>
                  <a:pt x="574921" y="317947"/>
                  <a:pt x="574921" y="317479"/>
                </a:cubicBezTo>
                <a:lnTo>
                  <a:pt x="574921" y="21142"/>
                </a:lnTo>
                <a:lnTo>
                  <a:pt x="521365" y="77012"/>
                </a:lnTo>
                <a:lnTo>
                  <a:pt x="481124" y="118886"/>
                </a:lnTo>
                <a:cubicBezTo>
                  <a:pt x="481124" y="118886"/>
                  <a:pt x="481124" y="118945"/>
                  <a:pt x="481124" y="118945"/>
                </a:cubicBezTo>
                <a:lnTo>
                  <a:pt x="395540" y="208197"/>
                </a:lnTo>
                <a:cubicBezTo>
                  <a:pt x="395540" y="208197"/>
                  <a:pt x="395482" y="208197"/>
                  <a:pt x="395482" y="208197"/>
                </a:cubicBezTo>
                <a:cubicBezTo>
                  <a:pt x="395482" y="208256"/>
                  <a:pt x="395482" y="208256"/>
                  <a:pt x="395482" y="208256"/>
                </a:cubicBezTo>
                <a:cubicBezTo>
                  <a:pt x="395423" y="208314"/>
                  <a:pt x="395423" y="208314"/>
                  <a:pt x="395423" y="208314"/>
                </a:cubicBezTo>
                <a:lnTo>
                  <a:pt x="328141" y="275312"/>
                </a:lnTo>
                <a:cubicBezTo>
                  <a:pt x="328141" y="275371"/>
                  <a:pt x="328141" y="275371"/>
                  <a:pt x="328141" y="275371"/>
                </a:cubicBezTo>
                <a:lnTo>
                  <a:pt x="191934" y="411124"/>
                </a:lnTo>
                <a:lnTo>
                  <a:pt x="273763" y="411124"/>
                </a:lnTo>
                <a:cubicBezTo>
                  <a:pt x="278398" y="377273"/>
                  <a:pt x="293590" y="338035"/>
                  <a:pt x="293590" y="338035"/>
                </a:cubicBezTo>
                <a:cubicBezTo>
                  <a:pt x="339990" y="305532"/>
                  <a:pt x="419297" y="338035"/>
                  <a:pt x="419297" y="338035"/>
                </a:cubicBezTo>
                <a:cubicBezTo>
                  <a:pt x="476842" y="411124"/>
                  <a:pt x="419297" y="476599"/>
                  <a:pt x="419297" y="476599"/>
                </a:cubicBezTo>
                <a:lnTo>
                  <a:pt x="366152" y="476599"/>
                </a:lnTo>
                <a:lnTo>
                  <a:pt x="274115" y="476599"/>
                </a:lnTo>
                <a:lnTo>
                  <a:pt x="0" y="476599"/>
                </a:lnTo>
                <a:lnTo>
                  <a:pt x="0" y="411124"/>
                </a:lnTo>
                <a:lnTo>
                  <a:pt x="61065" y="411124"/>
                </a:lnTo>
                <a:lnTo>
                  <a:pt x="61065" y="203981"/>
                </a:lnTo>
                <a:cubicBezTo>
                  <a:pt x="61065" y="203981"/>
                  <a:pt x="61123" y="203922"/>
                  <a:pt x="61123" y="203922"/>
                </a:cubicBezTo>
                <a:cubicBezTo>
                  <a:pt x="61123" y="203571"/>
                  <a:pt x="61241" y="203219"/>
                  <a:pt x="61299" y="202868"/>
                </a:cubicBezTo>
                <a:cubicBezTo>
                  <a:pt x="61358" y="202517"/>
                  <a:pt x="61358" y="202107"/>
                  <a:pt x="61534" y="201755"/>
                </a:cubicBezTo>
                <a:cubicBezTo>
                  <a:pt x="61534" y="201697"/>
                  <a:pt x="61534" y="201638"/>
                  <a:pt x="61592" y="201579"/>
                </a:cubicBezTo>
                <a:cubicBezTo>
                  <a:pt x="61710" y="201287"/>
                  <a:pt x="61944" y="201052"/>
                  <a:pt x="62120" y="200760"/>
                </a:cubicBezTo>
                <a:cubicBezTo>
                  <a:pt x="62355" y="200467"/>
                  <a:pt x="62531" y="200115"/>
                  <a:pt x="62766" y="199823"/>
                </a:cubicBezTo>
                <a:cubicBezTo>
                  <a:pt x="62824" y="199764"/>
                  <a:pt x="62883" y="199705"/>
                  <a:pt x="62883" y="199705"/>
                </a:cubicBezTo>
                <a:cubicBezTo>
                  <a:pt x="63118" y="199471"/>
                  <a:pt x="63411" y="199354"/>
                  <a:pt x="63646" y="199178"/>
                </a:cubicBezTo>
                <a:cubicBezTo>
                  <a:pt x="63763" y="199120"/>
                  <a:pt x="63880" y="199061"/>
                  <a:pt x="63939" y="198944"/>
                </a:cubicBezTo>
                <a:cubicBezTo>
                  <a:pt x="64173" y="198827"/>
                  <a:pt x="64349" y="198593"/>
                  <a:pt x="64584" y="198476"/>
                </a:cubicBezTo>
                <a:cubicBezTo>
                  <a:pt x="64643" y="198476"/>
                  <a:pt x="64643" y="198476"/>
                  <a:pt x="64701" y="198476"/>
                </a:cubicBezTo>
                <a:cubicBezTo>
                  <a:pt x="64760" y="198476"/>
                  <a:pt x="64819" y="198417"/>
                  <a:pt x="64877" y="198417"/>
                </a:cubicBezTo>
                <a:cubicBezTo>
                  <a:pt x="64936" y="198417"/>
                  <a:pt x="64936" y="198358"/>
                  <a:pt x="64995" y="198358"/>
                </a:cubicBezTo>
                <a:lnTo>
                  <a:pt x="578792" y="351"/>
                </a:lnTo>
                <a:cubicBezTo>
                  <a:pt x="578968" y="293"/>
                  <a:pt x="579203" y="351"/>
                  <a:pt x="579379" y="293"/>
                </a:cubicBezTo>
                <a:cubicBezTo>
                  <a:pt x="579731" y="176"/>
                  <a:pt x="580083" y="117"/>
                  <a:pt x="580435" y="59"/>
                </a:cubicBezTo>
                <a:cubicBezTo>
                  <a:pt x="580552" y="59"/>
                  <a:pt x="580728" y="0"/>
                  <a:pt x="580904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1" name="Oval 10">
            <a:extLst>
              <a:ext uri="{FF2B5EF4-FFF2-40B4-BE49-F238E27FC236}">
                <a16:creationId xmlns:a16="http://schemas.microsoft.com/office/drawing/2014/main" xmlns="" id="{C85279B3-9AD9-4FBB-B4C0-507E8C23E085}"/>
              </a:ext>
            </a:extLst>
          </p:cNvPr>
          <p:cNvSpPr/>
          <p:nvPr/>
        </p:nvSpPr>
        <p:spPr>
          <a:xfrm>
            <a:off x="9017737" y="2228234"/>
            <a:ext cx="438971" cy="501174"/>
          </a:xfrm>
          <a:custGeom>
            <a:avLst/>
            <a:gdLst>
              <a:gd name="T0" fmla="*/ 5954 w 6011"/>
              <a:gd name="T1" fmla="*/ 2737 h 6873"/>
              <a:gd name="T2" fmla="*/ 5187 w 6011"/>
              <a:gd name="T3" fmla="*/ 1502 h 6873"/>
              <a:gd name="T4" fmla="*/ 4463 w 6011"/>
              <a:gd name="T5" fmla="*/ 604 h 6873"/>
              <a:gd name="T6" fmla="*/ 2929 w 6011"/>
              <a:gd name="T7" fmla="*/ 6867 h 6873"/>
              <a:gd name="T8" fmla="*/ 5463 w 6011"/>
              <a:gd name="T9" fmla="*/ 5511 h 6873"/>
              <a:gd name="T10" fmla="*/ 5868 w 6011"/>
              <a:gd name="T11" fmla="*/ 4372 h 6873"/>
              <a:gd name="T12" fmla="*/ 5617 w 6011"/>
              <a:gd name="T13" fmla="*/ 2872 h 6873"/>
              <a:gd name="T14" fmla="*/ 5607 w 6011"/>
              <a:gd name="T15" fmla="*/ 2804 h 6873"/>
              <a:gd name="T16" fmla="*/ 5468 w 6011"/>
              <a:gd name="T17" fmla="*/ 1645 h 6873"/>
              <a:gd name="T18" fmla="*/ 4736 w 6011"/>
              <a:gd name="T19" fmla="*/ 627 h 6873"/>
              <a:gd name="T20" fmla="*/ 4541 w 6011"/>
              <a:gd name="T21" fmla="*/ 673 h 6873"/>
              <a:gd name="T22" fmla="*/ 5386 w 6011"/>
              <a:gd name="T23" fmla="*/ 3438 h 6873"/>
              <a:gd name="T24" fmla="*/ 5381 w 6011"/>
              <a:gd name="T25" fmla="*/ 5548 h 6873"/>
              <a:gd name="T26" fmla="*/ 5450 w 6011"/>
              <a:gd name="T27" fmla="*/ 3438 h 6873"/>
              <a:gd name="T28" fmla="*/ 5853 w 6011"/>
              <a:gd name="T29" fmla="*/ 4434 h 6873"/>
              <a:gd name="T30" fmla="*/ 3065 w 6011"/>
              <a:gd name="T31" fmla="*/ 3438 h 6873"/>
              <a:gd name="T32" fmla="*/ 2721 w 6011"/>
              <a:gd name="T33" fmla="*/ 2961 h 6873"/>
              <a:gd name="T34" fmla="*/ 5176 w 6011"/>
              <a:gd name="T35" fmla="*/ 3051 h 6873"/>
              <a:gd name="T36" fmla="*/ 427 w 6011"/>
              <a:gd name="T37" fmla="*/ 2307 h 6873"/>
              <a:gd name="T38" fmla="*/ 4481 w 6011"/>
              <a:gd name="T39" fmla="*/ 5646 h 6873"/>
              <a:gd name="T40" fmla="*/ 5100 w 6011"/>
              <a:gd name="T41" fmla="*/ 3958 h 6873"/>
              <a:gd name="T42" fmla="*/ 3616 w 6011"/>
              <a:gd name="T43" fmla="*/ 3185 h 6873"/>
              <a:gd name="T44" fmla="*/ 5072 w 6011"/>
              <a:gd name="T45" fmla="*/ 3902 h 6873"/>
              <a:gd name="T46" fmla="*/ 4632 w 6011"/>
              <a:gd name="T47" fmla="*/ 3870 h 6873"/>
              <a:gd name="T48" fmla="*/ 4462 w 6011"/>
              <a:gd name="T49" fmla="*/ 3197 h 6873"/>
              <a:gd name="T50" fmla="*/ 4080 w 6011"/>
              <a:gd name="T51" fmla="*/ 4484 h 6873"/>
              <a:gd name="T52" fmla="*/ 5133 w 6011"/>
              <a:gd name="T53" fmla="*/ 3454 h 6873"/>
              <a:gd name="T54" fmla="*/ 4925 w 6011"/>
              <a:gd name="T55" fmla="*/ 2279 h 6873"/>
              <a:gd name="T56" fmla="*/ 4925 w 6011"/>
              <a:gd name="T57" fmla="*/ 2215 h 6873"/>
              <a:gd name="T58" fmla="*/ 4248 w 6011"/>
              <a:gd name="T59" fmla="*/ 1155 h 6873"/>
              <a:gd name="T60" fmla="*/ 3769 w 6011"/>
              <a:gd name="T61" fmla="*/ 708 h 6873"/>
              <a:gd name="T62" fmla="*/ 2911 w 6011"/>
              <a:gd name="T63" fmla="*/ 2257 h 6873"/>
              <a:gd name="T64" fmla="*/ 2250 w 6011"/>
              <a:gd name="T65" fmla="*/ 2382 h 6873"/>
              <a:gd name="T66" fmla="*/ 2085 w 6011"/>
              <a:gd name="T67" fmla="*/ 2540 h 6873"/>
              <a:gd name="T68" fmla="*/ 2310 w 6011"/>
              <a:gd name="T69" fmla="*/ 1587 h 6873"/>
              <a:gd name="T70" fmla="*/ 1851 w 6011"/>
              <a:gd name="T71" fmla="*/ 787 h 6873"/>
              <a:gd name="T72" fmla="*/ 2452 w 6011"/>
              <a:gd name="T73" fmla="*/ 2275 h 6873"/>
              <a:gd name="T74" fmla="*/ 3663 w 6011"/>
              <a:gd name="T75" fmla="*/ 647 h 6873"/>
              <a:gd name="T76" fmla="*/ 2759 w 6011"/>
              <a:gd name="T77" fmla="*/ 2236 h 6873"/>
              <a:gd name="T78" fmla="*/ 2503 w 6011"/>
              <a:gd name="T79" fmla="*/ 920 h 6873"/>
              <a:gd name="T80" fmla="*/ 1128 w 6011"/>
              <a:gd name="T81" fmla="*/ 1175 h 6873"/>
              <a:gd name="T82" fmla="*/ 2299 w 6011"/>
              <a:gd name="T83" fmla="*/ 2337 h 6873"/>
              <a:gd name="T84" fmla="*/ 1000 w 6011"/>
              <a:gd name="T85" fmla="*/ 2396 h 6873"/>
              <a:gd name="T86" fmla="*/ 486 w 6011"/>
              <a:gd name="T87" fmla="*/ 2334 h 6873"/>
              <a:gd name="T88" fmla="*/ 320 w 6011"/>
              <a:gd name="T89" fmla="*/ 3284 h 6873"/>
              <a:gd name="T90" fmla="*/ 320 w 6011"/>
              <a:gd name="T91" fmla="*/ 3284 h 6873"/>
              <a:gd name="T92" fmla="*/ 1154 w 6011"/>
              <a:gd name="T93" fmla="*/ 3412 h 6873"/>
              <a:gd name="T94" fmla="*/ 1391 w 6011"/>
              <a:gd name="T95" fmla="*/ 3382 h 6873"/>
              <a:gd name="T96" fmla="*/ 1044 w 6011"/>
              <a:gd name="T97" fmla="*/ 3968 h 6873"/>
              <a:gd name="T98" fmla="*/ 1792 w 6011"/>
              <a:gd name="T99" fmla="*/ 3585 h 6873"/>
              <a:gd name="T100" fmla="*/ 1816 w 6011"/>
              <a:gd name="T101" fmla="*/ 3744 h 6873"/>
              <a:gd name="T102" fmla="*/ 1581 w 6011"/>
              <a:gd name="T103" fmla="*/ 6136 h 6873"/>
              <a:gd name="T104" fmla="*/ 2104 w 6011"/>
              <a:gd name="T105" fmla="*/ 4358 h 6873"/>
              <a:gd name="T106" fmla="*/ 2255 w 6011"/>
              <a:gd name="T107" fmla="*/ 4497 h 6873"/>
              <a:gd name="T108" fmla="*/ 2725 w 6011"/>
              <a:gd name="T109" fmla="*/ 6502 h 6873"/>
              <a:gd name="T110" fmla="*/ 2582 w 6011"/>
              <a:gd name="T111" fmla="*/ 5532 h 6873"/>
              <a:gd name="T112" fmla="*/ 2462 w 6011"/>
              <a:gd name="T113" fmla="*/ 4604 h 6873"/>
              <a:gd name="T114" fmla="*/ 3189 w 6011"/>
              <a:gd name="T115" fmla="*/ 5660 h 6873"/>
              <a:gd name="T116" fmla="*/ 4396 w 6011"/>
              <a:gd name="T117" fmla="*/ 5646 h 6873"/>
              <a:gd name="T118" fmla="*/ 4433 w 6011"/>
              <a:gd name="T119" fmla="*/ 5582 h 6873"/>
              <a:gd name="T120" fmla="*/ 4481 w 6011"/>
              <a:gd name="T121" fmla="*/ 5537 h 6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011" h="6873">
                <a:moveTo>
                  <a:pt x="6007" y="4262"/>
                </a:moveTo>
                <a:cubicBezTo>
                  <a:pt x="6011" y="4253"/>
                  <a:pt x="6011" y="4242"/>
                  <a:pt x="6005" y="4233"/>
                </a:cubicBezTo>
                <a:cubicBezTo>
                  <a:pt x="6000" y="4225"/>
                  <a:pt x="5991" y="4219"/>
                  <a:pt x="5980" y="4218"/>
                </a:cubicBezTo>
                <a:lnTo>
                  <a:pt x="5588" y="4188"/>
                </a:lnTo>
                <a:cubicBezTo>
                  <a:pt x="5589" y="4181"/>
                  <a:pt x="5590" y="4175"/>
                  <a:pt x="5592" y="4168"/>
                </a:cubicBezTo>
                <a:cubicBezTo>
                  <a:pt x="5947" y="3558"/>
                  <a:pt x="5954" y="2745"/>
                  <a:pt x="5954" y="2737"/>
                </a:cubicBezTo>
                <a:cubicBezTo>
                  <a:pt x="5954" y="2728"/>
                  <a:pt x="5951" y="2720"/>
                  <a:pt x="5945" y="2714"/>
                </a:cubicBezTo>
                <a:cubicBezTo>
                  <a:pt x="5939" y="2708"/>
                  <a:pt x="5931" y="2705"/>
                  <a:pt x="5922" y="2705"/>
                </a:cubicBezTo>
                <a:lnTo>
                  <a:pt x="5643" y="2705"/>
                </a:lnTo>
                <a:cubicBezTo>
                  <a:pt x="5744" y="1943"/>
                  <a:pt x="5457" y="1466"/>
                  <a:pt x="5445" y="1446"/>
                </a:cubicBezTo>
                <a:cubicBezTo>
                  <a:pt x="5437" y="1433"/>
                  <a:pt x="5422" y="1428"/>
                  <a:pt x="5408" y="1432"/>
                </a:cubicBezTo>
                <a:lnTo>
                  <a:pt x="5187" y="1502"/>
                </a:lnTo>
                <a:cubicBezTo>
                  <a:pt x="5146" y="1364"/>
                  <a:pt x="4979" y="825"/>
                  <a:pt x="4770" y="569"/>
                </a:cubicBezTo>
                <a:cubicBezTo>
                  <a:pt x="4770" y="568"/>
                  <a:pt x="4770" y="568"/>
                  <a:pt x="4770" y="568"/>
                </a:cubicBezTo>
                <a:cubicBezTo>
                  <a:pt x="4769" y="567"/>
                  <a:pt x="4768" y="566"/>
                  <a:pt x="4768" y="565"/>
                </a:cubicBezTo>
                <a:cubicBezTo>
                  <a:pt x="4740" y="532"/>
                  <a:pt x="4712" y="503"/>
                  <a:pt x="4683" y="481"/>
                </a:cubicBezTo>
                <a:cubicBezTo>
                  <a:pt x="4672" y="473"/>
                  <a:pt x="4657" y="472"/>
                  <a:pt x="4646" y="480"/>
                </a:cubicBezTo>
                <a:lnTo>
                  <a:pt x="4463" y="604"/>
                </a:lnTo>
                <a:cubicBezTo>
                  <a:pt x="4026" y="228"/>
                  <a:pt x="3498" y="7"/>
                  <a:pt x="2929" y="7"/>
                </a:cubicBezTo>
                <a:lnTo>
                  <a:pt x="2929" y="7"/>
                </a:lnTo>
                <a:cubicBezTo>
                  <a:pt x="2862" y="0"/>
                  <a:pt x="2794" y="7"/>
                  <a:pt x="2725" y="7"/>
                </a:cubicBezTo>
                <a:cubicBezTo>
                  <a:pt x="1222" y="7"/>
                  <a:pt x="0" y="1546"/>
                  <a:pt x="0" y="3438"/>
                </a:cubicBezTo>
                <a:cubicBezTo>
                  <a:pt x="0" y="5329"/>
                  <a:pt x="1222" y="6868"/>
                  <a:pt x="2725" y="6868"/>
                </a:cubicBezTo>
                <a:cubicBezTo>
                  <a:pt x="2794" y="6868"/>
                  <a:pt x="2862" y="6873"/>
                  <a:pt x="2929" y="6867"/>
                </a:cubicBezTo>
                <a:lnTo>
                  <a:pt x="2929" y="6868"/>
                </a:lnTo>
                <a:cubicBezTo>
                  <a:pt x="3472" y="6868"/>
                  <a:pt x="3978" y="6666"/>
                  <a:pt x="4403" y="6321"/>
                </a:cubicBezTo>
                <a:cubicBezTo>
                  <a:pt x="4405" y="6321"/>
                  <a:pt x="4407" y="6322"/>
                  <a:pt x="4410" y="6322"/>
                </a:cubicBezTo>
                <a:cubicBezTo>
                  <a:pt x="4412" y="6322"/>
                  <a:pt x="4415" y="6321"/>
                  <a:pt x="4417" y="6321"/>
                </a:cubicBezTo>
                <a:cubicBezTo>
                  <a:pt x="5100" y="6153"/>
                  <a:pt x="5447" y="5565"/>
                  <a:pt x="5461" y="5540"/>
                </a:cubicBezTo>
                <a:cubicBezTo>
                  <a:pt x="5467" y="5531"/>
                  <a:pt x="5467" y="5520"/>
                  <a:pt x="5463" y="5511"/>
                </a:cubicBezTo>
                <a:cubicBezTo>
                  <a:pt x="5458" y="5501"/>
                  <a:pt x="5449" y="5494"/>
                  <a:pt x="5439" y="5493"/>
                </a:cubicBezTo>
                <a:lnTo>
                  <a:pt x="5162" y="5450"/>
                </a:lnTo>
                <a:cubicBezTo>
                  <a:pt x="5666" y="5066"/>
                  <a:pt x="5993" y="4296"/>
                  <a:pt x="6007" y="4262"/>
                </a:cubicBezTo>
                <a:close/>
                <a:moveTo>
                  <a:pt x="5931" y="4278"/>
                </a:moveTo>
                <a:cubicBezTo>
                  <a:pt x="5920" y="4303"/>
                  <a:pt x="5903" y="4338"/>
                  <a:pt x="5882" y="4380"/>
                </a:cubicBezTo>
                <a:cubicBezTo>
                  <a:pt x="5878" y="4376"/>
                  <a:pt x="5873" y="4373"/>
                  <a:pt x="5868" y="4372"/>
                </a:cubicBezTo>
                <a:lnTo>
                  <a:pt x="5567" y="4301"/>
                </a:lnTo>
                <a:cubicBezTo>
                  <a:pt x="5570" y="4284"/>
                  <a:pt x="5573" y="4268"/>
                  <a:pt x="5576" y="4251"/>
                </a:cubicBezTo>
                <a:lnTo>
                  <a:pt x="5931" y="4278"/>
                </a:lnTo>
                <a:close/>
                <a:moveTo>
                  <a:pt x="5621" y="3972"/>
                </a:moveTo>
                <a:cubicBezTo>
                  <a:pt x="5643" y="3798"/>
                  <a:pt x="5654" y="3619"/>
                  <a:pt x="5654" y="3438"/>
                </a:cubicBezTo>
                <a:cubicBezTo>
                  <a:pt x="5654" y="3245"/>
                  <a:pt x="5641" y="3056"/>
                  <a:pt x="5617" y="2872"/>
                </a:cubicBezTo>
                <a:lnTo>
                  <a:pt x="5879" y="2934"/>
                </a:lnTo>
                <a:cubicBezTo>
                  <a:pt x="5858" y="3174"/>
                  <a:pt x="5797" y="3593"/>
                  <a:pt x="5621" y="3972"/>
                </a:cubicBezTo>
                <a:close/>
                <a:moveTo>
                  <a:pt x="5607" y="2768"/>
                </a:moveTo>
                <a:lnTo>
                  <a:pt x="5890" y="2768"/>
                </a:lnTo>
                <a:cubicBezTo>
                  <a:pt x="5889" y="2791"/>
                  <a:pt x="5887" y="2826"/>
                  <a:pt x="5884" y="2870"/>
                </a:cubicBezTo>
                <a:lnTo>
                  <a:pt x="5607" y="2804"/>
                </a:lnTo>
                <a:cubicBezTo>
                  <a:pt x="5605" y="2792"/>
                  <a:pt x="5604" y="2780"/>
                  <a:pt x="5602" y="2767"/>
                </a:cubicBezTo>
                <a:cubicBezTo>
                  <a:pt x="5603" y="2768"/>
                  <a:pt x="5605" y="2768"/>
                  <a:pt x="5607" y="2768"/>
                </a:cubicBezTo>
                <a:close/>
                <a:moveTo>
                  <a:pt x="5468" y="1645"/>
                </a:moveTo>
                <a:cubicBezTo>
                  <a:pt x="5543" y="1840"/>
                  <a:pt x="5638" y="2198"/>
                  <a:pt x="5583" y="2663"/>
                </a:cubicBezTo>
                <a:cubicBezTo>
                  <a:pt x="5516" y="2298"/>
                  <a:pt x="5403" y="1955"/>
                  <a:pt x="5252" y="1645"/>
                </a:cubicBezTo>
                <a:lnTo>
                  <a:pt x="5468" y="1645"/>
                </a:lnTo>
                <a:close/>
                <a:moveTo>
                  <a:pt x="5403" y="1500"/>
                </a:moveTo>
                <a:cubicBezTo>
                  <a:pt x="5412" y="1518"/>
                  <a:pt x="5425" y="1545"/>
                  <a:pt x="5441" y="1582"/>
                </a:cubicBezTo>
                <a:lnTo>
                  <a:pt x="5219" y="1582"/>
                </a:lnTo>
                <a:cubicBezTo>
                  <a:pt x="5216" y="1575"/>
                  <a:pt x="5213" y="1569"/>
                  <a:pt x="5209" y="1562"/>
                </a:cubicBezTo>
                <a:lnTo>
                  <a:pt x="5403" y="1500"/>
                </a:lnTo>
                <a:close/>
                <a:moveTo>
                  <a:pt x="4736" y="627"/>
                </a:moveTo>
                <a:cubicBezTo>
                  <a:pt x="4864" y="794"/>
                  <a:pt x="4977" y="1078"/>
                  <a:pt x="5050" y="1287"/>
                </a:cubicBezTo>
                <a:cubicBezTo>
                  <a:pt x="4915" y="1076"/>
                  <a:pt x="4760" y="885"/>
                  <a:pt x="4588" y="719"/>
                </a:cubicBezTo>
                <a:lnTo>
                  <a:pt x="4736" y="627"/>
                </a:lnTo>
                <a:close/>
                <a:moveTo>
                  <a:pt x="4662" y="546"/>
                </a:moveTo>
                <a:cubicBezTo>
                  <a:pt x="4673" y="556"/>
                  <a:pt x="4684" y="566"/>
                  <a:pt x="4694" y="578"/>
                </a:cubicBezTo>
                <a:lnTo>
                  <a:pt x="4541" y="673"/>
                </a:lnTo>
                <a:cubicBezTo>
                  <a:pt x="4531" y="665"/>
                  <a:pt x="4522" y="656"/>
                  <a:pt x="4512" y="648"/>
                </a:cubicBezTo>
                <a:lnTo>
                  <a:pt x="4662" y="546"/>
                </a:lnTo>
                <a:close/>
                <a:moveTo>
                  <a:pt x="2725" y="6804"/>
                </a:moveTo>
                <a:cubicBezTo>
                  <a:pt x="1258" y="6804"/>
                  <a:pt x="64" y="5294"/>
                  <a:pt x="64" y="3438"/>
                </a:cubicBezTo>
                <a:cubicBezTo>
                  <a:pt x="64" y="1581"/>
                  <a:pt x="1257" y="71"/>
                  <a:pt x="2725" y="71"/>
                </a:cubicBezTo>
                <a:cubicBezTo>
                  <a:pt x="4192" y="71"/>
                  <a:pt x="5386" y="1581"/>
                  <a:pt x="5386" y="3438"/>
                </a:cubicBezTo>
                <a:cubicBezTo>
                  <a:pt x="5386" y="5294"/>
                  <a:pt x="4192" y="6804"/>
                  <a:pt x="2725" y="6804"/>
                </a:cubicBezTo>
                <a:close/>
                <a:moveTo>
                  <a:pt x="4513" y="6227"/>
                </a:moveTo>
                <a:cubicBezTo>
                  <a:pt x="4708" y="6051"/>
                  <a:pt x="4884" y="5844"/>
                  <a:pt x="5036" y="5611"/>
                </a:cubicBezTo>
                <a:lnTo>
                  <a:pt x="5278" y="5684"/>
                </a:lnTo>
                <a:cubicBezTo>
                  <a:pt x="5137" y="5854"/>
                  <a:pt x="4880" y="6104"/>
                  <a:pt x="4513" y="6227"/>
                </a:cubicBezTo>
                <a:close/>
                <a:moveTo>
                  <a:pt x="5381" y="5548"/>
                </a:moveTo>
                <a:cubicBezTo>
                  <a:pt x="5367" y="5569"/>
                  <a:pt x="5346" y="5598"/>
                  <a:pt x="5321" y="5631"/>
                </a:cubicBezTo>
                <a:lnTo>
                  <a:pt x="5071" y="5555"/>
                </a:lnTo>
                <a:cubicBezTo>
                  <a:pt x="5081" y="5539"/>
                  <a:pt x="5092" y="5522"/>
                  <a:pt x="5102" y="5506"/>
                </a:cubicBezTo>
                <a:lnTo>
                  <a:pt x="5381" y="5548"/>
                </a:lnTo>
                <a:close/>
                <a:moveTo>
                  <a:pt x="3504" y="6724"/>
                </a:moveTo>
                <a:cubicBezTo>
                  <a:pt x="4628" y="6302"/>
                  <a:pt x="5450" y="4988"/>
                  <a:pt x="5450" y="3438"/>
                </a:cubicBezTo>
                <a:cubicBezTo>
                  <a:pt x="5450" y="1887"/>
                  <a:pt x="4628" y="574"/>
                  <a:pt x="3504" y="151"/>
                </a:cubicBezTo>
                <a:cubicBezTo>
                  <a:pt x="4696" y="484"/>
                  <a:pt x="5591" y="1831"/>
                  <a:pt x="5591" y="3438"/>
                </a:cubicBezTo>
                <a:cubicBezTo>
                  <a:pt x="5591" y="5045"/>
                  <a:pt x="4696" y="6391"/>
                  <a:pt x="3504" y="6724"/>
                </a:cubicBezTo>
                <a:close/>
                <a:moveTo>
                  <a:pt x="5196" y="5340"/>
                </a:moveTo>
                <a:cubicBezTo>
                  <a:pt x="5353" y="5043"/>
                  <a:pt x="5475" y="4714"/>
                  <a:pt x="5553" y="4363"/>
                </a:cubicBezTo>
                <a:lnTo>
                  <a:pt x="5853" y="4434"/>
                </a:lnTo>
                <a:cubicBezTo>
                  <a:pt x="5854" y="4434"/>
                  <a:pt x="5854" y="4434"/>
                  <a:pt x="5855" y="4434"/>
                </a:cubicBezTo>
                <a:cubicBezTo>
                  <a:pt x="5733" y="4673"/>
                  <a:pt x="5499" y="5076"/>
                  <a:pt x="5196" y="5340"/>
                </a:cubicBezTo>
                <a:close/>
                <a:moveTo>
                  <a:pt x="2723" y="3980"/>
                </a:moveTo>
                <a:lnTo>
                  <a:pt x="2727" y="3980"/>
                </a:lnTo>
                <a:lnTo>
                  <a:pt x="2731" y="3979"/>
                </a:lnTo>
                <a:cubicBezTo>
                  <a:pt x="2925" y="3933"/>
                  <a:pt x="3065" y="3706"/>
                  <a:pt x="3065" y="3438"/>
                </a:cubicBezTo>
                <a:cubicBezTo>
                  <a:pt x="3065" y="3171"/>
                  <a:pt x="2925" y="2944"/>
                  <a:pt x="2731" y="2898"/>
                </a:cubicBezTo>
                <a:lnTo>
                  <a:pt x="2727" y="2897"/>
                </a:lnTo>
                <a:lnTo>
                  <a:pt x="2723" y="2897"/>
                </a:lnTo>
                <a:cubicBezTo>
                  <a:pt x="2504" y="2903"/>
                  <a:pt x="2333" y="3140"/>
                  <a:pt x="2333" y="3438"/>
                </a:cubicBezTo>
                <a:cubicBezTo>
                  <a:pt x="2333" y="3736"/>
                  <a:pt x="2504" y="3974"/>
                  <a:pt x="2723" y="3980"/>
                </a:cubicBezTo>
                <a:close/>
                <a:moveTo>
                  <a:pt x="2721" y="2961"/>
                </a:moveTo>
                <a:cubicBezTo>
                  <a:pt x="2881" y="3002"/>
                  <a:pt x="3001" y="3206"/>
                  <a:pt x="3001" y="3439"/>
                </a:cubicBezTo>
                <a:cubicBezTo>
                  <a:pt x="3001" y="3671"/>
                  <a:pt x="2881" y="3875"/>
                  <a:pt x="2721" y="3916"/>
                </a:cubicBezTo>
                <a:cubicBezTo>
                  <a:pt x="2541" y="3908"/>
                  <a:pt x="2396" y="3695"/>
                  <a:pt x="2396" y="3439"/>
                </a:cubicBezTo>
                <a:cubicBezTo>
                  <a:pt x="2396" y="3182"/>
                  <a:pt x="2541" y="2969"/>
                  <a:pt x="2721" y="2961"/>
                </a:cubicBezTo>
                <a:close/>
                <a:moveTo>
                  <a:pt x="5197" y="3454"/>
                </a:moveTo>
                <a:cubicBezTo>
                  <a:pt x="5197" y="3318"/>
                  <a:pt x="5190" y="3183"/>
                  <a:pt x="5176" y="3051"/>
                </a:cubicBezTo>
                <a:lnTo>
                  <a:pt x="5170" y="2993"/>
                </a:lnTo>
                <a:cubicBezTo>
                  <a:pt x="5079" y="2222"/>
                  <a:pt x="4761" y="1542"/>
                  <a:pt x="4306" y="1064"/>
                </a:cubicBezTo>
                <a:cubicBezTo>
                  <a:pt x="4304" y="1062"/>
                  <a:pt x="4302" y="1059"/>
                  <a:pt x="4300" y="1058"/>
                </a:cubicBezTo>
                <a:cubicBezTo>
                  <a:pt x="3872" y="611"/>
                  <a:pt x="3323" y="343"/>
                  <a:pt x="2725" y="343"/>
                </a:cubicBezTo>
                <a:cubicBezTo>
                  <a:pt x="1692" y="343"/>
                  <a:pt x="806" y="1144"/>
                  <a:pt x="437" y="2278"/>
                </a:cubicBezTo>
                <a:cubicBezTo>
                  <a:pt x="428" y="2286"/>
                  <a:pt x="426" y="2297"/>
                  <a:pt x="427" y="2307"/>
                </a:cubicBezTo>
                <a:cubicBezTo>
                  <a:pt x="334" y="2601"/>
                  <a:pt x="276" y="2916"/>
                  <a:pt x="259" y="3246"/>
                </a:cubicBezTo>
                <a:cubicBezTo>
                  <a:pt x="256" y="3253"/>
                  <a:pt x="255" y="3262"/>
                  <a:pt x="257" y="3269"/>
                </a:cubicBezTo>
                <a:cubicBezTo>
                  <a:pt x="254" y="3331"/>
                  <a:pt x="252" y="3392"/>
                  <a:pt x="252" y="3454"/>
                </a:cubicBezTo>
                <a:cubicBezTo>
                  <a:pt x="252" y="5170"/>
                  <a:pt x="1362" y="6566"/>
                  <a:pt x="2725" y="6566"/>
                </a:cubicBezTo>
                <a:cubicBezTo>
                  <a:pt x="3409" y="6566"/>
                  <a:pt x="4030" y="6214"/>
                  <a:pt x="4478" y="5646"/>
                </a:cubicBezTo>
                <a:lnTo>
                  <a:pt x="4481" y="5646"/>
                </a:lnTo>
                <a:lnTo>
                  <a:pt x="4512" y="5606"/>
                </a:lnTo>
                <a:cubicBezTo>
                  <a:pt x="4512" y="5605"/>
                  <a:pt x="4511" y="5604"/>
                  <a:pt x="4511" y="5603"/>
                </a:cubicBezTo>
                <a:cubicBezTo>
                  <a:pt x="4935" y="5044"/>
                  <a:pt x="5197" y="4287"/>
                  <a:pt x="5197" y="3454"/>
                </a:cubicBezTo>
                <a:close/>
                <a:moveTo>
                  <a:pt x="4912" y="4730"/>
                </a:moveTo>
                <a:cubicBezTo>
                  <a:pt x="4833" y="4670"/>
                  <a:pt x="4749" y="4623"/>
                  <a:pt x="4662" y="4586"/>
                </a:cubicBezTo>
                <a:cubicBezTo>
                  <a:pt x="4840" y="4398"/>
                  <a:pt x="4866" y="4084"/>
                  <a:pt x="5100" y="3958"/>
                </a:cubicBezTo>
                <a:cubicBezTo>
                  <a:pt x="5064" y="4229"/>
                  <a:pt x="5000" y="4488"/>
                  <a:pt x="4912" y="4730"/>
                </a:cubicBezTo>
                <a:close/>
                <a:moveTo>
                  <a:pt x="4634" y="3812"/>
                </a:moveTo>
                <a:cubicBezTo>
                  <a:pt x="4580" y="3821"/>
                  <a:pt x="4525" y="3830"/>
                  <a:pt x="4468" y="3837"/>
                </a:cubicBezTo>
                <a:cubicBezTo>
                  <a:pt x="4176" y="3874"/>
                  <a:pt x="3896" y="3762"/>
                  <a:pt x="3614" y="3699"/>
                </a:cubicBezTo>
                <a:cubicBezTo>
                  <a:pt x="3628" y="3615"/>
                  <a:pt x="3636" y="3528"/>
                  <a:pt x="3636" y="3438"/>
                </a:cubicBezTo>
                <a:cubicBezTo>
                  <a:pt x="3636" y="3351"/>
                  <a:pt x="3629" y="3266"/>
                  <a:pt x="3616" y="3185"/>
                </a:cubicBezTo>
                <a:cubicBezTo>
                  <a:pt x="3874" y="3204"/>
                  <a:pt x="4134" y="3326"/>
                  <a:pt x="4394" y="3277"/>
                </a:cubicBezTo>
                <a:cubicBezTo>
                  <a:pt x="4587" y="3241"/>
                  <a:pt x="4758" y="3141"/>
                  <a:pt x="4943" y="3089"/>
                </a:cubicBezTo>
                <a:cubicBezTo>
                  <a:pt x="4873" y="3146"/>
                  <a:pt x="4821" y="3217"/>
                  <a:pt x="4786" y="3313"/>
                </a:cubicBezTo>
                <a:cubicBezTo>
                  <a:pt x="4725" y="3482"/>
                  <a:pt x="4727" y="3653"/>
                  <a:pt x="4634" y="3812"/>
                </a:cubicBezTo>
                <a:close/>
                <a:moveTo>
                  <a:pt x="4678" y="3863"/>
                </a:moveTo>
                <a:cubicBezTo>
                  <a:pt x="4814" y="3844"/>
                  <a:pt x="4947" y="3838"/>
                  <a:pt x="5072" y="3902"/>
                </a:cubicBezTo>
                <a:cubicBezTo>
                  <a:pt x="4817" y="4042"/>
                  <a:pt x="4806" y="4364"/>
                  <a:pt x="4599" y="4560"/>
                </a:cubicBezTo>
                <a:cubicBezTo>
                  <a:pt x="4489" y="4518"/>
                  <a:pt x="4375" y="4489"/>
                  <a:pt x="4256" y="4461"/>
                </a:cubicBezTo>
                <a:cubicBezTo>
                  <a:pt x="3959" y="4392"/>
                  <a:pt x="3705" y="4293"/>
                  <a:pt x="3507" y="4057"/>
                </a:cubicBezTo>
                <a:cubicBezTo>
                  <a:pt x="3548" y="3966"/>
                  <a:pt x="3580" y="3867"/>
                  <a:pt x="3602" y="3762"/>
                </a:cubicBezTo>
                <a:cubicBezTo>
                  <a:pt x="3818" y="3809"/>
                  <a:pt x="4029" y="3881"/>
                  <a:pt x="4250" y="3903"/>
                </a:cubicBezTo>
                <a:cubicBezTo>
                  <a:pt x="4376" y="3916"/>
                  <a:pt x="4505" y="3890"/>
                  <a:pt x="4632" y="3870"/>
                </a:cubicBezTo>
                <a:lnTo>
                  <a:pt x="4678" y="3863"/>
                </a:lnTo>
                <a:close/>
                <a:moveTo>
                  <a:pt x="3603" y="3120"/>
                </a:moveTo>
                <a:cubicBezTo>
                  <a:pt x="3578" y="2995"/>
                  <a:pt x="3538" y="2878"/>
                  <a:pt x="3486" y="2772"/>
                </a:cubicBezTo>
                <a:cubicBezTo>
                  <a:pt x="3985" y="2713"/>
                  <a:pt x="4354" y="2278"/>
                  <a:pt x="4863" y="2277"/>
                </a:cubicBezTo>
                <a:cubicBezTo>
                  <a:pt x="4746" y="2376"/>
                  <a:pt x="4681" y="2492"/>
                  <a:pt x="4647" y="2642"/>
                </a:cubicBezTo>
                <a:cubicBezTo>
                  <a:pt x="4607" y="2821"/>
                  <a:pt x="4577" y="3042"/>
                  <a:pt x="4462" y="3197"/>
                </a:cubicBezTo>
                <a:cubicBezTo>
                  <a:pt x="4178" y="3279"/>
                  <a:pt x="3889" y="3137"/>
                  <a:pt x="3603" y="3120"/>
                </a:cubicBezTo>
                <a:close/>
                <a:moveTo>
                  <a:pt x="4080" y="4484"/>
                </a:moveTo>
                <a:cubicBezTo>
                  <a:pt x="4339" y="4556"/>
                  <a:pt x="4597" y="4593"/>
                  <a:pt x="4821" y="4744"/>
                </a:cubicBezTo>
                <a:cubicBezTo>
                  <a:pt x="4302" y="4808"/>
                  <a:pt x="3591" y="4887"/>
                  <a:pt x="3315" y="4361"/>
                </a:cubicBezTo>
                <a:cubicBezTo>
                  <a:pt x="3377" y="4291"/>
                  <a:pt x="3431" y="4210"/>
                  <a:pt x="3477" y="4120"/>
                </a:cubicBezTo>
                <a:cubicBezTo>
                  <a:pt x="3639" y="4307"/>
                  <a:pt x="3839" y="4417"/>
                  <a:pt x="4080" y="4484"/>
                </a:cubicBezTo>
                <a:close/>
                <a:moveTo>
                  <a:pt x="5133" y="3454"/>
                </a:moveTo>
                <a:cubicBezTo>
                  <a:pt x="5133" y="3589"/>
                  <a:pt x="5126" y="3721"/>
                  <a:pt x="5113" y="3851"/>
                </a:cubicBezTo>
                <a:cubicBezTo>
                  <a:pt x="4982" y="3778"/>
                  <a:pt x="4851" y="3780"/>
                  <a:pt x="4714" y="3799"/>
                </a:cubicBezTo>
                <a:cubicBezTo>
                  <a:pt x="4767" y="3694"/>
                  <a:pt x="4792" y="3582"/>
                  <a:pt x="4815" y="3463"/>
                </a:cubicBezTo>
                <a:cubicBezTo>
                  <a:pt x="4852" y="3270"/>
                  <a:pt x="4935" y="3145"/>
                  <a:pt x="5113" y="3059"/>
                </a:cubicBezTo>
                <a:cubicBezTo>
                  <a:pt x="5126" y="3189"/>
                  <a:pt x="5133" y="3320"/>
                  <a:pt x="5133" y="3454"/>
                </a:cubicBezTo>
                <a:close/>
                <a:moveTo>
                  <a:pt x="4947" y="2280"/>
                </a:moveTo>
                <a:cubicBezTo>
                  <a:pt x="5022" y="2505"/>
                  <a:pt x="5076" y="2745"/>
                  <a:pt x="5106" y="2994"/>
                </a:cubicBezTo>
                <a:cubicBezTo>
                  <a:pt x="5103" y="2994"/>
                  <a:pt x="5101" y="2994"/>
                  <a:pt x="5098" y="2996"/>
                </a:cubicBezTo>
                <a:cubicBezTo>
                  <a:pt x="4907" y="3012"/>
                  <a:pt x="4742" y="3098"/>
                  <a:pt x="4564" y="3164"/>
                </a:cubicBezTo>
                <a:cubicBezTo>
                  <a:pt x="4738" y="2892"/>
                  <a:pt x="4644" y="2536"/>
                  <a:pt x="4918" y="2313"/>
                </a:cubicBezTo>
                <a:cubicBezTo>
                  <a:pt x="4930" y="2303"/>
                  <a:pt x="4931" y="2290"/>
                  <a:pt x="4925" y="2279"/>
                </a:cubicBezTo>
                <a:cubicBezTo>
                  <a:pt x="4932" y="2280"/>
                  <a:pt x="4940" y="2279"/>
                  <a:pt x="4947" y="2280"/>
                </a:cubicBezTo>
                <a:close/>
                <a:moveTo>
                  <a:pt x="4925" y="2215"/>
                </a:moveTo>
                <a:cubicBezTo>
                  <a:pt x="4764" y="2204"/>
                  <a:pt x="4617" y="2237"/>
                  <a:pt x="4478" y="2291"/>
                </a:cubicBezTo>
                <a:cubicBezTo>
                  <a:pt x="4479" y="2288"/>
                  <a:pt x="4481" y="2284"/>
                  <a:pt x="4481" y="2280"/>
                </a:cubicBezTo>
                <a:cubicBezTo>
                  <a:pt x="4512" y="1897"/>
                  <a:pt x="4326" y="1544"/>
                  <a:pt x="4312" y="1165"/>
                </a:cubicBezTo>
                <a:cubicBezTo>
                  <a:pt x="4572" y="1454"/>
                  <a:pt x="4782" y="1811"/>
                  <a:pt x="4925" y="2215"/>
                </a:cubicBezTo>
                <a:close/>
                <a:moveTo>
                  <a:pt x="4417" y="2280"/>
                </a:moveTo>
                <a:cubicBezTo>
                  <a:pt x="4416" y="2295"/>
                  <a:pt x="4424" y="2304"/>
                  <a:pt x="4435" y="2308"/>
                </a:cubicBezTo>
                <a:cubicBezTo>
                  <a:pt x="4109" y="2445"/>
                  <a:pt x="3817" y="2681"/>
                  <a:pt x="3453" y="2711"/>
                </a:cubicBezTo>
                <a:cubicBezTo>
                  <a:pt x="3397" y="2611"/>
                  <a:pt x="3330" y="2524"/>
                  <a:pt x="3253" y="2452"/>
                </a:cubicBezTo>
                <a:cubicBezTo>
                  <a:pt x="3540" y="2441"/>
                  <a:pt x="3760" y="2315"/>
                  <a:pt x="3883" y="2028"/>
                </a:cubicBezTo>
                <a:cubicBezTo>
                  <a:pt x="4007" y="1739"/>
                  <a:pt x="4029" y="1393"/>
                  <a:pt x="4248" y="1155"/>
                </a:cubicBezTo>
                <a:cubicBezTo>
                  <a:pt x="4259" y="1538"/>
                  <a:pt x="4448" y="1895"/>
                  <a:pt x="4417" y="2280"/>
                </a:cubicBezTo>
                <a:close/>
                <a:moveTo>
                  <a:pt x="3769" y="708"/>
                </a:moveTo>
                <a:cubicBezTo>
                  <a:pt x="3935" y="809"/>
                  <a:pt x="4090" y="935"/>
                  <a:pt x="4233" y="1080"/>
                </a:cubicBezTo>
                <a:cubicBezTo>
                  <a:pt x="4134" y="1175"/>
                  <a:pt x="4069" y="1290"/>
                  <a:pt x="4019" y="1414"/>
                </a:cubicBezTo>
                <a:cubicBezTo>
                  <a:pt x="4017" y="1412"/>
                  <a:pt x="4017" y="1410"/>
                  <a:pt x="4015" y="1408"/>
                </a:cubicBezTo>
                <a:cubicBezTo>
                  <a:pt x="3854" y="1220"/>
                  <a:pt x="3753" y="957"/>
                  <a:pt x="3769" y="708"/>
                </a:cubicBezTo>
                <a:close/>
                <a:moveTo>
                  <a:pt x="3970" y="1453"/>
                </a:moveTo>
                <a:cubicBezTo>
                  <a:pt x="3979" y="1464"/>
                  <a:pt x="3990" y="1465"/>
                  <a:pt x="4000" y="1461"/>
                </a:cubicBezTo>
                <a:cubicBezTo>
                  <a:pt x="3957" y="1577"/>
                  <a:pt x="3925" y="1699"/>
                  <a:pt x="3890" y="1817"/>
                </a:cubicBezTo>
                <a:cubicBezTo>
                  <a:pt x="3844" y="1968"/>
                  <a:pt x="3789" y="2119"/>
                  <a:pt x="3678" y="2235"/>
                </a:cubicBezTo>
                <a:cubicBezTo>
                  <a:pt x="3549" y="2371"/>
                  <a:pt x="3357" y="2395"/>
                  <a:pt x="3178" y="2388"/>
                </a:cubicBezTo>
                <a:cubicBezTo>
                  <a:pt x="3096" y="2326"/>
                  <a:pt x="3006" y="2281"/>
                  <a:pt x="2911" y="2257"/>
                </a:cubicBezTo>
                <a:cubicBezTo>
                  <a:pt x="3172" y="2160"/>
                  <a:pt x="3316" y="1961"/>
                  <a:pt x="3376" y="1674"/>
                </a:cubicBezTo>
                <a:cubicBezTo>
                  <a:pt x="3446" y="1331"/>
                  <a:pt x="3422" y="947"/>
                  <a:pt x="3705" y="695"/>
                </a:cubicBezTo>
                <a:cubicBezTo>
                  <a:pt x="3684" y="965"/>
                  <a:pt x="3796" y="1250"/>
                  <a:pt x="3970" y="1453"/>
                </a:cubicBezTo>
                <a:close/>
                <a:moveTo>
                  <a:pt x="565" y="2292"/>
                </a:moveTo>
                <a:cubicBezTo>
                  <a:pt x="826" y="2190"/>
                  <a:pt x="1095" y="2108"/>
                  <a:pt x="1379" y="2098"/>
                </a:cubicBezTo>
                <a:cubicBezTo>
                  <a:pt x="1697" y="2087"/>
                  <a:pt x="1990" y="2207"/>
                  <a:pt x="2250" y="2382"/>
                </a:cubicBezTo>
                <a:cubicBezTo>
                  <a:pt x="2207" y="2414"/>
                  <a:pt x="2166" y="2451"/>
                  <a:pt x="2127" y="2492"/>
                </a:cubicBezTo>
                <a:cubicBezTo>
                  <a:pt x="1695" y="2131"/>
                  <a:pt x="1069" y="2431"/>
                  <a:pt x="565" y="2292"/>
                </a:cubicBezTo>
                <a:close/>
                <a:moveTo>
                  <a:pt x="2085" y="2540"/>
                </a:moveTo>
                <a:cubicBezTo>
                  <a:pt x="2068" y="2561"/>
                  <a:pt x="2051" y="2582"/>
                  <a:pt x="2035" y="2604"/>
                </a:cubicBezTo>
                <a:cubicBezTo>
                  <a:pt x="1777" y="2471"/>
                  <a:pt x="1493" y="2428"/>
                  <a:pt x="1211" y="2374"/>
                </a:cubicBezTo>
                <a:cubicBezTo>
                  <a:pt x="1529" y="2352"/>
                  <a:pt x="1844" y="2337"/>
                  <a:pt x="2085" y="2540"/>
                </a:cubicBezTo>
                <a:close/>
                <a:moveTo>
                  <a:pt x="2661" y="2857"/>
                </a:moveTo>
                <a:cubicBezTo>
                  <a:pt x="2901" y="2857"/>
                  <a:pt x="3097" y="3118"/>
                  <a:pt x="3097" y="3438"/>
                </a:cubicBezTo>
                <a:cubicBezTo>
                  <a:pt x="3097" y="3759"/>
                  <a:pt x="2901" y="4020"/>
                  <a:pt x="2661" y="4020"/>
                </a:cubicBezTo>
                <a:cubicBezTo>
                  <a:pt x="2421" y="4020"/>
                  <a:pt x="2225" y="3759"/>
                  <a:pt x="2225" y="3438"/>
                </a:cubicBezTo>
                <a:cubicBezTo>
                  <a:pt x="2225" y="3118"/>
                  <a:pt x="2421" y="2857"/>
                  <a:pt x="2661" y="2857"/>
                </a:cubicBezTo>
                <a:close/>
                <a:moveTo>
                  <a:pt x="2310" y="1587"/>
                </a:moveTo>
                <a:cubicBezTo>
                  <a:pt x="2378" y="1803"/>
                  <a:pt x="2375" y="2032"/>
                  <a:pt x="2387" y="2262"/>
                </a:cubicBezTo>
                <a:cubicBezTo>
                  <a:pt x="2259" y="2025"/>
                  <a:pt x="2038" y="1875"/>
                  <a:pt x="1805" y="1747"/>
                </a:cubicBezTo>
                <a:cubicBezTo>
                  <a:pt x="1569" y="1618"/>
                  <a:pt x="1263" y="1500"/>
                  <a:pt x="1138" y="1246"/>
                </a:cubicBezTo>
                <a:cubicBezTo>
                  <a:pt x="1523" y="1364"/>
                  <a:pt x="2022" y="1259"/>
                  <a:pt x="2308" y="1586"/>
                </a:cubicBezTo>
                <a:cubicBezTo>
                  <a:pt x="2309" y="1586"/>
                  <a:pt x="2309" y="1587"/>
                  <a:pt x="2310" y="1587"/>
                </a:cubicBezTo>
                <a:close/>
                <a:moveTo>
                  <a:pt x="1851" y="787"/>
                </a:moveTo>
                <a:cubicBezTo>
                  <a:pt x="1991" y="868"/>
                  <a:pt x="2149" y="902"/>
                  <a:pt x="2312" y="936"/>
                </a:cubicBezTo>
                <a:cubicBezTo>
                  <a:pt x="2619" y="1001"/>
                  <a:pt x="2797" y="1147"/>
                  <a:pt x="2863" y="1465"/>
                </a:cubicBezTo>
                <a:cubicBezTo>
                  <a:pt x="2864" y="1471"/>
                  <a:pt x="2866" y="1475"/>
                  <a:pt x="2869" y="1479"/>
                </a:cubicBezTo>
                <a:cubicBezTo>
                  <a:pt x="2847" y="1733"/>
                  <a:pt x="2706" y="1977"/>
                  <a:pt x="2696" y="2236"/>
                </a:cubicBezTo>
                <a:cubicBezTo>
                  <a:pt x="2689" y="2236"/>
                  <a:pt x="2683" y="2235"/>
                  <a:pt x="2677" y="2235"/>
                </a:cubicBezTo>
                <a:cubicBezTo>
                  <a:pt x="2599" y="2235"/>
                  <a:pt x="2524" y="2250"/>
                  <a:pt x="2452" y="2275"/>
                </a:cubicBezTo>
                <a:cubicBezTo>
                  <a:pt x="2435" y="1976"/>
                  <a:pt x="2442" y="1694"/>
                  <a:pt x="2310" y="1416"/>
                </a:cubicBezTo>
                <a:cubicBezTo>
                  <a:pt x="2198" y="1181"/>
                  <a:pt x="2004" y="998"/>
                  <a:pt x="1851" y="787"/>
                </a:cubicBezTo>
                <a:close/>
                <a:moveTo>
                  <a:pt x="3663" y="647"/>
                </a:moveTo>
                <a:cubicBezTo>
                  <a:pt x="3524" y="769"/>
                  <a:pt x="3452" y="925"/>
                  <a:pt x="3409" y="1093"/>
                </a:cubicBezTo>
                <a:cubicBezTo>
                  <a:pt x="3318" y="782"/>
                  <a:pt x="3049" y="514"/>
                  <a:pt x="2741" y="407"/>
                </a:cubicBezTo>
                <a:cubicBezTo>
                  <a:pt x="3068" y="410"/>
                  <a:pt x="3379" y="495"/>
                  <a:pt x="3663" y="647"/>
                </a:cubicBezTo>
                <a:close/>
                <a:moveTo>
                  <a:pt x="3372" y="1224"/>
                </a:moveTo>
                <a:cubicBezTo>
                  <a:pt x="3373" y="1229"/>
                  <a:pt x="3375" y="1234"/>
                  <a:pt x="3378" y="1237"/>
                </a:cubicBezTo>
                <a:cubicBezTo>
                  <a:pt x="3367" y="1296"/>
                  <a:pt x="3359" y="1356"/>
                  <a:pt x="3351" y="1415"/>
                </a:cubicBezTo>
                <a:cubicBezTo>
                  <a:pt x="3300" y="1800"/>
                  <a:pt x="3212" y="2125"/>
                  <a:pt x="2789" y="2228"/>
                </a:cubicBezTo>
                <a:cubicBezTo>
                  <a:pt x="2783" y="2230"/>
                  <a:pt x="2778" y="2233"/>
                  <a:pt x="2775" y="2237"/>
                </a:cubicBezTo>
                <a:cubicBezTo>
                  <a:pt x="2769" y="2237"/>
                  <a:pt x="2764" y="2236"/>
                  <a:pt x="2759" y="2236"/>
                </a:cubicBezTo>
                <a:cubicBezTo>
                  <a:pt x="2772" y="1929"/>
                  <a:pt x="2973" y="1650"/>
                  <a:pt x="2931" y="1339"/>
                </a:cubicBezTo>
                <a:cubicBezTo>
                  <a:pt x="2887" y="1011"/>
                  <a:pt x="2645" y="759"/>
                  <a:pt x="2596" y="434"/>
                </a:cubicBezTo>
                <a:cubicBezTo>
                  <a:pt x="2973" y="507"/>
                  <a:pt x="3319" y="841"/>
                  <a:pt x="3372" y="1224"/>
                </a:cubicBezTo>
                <a:close/>
                <a:moveTo>
                  <a:pt x="2530" y="417"/>
                </a:moveTo>
                <a:cubicBezTo>
                  <a:pt x="2567" y="707"/>
                  <a:pt x="2753" y="932"/>
                  <a:pt x="2838" y="1204"/>
                </a:cubicBezTo>
                <a:cubicBezTo>
                  <a:pt x="2768" y="1075"/>
                  <a:pt x="2662" y="977"/>
                  <a:pt x="2503" y="920"/>
                </a:cubicBezTo>
                <a:cubicBezTo>
                  <a:pt x="2252" y="830"/>
                  <a:pt x="1984" y="841"/>
                  <a:pt x="1776" y="653"/>
                </a:cubicBezTo>
                <a:cubicBezTo>
                  <a:pt x="2010" y="526"/>
                  <a:pt x="2264" y="444"/>
                  <a:pt x="2530" y="417"/>
                </a:cubicBezTo>
                <a:close/>
                <a:moveTo>
                  <a:pt x="1711" y="690"/>
                </a:moveTo>
                <a:cubicBezTo>
                  <a:pt x="1851" y="932"/>
                  <a:pt x="2056" y="1126"/>
                  <a:pt x="2206" y="1361"/>
                </a:cubicBezTo>
                <a:cubicBezTo>
                  <a:pt x="2225" y="1391"/>
                  <a:pt x="2241" y="1421"/>
                  <a:pt x="2256" y="1452"/>
                </a:cubicBezTo>
                <a:cubicBezTo>
                  <a:pt x="1946" y="1216"/>
                  <a:pt x="1488" y="1298"/>
                  <a:pt x="1128" y="1175"/>
                </a:cubicBezTo>
                <a:cubicBezTo>
                  <a:pt x="1302" y="980"/>
                  <a:pt x="1498" y="816"/>
                  <a:pt x="1711" y="690"/>
                </a:cubicBezTo>
                <a:close/>
                <a:moveTo>
                  <a:pt x="1069" y="1244"/>
                </a:moveTo>
                <a:cubicBezTo>
                  <a:pt x="1165" y="1463"/>
                  <a:pt x="1374" y="1588"/>
                  <a:pt x="1578" y="1698"/>
                </a:cubicBezTo>
                <a:cubicBezTo>
                  <a:pt x="1873" y="1858"/>
                  <a:pt x="2191" y="2006"/>
                  <a:pt x="2347" y="2321"/>
                </a:cubicBezTo>
                <a:cubicBezTo>
                  <a:pt x="2333" y="2329"/>
                  <a:pt x="2320" y="2337"/>
                  <a:pt x="2306" y="2345"/>
                </a:cubicBezTo>
                <a:cubicBezTo>
                  <a:pt x="2304" y="2342"/>
                  <a:pt x="2302" y="2340"/>
                  <a:pt x="2299" y="2337"/>
                </a:cubicBezTo>
                <a:cubicBezTo>
                  <a:pt x="2034" y="2156"/>
                  <a:pt x="1747" y="2043"/>
                  <a:pt x="1424" y="2034"/>
                </a:cubicBezTo>
                <a:cubicBezTo>
                  <a:pt x="1111" y="2026"/>
                  <a:pt x="803" y="2128"/>
                  <a:pt x="515" y="2243"/>
                </a:cubicBezTo>
                <a:cubicBezTo>
                  <a:pt x="645" y="1864"/>
                  <a:pt x="835" y="1525"/>
                  <a:pt x="1069" y="1244"/>
                </a:cubicBezTo>
                <a:close/>
                <a:moveTo>
                  <a:pt x="486" y="2334"/>
                </a:moveTo>
                <a:cubicBezTo>
                  <a:pt x="640" y="2389"/>
                  <a:pt x="811" y="2395"/>
                  <a:pt x="986" y="2388"/>
                </a:cubicBezTo>
                <a:cubicBezTo>
                  <a:pt x="990" y="2391"/>
                  <a:pt x="994" y="2394"/>
                  <a:pt x="1000" y="2396"/>
                </a:cubicBezTo>
                <a:cubicBezTo>
                  <a:pt x="1337" y="2474"/>
                  <a:pt x="1687" y="2498"/>
                  <a:pt x="1999" y="2658"/>
                </a:cubicBezTo>
                <a:cubicBezTo>
                  <a:pt x="1997" y="2661"/>
                  <a:pt x="1995" y="2664"/>
                  <a:pt x="1993" y="2667"/>
                </a:cubicBezTo>
                <a:cubicBezTo>
                  <a:pt x="1787" y="2614"/>
                  <a:pt x="1564" y="2600"/>
                  <a:pt x="1360" y="2669"/>
                </a:cubicBezTo>
                <a:cubicBezTo>
                  <a:pt x="1172" y="2734"/>
                  <a:pt x="1033" y="2896"/>
                  <a:pt x="865" y="2998"/>
                </a:cubicBezTo>
                <a:cubicBezTo>
                  <a:pt x="694" y="3097"/>
                  <a:pt x="524" y="3195"/>
                  <a:pt x="324" y="3221"/>
                </a:cubicBezTo>
                <a:cubicBezTo>
                  <a:pt x="343" y="2910"/>
                  <a:pt x="398" y="2612"/>
                  <a:pt x="486" y="2334"/>
                </a:cubicBezTo>
                <a:close/>
                <a:moveTo>
                  <a:pt x="1960" y="2725"/>
                </a:moveTo>
                <a:cubicBezTo>
                  <a:pt x="1935" y="2771"/>
                  <a:pt x="1911" y="2820"/>
                  <a:pt x="1891" y="2871"/>
                </a:cubicBezTo>
                <a:cubicBezTo>
                  <a:pt x="1668" y="2753"/>
                  <a:pt x="1447" y="2741"/>
                  <a:pt x="1214" y="2824"/>
                </a:cubicBezTo>
                <a:cubicBezTo>
                  <a:pt x="1231" y="2812"/>
                  <a:pt x="1247" y="2800"/>
                  <a:pt x="1264" y="2789"/>
                </a:cubicBezTo>
                <a:cubicBezTo>
                  <a:pt x="1466" y="2656"/>
                  <a:pt x="1734" y="2669"/>
                  <a:pt x="1960" y="2725"/>
                </a:cubicBezTo>
                <a:close/>
                <a:moveTo>
                  <a:pt x="320" y="3284"/>
                </a:moveTo>
                <a:cubicBezTo>
                  <a:pt x="565" y="3254"/>
                  <a:pt x="773" y="3126"/>
                  <a:pt x="985" y="3005"/>
                </a:cubicBezTo>
                <a:cubicBezTo>
                  <a:pt x="1280" y="2837"/>
                  <a:pt x="1561" y="2764"/>
                  <a:pt x="1869" y="2931"/>
                </a:cubicBezTo>
                <a:cubicBezTo>
                  <a:pt x="1862" y="2952"/>
                  <a:pt x="1855" y="2973"/>
                  <a:pt x="1848" y="2995"/>
                </a:cubicBezTo>
                <a:cubicBezTo>
                  <a:pt x="1843" y="2992"/>
                  <a:pt x="1836" y="2991"/>
                  <a:pt x="1828" y="2993"/>
                </a:cubicBezTo>
                <a:cubicBezTo>
                  <a:pt x="1353" y="3097"/>
                  <a:pt x="814" y="3467"/>
                  <a:pt x="320" y="3289"/>
                </a:cubicBezTo>
                <a:cubicBezTo>
                  <a:pt x="320" y="3288"/>
                  <a:pt x="320" y="3286"/>
                  <a:pt x="320" y="3284"/>
                </a:cubicBezTo>
                <a:close/>
                <a:moveTo>
                  <a:pt x="316" y="3454"/>
                </a:moveTo>
                <a:cubicBezTo>
                  <a:pt x="316" y="3421"/>
                  <a:pt x="317" y="3388"/>
                  <a:pt x="318" y="3355"/>
                </a:cubicBezTo>
                <a:cubicBezTo>
                  <a:pt x="820" y="3526"/>
                  <a:pt x="1350" y="3168"/>
                  <a:pt x="1831" y="3058"/>
                </a:cubicBezTo>
                <a:cubicBezTo>
                  <a:pt x="1816" y="3119"/>
                  <a:pt x="1805" y="3182"/>
                  <a:pt x="1797" y="3247"/>
                </a:cubicBezTo>
                <a:cubicBezTo>
                  <a:pt x="1796" y="3247"/>
                  <a:pt x="1795" y="3246"/>
                  <a:pt x="1794" y="3246"/>
                </a:cubicBezTo>
                <a:cubicBezTo>
                  <a:pt x="1567" y="3251"/>
                  <a:pt x="1356" y="3313"/>
                  <a:pt x="1154" y="3412"/>
                </a:cubicBezTo>
                <a:cubicBezTo>
                  <a:pt x="1016" y="3448"/>
                  <a:pt x="893" y="3519"/>
                  <a:pt x="810" y="3654"/>
                </a:cubicBezTo>
                <a:cubicBezTo>
                  <a:pt x="631" y="3943"/>
                  <a:pt x="760" y="4391"/>
                  <a:pt x="505" y="4637"/>
                </a:cubicBezTo>
                <a:cubicBezTo>
                  <a:pt x="383" y="4273"/>
                  <a:pt x="316" y="3874"/>
                  <a:pt x="316" y="3454"/>
                </a:cubicBezTo>
                <a:close/>
                <a:moveTo>
                  <a:pt x="1790" y="3310"/>
                </a:moveTo>
                <a:cubicBezTo>
                  <a:pt x="1787" y="3344"/>
                  <a:pt x="1786" y="3378"/>
                  <a:pt x="1786" y="3413"/>
                </a:cubicBezTo>
                <a:cubicBezTo>
                  <a:pt x="1662" y="3396"/>
                  <a:pt x="1525" y="3379"/>
                  <a:pt x="1391" y="3382"/>
                </a:cubicBezTo>
                <a:cubicBezTo>
                  <a:pt x="1519" y="3339"/>
                  <a:pt x="1651" y="3314"/>
                  <a:pt x="1790" y="3310"/>
                </a:cubicBezTo>
                <a:close/>
                <a:moveTo>
                  <a:pt x="528" y="4702"/>
                </a:moveTo>
                <a:cubicBezTo>
                  <a:pt x="749" y="4514"/>
                  <a:pt x="738" y="4164"/>
                  <a:pt x="791" y="3902"/>
                </a:cubicBezTo>
                <a:cubicBezTo>
                  <a:pt x="892" y="3407"/>
                  <a:pt x="1380" y="3420"/>
                  <a:pt x="1786" y="3477"/>
                </a:cubicBezTo>
                <a:cubicBezTo>
                  <a:pt x="1787" y="3492"/>
                  <a:pt x="1787" y="3507"/>
                  <a:pt x="1788" y="3522"/>
                </a:cubicBezTo>
                <a:cubicBezTo>
                  <a:pt x="1434" y="3480"/>
                  <a:pt x="1201" y="3660"/>
                  <a:pt x="1044" y="3968"/>
                </a:cubicBezTo>
                <a:cubicBezTo>
                  <a:pt x="925" y="4203"/>
                  <a:pt x="842" y="4667"/>
                  <a:pt x="538" y="4730"/>
                </a:cubicBezTo>
                <a:cubicBezTo>
                  <a:pt x="535" y="4721"/>
                  <a:pt x="531" y="4712"/>
                  <a:pt x="528" y="4702"/>
                </a:cubicBezTo>
                <a:close/>
                <a:moveTo>
                  <a:pt x="561" y="4791"/>
                </a:moveTo>
                <a:cubicBezTo>
                  <a:pt x="815" y="4736"/>
                  <a:pt x="913" y="4432"/>
                  <a:pt x="1001" y="4220"/>
                </a:cubicBezTo>
                <a:cubicBezTo>
                  <a:pt x="1150" y="3862"/>
                  <a:pt x="1342" y="3525"/>
                  <a:pt x="1786" y="3585"/>
                </a:cubicBezTo>
                <a:cubicBezTo>
                  <a:pt x="1788" y="3585"/>
                  <a:pt x="1790" y="3585"/>
                  <a:pt x="1792" y="3585"/>
                </a:cubicBezTo>
                <a:cubicBezTo>
                  <a:pt x="1795" y="3617"/>
                  <a:pt x="1799" y="3649"/>
                  <a:pt x="1803" y="3681"/>
                </a:cubicBezTo>
                <a:cubicBezTo>
                  <a:pt x="1370" y="3853"/>
                  <a:pt x="1238" y="4312"/>
                  <a:pt x="1226" y="4744"/>
                </a:cubicBezTo>
                <a:cubicBezTo>
                  <a:pt x="1214" y="5194"/>
                  <a:pt x="1316" y="5679"/>
                  <a:pt x="1513" y="6087"/>
                </a:cubicBezTo>
                <a:cubicBezTo>
                  <a:pt x="1103" y="5784"/>
                  <a:pt x="770" y="5333"/>
                  <a:pt x="561" y="4791"/>
                </a:cubicBezTo>
                <a:close/>
                <a:moveTo>
                  <a:pt x="1291" y="4850"/>
                </a:moveTo>
                <a:cubicBezTo>
                  <a:pt x="1278" y="4425"/>
                  <a:pt x="1382" y="3921"/>
                  <a:pt x="1816" y="3744"/>
                </a:cubicBezTo>
                <a:cubicBezTo>
                  <a:pt x="1836" y="3849"/>
                  <a:pt x="1866" y="3948"/>
                  <a:pt x="1906" y="4039"/>
                </a:cubicBezTo>
                <a:cubicBezTo>
                  <a:pt x="1902" y="4041"/>
                  <a:pt x="1898" y="4043"/>
                  <a:pt x="1894" y="4047"/>
                </a:cubicBezTo>
                <a:cubicBezTo>
                  <a:pt x="1653" y="4296"/>
                  <a:pt x="1526" y="4587"/>
                  <a:pt x="1499" y="4932"/>
                </a:cubicBezTo>
                <a:cubicBezTo>
                  <a:pt x="1473" y="5279"/>
                  <a:pt x="1534" y="5627"/>
                  <a:pt x="1531" y="5974"/>
                </a:cubicBezTo>
                <a:cubicBezTo>
                  <a:pt x="1377" y="5623"/>
                  <a:pt x="1302" y="5229"/>
                  <a:pt x="1291" y="4850"/>
                </a:cubicBezTo>
                <a:close/>
                <a:moveTo>
                  <a:pt x="1581" y="6136"/>
                </a:moveTo>
                <a:cubicBezTo>
                  <a:pt x="1591" y="6127"/>
                  <a:pt x="1596" y="6113"/>
                  <a:pt x="1588" y="6098"/>
                </a:cubicBezTo>
                <a:cubicBezTo>
                  <a:pt x="1587" y="6095"/>
                  <a:pt x="1586" y="6093"/>
                  <a:pt x="1585" y="6090"/>
                </a:cubicBezTo>
                <a:cubicBezTo>
                  <a:pt x="1589" y="6085"/>
                  <a:pt x="1592" y="6079"/>
                  <a:pt x="1592" y="6071"/>
                </a:cubicBezTo>
                <a:cubicBezTo>
                  <a:pt x="1608" y="5748"/>
                  <a:pt x="1564" y="5428"/>
                  <a:pt x="1559" y="5106"/>
                </a:cubicBezTo>
                <a:cubicBezTo>
                  <a:pt x="1552" y="4719"/>
                  <a:pt x="1663" y="4381"/>
                  <a:pt x="1933" y="4099"/>
                </a:cubicBezTo>
                <a:cubicBezTo>
                  <a:pt x="1980" y="4196"/>
                  <a:pt x="2038" y="4283"/>
                  <a:pt x="2104" y="4358"/>
                </a:cubicBezTo>
                <a:cubicBezTo>
                  <a:pt x="1409" y="4843"/>
                  <a:pt x="2154" y="5889"/>
                  <a:pt x="2367" y="6469"/>
                </a:cubicBezTo>
                <a:cubicBezTo>
                  <a:pt x="2086" y="6415"/>
                  <a:pt x="1821" y="6301"/>
                  <a:pt x="1581" y="6136"/>
                </a:cubicBezTo>
                <a:close/>
                <a:moveTo>
                  <a:pt x="2022" y="5511"/>
                </a:moveTo>
                <a:cubicBezTo>
                  <a:pt x="1888" y="5154"/>
                  <a:pt x="1769" y="4666"/>
                  <a:pt x="2140" y="4410"/>
                </a:cubicBezTo>
                <a:cubicBezTo>
                  <a:pt x="2143" y="4408"/>
                  <a:pt x="2145" y="4405"/>
                  <a:pt x="2147" y="4403"/>
                </a:cubicBezTo>
                <a:cubicBezTo>
                  <a:pt x="2181" y="4437"/>
                  <a:pt x="2217" y="4469"/>
                  <a:pt x="2255" y="4497"/>
                </a:cubicBezTo>
                <a:cubicBezTo>
                  <a:pt x="2254" y="4498"/>
                  <a:pt x="2253" y="4500"/>
                  <a:pt x="2252" y="4502"/>
                </a:cubicBezTo>
                <a:cubicBezTo>
                  <a:pt x="2166" y="4757"/>
                  <a:pt x="2054" y="4990"/>
                  <a:pt x="2108" y="5264"/>
                </a:cubicBezTo>
                <a:cubicBezTo>
                  <a:pt x="2146" y="5456"/>
                  <a:pt x="2235" y="5639"/>
                  <a:pt x="2294" y="5826"/>
                </a:cubicBezTo>
                <a:cubicBezTo>
                  <a:pt x="2346" y="5991"/>
                  <a:pt x="2377" y="6159"/>
                  <a:pt x="2382" y="6330"/>
                </a:cubicBezTo>
                <a:cubicBezTo>
                  <a:pt x="2271" y="6053"/>
                  <a:pt x="2126" y="5790"/>
                  <a:pt x="2022" y="5511"/>
                </a:cubicBezTo>
                <a:close/>
                <a:moveTo>
                  <a:pt x="2725" y="6502"/>
                </a:moveTo>
                <a:cubicBezTo>
                  <a:pt x="2629" y="6502"/>
                  <a:pt x="2535" y="6495"/>
                  <a:pt x="2443" y="6481"/>
                </a:cubicBezTo>
                <a:cubicBezTo>
                  <a:pt x="2467" y="6087"/>
                  <a:pt x="2327" y="5743"/>
                  <a:pt x="2205" y="5376"/>
                </a:cubicBezTo>
                <a:cubicBezTo>
                  <a:pt x="2102" y="5065"/>
                  <a:pt x="2209" y="4824"/>
                  <a:pt x="2309" y="4532"/>
                </a:cubicBezTo>
                <a:cubicBezTo>
                  <a:pt x="2340" y="4551"/>
                  <a:pt x="2371" y="4568"/>
                  <a:pt x="2403" y="4582"/>
                </a:cubicBezTo>
                <a:cubicBezTo>
                  <a:pt x="2402" y="4583"/>
                  <a:pt x="2401" y="4585"/>
                  <a:pt x="2401" y="4587"/>
                </a:cubicBezTo>
                <a:cubicBezTo>
                  <a:pt x="2324" y="4917"/>
                  <a:pt x="2367" y="5260"/>
                  <a:pt x="2582" y="5532"/>
                </a:cubicBezTo>
                <a:cubicBezTo>
                  <a:pt x="2718" y="5703"/>
                  <a:pt x="2897" y="5830"/>
                  <a:pt x="3030" y="6005"/>
                </a:cubicBezTo>
                <a:cubicBezTo>
                  <a:pt x="3127" y="6133"/>
                  <a:pt x="3199" y="6281"/>
                  <a:pt x="3280" y="6420"/>
                </a:cubicBezTo>
                <a:cubicBezTo>
                  <a:pt x="3101" y="6473"/>
                  <a:pt x="2916" y="6502"/>
                  <a:pt x="2725" y="6502"/>
                </a:cubicBezTo>
                <a:close/>
                <a:moveTo>
                  <a:pt x="3319" y="6362"/>
                </a:moveTo>
                <a:cubicBezTo>
                  <a:pt x="3177" y="6122"/>
                  <a:pt x="3048" y="5899"/>
                  <a:pt x="2837" y="5705"/>
                </a:cubicBezTo>
                <a:cubicBezTo>
                  <a:pt x="2510" y="5404"/>
                  <a:pt x="2360" y="5047"/>
                  <a:pt x="2462" y="4604"/>
                </a:cubicBezTo>
                <a:lnTo>
                  <a:pt x="2462" y="4604"/>
                </a:lnTo>
                <a:cubicBezTo>
                  <a:pt x="2520" y="4623"/>
                  <a:pt x="2580" y="4634"/>
                  <a:pt x="2641" y="4638"/>
                </a:cubicBezTo>
                <a:cubicBezTo>
                  <a:pt x="2615" y="4952"/>
                  <a:pt x="2787" y="5218"/>
                  <a:pt x="2967" y="5465"/>
                </a:cubicBezTo>
                <a:cubicBezTo>
                  <a:pt x="3152" y="5717"/>
                  <a:pt x="3444" y="6033"/>
                  <a:pt x="3319" y="6362"/>
                </a:cubicBezTo>
                <a:close/>
                <a:moveTo>
                  <a:pt x="3378" y="6388"/>
                </a:moveTo>
                <a:cubicBezTo>
                  <a:pt x="3476" y="6127"/>
                  <a:pt x="3344" y="5880"/>
                  <a:pt x="3189" y="5660"/>
                </a:cubicBezTo>
                <a:cubicBezTo>
                  <a:pt x="2977" y="5357"/>
                  <a:pt x="2664" y="5037"/>
                  <a:pt x="2704" y="4638"/>
                </a:cubicBezTo>
                <a:cubicBezTo>
                  <a:pt x="2713" y="4638"/>
                  <a:pt x="2721" y="4637"/>
                  <a:pt x="2730" y="4637"/>
                </a:cubicBezTo>
                <a:cubicBezTo>
                  <a:pt x="2734" y="4639"/>
                  <a:pt x="2739" y="4640"/>
                  <a:pt x="2744" y="4640"/>
                </a:cubicBezTo>
                <a:cubicBezTo>
                  <a:pt x="2789" y="4640"/>
                  <a:pt x="2833" y="4634"/>
                  <a:pt x="2876" y="4625"/>
                </a:cubicBezTo>
                <a:cubicBezTo>
                  <a:pt x="2958" y="4950"/>
                  <a:pt x="3054" y="5295"/>
                  <a:pt x="3336" y="5501"/>
                </a:cubicBezTo>
                <a:cubicBezTo>
                  <a:pt x="3621" y="5710"/>
                  <a:pt x="4052" y="5649"/>
                  <a:pt x="4396" y="5646"/>
                </a:cubicBezTo>
                <a:cubicBezTo>
                  <a:pt x="4114" y="5991"/>
                  <a:pt x="3766" y="6249"/>
                  <a:pt x="3378" y="6388"/>
                </a:cubicBezTo>
                <a:close/>
                <a:moveTo>
                  <a:pt x="3403" y="5469"/>
                </a:moveTo>
                <a:cubicBezTo>
                  <a:pt x="3108" y="5306"/>
                  <a:pt x="3014" y="4917"/>
                  <a:pt x="2938" y="4611"/>
                </a:cubicBezTo>
                <a:cubicBezTo>
                  <a:pt x="2979" y="4598"/>
                  <a:pt x="3018" y="4582"/>
                  <a:pt x="3057" y="4562"/>
                </a:cubicBezTo>
                <a:cubicBezTo>
                  <a:pt x="3164" y="4821"/>
                  <a:pt x="3374" y="4958"/>
                  <a:pt x="3637" y="5051"/>
                </a:cubicBezTo>
                <a:cubicBezTo>
                  <a:pt x="3960" y="5166"/>
                  <a:pt x="4288" y="5246"/>
                  <a:pt x="4433" y="5582"/>
                </a:cubicBezTo>
                <a:cubicBezTo>
                  <a:pt x="4094" y="5579"/>
                  <a:pt x="3709" y="5637"/>
                  <a:pt x="3403" y="5469"/>
                </a:cubicBezTo>
                <a:close/>
                <a:moveTo>
                  <a:pt x="3905" y="5073"/>
                </a:moveTo>
                <a:cubicBezTo>
                  <a:pt x="3580" y="4959"/>
                  <a:pt x="3250" y="4878"/>
                  <a:pt x="3112" y="4532"/>
                </a:cubicBezTo>
                <a:cubicBezTo>
                  <a:pt x="3167" y="4498"/>
                  <a:pt x="3220" y="4456"/>
                  <a:pt x="3268" y="4408"/>
                </a:cubicBezTo>
                <a:cubicBezTo>
                  <a:pt x="3572" y="4964"/>
                  <a:pt x="4345" y="4866"/>
                  <a:pt x="4886" y="4799"/>
                </a:cubicBezTo>
                <a:cubicBezTo>
                  <a:pt x="4780" y="5070"/>
                  <a:pt x="4643" y="5319"/>
                  <a:pt x="4481" y="5537"/>
                </a:cubicBezTo>
                <a:cubicBezTo>
                  <a:pt x="4367" y="5294"/>
                  <a:pt x="4160" y="5164"/>
                  <a:pt x="3905" y="507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2" name="Oval 10">
            <a:extLst>
              <a:ext uri="{FF2B5EF4-FFF2-40B4-BE49-F238E27FC236}">
                <a16:creationId xmlns:a16="http://schemas.microsoft.com/office/drawing/2014/main" xmlns="" id="{75C852C7-EECC-4524-83D6-22419A0E0C8C}"/>
              </a:ext>
            </a:extLst>
          </p:cNvPr>
          <p:cNvSpPr/>
          <p:nvPr/>
        </p:nvSpPr>
        <p:spPr>
          <a:xfrm>
            <a:off x="9987008" y="2244094"/>
            <a:ext cx="501174" cy="469454"/>
          </a:xfrm>
          <a:custGeom>
            <a:avLst/>
            <a:gdLst>
              <a:gd name="connsiteX0" fmla="*/ 397777 w 607639"/>
              <a:gd name="connsiteY0" fmla="*/ 500309 h 569181"/>
              <a:gd name="connsiteX1" fmla="*/ 429108 w 607639"/>
              <a:gd name="connsiteY1" fmla="*/ 500309 h 569181"/>
              <a:gd name="connsiteX2" fmla="*/ 429108 w 607639"/>
              <a:gd name="connsiteY2" fmla="*/ 519150 h 569181"/>
              <a:gd name="connsiteX3" fmla="*/ 397777 w 607639"/>
              <a:gd name="connsiteY3" fmla="*/ 519150 h 569181"/>
              <a:gd name="connsiteX4" fmla="*/ 178531 w 607639"/>
              <a:gd name="connsiteY4" fmla="*/ 500309 h 569181"/>
              <a:gd name="connsiteX5" fmla="*/ 372657 w 607639"/>
              <a:gd name="connsiteY5" fmla="*/ 500309 h 569181"/>
              <a:gd name="connsiteX6" fmla="*/ 372657 w 607639"/>
              <a:gd name="connsiteY6" fmla="*/ 519150 h 569181"/>
              <a:gd name="connsiteX7" fmla="*/ 178531 w 607639"/>
              <a:gd name="connsiteY7" fmla="*/ 519150 h 569181"/>
              <a:gd name="connsiteX8" fmla="*/ 144099 w 607639"/>
              <a:gd name="connsiteY8" fmla="*/ 469030 h 569181"/>
              <a:gd name="connsiteX9" fmla="*/ 144099 w 607639"/>
              <a:gd name="connsiteY9" fmla="*/ 550342 h 569181"/>
              <a:gd name="connsiteX10" fmla="*/ 463540 w 607639"/>
              <a:gd name="connsiteY10" fmla="*/ 550342 h 569181"/>
              <a:gd name="connsiteX11" fmla="*/ 463540 w 607639"/>
              <a:gd name="connsiteY11" fmla="*/ 469030 h 569181"/>
              <a:gd name="connsiteX12" fmla="*/ 50110 w 607639"/>
              <a:gd name="connsiteY12" fmla="*/ 425308 h 569181"/>
              <a:gd name="connsiteX13" fmla="*/ 50110 w 607639"/>
              <a:gd name="connsiteY13" fmla="*/ 550342 h 569181"/>
              <a:gd name="connsiteX14" fmla="*/ 125319 w 607639"/>
              <a:gd name="connsiteY14" fmla="*/ 550342 h 569181"/>
              <a:gd name="connsiteX15" fmla="*/ 125319 w 607639"/>
              <a:gd name="connsiteY15" fmla="*/ 450279 h 569181"/>
              <a:gd name="connsiteX16" fmla="*/ 482320 w 607639"/>
              <a:gd name="connsiteY16" fmla="*/ 450279 h 569181"/>
              <a:gd name="connsiteX17" fmla="*/ 482320 w 607639"/>
              <a:gd name="connsiteY17" fmla="*/ 550342 h 569181"/>
              <a:gd name="connsiteX18" fmla="*/ 557529 w 607639"/>
              <a:gd name="connsiteY18" fmla="*/ 550342 h 569181"/>
              <a:gd name="connsiteX19" fmla="*/ 557529 w 607639"/>
              <a:gd name="connsiteY19" fmla="*/ 425308 h 569181"/>
              <a:gd name="connsiteX20" fmla="*/ 18780 w 607639"/>
              <a:gd name="connsiteY20" fmla="*/ 368968 h 569181"/>
              <a:gd name="connsiteX21" fmla="*/ 18780 w 607639"/>
              <a:gd name="connsiteY21" fmla="*/ 406558 h 569181"/>
              <a:gd name="connsiteX22" fmla="*/ 588859 w 607639"/>
              <a:gd name="connsiteY22" fmla="*/ 406558 h 569181"/>
              <a:gd name="connsiteX23" fmla="*/ 588859 w 607639"/>
              <a:gd name="connsiteY23" fmla="*/ 368968 h 569181"/>
              <a:gd name="connsiteX24" fmla="*/ 438440 w 607639"/>
              <a:gd name="connsiteY24" fmla="*/ 312716 h 569181"/>
              <a:gd name="connsiteX25" fmla="*/ 438440 w 607639"/>
              <a:gd name="connsiteY25" fmla="*/ 350217 h 569181"/>
              <a:gd name="connsiteX26" fmla="*/ 532430 w 607639"/>
              <a:gd name="connsiteY26" fmla="*/ 350217 h 569181"/>
              <a:gd name="connsiteX27" fmla="*/ 532430 w 607639"/>
              <a:gd name="connsiteY27" fmla="*/ 312716 h 569181"/>
              <a:gd name="connsiteX28" fmla="*/ 473000 w 607639"/>
              <a:gd name="connsiteY28" fmla="*/ 256435 h 569181"/>
              <a:gd name="connsiteX29" fmla="*/ 497980 w 607639"/>
              <a:gd name="connsiteY29" fmla="*/ 256435 h 569181"/>
              <a:gd name="connsiteX30" fmla="*/ 497980 w 607639"/>
              <a:gd name="connsiteY30" fmla="*/ 275205 h 569181"/>
              <a:gd name="connsiteX31" fmla="*/ 473000 w 607639"/>
              <a:gd name="connsiteY31" fmla="*/ 275205 h 569181"/>
              <a:gd name="connsiteX32" fmla="*/ 473000 w 607639"/>
              <a:gd name="connsiteY32" fmla="*/ 218894 h 569181"/>
              <a:gd name="connsiteX33" fmla="*/ 497980 w 607639"/>
              <a:gd name="connsiteY33" fmla="*/ 218894 h 569181"/>
              <a:gd name="connsiteX34" fmla="*/ 497980 w 607639"/>
              <a:gd name="connsiteY34" fmla="*/ 237594 h 569181"/>
              <a:gd name="connsiteX35" fmla="*/ 473000 w 607639"/>
              <a:gd name="connsiteY35" fmla="*/ 237594 h 569181"/>
              <a:gd name="connsiteX36" fmla="*/ 438440 w 607639"/>
              <a:gd name="connsiteY36" fmla="*/ 188039 h 569181"/>
              <a:gd name="connsiteX37" fmla="*/ 438440 w 607639"/>
              <a:gd name="connsiteY37" fmla="*/ 293966 h 569181"/>
              <a:gd name="connsiteX38" fmla="*/ 532430 w 607639"/>
              <a:gd name="connsiteY38" fmla="*/ 293966 h 569181"/>
              <a:gd name="connsiteX39" fmla="*/ 532430 w 607639"/>
              <a:gd name="connsiteY39" fmla="*/ 188039 h 569181"/>
              <a:gd name="connsiteX40" fmla="*/ 485435 w 607639"/>
              <a:gd name="connsiteY40" fmla="*/ 200124 h 569181"/>
              <a:gd name="connsiteX41" fmla="*/ 438440 w 607639"/>
              <a:gd name="connsiteY41" fmla="*/ 188039 h 569181"/>
              <a:gd name="connsiteX42" fmla="*/ 341396 w 607639"/>
              <a:gd name="connsiteY42" fmla="*/ 93852 h 569181"/>
              <a:gd name="connsiteX43" fmla="*/ 366447 w 607639"/>
              <a:gd name="connsiteY43" fmla="*/ 93852 h 569181"/>
              <a:gd name="connsiteX44" fmla="*/ 366447 w 607639"/>
              <a:gd name="connsiteY44" fmla="*/ 112552 h 569181"/>
              <a:gd name="connsiteX45" fmla="*/ 341396 w 607639"/>
              <a:gd name="connsiteY45" fmla="*/ 112552 h 569181"/>
              <a:gd name="connsiteX46" fmla="*/ 303784 w 607639"/>
              <a:gd name="connsiteY46" fmla="*/ 93852 h 569181"/>
              <a:gd name="connsiteX47" fmla="*/ 328835 w 607639"/>
              <a:gd name="connsiteY47" fmla="*/ 93852 h 569181"/>
              <a:gd name="connsiteX48" fmla="*/ 328835 w 607639"/>
              <a:gd name="connsiteY48" fmla="*/ 112552 h 569181"/>
              <a:gd name="connsiteX49" fmla="*/ 303784 w 607639"/>
              <a:gd name="connsiteY49" fmla="*/ 112552 h 569181"/>
              <a:gd name="connsiteX50" fmla="*/ 162865 w 607639"/>
              <a:gd name="connsiteY50" fmla="*/ 84396 h 569181"/>
              <a:gd name="connsiteX51" fmla="*/ 181635 w 607639"/>
              <a:gd name="connsiteY51" fmla="*/ 84396 h 569181"/>
              <a:gd name="connsiteX52" fmla="*/ 181635 w 607639"/>
              <a:gd name="connsiteY52" fmla="*/ 159478 h 569181"/>
              <a:gd name="connsiteX53" fmla="*/ 162865 w 607639"/>
              <a:gd name="connsiteY53" fmla="*/ 159478 h 569181"/>
              <a:gd name="connsiteX54" fmla="*/ 281880 w 607639"/>
              <a:gd name="connsiteY54" fmla="*/ 62561 h 569181"/>
              <a:gd name="connsiteX55" fmla="*/ 281880 w 607639"/>
              <a:gd name="connsiteY55" fmla="*/ 143873 h 569181"/>
              <a:gd name="connsiteX56" fmla="*/ 397319 w 607639"/>
              <a:gd name="connsiteY56" fmla="*/ 143873 h 569181"/>
              <a:gd name="connsiteX57" fmla="*/ 388330 w 607639"/>
              <a:gd name="connsiteY57" fmla="*/ 103172 h 569181"/>
              <a:gd name="connsiteX58" fmla="*/ 397319 w 607639"/>
              <a:gd name="connsiteY58" fmla="*/ 62561 h 569181"/>
              <a:gd name="connsiteX59" fmla="*/ 231770 w 607639"/>
              <a:gd name="connsiteY59" fmla="*/ 62561 h 569181"/>
              <a:gd name="connsiteX60" fmla="*/ 231770 w 607639"/>
              <a:gd name="connsiteY60" fmla="*/ 143873 h 569181"/>
              <a:gd name="connsiteX61" fmla="*/ 263100 w 607639"/>
              <a:gd name="connsiteY61" fmla="*/ 143873 h 569181"/>
              <a:gd name="connsiteX62" fmla="*/ 263100 w 607639"/>
              <a:gd name="connsiteY62" fmla="*/ 62561 h 569181"/>
              <a:gd name="connsiteX63" fmla="*/ 485446 w 607639"/>
              <a:gd name="connsiteY63" fmla="*/ 50031 h 569181"/>
              <a:gd name="connsiteX64" fmla="*/ 538767 w 607639"/>
              <a:gd name="connsiteY64" fmla="*/ 103158 h 569181"/>
              <a:gd name="connsiteX65" fmla="*/ 485446 w 607639"/>
              <a:gd name="connsiteY65" fmla="*/ 156373 h 569181"/>
              <a:gd name="connsiteX66" fmla="*/ 485446 w 607639"/>
              <a:gd name="connsiteY66" fmla="*/ 137539 h 569181"/>
              <a:gd name="connsiteX67" fmla="*/ 519895 w 607639"/>
              <a:gd name="connsiteY67" fmla="*/ 103158 h 569181"/>
              <a:gd name="connsiteX68" fmla="*/ 485446 w 607639"/>
              <a:gd name="connsiteY68" fmla="*/ 68776 h 569181"/>
              <a:gd name="connsiteX69" fmla="*/ 450996 w 607639"/>
              <a:gd name="connsiteY69" fmla="*/ 103158 h 569181"/>
              <a:gd name="connsiteX70" fmla="*/ 432213 w 607639"/>
              <a:gd name="connsiteY70" fmla="*/ 103158 h 569181"/>
              <a:gd name="connsiteX71" fmla="*/ 485446 w 607639"/>
              <a:gd name="connsiteY71" fmla="*/ 50031 h 569181"/>
              <a:gd name="connsiteX72" fmla="*/ 162865 w 607639"/>
              <a:gd name="connsiteY72" fmla="*/ 46926 h 569181"/>
              <a:gd name="connsiteX73" fmla="*/ 181635 w 607639"/>
              <a:gd name="connsiteY73" fmla="*/ 46926 h 569181"/>
              <a:gd name="connsiteX74" fmla="*/ 181635 w 607639"/>
              <a:gd name="connsiteY74" fmla="*/ 71906 h 569181"/>
              <a:gd name="connsiteX75" fmla="*/ 162865 w 607639"/>
              <a:gd name="connsiteY75" fmla="*/ 71906 h 569181"/>
              <a:gd name="connsiteX76" fmla="*/ 485435 w 607639"/>
              <a:gd name="connsiteY76" fmla="*/ 25060 h 569181"/>
              <a:gd name="connsiteX77" fmla="*/ 421262 w 607639"/>
              <a:gd name="connsiteY77" fmla="*/ 58473 h 569181"/>
              <a:gd name="connsiteX78" fmla="*/ 407199 w 607639"/>
              <a:gd name="connsiteY78" fmla="*/ 103172 h 569181"/>
              <a:gd name="connsiteX79" fmla="*/ 421173 w 607639"/>
              <a:gd name="connsiteY79" fmla="*/ 147783 h 569181"/>
              <a:gd name="connsiteX80" fmla="*/ 421351 w 607639"/>
              <a:gd name="connsiteY80" fmla="*/ 147960 h 569181"/>
              <a:gd name="connsiteX81" fmla="*/ 435592 w 607639"/>
              <a:gd name="connsiteY81" fmla="*/ 163423 h 569181"/>
              <a:gd name="connsiteX82" fmla="*/ 435681 w 607639"/>
              <a:gd name="connsiteY82" fmla="*/ 163512 h 569181"/>
              <a:gd name="connsiteX83" fmla="*/ 485435 w 607639"/>
              <a:gd name="connsiteY83" fmla="*/ 181374 h 569181"/>
              <a:gd name="connsiteX84" fmla="*/ 535189 w 607639"/>
              <a:gd name="connsiteY84" fmla="*/ 163512 h 569181"/>
              <a:gd name="connsiteX85" fmla="*/ 563759 w 607639"/>
              <a:gd name="connsiteY85" fmla="*/ 103172 h 569181"/>
              <a:gd name="connsiteX86" fmla="*/ 485435 w 607639"/>
              <a:gd name="connsiteY86" fmla="*/ 25060 h 569181"/>
              <a:gd name="connsiteX87" fmla="*/ 43880 w 607639"/>
              <a:gd name="connsiteY87" fmla="*/ 18751 h 569181"/>
              <a:gd name="connsiteX88" fmla="*/ 43880 w 607639"/>
              <a:gd name="connsiteY88" fmla="*/ 50031 h 569181"/>
              <a:gd name="connsiteX89" fmla="*/ 131550 w 607639"/>
              <a:gd name="connsiteY89" fmla="*/ 50031 h 569181"/>
              <a:gd name="connsiteX90" fmla="*/ 131550 w 607639"/>
              <a:gd name="connsiteY90" fmla="*/ 156403 h 569181"/>
              <a:gd name="connsiteX91" fmla="*/ 43880 w 607639"/>
              <a:gd name="connsiteY91" fmla="*/ 156403 h 569181"/>
              <a:gd name="connsiteX92" fmla="*/ 43880 w 607639"/>
              <a:gd name="connsiteY92" fmla="*/ 187594 h 569181"/>
              <a:gd name="connsiteX93" fmla="*/ 212990 w 607639"/>
              <a:gd name="connsiteY93" fmla="*/ 187594 h 569181"/>
              <a:gd name="connsiteX94" fmla="*/ 212990 w 607639"/>
              <a:gd name="connsiteY94" fmla="*/ 18751 h 569181"/>
              <a:gd name="connsiteX95" fmla="*/ 25099 w 607639"/>
              <a:gd name="connsiteY95" fmla="*/ 0 h 569181"/>
              <a:gd name="connsiteX96" fmla="*/ 231770 w 607639"/>
              <a:gd name="connsiteY96" fmla="*/ 0 h 569181"/>
              <a:gd name="connsiteX97" fmla="*/ 231770 w 607639"/>
              <a:gd name="connsiteY97" fmla="*/ 43810 h 569181"/>
              <a:gd name="connsiteX98" fmla="*/ 408801 w 607639"/>
              <a:gd name="connsiteY98" fmla="*/ 43810 h 569181"/>
              <a:gd name="connsiteX99" fmla="*/ 485435 w 607639"/>
              <a:gd name="connsiteY99" fmla="*/ 6309 h 569181"/>
              <a:gd name="connsiteX100" fmla="*/ 582540 w 607639"/>
              <a:gd name="connsiteY100" fmla="*/ 103172 h 569181"/>
              <a:gd name="connsiteX101" fmla="*/ 551210 w 607639"/>
              <a:gd name="connsiteY101" fmla="*/ 174442 h 569181"/>
              <a:gd name="connsiteX102" fmla="*/ 551210 w 607639"/>
              <a:gd name="connsiteY102" fmla="*/ 350217 h 569181"/>
              <a:gd name="connsiteX103" fmla="*/ 607639 w 607639"/>
              <a:gd name="connsiteY103" fmla="*/ 350217 h 569181"/>
              <a:gd name="connsiteX104" fmla="*/ 607639 w 607639"/>
              <a:gd name="connsiteY104" fmla="*/ 425308 h 569181"/>
              <a:gd name="connsiteX105" fmla="*/ 576309 w 607639"/>
              <a:gd name="connsiteY105" fmla="*/ 425308 h 569181"/>
              <a:gd name="connsiteX106" fmla="*/ 576309 w 607639"/>
              <a:gd name="connsiteY106" fmla="*/ 569181 h 569181"/>
              <a:gd name="connsiteX107" fmla="*/ 31330 w 607639"/>
              <a:gd name="connsiteY107" fmla="*/ 569181 h 569181"/>
              <a:gd name="connsiteX108" fmla="*/ 31330 w 607639"/>
              <a:gd name="connsiteY108" fmla="*/ 425308 h 569181"/>
              <a:gd name="connsiteX109" fmla="*/ 0 w 607639"/>
              <a:gd name="connsiteY109" fmla="*/ 425308 h 569181"/>
              <a:gd name="connsiteX110" fmla="*/ 0 w 607639"/>
              <a:gd name="connsiteY110" fmla="*/ 350217 h 569181"/>
              <a:gd name="connsiteX111" fmla="*/ 419660 w 607639"/>
              <a:gd name="connsiteY111" fmla="*/ 350217 h 569181"/>
              <a:gd name="connsiteX112" fmla="*/ 419660 w 607639"/>
              <a:gd name="connsiteY112" fmla="*/ 174531 h 569181"/>
              <a:gd name="connsiteX113" fmla="*/ 408801 w 607639"/>
              <a:gd name="connsiteY113" fmla="*/ 162623 h 569181"/>
              <a:gd name="connsiteX114" fmla="*/ 231770 w 607639"/>
              <a:gd name="connsiteY114" fmla="*/ 162623 h 569181"/>
              <a:gd name="connsiteX115" fmla="*/ 231770 w 607639"/>
              <a:gd name="connsiteY115" fmla="*/ 206434 h 569181"/>
              <a:gd name="connsiteX116" fmla="*/ 25099 w 607639"/>
              <a:gd name="connsiteY116" fmla="*/ 206434 h 569181"/>
              <a:gd name="connsiteX117" fmla="*/ 25099 w 607639"/>
              <a:gd name="connsiteY117" fmla="*/ 137563 h 569181"/>
              <a:gd name="connsiteX118" fmla="*/ 112770 w 607639"/>
              <a:gd name="connsiteY118" fmla="*/ 137563 h 569181"/>
              <a:gd name="connsiteX119" fmla="*/ 112770 w 607639"/>
              <a:gd name="connsiteY119" fmla="*/ 68782 h 569181"/>
              <a:gd name="connsiteX120" fmla="*/ 25099 w 607639"/>
              <a:gd name="connsiteY120" fmla="*/ 68782 h 569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</a:cxnLst>
            <a:rect l="l" t="t" r="r" b="b"/>
            <a:pathLst>
              <a:path w="607639" h="569181">
                <a:moveTo>
                  <a:pt x="397777" y="500309"/>
                </a:moveTo>
                <a:lnTo>
                  <a:pt x="429108" y="500309"/>
                </a:lnTo>
                <a:lnTo>
                  <a:pt x="429108" y="519150"/>
                </a:lnTo>
                <a:lnTo>
                  <a:pt x="397777" y="519150"/>
                </a:lnTo>
                <a:close/>
                <a:moveTo>
                  <a:pt x="178531" y="500309"/>
                </a:moveTo>
                <a:lnTo>
                  <a:pt x="372657" y="500309"/>
                </a:lnTo>
                <a:lnTo>
                  <a:pt x="372657" y="519150"/>
                </a:lnTo>
                <a:lnTo>
                  <a:pt x="178531" y="519150"/>
                </a:lnTo>
                <a:close/>
                <a:moveTo>
                  <a:pt x="144099" y="469030"/>
                </a:moveTo>
                <a:lnTo>
                  <a:pt x="144099" y="550342"/>
                </a:lnTo>
                <a:lnTo>
                  <a:pt x="463540" y="550342"/>
                </a:lnTo>
                <a:lnTo>
                  <a:pt x="463540" y="469030"/>
                </a:lnTo>
                <a:close/>
                <a:moveTo>
                  <a:pt x="50110" y="425308"/>
                </a:moveTo>
                <a:lnTo>
                  <a:pt x="50110" y="550342"/>
                </a:lnTo>
                <a:lnTo>
                  <a:pt x="125319" y="550342"/>
                </a:lnTo>
                <a:lnTo>
                  <a:pt x="125319" y="450279"/>
                </a:lnTo>
                <a:lnTo>
                  <a:pt x="482320" y="450279"/>
                </a:lnTo>
                <a:lnTo>
                  <a:pt x="482320" y="550342"/>
                </a:lnTo>
                <a:lnTo>
                  <a:pt x="557529" y="550342"/>
                </a:lnTo>
                <a:lnTo>
                  <a:pt x="557529" y="425308"/>
                </a:lnTo>
                <a:close/>
                <a:moveTo>
                  <a:pt x="18780" y="368968"/>
                </a:moveTo>
                <a:lnTo>
                  <a:pt x="18780" y="406558"/>
                </a:lnTo>
                <a:lnTo>
                  <a:pt x="588859" y="406558"/>
                </a:lnTo>
                <a:lnTo>
                  <a:pt x="588859" y="368968"/>
                </a:lnTo>
                <a:close/>
                <a:moveTo>
                  <a:pt x="438440" y="312716"/>
                </a:moveTo>
                <a:lnTo>
                  <a:pt x="438440" y="350217"/>
                </a:lnTo>
                <a:lnTo>
                  <a:pt x="532430" y="350217"/>
                </a:lnTo>
                <a:lnTo>
                  <a:pt x="532430" y="312716"/>
                </a:lnTo>
                <a:close/>
                <a:moveTo>
                  <a:pt x="473000" y="256435"/>
                </a:moveTo>
                <a:lnTo>
                  <a:pt x="497980" y="256435"/>
                </a:lnTo>
                <a:lnTo>
                  <a:pt x="497980" y="275205"/>
                </a:lnTo>
                <a:lnTo>
                  <a:pt x="473000" y="275205"/>
                </a:lnTo>
                <a:close/>
                <a:moveTo>
                  <a:pt x="473000" y="218894"/>
                </a:moveTo>
                <a:lnTo>
                  <a:pt x="497980" y="218894"/>
                </a:lnTo>
                <a:lnTo>
                  <a:pt x="497980" y="237594"/>
                </a:lnTo>
                <a:lnTo>
                  <a:pt x="473000" y="237594"/>
                </a:lnTo>
                <a:close/>
                <a:moveTo>
                  <a:pt x="438440" y="188039"/>
                </a:moveTo>
                <a:lnTo>
                  <a:pt x="438440" y="293966"/>
                </a:lnTo>
                <a:lnTo>
                  <a:pt x="532430" y="293966"/>
                </a:lnTo>
                <a:lnTo>
                  <a:pt x="532430" y="188039"/>
                </a:lnTo>
                <a:cubicBezTo>
                  <a:pt x="518189" y="196036"/>
                  <a:pt x="502257" y="200124"/>
                  <a:pt x="485435" y="200124"/>
                </a:cubicBezTo>
                <a:cubicBezTo>
                  <a:pt x="468702" y="200124"/>
                  <a:pt x="452770" y="196036"/>
                  <a:pt x="438440" y="188039"/>
                </a:cubicBezTo>
                <a:close/>
                <a:moveTo>
                  <a:pt x="341396" y="93852"/>
                </a:moveTo>
                <a:lnTo>
                  <a:pt x="366447" y="93852"/>
                </a:lnTo>
                <a:lnTo>
                  <a:pt x="366447" y="112552"/>
                </a:lnTo>
                <a:lnTo>
                  <a:pt x="341396" y="112552"/>
                </a:lnTo>
                <a:close/>
                <a:moveTo>
                  <a:pt x="303784" y="93852"/>
                </a:moveTo>
                <a:lnTo>
                  <a:pt x="328835" y="93852"/>
                </a:lnTo>
                <a:lnTo>
                  <a:pt x="328835" y="112552"/>
                </a:lnTo>
                <a:lnTo>
                  <a:pt x="303784" y="112552"/>
                </a:lnTo>
                <a:close/>
                <a:moveTo>
                  <a:pt x="162865" y="84396"/>
                </a:moveTo>
                <a:lnTo>
                  <a:pt x="181635" y="84396"/>
                </a:lnTo>
                <a:lnTo>
                  <a:pt x="181635" y="159478"/>
                </a:lnTo>
                <a:lnTo>
                  <a:pt x="162865" y="159478"/>
                </a:lnTo>
                <a:close/>
                <a:moveTo>
                  <a:pt x="281880" y="62561"/>
                </a:moveTo>
                <a:lnTo>
                  <a:pt x="281880" y="143873"/>
                </a:lnTo>
                <a:lnTo>
                  <a:pt x="397319" y="143873"/>
                </a:lnTo>
                <a:cubicBezTo>
                  <a:pt x="391445" y="131254"/>
                  <a:pt x="388330" y="117480"/>
                  <a:pt x="388330" y="103172"/>
                </a:cubicBezTo>
                <a:cubicBezTo>
                  <a:pt x="388330" y="88954"/>
                  <a:pt x="391445" y="75180"/>
                  <a:pt x="397319" y="62561"/>
                </a:cubicBezTo>
                <a:close/>
                <a:moveTo>
                  <a:pt x="231770" y="62561"/>
                </a:moveTo>
                <a:lnTo>
                  <a:pt x="231770" y="143873"/>
                </a:lnTo>
                <a:lnTo>
                  <a:pt x="263100" y="143873"/>
                </a:lnTo>
                <a:lnTo>
                  <a:pt x="263100" y="62561"/>
                </a:lnTo>
                <a:close/>
                <a:moveTo>
                  <a:pt x="485446" y="50031"/>
                </a:moveTo>
                <a:cubicBezTo>
                  <a:pt x="514821" y="50031"/>
                  <a:pt x="538767" y="73929"/>
                  <a:pt x="538767" y="103158"/>
                </a:cubicBezTo>
                <a:cubicBezTo>
                  <a:pt x="538767" y="132475"/>
                  <a:pt x="514821" y="156373"/>
                  <a:pt x="485446" y="156373"/>
                </a:cubicBezTo>
                <a:lnTo>
                  <a:pt x="485446" y="137539"/>
                </a:lnTo>
                <a:cubicBezTo>
                  <a:pt x="504495" y="137539"/>
                  <a:pt x="519895" y="122169"/>
                  <a:pt x="519895" y="103158"/>
                </a:cubicBezTo>
                <a:cubicBezTo>
                  <a:pt x="519895" y="84235"/>
                  <a:pt x="504495" y="68776"/>
                  <a:pt x="485446" y="68776"/>
                </a:cubicBezTo>
                <a:cubicBezTo>
                  <a:pt x="466485" y="68776"/>
                  <a:pt x="450996" y="84235"/>
                  <a:pt x="450996" y="103158"/>
                </a:cubicBezTo>
                <a:lnTo>
                  <a:pt x="432213" y="103158"/>
                </a:lnTo>
                <a:cubicBezTo>
                  <a:pt x="432213" y="73929"/>
                  <a:pt x="456070" y="50031"/>
                  <a:pt x="485446" y="50031"/>
                </a:cubicBezTo>
                <a:close/>
                <a:moveTo>
                  <a:pt x="162865" y="46926"/>
                </a:moveTo>
                <a:lnTo>
                  <a:pt x="181635" y="46926"/>
                </a:lnTo>
                <a:lnTo>
                  <a:pt x="181635" y="71906"/>
                </a:lnTo>
                <a:lnTo>
                  <a:pt x="162865" y="71906"/>
                </a:lnTo>
                <a:close/>
                <a:moveTo>
                  <a:pt x="485435" y="25060"/>
                </a:moveTo>
                <a:cubicBezTo>
                  <a:pt x="459801" y="25060"/>
                  <a:pt x="435770" y="37590"/>
                  <a:pt x="421262" y="58473"/>
                </a:cubicBezTo>
                <a:cubicBezTo>
                  <a:pt x="412005" y="71536"/>
                  <a:pt x="407199" y="86999"/>
                  <a:pt x="407199" y="103172"/>
                </a:cubicBezTo>
                <a:cubicBezTo>
                  <a:pt x="407199" y="119435"/>
                  <a:pt x="412005" y="134808"/>
                  <a:pt x="421173" y="147783"/>
                </a:cubicBezTo>
                <a:lnTo>
                  <a:pt x="421351" y="147960"/>
                </a:lnTo>
                <a:cubicBezTo>
                  <a:pt x="425356" y="153914"/>
                  <a:pt x="430163" y="159069"/>
                  <a:pt x="435592" y="163423"/>
                </a:cubicBezTo>
                <a:lnTo>
                  <a:pt x="435681" y="163512"/>
                </a:lnTo>
                <a:cubicBezTo>
                  <a:pt x="449833" y="175242"/>
                  <a:pt x="467100" y="181374"/>
                  <a:pt x="485435" y="181374"/>
                </a:cubicBezTo>
                <a:cubicBezTo>
                  <a:pt x="503859" y="181374"/>
                  <a:pt x="521037" y="175242"/>
                  <a:pt x="535189" y="163512"/>
                </a:cubicBezTo>
                <a:cubicBezTo>
                  <a:pt x="553346" y="148671"/>
                  <a:pt x="563759" y="126722"/>
                  <a:pt x="563759" y="103172"/>
                </a:cubicBezTo>
                <a:cubicBezTo>
                  <a:pt x="563759" y="60073"/>
                  <a:pt x="528602" y="25060"/>
                  <a:pt x="485435" y="25060"/>
                </a:cubicBezTo>
                <a:close/>
                <a:moveTo>
                  <a:pt x="43880" y="18751"/>
                </a:moveTo>
                <a:lnTo>
                  <a:pt x="43880" y="50031"/>
                </a:lnTo>
                <a:lnTo>
                  <a:pt x="131550" y="50031"/>
                </a:lnTo>
                <a:lnTo>
                  <a:pt x="131550" y="156403"/>
                </a:lnTo>
                <a:lnTo>
                  <a:pt x="43880" y="156403"/>
                </a:lnTo>
                <a:lnTo>
                  <a:pt x="43880" y="187594"/>
                </a:lnTo>
                <a:lnTo>
                  <a:pt x="212990" y="187594"/>
                </a:lnTo>
                <a:lnTo>
                  <a:pt x="212990" y="18751"/>
                </a:lnTo>
                <a:close/>
                <a:moveTo>
                  <a:pt x="25099" y="0"/>
                </a:moveTo>
                <a:lnTo>
                  <a:pt x="231770" y="0"/>
                </a:lnTo>
                <a:lnTo>
                  <a:pt x="231770" y="43810"/>
                </a:lnTo>
                <a:lnTo>
                  <a:pt x="408801" y="43810"/>
                </a:lnTo>
                <a:cubicBezTo>
                  <a:pt x="426958" y="20261"/>
                  <a:pt x="455262" y="6309"/>
                  <a:pt x="485435" y="6309"/>
                </a:cubicBezTo>
                <a:cubicBezTo>
                  <a:pt x="539016" y="6309"/>
                  <a:pt x="582540" y="49764"/>
                  <a:pt x="582540" y="103172"/>
                </a:cubicBezTo>
                <a:cubicBezTo>
                  <a:pt x="582540" y="130543"/>
                  <a:pt x="571236" y="156225"/>
                  <a:pt x="551210" y="174442"/>
                </a:cubicBezTo>
                <a:lnTo>
                  <a:pt x="551210" y="350217"/>
                </a:lnTo>
                <a:lnTo>
                  <a:pt x="607639" y="350217"/>
                </a:lnTo>
                <a:lnTo>
                  <a:pt x="607639" y="425308"/>
                </a:lnTo>
                <a:lnTo>
                  <a:pt x="576309" y="425308"/>
                </a:lnTo>
                <a:lnTo>
                  <a:pt x="576309" y="569181"/>
                </a:lnTo>
                <a:lnTo>
                  <a:pt x="31330" y="569181"/>
                </a:lnTo>
                <a:lnTo>
                  <a:pt x="31330" y="425308"/>
                </a:lnTo>
                <a:lnTo>
                  <a:pt x="0" y="425308"/>
                </a:lnTo>
                <a:lnTo>
                  <a:pt x="0" y="350217"/>
                </a:lnTo>
                <a:lnTo>
                  <a:pt x="419660" y="350217"/>
                </a:lnTo>
                <a:lnTo>
                  <a:pt x="419660" y="174531"/>
                </a:lnTo>
                <a:cubicBezTo>
                  <a:pt x="415744" y="170888"/>
                  <a:pt x="412094" y="166978"/>
                  <a:pt x="408801" y="162623"/>
                </a:cubicBezTo>
                <a:lnTo>
                  <a:pt x="231770" y="162623"/>
                </a:lnTo>
                <a:lnTo>
                  <a:pt x="231770" y="206434"/>
                </a:lnTo>
                <a:lnTo>
                  <a:pt x="25099" y="206434"/>
                </a:lnTo>
                <a:lnTo>
                  <a:pt x="25099" y="137563"/>
                </a:lnTo>
                <a:lnTo>
                  <a:pt x="112770" y="137563"/>
                </a:lnTo>
                <a:lnTo>
                  <a:pt x="112770" y="68782"/>
                </a:lnTo>
                <a:lnTo>
                  <a:pt x="25099" y="6878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6" name="Oval 10">
            <a:extLst>
              <a:ext uri="{FF2B5EF4-FFF2-40B4-BE49-F238E27FC236}">
                <a16:creationId xmlns:a16="http://schemas.microsoft.com/office/drawing/2014/main" xmlns="" id="{114CC24F-1CF2-4A96-AF08-091F3E3F1C61}"/>
              </a:ext>
            </a:extLst>
          </p:cNvPr>
          <p:cNvSpPr/>
          <p:nvPr/>
        </p:nvSpPr>
        <p:spPr>
          <a:xfrm>
            <a:off x="9987008" y="3067874"/>
            <a:ext cx="501174" cy="482528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  <a:gd name="connsiteX128" fmla="*/ 373273 h 605239"/>
              <a:gd name="connsiteY128" fmla="*/ 373273 h 605239"/>
              <a:gd name="connsiteX129" fmla="*/ 373273 h 605239"/>
              <a:gd name="connsiteY129" fmla="*/ 373273 h 605239"/>
              <a:gd name="connsiteX130" fmla="*/ 373273 h 605239"/>
              <a:gd name="connsiteY130" fmla="*/ 373273 h 605239"/>
              <a:gd name="connsiteX131" fmla="*/ 373273 h 605239"/>
              <a:gd name="connsiteY131" fmla="*/ 373273 h 605239"/>
              <a:gd name="connsiteX132" fmla="*/ 373273 h 605239"/>
              <a:gd name="connsiteY132" fmla="*/ 373273 h 605239"/>
              <a:gd name="connsiteX133" fmla="*/ 373273 h 605239"/>
              <a:gd name="connsiteY133" fmla="*/ 373273 h 605239"/>
              <a:gd name="connsiteX134" fmla="*/ 373273 h 605239"/>
              <a:gd name="connsiteY134" fmla="*/ 373273 h 605239"/>
              <a:gd name="connsiteX135" fmla="*/ 373273 h 605239"/>
              <a:gd name="connsiteY135" fmla="*/ 373273 h 605239"/>
              <a:gd name="connsiteX136" fmla="*/ 373273 h 605239"/>
              <a:gd name="connsiteY136" fmla="*/ 373273 h 605239"/>
              <a:gd name="connsiteX137" fmla="*/ 373273 h 605239"/>
              <a:gd name="connsiteY137" fmla="*/ 373273 h 605239"/>
              <a:gd name="connsiteX138" fmla="*/ 373273 h 605239"/>
              <a:gd name="connsiteY138" fmla="*/ 373273 h 605239"/>
              <a:gd name="connsiteX139" fmla="*/ 373273 h 605239"/>
              <a:gd name="connsiteY139" fmla="*/ 373273 h 605239"/>
              <a:gd name="connsiteX140" fmla="*/ 373273 h 605239"/>
              <a:gd name="connsiteY140" fmla="*/ 373273 h 605239"/>
              <a:gd name="connsiteX141" fmla="*/ 373273 h 605239"/>
              <a:gd name="connsiteY141" fmla="*/ 373273 h 605239"/>
              <a:gd name="connsiteX142" fmla="*/ 373273 h 605239"/>
              <a:gd name="connsiteY142" fmla="*/ 373273 h 605239"/>
              <a:gd name="connsiteX143" fmla="*/ 373273 h 605239"/>
              <a:gd name="connsiteY143" fmla="*/ 373273 h 605239"/>
              <a:gd name="connsiteX144" fmla="*/ 373273 h 605239"/>
              <a:gd name="connsiteY144" fmla="*/ 373273 h 605239"/>
              <a:gd name="connsiteX145" fmla="*/ 373273 h 605239"/>
              <a:gd name="connsiteY145" fmla="*/ 373273 h 605239"/>
              <a:gd name="connsiteX146" fmla="*/ 373273 h 605239"/>
              <a:gd name="connsiteY146" fmla="*/ 373273 h 605239"/>
              <a:gd name="connsiteX147" fmla="*/ 373273 h 605239"/>
              <a:gd name="connsiteY147" fmla="*/ 373273 h 605239"/>
              <a:gd name="connsiteX148" fmla="*/ 373273 h 605239"/>
              <a:gd name="connsiteY148" fmla="*/ 373273 h 605239"/>
              <a:gd name="connsiteX149" fmla="*/ 373273 h 605239"/>
              <a:gd name="connsiteY149" fmla="*/ 373273 h 605239"/>
              <a:gd name="connsiteX150" fmla="*/ 373273 h 605239"/>
              <a:gd name="connsiteY150" fmla="*/ 373273 h 605239"/>
              <a:gd name="connsiteX151" fmla="*/ 373273 h 605239"/>
              <a:gd name="connsiteY151" fmla="*/ 373273 h 605239"/>
              <a:gd name="connsiteX152" fmla="*/ 373273 h 605239"/>
              <a:gd name="connsiteY152" fmla="*/ 373273 h 605239"/>
              <a:gd name="connsiteX153" fmla="*/ 373273 h 605239"/>
              <a:gd name="connsiteY153" fmla="*/ 373273 h 605239"/>
              <a:gd name="connsiteX154" fmla="*/ 373273 h 605239"/>
              <a:gd name="connsiteY154" fmla="*/ 373273 h 605239"/>
              <a:gd name="connsiteX155" fmla="*/ 373273 h 605239"/>
              <a:gd name="connsiteY155" fmla="*/ 373273 h 605239"/>
              <a:gd name="connsiteX156" fmla="*/ 373273 h 605239"/>
              <a:gd name="connsiteY156" fmla="*/ 373273 h 605239"/>
              <a:gd name="connsiteX157" fmla="*/ 373273 h 605239"/>
              <a:gd name="connsiteY157" fmla="*/ 373273 h 605239"/>
              <a:gd name="connsiteX158" fmla="*/ 373273 h 605239"/>
              <a:gd name="connsiteY158" fmla="*/ 373273 h 605239"/>
              <a:gd name="connsiteX159" fmla="*/ 373273 h 605239"/>
              <a:gd name="connsiteY159" fmla="*/ 373273 h 605239"/>
              <a:gd name="connsiteX160" fmla="*/ 373273 h 605239"/>
              <a:gd name="connsiteY160" fmla="*/ 373273 h 605239"/>
              <a:gd name="connsiteX161" fmla="*/ 373273 h 605239"/>
              <a:gd name="connsiteY161" fmla="*/ 373273 h 605239"/>
              <a:gd name="connsiteX162" fmla="*/ 373273 h 605239"/>
              <a:gd name="connsiteY162" fmla="*/ 373273 h 605239"/>
              <a:gd name="connsiteX163" fmla="*/ 373273 h 605239"/>
              <a:gd name="connsiteY163" fmla="*/ 373273 h 605239"/>
              <a:gd name="connsiteX164" fmla="*/ 373273 h 605239"/>
              <a:gd name="connsiteY164" fmla="*/ 373273 h 605239"/>
              <a:gd name="connsiteX165" fmla="*/ 373273 h 605239"/>
              <a:gd name="connsiteY165" fmla="*/ 373273 h 605239"/>
              <a:gd name="connsiteX166" fmla="*/ 373273 h 605239"/>
              <a:gd name="connsiteY166" fmla="*/ 373273 h 605239"/>
              <a:gd name="connsiteX167" fmla="*/ 373273 h 605239"/>
              <a:gd name="connsiteY167" fmla="*/ 373273 h 605239"/>
              <a:gd name="connsiteX168" fmla="*/ 373273 h 605239"/>
              <a:gd name="connsiteY168" fmla="*/ 373273 h 605239"/>
              <a:gd name="connsiteX169" fmla="*/ 373273 h 605239"/>
              <a:gd name="connsiteY169" fmla="*/ 373273 h 605239"/>
              <a:gd name="connsiteX170" fmla="*/ 373273 h 605239"/>
              <a:gd name="connsiteY170" fmla="*/ 373273 h 605239"/>
              <a:gd name="connsiteX171" fmla="*/ 373273 h 605239"/>
              <a:gd name="connsiteY171" fmla="*/ 373273 h 605239"/>
              <a:gd name="connsiteX172" fmla="*/ 373273 h 605239"/>
              <a:gd name="connsiteY172" fmla="*/ 373273 h 605239"/>
              <a:gd name="connsiteX173" fmla="*/ 373273 h 605239"/>
              <a:gd name="connsiteY173" fmla="*/ 373273 h 605239"/>
              <a:gd name="connsiteX174" fmla="*/ 373273 h 605239"/>
              <a:gd name="connsiteY174" fmla="*/ 373273 h 605239"/>
              <a:gd name="connsiteX175" fmla="*/ 373273 h 605239"/>
              <a:gd name="connsiteY175" fmla="*/ 373273 h 605239"/>
              <a:gd name="connsiteX176" fmla="*/ 373273 h 605239"/>
              <a:gd name="connsiteY176" fmla="*/ 373273 h 605239"/>
              <a:gd name="connsiteX177" fmla="*/ 373273 h 605239"/>
              <a:gd name="connsiteY177" fmla="*/ 373273 h 605239"/>
              <a:gd name="connsiteX178" fmla="*/ 373273 h 605239"/>
              <a:gd name="connsiteY178" fmla="*/ 373273 h 605239"/>
              <a:gd name="connsiteX179" fmla="*/ 373273 h 605239"/>
              <a:gd name="connsiteY179" fmla="*/ 373273 h 605239"/>
              <a:gd name="connsiteX180" fmla="*/ 373273 h 605239"/>
              <a:gd name="connsiteY180" fmla="*/ 373273 h 605239"/>
              <a:gd name="connsiteX181" fmla="*/ 373273 h 605239"/>
              <a:gd name="connsiteY181" fmla="*/ 373273 h 605239"/>
              <a:gd name="connsiteX182" fmla="*/ 373273 h 605239"/>
              <a:gd name="connsiteY182" fmla="*/ 373273 h 605239"/>
              <a:gd name="connsiteX183" fmla="*/ 373273 h 605239"/>
              <a:gd name="connsiteY183" fmla="*/ 373273 h 605239"/>
              <a:gd name="connsiteX184" fmla="*/ 373273 h 605239"/>
              <a:gd name="connsiteY184" fmla="*/ 373273 h 605239"/>
              <a:gd name="connsiteX185" fmla="*/ 373273 h 605239"/>
              <a:gd name="connsiteY185" fmla="*/ 373273 h 605239"/>
              <a:gd name="connsiteX186" fmla="*/ 373273 h 605239"/>
              <a:gd name="connsiteY186" fmla="*/ 373273 h 605239"/>
              <a:gd name="connsiteX187" fmla="*/ 373273 h 605239"/>
              <a:gd name="connsiteY187" fmla="*/ 373273 h 605239"/>
              <a:gd name="connsiteX188" fmla="*/ 373273 h 605239"/>
              <a:gd name="connsiteY188" fmla="*/ 373273 h 605239"/>
              <a:gd name="connsiteX189" fmla="*/ 373273 h 605239"/>
              <a:gd name="connsiteY189" fmla="*/ 373273 h 605239"/>
              <a:gd name="connsiteX190" fmla="*/ 373273 h 605239"/>
              <a:gd name="connsiteY190" fmla="*/ 373273 h 605239"/>
              <a:gd name="connsiteX191" fmla="*/ 373273 h 605239"/>
              <a:gd name="connsiteY191" fmla="*/ 373273 h 605239"/>
              <a:gd name="connsiteX192" fmla="*/ 373273 h 605239"/>
              <a:gd name="connsiteY192" fmla="*/ 373273 h 605239"/>
              <a:gd name="connsiteX193" fmla="*/ 373273 h 605239"/>
              <a:gd name="connsiteY193" fmla="*/ 373273 h 605239"/>
              <a:gd name="connsiteX194" fmla="*/ 373273 h 605239"/>
              <a:gd name="connsiteY194" fmla="*/ 373273 h 605239"/>
              <a:gd name="connsiteX195" fmla="*/ 373273 h 605239"/>
              <a:gd name="connsiteY195" fmla="*/ 373273 h 605239"/>
              <a:gd name="connsiteX196" fmla="*/ 373273 h 605239"/>
              <a:gd name="connsiteY196" fmla="*/ 373273 h 605239"/>
              <a:gd name="connsiteX197" fmla="*/ 373273 h 605239"/>
              <a:gd name="connsiteY197" fmla="*/ 373273 h 605239"/>
              <a:gd name="connsiteX198" fmla="*/ 373273 h 605239"/>
              <a:gd name="connsiteY198" fmla="*/ 373273 h 605239"/>
              <a:gd name="connsiteX199" fmla="*/ 373273 h 605239"/>
              <a:gd name="connsiteY199" fmla="*/ 373273 h 605239"/>
              <a:gd name="connsiteX200" fmla="*/ 373273 h 605239"/>
              <a:gd name="connsiteY200" fmla="*/ 373273 h 605239"/>
              <a:gd name="connsiteX201" fmla="*/ 373273 h 605239"/>
              <a:gd name="connsiteY201" fmla="*/ 373273 h 605239"/>
              <a:gd name="connsiteX202" fmla="*/ 373273 h 605239"/>
              <a:gd name="connsiteY202" fmla="*/ 373273 h 605239"/>
              <a:gd name="connsiteX203" fmla="*/ 373273 h 605239"/>
              <a:gd name="connsiteY203" fmla="*/ 373273 h 605239"/>
              <a:gd name="connsiteX204" fmla="*/ 373273 h 605239"/>
              <a:gd name="connsiteY204" fmla="*/ 373273 h 605239"/>
              <a:gd name="connsiteX205" fmla="*/ 373273 h 605239"/>
              <a:gd name="connsiteY205" fmla="*/ 373273 h 605239"/>
              <a:gd name="connsiteX206" fmla="*/ 373273 h 605239"/>
              <a:gd name="connsiteY206" fmla="*/ 373273 h 605239"/>
              <a:gd name="connsiteX207" fmla="*/ 373273 h 605239"/>
              <a:gd name="connsiteY207" fmla="*/ 373273 h 605239"/>
              <a:gd name="connsiteX208" fmla="*/ 373273 h 605239"/>
              <a:gd name="connsiteY208" fmla="*/ 373273 h 605239"/>
              <a:gd name="connsiteX209" fmla="*/ 373273 h 605239"/>
              <a:gd name="connsiteY209" fmla="*/ 373273 h 605239"/>
              <a:gd name="connsiteX210" fmla="*/ 373273 h 605239"/>
              <a:gd name="connsiteY210" fmla="*/ 373273 h 605239"/>
              <a:gd name="connsiteX211" fmla="*/ 373273 h 605239"/>
              <a:gd name="connsiteY211" fmla="*/ 373273 h 605239"/>
              <a:gd name="connsiteX212" fmla="*/ 373273 h 605239"/>
              <a:gd name="connsiteY212" fmla="*/ 373273 h 605239"/>
              <a:gd name="connsiteX213" fmla="*/ 373273 h 605239"/>
              <a:gd name="connsiteY213" fmla="*/ 373273 h 605239"/>
              <a:gd name="connsiteX214" fmla="*/ 373273 h 605239"/>
              <a:gd name="connsiteY214" fmla="*/ 373273 h 605239"/>
              <a:gd name="connsiteX215" fmla="*/ 373273 h 605239"/>
              <a:gd name="connsiteY215" fmla="*/ 373273 h 605239"/>
              <a:gd name="connsiteX216" fmla="*/ 373273 h 605239"/>
              <a:gd name="connsiteY216" fmla="*/ 373273 h 605239"/>
              <a:gd name="connsiteX217" fmla="*/ 373273 h 605239"/>
              <a:gd name="connsiteY217" fmla="*/ 373273 h 605239"/>
              <a:gd name="connsiteX218" fmla="*/ 373273 h 605239"/>
              <a:gd name="connsiteY218" fmla="*/ 373273 h 605239"/>
              <a:gd name="connsiteX219" fmla="*/ 373273 h 605239"/>
              <a:gd name="connsiteY219" fmla="*/ 373273 h 605239"/>
              <a:gd name="connsiteX220" fmla="*/ 373273 h 605239"/>
              <a:gd name="connsiteY220" fmla="*/ 373273 h 605239"/>
              <a:gd name="connsiteX221" fmla="*/ 373273 h 605239"/>
              <a:gd name="connsiteY221" fmla="*/ 373273 h 605239"/>
              <a:gd name="connsiteX222" fmla="*/ 373273 h 605239"/>
              <a:gd name="connsiteY222" fmla="*/ 373273 h 605239"/>
              <a:gd name="connsiteX223" fmla="*/ 373273 h 605239"/>
              <a:gd name="connsiteY223" fmla="*/ 373273 h 605239"/>
              <a:gd name="connsiteX224" fmla="*/ 373273 h 605239"/>
              <a:gd name="connsiteY224" fmla="*/ 373273 h 605239"/>
              <a:gd name="connsiteX225" fmla="*/ 373273 h 605239"/>
              <a:gd name="connsiteY225" fmla="*/ 373273 h 605239"/>
              <a:gd name="connsiteX226" fmla="*/ 373273 h 605239"/>
              <a:gd name="connsiteY226" fmla="*/ 373273 h 605239"/>
              <a:gd name="connsiteX227" fmla="*/ 373273 h 605239"/>
              <a:gd name="connsiteY227" fmla="*/ 373273 h 605239"/>
              <a:gd name="connsiteX228" fmla="*/ 373273 h 605239"/>
              <a:gd name="connsiteY228" fmla="*/ 373273 h 605239"/>
              <a:gd name="connsiteX229" fmla="*/ 373273 h 605239"/>
              <a:gd name="connsiteY229" fmla="*/ 373273 h 605239"/>
              <a:gd name="connsiteX230" fmla="*/ 373273 h 605239"/>
              <a:gd name="connsiteY230" fmla="*/ 373273 h 605239"/>
              <a:gd name="connsiteX231" fmla="*/ 373273 h 605239"/>
              <a:gd name="connsiteY231" fmla="*/ 373273 h 605239"/>
              <a:gd name="connsiteX232" fmla="*/ 373273 h 605239"/>
              <a:gd name="connsiteY232" fmla="*/ 373273 h 605239"/>
              <a:gd name="connsiteX233" fmla="*/ 373273 h 605239"/>
              <a:gd name="connsiteY233" fmla="*/ 373273 h 605239"/>
              <a:gd name="connsiteX234" fmla="*/ 373273 h 605239"/>
              <a:gd name="connsiteY234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</a:cxnLst>
            <a:rect l="l" t="t" r="r" b="b"/>
            <a:pathLst>
              <a:path w="608838" h="586187">
                <a:moveTo>
                  <a:pt x="551346" y="436232"/>
                </a:moveTo>
                <a:cubicBezTo>
                  <a:pt x="530227" y="436232"/>
                  <a:pt x="513161" y="453379"/>
                  <a:pt x="513161" y="474360"/>
                </a:cubicBezTo>
                <a:cubicBezTo>
                  <a:pt x="513161" y="495448"/>
                  <a:pt x="530227" y="512488"/>
                  <a:pt x="551346" y="512488"/>
                </a:cubicBezTo>
                <a:cubicBezTo>
                  <a:pt x="572466" y="512488"/>
                  <a:pt x="589532" y="495448"/>
                  <a:pt x="589532" y="474360"/>
                </a:cubicBezTo>
                <a:cubicBezTo>
                  <a:pt x="589532" y="453379"/>
                  <a:pt x="572466" y="436232"/>
                  <a:pt x="551346" y="436232"/>
                </a:cubicBezTo>
                <a:close/>
                <a:moveTo>
                  <a:pt x="444256" y="436232"/>
                </a:moveTo>
                <a:cubicBezTo>
                  <a:pt x="423243" y="436232"/>
                  <a:pt x="406177" y="453379"/>
                  <a:pt x="406177" y="474360"/>
                </a:cubicBezTo>
                <a:cubicBezTo>
                  <a:pt x="406177" y="495448"/>
                  <a:pt x="423243" y="512488"/>
                  <a:pt x="444256" y="512488"/>
                </a:cubicBezTo>
                <a:cubicBezTo>
                  <a:pt x="465375" y="512488"/>
                  <a:pt x="482441" y="495448"/>
                  <a:pt x="482441" y="474360"/>
                </a:cubicBezTo>
                <a:cubicBezTo>
                  <a:pt x="482441" y="453379"/>
                  <a:pt x="465375" y="436232"/>
                  <a:pt x="444256" y="436232"/>
                </a:cubicBezTo>
                <a:close/>
                <a:moveTo>
                  <a:pt x="329805" y="406731"/>
                </a:moveTo>
                <a:cubicBezTo>
                  <a:pt x="323619" y="406731"/>
                  <a:pt x="318712" y="411737"/>
                  <a:pt x="318712" y="417808"/>
                </a:cubicBezTo>
                <a:lnTo>
                  <a:pt x="318712" y="537090"/>
                </a:lnTo>
                <a:cubicBezTo>
                  <a:pt x="318712" y="543160"/>
                  <a:pt x="323619" y="548166"/>
                  <a:pt x="329805" y="548166"/>
                </a:cubicBezTo>
                <a:cubicBezTo>
                  <a:pt x="335992" y="548166"/>
                  <a:pt x="341005" y="543160"/>
                  <a:pt x="341005" y="537090"/>
                </a:cubicBezTo>
                <a:lnTo>
                  <a:pt x="341005" y="417808"/>
                </a:lnTo>
                <a:cubicBezTo>
                  <a:pt x="341005" y="411737"/>
                  <a:pt x="335992" y="406731"/>
                  <a:pt x="329805" y="406731"/>
                </a:cubicBezTo>
                <a:close/>
                <a:moveTo>
                  <a:pt x="301539" y="406731"/>
                </a:moveTo>
                <a:cubicBezTo>
                  <a:pt x="295353" y="406731"/>
                  <a:pt x="290339" y="411737"/>
                  <a:pt x="290339" y="417808"/>
                </a:cubicBezTo>
                <a:lnTo>
                  <a:pt x="290339" y="537090"/>
                </a:lnTo>
                <a:cubicBezTo>
                  <a:pt x="290339" y="543160"/>
                  <a:pt x="295353" y="548166"/>
                  <a:pt x="301539" y="548166"/>
                </a:cubicBezTo>
                <a:cubicBezTo>
                  <a:pt x="307726" y="548166"/>
                  <a:pt x="312739" y="543160"/>
                  <a:pt x="312739" y="537090"/>
                </a:cubicBezTo>
                <a:lnTo>
                  <a:pt x="312739" y="417808"/>
                </a:lnTo>
                <a:cubicBezTo>
                  <a:pt x="312739" y="411737"/>
                  <a:pt x="307726" y="406731"/>
                  <a:pt x="301539" y="406731"/>
                </a:cubicBezTo>
                <a:close/>
                <a:moveTo>
                  <a:pt x="273167" y="406731"/>
                </a:moveTo>
                <a:cubicBezTo>
                  <a:pt x="267087" y="406731"/>
                  <a:pt x="262074" y="411737"/>
                  <a:pt x="262074" y="417808"/>
                </a:cubicBezTo>
                <a:lnTo>
                  <a:pt x="262074" y="537090"/>
                </a:lnTo>
                <a:cubicBezTo>
                  <a:pt x="262074" y="543160"/>
                  <a:pt x="267087" y="548166"/>
                  <a:pt x="273167" y="548166"/>
                </a:cubicBezTo>
                <a:cubicBezTo>
                  <a:pt x="279353" y="548166"/>
                  <a:pt x="284366" y="543160"/>
                  <a:pt x="284366" y="537090"/>
                </a:cubicBezTo>
                <a:lnTo>
                  <a:pt x="284366" y="417808"/>
                </a:lnTo>
                <a:cubicBezTo>
                  <a:pt x="284366" y="411737"/>
                  <a:pt x="279353" y="406731"/>
                  <a:pt x="273167" y="406731"/>
                </a:cubicBezTo>
                <a:close/>
                <a:moveTo>
                  <a:pt x="244901" y="406731"/>
                </a:moveTo>
                <a:cubicBezTo>
                  <a:pt x="238714" y="406731"/>
                  <a:pt x="233701" y="411737"/>
                  <a:pt x="233701" y="417808"/>
                </a:cubicBezTo>
                <a:lnTo>
                  <a:pt x="233701" y="537090"/>
                </a:lnTo>
                <a:cubicBezTo>
                  <a:pt x="233701" y="543160"/>
                  <a:pt x="238714" y="548166"/>
                  <a:pt x="244901" y="548166"/>
                </a:cubicBezTo>
                <a:cubicBezTo>
                  <a:pt x="251087" y="548166"/>
                  <a:pt x="256100" y="543160"/>
                  <a:pt x="256100" y="537090"/>
                </a:cubicBezTo>
                <a:lnTo>
                  <a:pt x="256100" y="417808"/>
                </a:lnTo>
                <a:cubicBezTo>
                  <a:pt x="256100" y="411737"/>
                  <a:pt x="251087" y="406731"/>
                  <a:pt x="244901" y="406731"/>
                </a:cubicBezTo>
                <a:close/>
                <a:moveTo>
                  <a:pt x="216635" y="406731"/>
                </a:moveTo>
                <a:cubicBezTo>
                  <a:pt x="210448" y="406731"/>
                  <a:pt x="205435" y="411737"/>
                  <a:pt x="205435" y="417808"/>
                </a:cubicBezTo>
                <a:lnTo>
                  <a:pt x="205435" y="537090"/>
                </a:lnTo>
                <a:cubicBezTo>
                  <a:pt x="205435" y="543160"/>
                  <a:pt x="210448" y="548166"/>
                  <a:pt x="216635" y="548166"/>
                </a:cubicBezTo>
                <a:cubicBezTo>
                  <a:pt x="222821" y="548166"/>
                  <a:pt x="227728" y="543160"/>
                  <a:pt x="227728" y="537090"/>
                </a:cubicBezTo>
                <a:lnTo>
                  <a:pt x="227728" y="417808"/>
                </a:lnTo>
                <a:cubicBezTo>
                  <a:pt x="227728" y="411737"/>
                  <a:pt x="222821" y="406731"/>
                  <a:pt x="216635" y="406731"/>
                </a:cubicBezTo>
                <a:close/>
                <a:moveTo>
                  <a:pt x="188262" y="406731"/>
                </a:moveTo>
                <a:cubicBezTo>
                  <a:pt x="182182" y="406731"/>
                  <a:pt x="177169" y="411737"/>
                  <a:pt x="177169" y="417808"/>
                </a:cubicBezTo>
                <a:lnTo>
                  <a:pt x="177169" y="537090"/>
                </a:lnTo>
                <a:cubicBezTo>
                  <a:pt x="177169" y="543160"/>
                  <a:pt x="182182" y="548166"/>
                  <a:pt x="188262" y="548166"/>
                </a:cubicBezTo>
                <a:cubicBezTo>
                  <a:pt x="194449" y="548166"/>
                  <a:pt x="199462" y="543160"/>
                  <a:pt x="199462" y="537090"/>
                </a:cubicBezTo>
                <a:lnTo>
                  <a:pt x="199462" y="417808"/>
                </a:lnTo>
                <a:cubicBezTo>
                  <a:pt x="199462" y="411737"/>
                  <a:pt x="194449" y="406731"/>
                  <a:pt x="188262" y="406731"/>
                </a:cubicBezTo>
                <a:close/>
                <a:moveTo>
                  <a:pt x="159996" y="406731"/>
                </a:moveTo>
                <a:cubicBezTo>
                  <a:pt x="153810" y="406731"/>
                  <a:pt x="148796" y="411737"/>
                  <a:pt x="148796" y="417808"/>
                </a:cubicBezTo>
                <a:lnTo>
                  <a:pt x="148796" y="537090"/>
                </a:lnTo>
                <a:cubicBezTo>
                  <a:pt x="148796" y="543160"/>
                  <a:pt x="153810" y="548166"/>
                  <a:pt x="159996" y="548166"/>
                </a:cubicBezTo>
                <a:cubicBezTo>
                  <a:pt x="166183" y="548166"/>
                  <a:pt x="171196" y="543160"/>
                  <a:pt x="171196" y="537090"/>
                </a:cubicBezTo>
                <a:lnTo>
                  <a:pt x="171196" y="417808"/>
                </a:lnTo>
                <a:cubicBezTo>
                  <a:pt x="171196" y="411737"/>
                  <a:pt x="166183" y="406731"/>
                  <a:pt x="159996" y="406731"/>
                </a:cubicBezTo>
                <a:close/>
                <a:moveTo>
                  <a:pt x="131730" y="406731"/>
                </a:moveTo>
                <a:cubicBezTo>
                  <a:pt x="125544" y="406731"/>
                  <a:pt x="120530" y="411737"/>
                  <a:pt x="120530" y="417808"/>
                </a:cubicBezTo>
                <a:lnTo>
                  <a:pt x="120530" y="537090"/>
                </a:lnTo>
                <a:cubicBezTo>
                  <a:pt x="120530" y="543160"/>
                  <a:pt x="125544" y="548166"/>
                  <a:pt x="131730" y="548166"/>
                </a:cubicBezTo>
                <a:cubicBezTo>
                  <a:pt x="137810" y="548166"/>
                  <a:pt x="142823" y="543160"/>
                  <a:pt x="142823" y="537090"/>
                </a:cubicBezTo>
                <a:lnTo>
                  <a:pt x="142823" y="417808"/>
                </a:lnTo>
                <a:cubicBezTo>
                  <a:pt x="142823" y="411737"/>
                  <a:pt x="137810" y="406731"/>
                  <a:pt x="131730" y="406731"/>
                </a:cubicBezTo>
                <a:close/>
                <a:moveTo>
                  <a:pt x="103358" y="406731"/>
                </a:moveTo>
                <a:cubicBezTo>
                  <a:pt x="97171" y="406731"/>
                  <a:pt x="92264" y="411737"/>
                  <a:pt x="92264" y="417808"/>
                </a:cubicBezTo>
                <a:lnTo>
                  <a:pt x="92264" y="537090"/>
                </a:lnTo>
                <a:cubicBezTo>
                  <a:pt x="92264" y="543160"/>
                  <a:pt x="97171" y="548166"/>
                  <a:pt x="103358" y="548166"/>
                </a:cubicBezTo>
                <a:cubicBezTo>
                  <a:pt x="109544" y="548166"/>
                  <a:pt x="114557" y="543160"/>
                  <a:pt x="114557" y="537090"/>
                </a:cubicBezTo>
                <a:lnTo>
                  <a:pt x="114557" y="417808"/>
                </a:lnTo>
                <a:cubicBezTo>
                  <a:pt x="114557" y="411737"/>
                  <a:pt x="109544" y="406731"/>
                  <a:pt x="103358" y="406731"/>
                </a:cubicBezTo>
                <a:close/>
                <a:moveTo>
                  <a:pt x="75092" y="406731"/>
                </a:moveTo>
                <a:cubicBezTo>
                  <a:pt x="68905" y="406731"/>
                  <a:pt x="63892" y="411737"/>
                  <a:pt x="63892" y="417808"/>
                </a:cubicBezTo>
                <a:lnTo>
                  <a:pt x="63892" y="537090"/>
                </a:lnTo>
                <a:cubicBezTo>
                  <a:pt x="63892" y="543160"/>
                  <a:pt x="68905" y="548166"/>
                  <a:pt x="75092" y="548166"/>
                </a:cubicBezTo>
                <a:cubicBezTo>
                  <a:pt x="81278" y="548166"/>
                  <a:pt x="86291" y="543160"/>
                  <a:pt x="86291" y="537090"/>
                </a:cubicBezTo>
                <a:lnTo>
                  <a:pt x="86291" y="417808"/>
                </a:lnTo>
                <a:cubicBezTo>
                  <a:pt x="86291" y="411737"/>
                  <a:pt x="81278" y="406731"/>
                  <a:pt x="75092" y="406731"/>
                </a:cubicBezTo>
                <a:close/>
                <a:moveTo>
                  <a:pt x="29546" y="386496"/>
                </a:moveTo>
                <a:cubicBezTo>
                  <a:pt x="26453" y="386496"/>
                  <a:pt x="24000" y="388946"/>
                  <a:pt x="24000" y="392034"/>
                </a:cubicBezTo>
                <a:cubicBezTo>
                  <a:pt x="24000" y="395123"/>
                  <a:pt x="26453" y="397572"/>
                  <a:pt x="29546" y="397572"/>
                </a:cubicBezTo>
                <a:lnTo>
                  <a:pt x="358178" y="397572"/>
                </a:lnTo>
                <a:cubicBezTo>
                  <a:pt x="361164" y="397572"/>
                  <a:pt x="363724" y="395123"/>
                  <a:pt x="363724" y="392034"/>
                </a:cubicBezTo>
                <a:cubicBezTo>
                  <a:pt x="363724" y="388946"/>
                  <a:pt x="361164" y="386496"/>
                  <a:pt x="358178" y="386496"/>
                </a:cubicBezTo>
                <a:close/>
                <a:moveTo>
                  <a:pt x="571292" y="377656"/>
                </a:moveTo>
                <a:lnTo>
                  <a:pt x="571292" y="398318"/>
                </a:lnTo>
                <a:lnTo>
                  <a:pt x="585479" y="387987"/>
                </a:lnTo>
                <a:close/>
                <a:moveTo>
                  <a:pt x="419403" y="377656"/>
                </a:moveTo>
                <a:lnTo>
                  <a:pt x="405217" y="387987"/>
                </a:lnTo>
                <a:lnTo>
                  <a:pt x="419403" y="398318"/>
                </a:lnTo>
                <a:close/>
                <a:moveTo>
                  <a:pt x="423243" y="371692"/>
                </a:moveTo>
                <a:lnTo>
                  <a:pt x="423243" y="404282"/>
                </a:lnTo>
                <a:lnTo>
                  <a:pt x="566919" y="404282"/>
                </a:lnTo>
                <a:lnTo>
                  <a:pt x="566919" y="371692"/>
                </a:lnTo>
                <a:close/>
                <a:moveTo>
                  <a:pt x="567133" y="291709"/>
                </a:moveTo>
                <a:cubicBezTo>
                  <a:pt x="564146" y="291603"/>
                  <a:pt x="561479" y="293946"/>
                  <a:pt x="561266" y="297034"/>
                </a:cubicBezTo>
                <a:cubicBezTo>
                  <a:pt x="561159" y="300123"/>
                  <a:pt x="563506" y="302679"/>
                  <a:pt x="566599" y="302892"/>
                </a:cubicBezTo>
                <a:lnTo>
                  <a:pt x="584732" y="303744"/>
                </a:lnTo>
                <a:lnTo>
                  <a:pt x="584945" y="303744"/>
                </a:lnTo>
                <a:cubicBezTo>
                  <a:pt x="587932" y="303744"/>
                  <a:pt x="590385" y="301401"/>
                  <a:pt x="590492" y="298419"/>
                </a:cubicBezTo>
                <a:cubicBezTo>
                  <a:pt x="590705" y="295330"/>
                  <a:pt x="588252" y="292668"/>
                  <a:pt x="585265" y="292561"/>
                </a:cubicBezTo>
                <a:close/>
                <a:moveTo>
                  <a:pt x="423029" y="291709"/>
                </a:moveTo>
                <a:lnTo>
                  <a:pt x="404897" y="292561"/>
                </a:lnTo>
                <a:cubicBezTo>
                  <a:pt x="401803" y="292668"/>
                  <a:pt x="399457" y="295330"/>
                  <a:pt x="399563" y="298419"/>
                </a:cubicBezTo>
                <a:cubicBezTo>
                  <a:pt x="399670" y="301401"/>
                  <a:pt x="402123" y="303744"/>
                  <a:pt x="405110" y="303744"/>
                </a:cubicBezTo>
                <a:lnTo>
                  <a:pt x="405430" y="303744"/>
                </a:lnTo>
                <a:lnTo>
                  <a:pt x="423456" y="302892"/>
                </a:lnTo>
                <a:cubicBezTo>
                  <a:pt x="426549" y="302679"/>
                  <a:pt x="429003" y="300123"/>
                  <a:pt x="428789" y="297034"/>
                </a:cubicBezTo>
                <a:cubicBezTo>
                  <a:pt x="428683" y="293946"/>
                  <a:pt x="426123" y="291496"/>
                  <a:pt x="423029" y="291709"/>
                </a:cubicBezTo>
                <a:close/>
                <a:moveTo>
                  <a:pt x="579079" y="270302"/>
                </a:moveTo>
                <a:lnTo>
                  <a:pt x="563933" y="273710"/>
                </a:lnTo>
                <a:cubicBezTo>
                  <a:pt x="560839" y="274349"/>
                  <a:pt x="559026" y="277331"/>
                  <a:pt x="559666" y="280313"/>
                </a:cubicBezTo>
                <a:cubicBezTo>
                  <a:pt x="560199" y="282976"/>
                  <a:pt x="562546" y="284680"/>
                  <a:pt x="565106" y="284680"/>
                </a:cubicBezTo>
                <a:cubicBezTo>
                  <a:pt x="565533" y="284680"/>
                  <a:pt x="565959" y="284680"/>
                  <a:pt x="566279" y="284574"/>
                </a:cubicBezTo>
                <a:lnTo>
                  <a:pt x="581532" y="281166"/>
                </a:lnTo>
                <a:cubicBezTo>
                  <a:pt x="584519" y="280526"/>
                  <a:pt x="586439" y="277544"/>
                  <a:pt x="585799" y="274562"/>
                </a:cubicBezTo>
                <a:cubicBezTo>
                  <a:pt x="585159" y="271580"/>
                  <a:pt x="582065" y="269663"/>
                  <a:pt x="579079" y="270302"/>
                </a:cubicBezTo>
                <a:close/>
                <a:moveTo>
                  <a:pt x="410976" y="270302"/>
                </a:moveTo>
                <a:cubicBezTo>
                  <a:pt x="407990" y="269663"/>
                  <a:pt x="405003" y="271580"/>
                  <a:pt x="404363" y="274562"/>
                </a:cubicBezTo>
                <a:cubicBezTo>
                  <a:pt x="403723" y="277544"/>
                  <a:pt x="405537" y="280526"/>
                  <a:pt x="408630" y="281166"/>
                </a:cubicBezTo>
                <a:lnTo>
                  <a:pt x="423776" y="284574"/>
                </a:lnTo>
                <a:cubicBezTo>
                  <a:pt x="424203" y="284680"/>
                  <a:pt x="424629" y="284680"/>
                  <a:pt x="425056" y="284680"/>
                </a:cubicBezTo>
                <a:cubicBezTo>
                  <a:pt x="427616" y="284680"/>
                  <a:pt x="429856" y="282976"/>
                  <a:pt x="430496" y="280313"/>
                </a:cubicBezTo>
                <a:cubicBezTo>
                  <a:pt x="431136" y="277331"/>
                  <a:pt x="429216" y="274349"/>
                  <a:pt x="426229" y="273710"/>
                </a:cubicBezTo>
                <a:close/>
                <a:moveTo>
                  <a:pt x="75089" y="268501"/>
                </a:moveTo>
                <a:lnTo>
                  <a:pt x="322442" y="268501"/>
                </a:lnTo>
                <a:cubicBezTo>
                  <a:pt x="325535" y="268501"/>
                  <a:pt x="327988" y="271050"/>
                  <a:pt x="327988" y="274023"/>
                </a:cubicBezTo>
                <a:cubicBezTo>
                  <a:pt x="327988" y="277102"/>
                  <a:pt x="325535" y="279650"/>
                  <a:pt x="322442" y="279650"/>
                </a:cubicBezTo>
                <a:lnTo>
                  <a:pt x="75089" y="279650"/>
                </a:lnTo>
                <a:cubicBezTo>
                  <a:pt x="71996" y="279650"/>
                  <a:pt x="69436" y="277102"/>
                  <a:pt x="69436" y="274023"/>
                </a:cubicBezTo>
                <a:cubicBezTo>
                  <a:pt x="69436" y="271050"/>
                  <a:pt x="71996" y="268501"/>
                  <a:pt x="75089" y="268501"/>
                </a:cubicBezTo>
                <a:close/>
                <a:moveTo>
                  <a:pt x="567879" y="248469"/>
                </a:moveTo>
                <a:lnTo>
                  <a:pt x="553586" y="258587"/>
                </a:lnTo>
                <a:cubicBezTo>
                  <a:pt x="551026" y="260398"/>
                  <a:pt x="550493" y="263912"/>
                  <a:pt x="552200" y="266362"/>
                </a:cubicBezTo>
                <a:cubicBezTo>
                  <a:pt x="553373" y="267959"/>
                  <a:pt x="555080" y="268705"/>
                  <a:pt x="556786" y="268705"/>
                </a:cubicBezTo>
                <a:cubicBezTo>
                  <a:pt x="557959" y="268705"/>
                  <a:pt x="559026" y="268385"/>
                  <a:pt x="559986" y="267746"/>
                </a:cubicBezTo>
                <a:lnTo>
                  <a:pt x="574279" y="257522"/>
                </a:lnTo>
                <a:cubicBezTo>
                  <a:pt x="576839" y="255818"/>
                  <a:pt x="577372" y="252303"/>
                  <a:pt x="575666" y="249747"/>
                </a:cubicBezTo>
                <a:cubicBezTo>
                  <a:pt x="573852" y="247298"/>
                  <a:pt x="570332" y="246659"/>
                  <a:pt x="567879" y="248469"/>
                </a:cubicBezTo>
                <a:close/>
                <a:moveTo>
                  <a:pt x="422283" y="248469"/>
                </a:moveTo>
                <a:cubicBezTo>
                  <a:pt x="419723" y="246659"/>
                  <a:pt x="416310" y="247298"/>
                  <a:pt x="414496" y="249747"/>
                </a:cubicBezTo>
                <a:cubicBezTo>
                  <a:pt x="412683" y="252303"/>
                  <a:pt x="413323" y="255818"/>
                  <a:pt x="415776" y="257522"/>
                </a:cubicBezTo>
                <a:lnTo>
                  <a:pt x="430176" y="267746"/>
                </a:lnTo>
                <a:cubicBezTo>
                  <a:pt x="431136" y="268385"/>
                  <a:pt x="432203" y="268705"/>
                  <a:pt x="433376" y="268705"/>
                </a:cubicBezTo>
                <a:cubicBezTo>
                  <a:pt x="435083" y="268705"/>
                  <a:pt x="436789" y="267959"/>
                  <a:pt x="437962" y="266362"/>
                </a:cubicBezTo>
                <a:cubicBezTo>
                  <a:pt x="439669" y="263912"/>
                  <a:pt x="439136" y="260398"/>
                  <a:pt x="436576" y="258587"/>
                </a:cubicBezTo>
                <a:close/>
                <a:moveTo>
                  <a:pt x="494708" y="242079"/>
                </a:moveTo>
                <a:cubicBezTo>
                  <a:pt x="463455" y="242079"/>
                  <a:pt x="438176" y="267427"/>
                  <a:pt x="438176" y="298632"/>
                </a:cubicBezTo>
                <a:cubicBezTo>
                  <a:pt x="438176" y="329837"/>
                  <a:pt x="463455" y="355184"/>
                  <a:pt x="494708" y="355184"/>
                </a:cubicBezTo>
                <a:cubicBezTo>
                  <a:pt x="525960" y="355184"/>
                  <a:pt x="551346" y="329837"/>
                  <a:pt x="551346" y="298632"/>
                </a:cubicBezTo>
                <a:cubicBezTo>
                  <a:pt x="551346" y="267427"/>
                  <a:pt x="525960" y="242079"/>
                  <a:pt x="494708" y="242079"/>
                </a:cubicBezTo>
                <a:close/>
                <a:moveTo>
                  <a:pt x="552946" y="230897"/>
                </a:moveTo>
                <a:lnTo>
                  <a:pt x="541000" y="241973"/>
                </a:lnTo>
                <a:cubicBezTo>
                  <a:pt x="538653" y="244103"/>
                  <a:pt x="538547" y="247617"/>
                  <a:pt x="540680" y="249854"/>
                </a:cubicBezTo>
                <a:cubicBezTo>
                  <a:pt x="541747" y="251025"/>
                  <a:pt x="543240" y="251664"/>
                  <a:pt x="544733" y="251664"/>
                </a:cubicBezTo>
                <a:cubicBezTo>
                  <a:pt x="546120" y="251664"/>
                  <a:pt x="547506" y="251132"/>
                  <a:pt x="548573" y="250173"/>
                </a:cubicBezTo>
                <a:lnTo>
                  <a:pt x="560519" y="239097"/>
                </a:lnTo>
                <a:cubicBezTo>
                  <a:pt x="562866" y="236967"/>
                  <a:pt x="562973" y="233453"/>
                  <a:pt x="560839" y="231216"/>
                </a:cubicBezTo>
                <a:cubicBezTo>
                  <a:pt x="558706" y="228980"/>
                  <a:pt x="555186" y="228873"/>
                  <a:pt x="552946" y="230897"/>
                </a:cubicBezTo>
                <a:close/>
                <a:moveTo>
                  <a:pt x="437109" y="230897"/>
                </a:moveTo>
                <a:cubicBezTo>
                  <a:pt x="434869" y="228873"/>
                  <a:pt x="431349" y="228980"/>
                  <a:pt x="429216" y="231216"/>
                </a:cubicBezTo>
                <a:cubicBezTo>
                  <a:pt x="427189" y="233453"/>
                  <a:pt x="427296" y="236967"/>
                  <a:pt x="429536" y="239097"/>
                </a:cubicBezTo>
                <a:lnTo>
                  <a:pt x="441589" y="250173"/>
                </a:lnTo>
                <a:cubicBezTo>
                  <a:pt x="442656" y="251238"/>
                  <a:pt x="444042" y="251664"/>
                  <a:pt x="445322" y="251664"/>
                </a:cubicBezTo>
                <a:cubicBezTo>
                  <a:pt x="446922" y="251664"/>
                  <a:pt x="448309" y="251132"/>
                  <a:pt x="449482" y="249854"/>
                </a:cubicBezTo>
                <a:cubicBezTo>
                  <a:pt x="451509" y="247617"/>
                  <a:pt x="451402" y="244103"/>
                  <a:pt x="449162" y="241973"/>
                </a:cubicBezTo>
                <a:close/>
                <a:moveTo>
                  <a:pt x="543133" y="217371"/>
                </a:moveTo>
                <a:cubicBezTo>
                  <a:pt x="540680" y="215454"/>
                  <a:pt x="537160" y="215773"/>
                  <a:pt x="535240" y="218223"/>
                </a:cubicBezTo>
                <a:lnTo>
                  <a:pt x="524254" y="231855"/>
                </a:lnTo>
                <a:cubicBezTo>
                  <a:pt x="522334" y="234305"/>
                  <a:pt x="522654" y="237819"/>
                  <a:pt x="525107" y="239736"/>
                </a:cubicBezTo>
                <a:cubicBezTo>
                  <a:pt x="526067" y="240482"/>
                  <a:pt x="527347" y="240908"/>
                  <a:pt x="528627" y="240908"/>
                </a:cubicBezTo>
                <a:cubicBezTo>
                  <a:pt x="530227" y="240908"/>
                  <a:pt x="531827" y="240162"/>
                  <a:pt x="532893" y="238884"/>
                </a:cubicBezTo>
                <a:lnTo>
                  <a:pt x="543880" y="225252"/>
                </a:lnTo>
                <a:cubicBezTo>
                  <a:pt x="545800" y="222802"/>
                  <a:pt x="545480" y="219288"/>
                  <a:pt x="543133" y="217371"/>
                </a:cubicBezTo>
                <a:close/>
                <a:moveTo>
                  <a:pt x="447029" y="217371"/>
                </a:moveTo>
                <a:cubicBezTo>
                  <a:pt x="444682" y="219288"/>
                  <a:pt x="444256" y="222802"/>
                  <a:pt x="446176" y="225145"/>
                </a:cubicBezTo>
                <a:lnTo>
                  <a:pt x="457162" y="238778"/>
                </a:lnTo>
                <a:cubicBezTo>
                  <a:pt x="458335" y="240162"/>
                  <a:pt x="459935" y="240908"/>
                  <a:pt x="461535" y="240908"/>
                </a:cubicBezTo>
                <a:cubicBezTo>
                  <a:pt x="462815" y="240908"/>
                  <a:pt x="463988" y="240482"/>
                  <a:pt x="465055" y="239736"/>
                </a:cubicBezTo>
                <a:cubicBezTo>
                  <a:pt x="467402" y="237713"/>
                  <a:pt x="467828" y="234198"/>
                  <a:pt x="465908" y="231855"/>
                </a:cubicBezTo>
                <a:lnTo>
                  <a:pt x="454922" y="218223"/>
                </a:lnTo>
                <a:cubicBezTo>
                  <a:pt x="453002" y="215773"/>
                  <a:pt x="449482" y="215454"/>
                  <a:pt x="447029" y="217371"/>
                </a:cubicBezTo>
                <a:close/>
                <a:moveTo>
                  <a:pt x="521267" y="207253"/>
                </a:moveTo>
                <a:cubicBezTo>
                  <a:pt x="518494" y="206082"/>
                  <a:pt x="515187" y="207360"/>
                  <a:pt x="514014" y="210235"/>
                </a:cubicBezTo>
                <a:lnTo>
                  <a:pt x="507081" y="226317"/>
                </a:lnTo>
                <a:cubicBezTo>
                  <a:pt x="505907" y="229193"/>
                  <a:pt x="507187" y="232494"/>
                  <a:pt x="510067" y="233666"/>
                </a:cubicBezTo>
                <a:cubicBezTo>
                  <a:pt x="510814" y="233985"/>
                  <a:pt x="511454" y="234092"/>
                  <a:pt x="512201" y="234092"/>
                </a:cubicBezTo>
                <a:cubicBezTo>
                  <a:pt x="514441" y="234092"/>
                  <a:pt x="516467" y="232814"/>
                  <a:pt x="517320" y="230684"/>
                </a:cubicBezTo>
                <a:lnTo>
                  <a:pt x="524254" y="214602"/>
                </a:lnTo>
                <a:cubicBezTo>
                  <a:pt x="525427" y="211726"/>
                  <a:pt x="524147" y="208531"/>
                  <a:pt x="521267" y="207253"/>
                </a:cubicBezTo>
                <a:close/>
                <a:moveTo>
                  <a:pt x="468788" y="207253"/>
                </a:moveTo>
                <a:cubicBezTo>
                  <a:pt x="466015" y="208531"/>
                  <a:pt x="464735" y="211726"/>
                  <a:pt x="465908" y="214602"/>
                </a:cubicBezTo>
                <a:lnTo>
                  <a:pt x="472735" y="230684"/>
                </a:lnTo>
                <a:cubicBezTo>
                  <a:pt x="473695" y="232814"/>
                  <a:pt x="475721" y="234092"/>
                  <a:pt x="477855" y="234092"/>
                </a:cubicBezTo>
                <a:cubicBezTo>
                  <a:pt x="478601" y="234092"/>
                  <a:pt x="479348" y="233985"/>
                  <a:pt x="480095" y="233666"/>
                </a:cubicBezTo>
                <a:cubicBezTo>
                  <a:pt x="482868" y="232494"/>
                  <a:pt x="484255" y="229193"/>
                  <a:pt x="482975" y="226317"/>
                </a:cubicBezTo>
                <a:lnTo>
                  <a:pt x="476148" y="210235"/>
                </a:lnTo>
                <a:cubicBezTo>
                  <a:pt x="474975" y="207360"/>
                  <a:pt x="471668" y="206082"/>
                  <a:pt x="468788" y="207253"/>
                </a:cubicBezTo>
                <a:close/>
                <a:moveTo>
                  <a:pt x="494708" y="201822"/>
                </a:moveTo>
                <a:cubicBezTo>
                  <a:pt x="491614" y="201822"/>
                  <a:pt x="489161" y="204378"/>
                  <a:pt x="489161" y="207360"/>
                </a:cubicBezTo>
                <a:lnTo>
                  <a:pt x="489161" y="224932"/>
                </a:lnTo>
                <a:cubicBezTo>
                  <a:pt x="489161" y="228021"/>
                  <a:pt x="491614" y="230471"/>
                  <a:pt x="494708" y="230471"/>
                </a:cubicBezTo>
                <a:cubicBezTo>
                  <a:pt x="497801" y="230471"/>
                  <a:pt x="500361" y="228021"/>
                  <a:pt x="500361" y="224932"/>
                </a:cubicBezTo>
                <a:lnTo>
                  <a:pt x="500361" y="207360"/>
                </a:lnTo>
                <a:cubicBezTo>
                  <a:pt x="500361" y="204378"/>
                  <a:pt x="497801" y="201822"/>
                  <a:pt x="494708" y="201822"/>
                </a:cubicBezTo>
                <a:close/>
                <a:moveTo>
                  <a:pt x="85225" y="195431"/>
                </a:moveTo>
                <a:cubicBezTo>
                  <a:pt x="66665" y="195431"/>
                  <a:pt x="51732" y="210342"/>
                  <a:pt x="51732" y="228873"/>
                </a:cubicBezTo>
                <a:lnTo>
                  <a:pt x="51732" y="319293"/>
                </a:lnTo>
                <a:cubicBezTo>
                  <a:pt x="51732" y="337718"/>
                  <a:pt x="66665" y="352735"/>
                  <a:pt x="85225" y="352735"/>
                </a:cubicBezTo>
                <a:lnTo>
                  <a:pt x="309859" y="352735"/>
                </a:lnTo>
                <a:cubicBezTo>
                  <a:pt x="328419" y="352735"/>
                  <a:pt x="343351" y="337718"/>
                  <a:pt x="343351" y="319293"/>
                </a:cubicBezTo>
                <a:lnTo>
                  <a:pt x="343351" y="228873"/>
                </a:lnTo>
                <a:cubicBezTo>
                  <a:pt x="343351" y="210342"/>
                  <a:pt x="328419" y="195431"/>
                  <a:pt x="309859" y="195431"/>
                </a:cubicBezTo>
                <a:close/>
                <a:moveTo>
                  <a:pt x="139410" y="0"/>
                </a:moveTo>
                <a:cubicBezTo>
                  <a:pt x="144743" y="0"/>
                  <a:pt x="149116" y="4367"/>
                  <a:pt x="149116" y="9692"/>
                </a:cubicBezTo>
                <a:cubicBezTo>
                  <a:pt x="149116" y="10118"/>
                  <a:pt x="148903" y="10437"/>
                  <a:pt x="148796" y="10863"/>
                </a:cubicBezTo>
                <a:lnTo>
                  <a:pt x="476895" y="130891"/>
                </a:lnTo>
                <a:cubicBezTo>
                  <a:pt x="481695" y="128229"/>
                  <a:pt x="487135" y="126631"/>
                  <a:pt x="492894" y="126631"/>
                </a:cubicBezTo>
                <a:cubicBezTo>
                  <a:pt x="511027" y="126631"/>
                  <a:pt x="525640" y="140902"/>
                  <a:pt x="525640" y="158582"/>
                </a:cubicBezTo>
                <a:lnTo>
                  <a:pt x="578439" y="158582"/>
                </a:lnTo>
                <a:cubicBezTo>
                  <a:pt x="608838" y="158475"/>
                  <a:pt x="608838" y="193514"/>
                  <a:pt x="608838" y="236648"/>
                </a:cubicBezTo>
                <a:lnTo>
                  <a:pt x="608838" y="508121"/>
                </a:lnTo>
                <a:cubicBezTo>
                  <a:pt x="608838" y="551255"/>
                  <a:pt x="573852" y="586187"/>
                  <a:pt x="530760" y="586187"/>
                </a:cubicBezTo>
                <a:lnTo>
                  <a:pt x="78185" y="586187"/>
                </a:lnTo>
                <a:cubicBezTo>
                  <a:pt x="34986" y="586187"/>
                  <a:pt x="0" y="551255"/>
                  <a:pt x="0" y="508121"/>
                </a:cubicBezTo>
                <a:lnTo>
                  <a:pt x="0" y="236541"/>
                </a:lnTo>
                <a:cubicBezTo>
                  <a:pt x="0" y="193514"/>
                  <a:pt x="34986" y="158582"/>
                  <a:pt x="78185" y="158582"/>
                </a:cubicBezTo>
                <a:lnTo>
                  <a:pt x="460255" y="158582"/>
                </a:lnTo>
                <a:cubicBezTo>
                  <a:pt x="460255" y="152618"/>
                  <a:pt x="462069" y="147186"/>
                  <a:pt x="464948" y="142393"/>
                </a:cubicBezTo>
                <a:lnTo>
                  <a:pt x="147090" y="15337"/>
                </a:lnTo>
                <a:cubicBezTo>
                  <a:pt x="145383" y="17680"/>
                  <a:pt x="142610" y="19384"/>
                  <a:pt x="139410" y="19384"/>
                </a:cubicBezTo>
                <a:cubicBezTo>
                  <a:pt x="134077" y="19384"/>
                  <a:pt x="129704" y="15017"/>
                  <a:pt x="129704" y="9692"/>
                </a:cubicBezTo>
                <a:cubicBezTo>
                  <a:pt x="129704" y="4367"/>
                  <a:pt x="134077" y="0"/>
                  <a:pt x="139410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5" name="Oval 10">
            <a:extLst>
              <a:ext uri="{FF2B5EF4-FFF2-40B4-BE49-F238E27FC236}">
                <a16:creationId xmlns:a16="http://schemas.microsoft.com/office/drawing/2014/main" xmlns="" id="{33F67404-8ABB-4A22-A21F-841A43D11EF4}"/>
              </a:ext>
            </a:extLst>
          </p:cNvPr>
          <p:cNvSpPr/>
          <p:nvPr/>
        </p:nvSpPr>
        <p:spPr>
          <a:xfrm>
            <a:off x="8986636" y="3061258"/>
            <a:ext cx="501174" cy="495760"/>
          </a:xfrm>
          <a:custGeom>
            <a:avLst/>
            <a:gdLst>
              <a:gd name="T0" fmla="*/ 600116 w 606244"/>
              <a:gd name="T1" fmla="*/ 600116 w 606244"/>
              <a:gd name="T2" fmla="*/ 600116 w 606244"/>
              <a:gd name="T3" fmla="*/ 600116 w 606244"/>
              <a:gd name="T4" fmla="*/ 600116 w 606244"/>
              <a:gd name="T5" fmla="*/ 600116 w 606244"/>
              <a:gd name="T6" fmla="*/ 600116 w 606244"/>
              <a:gd name="T7" fmla="*/ 600116 w 606244"/>
              <a:gd name="T8" fmla="*/ 600116 w 606244"/>
              <a:gd name="T9" fmla="*/ 600116 w 606244"/>
              <a:gd name="T10" fmla="*/ 600116 w 606244"/>
              <a:gd name="T11" fmla="*/ 600116 w 606244"/>
              <a:gd name="T12" fmla="*/ 600116 w 606244"/>
              <a:gd name="T13" fmla="*/ 600116 w 606244"/>
              <a:gd name="T14" fmla="*/ 600116 w 606244"/>
              <a:gd name="T15" fmla="*/ 600116 w 606244"/>
              <a:gd name="T16" fmla="*/ 600116 w 606244"/>
              <a:gd name="T17" fmla="*/ 600116 w 606244"/>
              <a:gd name="T18" fmla="*/ 600116 w 606244"/>
              <a:gd name="T19" fmla="*/ 600116 w 606244"/>
              <a:gd name="T20" fmla="*/ 600116 w 606244"/>
              <a:gd name="T21" fmla="*/ 600116 w 606244"/>
              <a:gd name="T22" fmla="*/ 455839 w 606244"/>
              <a:gd name="T23" fmla="*/ 455839 w 606244"/>
              <a:gd name="T24" fmla="*/ 600116 w 606244"/>
              <a:gd name="T25" fmla="*/ 600116 w 606244"/>
              <a:gd name="T26" fmla="*/ 455839 w 606244"/>
              <a:gd name="T27" fmla="*/ 455839 w 606244"/>
              <a:gd name="T28" fmla="*/ 600116 w 606244"/>
              <a:gd name="T29" fmla="*/ 600116 w 606244"/>
              <a:gd name="T30" fmla="*/ 600116 w 606244"/>
              <a:gd name="T31" fmla="*/ 600116 w 606244"/>
              <a:gd name="T32" fmla="*/ 600116 w 606244"/>
              <a:gd name="T33" fmla="*/ 600116 w 606244"/>
              <a:gd name="T34" fmla="*/ 600116 w 606244"/>
              <a:gd name="T35" fmla="*/ 600116 w 606244"/>
              <a:gd name="T36" fmla="*/ 600116 w 606244"/>
              <a:gd name="T37" fmla="*/ 600116 w 606244"/>
              <a:gd name="T38" fmla="*/ 600116 w 606244"/>
              <a:gd name="T39" fmla="*/ 600116 w 606244"/>
              <a:gd name="T40" fmla="*/ 600116 w 606244"/>
              <a:gd name="T41" fmla="*/ 600116 w 606244"/>
              <a:gd name="T42" fmla="*/ 600116 w 606244"/>
              <a:gd name="T43" fmla="*/ 600116 w 606244"/>
              <a:gd name="T44" fmla="*/ 600116 w 606244"/>
              <a:gd name="T45" fmla="*/ 600116 w 606244"/>
              <a:gd name="T46" fmla="*/ 600116 w 606244"/>
              <a:gd name="T47" fmla="*/ 600116 w 606244"/>
              <a:gd name="T48" fmla="*/ 600116 w 606244"/>
              <a:gd name="T49" fmla="*/ 600116 w 606244"/>
              <a:gd name="T50" fmla="*/ 600116 w 606244"/>
              <a:gd name="T51" fmla="*/ 600116 w 606244"/>
              <a:gd name="T52" fmla="*/ 600116 w 606244"/>
              <a:gd name="T53" fmla="*/ 600116 w 606244"/>
              <a:gd name="T54" fmla="*/ 600116 w 606244"/>
              <a:gd name="T55" fmla="*/ 600116 w 606244"/>
              <a:gd name="T56" fmla="*/ 600116 w 606244"/>
              <a:gd name="T57" fmla="*/ 600116 w 606244"/>
              <a:gd name="T58" fmla="*/ 600116 w 606244"/>
              <a:gd name="T59" fmla="*/ 600116 w 606244"/>
              <a:gd name="T60" fmla="*/ 600116 w 606244"/>
              <a:gd name="T61" fmla="*/ 600116 w 606244"/>
              <a:gd name="T62" fmla="*/ 600116 w 606244"/>
              <a:gd name="T63" fmla="*/ 600116 w 606244"/>
              <a:gd name="T64" fmla="*/ 600116 w 606244"/>
              <a:gd name="T65" fmla="*/ 600116 w 606244"/>
              <a:gd name="T66" fmla="*/ 600116 w 606244"/>
              <a:gd name="T67" fmla="*/ 600116 w 606244"/>
              <a:gd name="T68" fmla="*/ 600116 w 606244"/>
              <a:gd name="T69" fmla="*/ 600116 w 606244"/>
              <a:gd name="T70" fmla="*/ 600116 w 606244"/>
              <a:gd name="T71" fmla="*/ 600116 w 606244"/>
              <a:gd name="T72" fmla="*/ 600116 w 606244"/>
              <a:gd name="T73" fmla="*/ 600116 w 606244"/>
              <a:gd name="T74" fmla="*/ 600116 w 606244"/>
              <a:gd name="T75" fmla="*/ 600116 w 606244"/>
              <a:gd name="T76" fmla="*/ 600116 w 606244"/>
              <a:gd name="T77" fmla="*/ 600116 w 606244"/>
              <a:gd name="T78" fmla="*/ 455839 w 606244"/>
              <a:gd name="T79" fmla="*/ 455839 w 606244"/>
              <a:gd name="T80" fmla="*/ 600116 w 606244"/>
              <a:gd name="T81" fmla="*/ 600116 w 606244"/>
              <a:gd name="T82" fmla="*/ 600116 w 606244"/>
              <a:gd name="T83" fmla="*/ 600116 w 606244"/>
              <a:gd name="T84" fmla="*/ 600116 w 606244"/>
              <a:gd name="T85" fmla="*/ 600116 w 606244"/>
              <a:gd name="T86" fmla="*/ 600116 w 606244"/>
              <a:gd name="T87" fmla="*/ 600116 w 606244"/>
              <a:gd name="T88" fmla="*/ 600116 w 606244"/>
              <a:gd name="T89" fmla="*/ 600116 w 60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827" h="6763">
                <a:moveTo>
                  <a:pt x="6270" y="5272"/>
                </a:moveTo>
                <a:lnTo>
                  <a:pt x="6270" y="5245"/>
                </a:lnTo>
                <a:cubicBezTo>
                  <a:pt x="6270" y="4848"/>
                  <a:pt x="6000" y="4505"/>
                  <a:pt x="5614" y="4412"/>
                </a:cubicBezTo>
                <a:lnTo>
                  <a:pt x="5254" y="4326"/>
                </a:lnTo>
                <a:lnTo>
                  <a:pt x="5254" y="3507"/>
                </a:lnTo>
                <a:lnTo>
                  <a:pt x="5428" y="3507"/>
                </a:lnTo>
                <a:lnTo>
                  <a:pt x="5428" y="3066"/>
                </a:lnTo>
                <a:cubicBezTo>
                  <a:pt x="5428" y="2786"/>
                  <a:pt x="5200" y="2558"/>
                  <a:pt x="4920" y="2558"/>
                </a:cubicBezTo>
                <a:lnTo>
                  <a:pt x="2789" y="2558"/>
                </a:lnTo>
                <a:cubicBezTo>
                  <a:pt x="2509" y="2558"/>
                  <a:pt x="2281" y="2786"/>
                  <a:pt x="2281" y="3066"/>
                </a:cubicBezTo>
                <a:lnTo>
                  <a:pt x="2281" y="3507"/>
                </a:lnTo>
                <a:lnTo>
                  <a:pt x="2455" y="3507"/>
                </a:lnTo>
                <a:lnTo>
                  <a:pt x="2455" y="3653"/>
                </a:lnTo>
                <a:lnTo>
                  <a:pt x="1816" y="3499"/>
                </a:lnTo>
                <a:lnTo>
                  <a:pt x="1130" y="0"/>
                </a:lnTo>
                <a:lnTo>
                  <a:pt x="0" y="0"/>
                </a:lnTo>
                <a:lnTo>
                  <a:pt x="0" y="405"/>
                </a:lnTo>
                <a:lnTo>
                  <a:pt x="796" y="405"/>
                </a:lnTo>
                <a:lnTo>
                  <a:pt x="1518" y="4086"/>
                </a:lnTo>
                <a:lnTo>
                  <a:pt x="1681" y="4919"/>
                </a:lnTo>
                <a:cubicBezTo>
                  <a:pt x="1343" y="5066"/>
                  <a:pt x="1105" y="5403"/>
                  <a:pt x="1105" y="5795"/>
                </a:cubicBezTo>
                <a:cubicBezTo>
                  <a:pt x="1105" y="6321"/>
                  <a:pt x="1533" y="6749"/>
                  <a:pt x="2060" y="6749"/>
                </a:cubicBezTo>
                <a:cubicBezTo>
                  <a:pt x="2516" y="6749"/>
                  <a:pt x="2899" y="6426"/>
                  <a:pt x="2992" y="5997"/>
                </a:cubicBezTo>
                <a:lnTo>
                  <a:pt x="5308" y="5997"/>
                </a:lnTo>
                <a:cubicBezTo>
                  <a:pt x="5308" y="5999"/>
                  <a:pt x="5308" y="6001"/>
                  <a:pt x="5308" y="6003"/>
                </a:cubicBezTo>
                <a:cubicBezTo>
                  <a:pt x="5308" y="6422"/>
                  <a:pt x="5649" y="6763"/>
                  <a:pt x="6067" y="6763"/>
                </a:cubicBezTo>
                <a:cubicBezTo>
                  <a:pt x="6486" y="6763"/>
                  <a:pt x="6827" y="6422"/>
                  <a:pt x="6827" y="6003"/>
                </a:cubicBezTo>
                <a:cubicBezTo>
                  <a:pt x="6827" y="5655"/>
                  <a:pt x="6591" y="5361"/>
                  <a:pt x="6270" y="5272"/>
                </a:cubicBezTo>
                <a:close/>
                <a:moveTo>
                  <a:pt x="2687" y="3066"/>
                </a:moveTo>
                <a:cubicBezTo>
                  <a:pt x="2687" y="3010"/>
                  <a:pt x="2733" y="2964"/>
                  <a:pt x="2789" y="2964"/>
                </a:cubicBezTo>
                <a:lnTo>
                  <a:pt x="4920" y="2964"/>
                </a:lnTo>
                <a:cubicBezTo>
                  <a:pt x="4976" y="2964"/>
                  <a:pt x="5022" y="3010"/>
                  <a:pt x="5022" y="3066"/>
                </a:cubicBezTo>
                <a:lnTo>
                  <a:pt x="5022" y="3101"/>
                </a:lnTo>
                <a:lnTo>
                  <a:pt x="2687" y="3101"/>
                </a:lnTo>
                <a:lnTo>
                  <a:pt x="2687" y="3066"/>
                </a:lnTo>
                <a:close/>
                <a:moveTo>
                  <a:pt x="4849" y="3507"/>
                </a:moveTo>
                <a:lnTo>
                  <a:pt x="4849" y="4228"/>
                </a:lnTo>
                <a:lnTo>
                  <a:pt x="2914" y="3763"/>
                </a:lnTo>
                <a:lnTo>
                  <a:pt x="2861" y="3750"/>
                </a:lnTo>
                <a:lnTo>
                  <a:pt x="2861" y="3507"/>
                </a:lnTo>
                <a:lnTo>
                  <a:pt x="4849" y="3507"/>
                </a:lnTo>
                <a:close/>
                <a:moveTo>
                  <a:pt x="2060" y="6343"/>
                </a:moveTo>
                <a:cubicBezTo>
                  <a:pt x="1757" y="6343"/>
                  <a:pt x="1511" y="6097"/>
                  <a:pt x="1511" y="5795"/>
                </a:cubicBezTo>
                <a:cubicBezTo>
                  <a:pt x="1511" y="5530"/>
                  <a:pt x="1699" y="5309"/>
                  <a:pt x="1948" y="5257"/>
                </a:cubicBezTo>
                <a:lnTo>
                  <a:pt x="1951" y="5257"/>
                </a:lnTo>
                <a:cubicBezTo>
                  <a:pt x="1953" y="5256"/>
                  <a:pt x="1956" y="5256"/>
                  <a:pt x="1959" y="5255"/>
                </a:cubicBezTo>
                <a:cubicBezTo>
                  <a:pt x="1966" y="5254"/>
                  <a:pt x="1973" y="5253"/>
                  <a:pt x="1980" y="5252"/>
                </a:cubicBezTo>
                <a:cubicBezTo>
                  <a:pt x="1981" y="5252"/>
                  <a:pt x="1981" y="5252"/>
                  <a:pt x="1982" y="5251"/>
                </a:cubicBezTo>
                <a:cubicBezTo>
                  <a:pt x="1990" y="5250"/>
                  <a:pt x="1998" y="5249"/>
                  <a:pt x="2006" y="5249"/>
                </a:cubicBezTo>
                <a:cubicBezTo>
                  <a:pt x="2008" y="5248"/>
                  <a:pt x="2009" y="5248"/>
                  <a:pt x="2011" y="5248"/>
                </a:cubicBezTo>
                <a:cubicBezTo>
                  <a:pt x="2018" y="5248"/>
                  <a:pt x="2025" y="5247"/>
                  <a:pt x="2033" y="5247"/>
                </a:cubicBezTo>
                <a:cubicBezTo>
                  <a:pt x="2042" y="5246"/>
                  <a:pt x="2051" y="5246"/>
                  <a:pt x="2060" y="5246"/>
                </a:cubicBezTo>
                <a:cubicBezTo>
                  <a:pt x="2362" y="5246"/>
                  <a:pt x="2608" y="5492"/>
                  <a:pt x="2608" y="5795"/>
                </a:cubicBezTo>
                <a:cubicBezTo>
                  <a:pt x="2608" y="6097"/>
                  <a:pt x="2362" y="6343"/>
                  <a:pt x="2060" y="6343"/>
                </a:cubicBezTo>
                <a:close/>
                <a:moveTo>
                  <a:pt x="5429" y="5592"/>
                </a:moveTo>
                <a:lnTo>
                  <a:pt x="2992" y="5592"/>
                </a:lnTo>
                <a:cubicBezTo>
                  <a:pt x="2990" y="5583"/>
                  <a:pt x="2988" y="5574"/>
                  <a:pt x="2986" y="5565"/>
                </a:cubicBezTo>
                <a:cubicBezTo>
                  <a:pt x="2985" y="5562"/>
                  <a:pt x="2984" y="5558"/>
                  <a:pt x="2983" y="5555"/>
                </a:cubicBezTo>
                <a:cubicBezTo>
                  <a:pt x="2979" y="5541"/>
                  <a:pt x="2975" y="5526"/>
                  <a:pt x="2971" y="5512"/>
                </a:cubicBezTo>
                <a:cubicBezTo>
                  <a:pt x="2970" y="5510"/>
                  <a:pt x="2969" y="5507"/>
                  <a:pt x="2968" y="5504"/>
                </a:cubicBezTo>
                <a:cubicBezTo>
                  <a:pt x="2965" y="5493"/>
                  <a:pt x="2961" y="5482"/>
                  <a:pt x="2957" y="5471"/>
                </a:cubicBezTo>
                <a:cubicBezTo>
                  <a:pt x="2955" y="5466"/>
                  <a:pt x="2954" y="5462"/>
                  <a:pt x="2952" y="5457"/>
                </a:cubicBezTo>
                <a:cubicBezTo>
                  <a:pt x="2948" y="5448"/>
                  <a:pt x="2945" y="5439"/>
                  <a:pt x="2941" y="5430"/>
                </a:cubicBezTo>
                <a:cubicBezTo>
                  <a:pt x="2939" y="5425"/>
                  <a:pt x="2937" y="5420"/>
                  <a:pt x="2935" y="5415"/>
                </a:cubicBezTo>
                <a:cubicBezTo>
                  <a:pt x="2931" y="5406"/>
                  <a:pt x="2927" y="5398"/>
                  <a:pt x="2923" y="5390"/>
                </a:cubicBezTo>
                <a:cubicBezTo>
                  <a:pt x="2921" y="5385"/>
                  <a:pt x="2919" y="5380"/>
                  <a:pt x="2916" y="5375"/>
                </a:cubicBezTo>
                <a:cubicBezTo>
                  <a:pt x="2912" y="5366"/>
                  <a:pt x="2908" y="5358"/>
                  <a:pt x="2903" y="5349"/>
                </a:cubicBezTo>
                <a:cubicBezTo>
                  <a:pt x="2901" y="5345"/>
                  <a:pt x="2899" y="5341"/>
                  <a:pt x="2896" y="5337"/>
                </a:cubicBezTo>
                <a:cubicBezTo>
                  <a:pt x="2891" y="5326"/>
                  <a:pt x="2885" y="5317"/>
                  <a:pt x="2879" y="5307"/>
                </a:cubicBezTo>
                <a:cubicBezTo>
                  <a:pt x="2878" y="5304"/>
                  <a:pt x="2876" y="5302"/>
                  <a:pt x="2875" y="5299"/>
                </a:cubicBezTo>
                <a:cubicBezTo>
                  <a:pt x="2867" y="5287"/>
                  <a:pt x="2859" y="5275"/>
                  <a:pt x="2851" y="5262"/>
                </a:cubicBezTo>
                <a:cubicBezTo>
                  <a:pt x="2850" y="5260"/>
                  <a:pt x="2848" y="5258"/>
                  <a:pt x="2846" y="5256"/>
                </a:cubicBezTo>
                <a:cubicBezTo>
                  <a:pt x="2840" y="5246"/>
                  <a:pt x="2833" y="5237"/>
                  <a:pt x="2826" y="5227"/>
                </a:cubicBezTo>
                <a:cubicBezTo>
                  <a:pt x="2823" y="5224"/>
                  <a:pt x="2821" y="5220"/>
                  <a:pt x="2818" y="5216"/>
                </a:cubicBezTo>
                <a:cubicBezTo>
                  <a:pt x="2812" y="5208"/>
                  <a:pt x="2806" y="5201"/>
                  <a:pt x="2800" y="5193"/>
                </a:cubicBezTo>
                <a:cubicBezTo>
                  <a:pt x="2796" y="5189"/>
                  <a:pt x="2793" y="5185"/>
                  <a:pt x="2790" y="5181"/>
                </a:cubicBezTo>
                <a:cubicBezTo>
                  <a:pt x="2784" y="5174"/>
                  <a:pt x="2778" y="5167"/>
                  <a:pt x="2771" y="5160"/>
                </a:cubicBezTo>
                <a:cubicBezTo>
                  <a:pt x="2768" y="5156"/>
                  <a:pt x="2765" y="5152"/>
                  <a:pt x="2761" y="5149"/>
                </a:cubicBezTo>
                <a:cubicBezTo>
                  <a:pt x="2754" y="5141"/>
                  <a:pt x="2748" y="5134"/>
                  <a:pt x="2741" y="5127"/>
                </a:cubicBezTo>
                <a:cubicBezTo>
                  <a:pt x="2738" y="5124"/>
                  <a:pt x="2734" y="5121"/>
                  <a:pt x="2731" y="5118"/>
                </a:cubicBezTo>
                <a:cubicBezTo>
                  <a:pt x="2723" y="5109"/>
                  <a:pt x="2714" y="5101"/>
                  <a:pt x="2705" y="5093"/>
                </a:cubicBezTo>
                <a:cubicBezTo>
                  <a:pt x="2703" y="5091"/>
                  <a:pt x="2702" y="5089"/>
                  <a:pt x="2700" y="5088"/>
                </a:cubicBezTo>
                <a:cubicBezTo>
                  <a:pt x="2689" y="5078"/>
                  <a:pt x="2678" y="5069"/>
                  <a:pt x="2667" y="5059"/>
                </a:cubicBezTo>
                <a:cubicBezTo>
                  <a:pt x="2665" y="5058"/>
                  <a:pt x="2663" y="5056"/>
                  <a:pt x="2661" y="5054"/>
                </a:cubicBezTo>
                <a:cubicBezTo>
                  <a:pt x="2652" y="5047"/>
                  <a:pt x="2643" y="5040"/>
                  <a:pt x="2633" y="5033"/>
                </a:cubicBezTo>
                <a:cubicBezTo>
                  <a:pt x="2630" y="5030"/>
                  <a:pt x="2626" y="5027"/>
                  <a:pt x="2622" y="5025"/>
                </a:cubicBezTo>
                <a:cubicBezTo>
                  <a:pt x="2614" y="5019"/>
                  <a:pt x="2606" y="5013"/>
                  <a:pt x="2598" y="5008"/>
                </a:cubicBezTo>
                <a:cubicBezTo>
                  <a:pt x="2594" y="5005"/>
                  <a:pt x="2590" y="5002"/>
                  <a:pt x="2586" y="4999"/>
                </a:cubicBezTo>
                <a:cubicBezTo>
                  <a:pt x="2578" y="4994"/>
                  <a:pt x="2570" y="4989"/>
                  <a:pt x="2561" y="4984"/>
                </a:cubicBezTo>
                <a:cubicBezTo>
                  <a:pt x="2557" y="4981"/>
                  <a:pt x="2553" y="4978"/>
                  <a:pt x="2549" y="4976"/>
                </a:cubicBezTo>
                <a:cubicBezTo>
                  <a:pt x="2540" y="4971"/>
                  <a:pt x="2531" y="4966"/>
                  <a:pt x="2523" y="4961"/>
                </a:cubicBezTo>
                <a:cubicBezTo>
                  <a:pt x="2519" y="4959"/>
                  <a:pt x="2515" y="4956"/>
                  <a:pt x="2511" y="4954"/>
                </a:cubicBezTo>
                <a:cubicBezTo>
                  <a:pt x="2500" y="4948"/>
                  <a:pt x="2489" y="4942"/>
                  <a:pt x="2477" y="4937"/>
                </a:cubicBezTo>
                <a:cubicBezTo>
                  <a:pt x="2476" y="4936"/>
                  <a:pt x="2474" y="4935"/>
                  <a:pt x="2472" y="4934"/>
                </a:cubicBezTo>
                <a:cubicBezTo>
                  <a:pt x="2459" y="4928"/>
                  <a:pt x="2446" y="4922"/>
                  <a:pt x="2432" y="4916"/>
                </a:cubicBezTo>
                <a:cubicBezTo>
                  <a:pt x="2429" y="4915"/>
                  <a:pt x="2426" y="4914"/>
                  <a:pt x="2423" y="4912"/>
                </a:cubicBezTo>
                <a:cubicBezTo>
                  <a:pt x="2412" y="4908"/>
                  <a:pt x="2402" y="4904"/>
                  <a:pt x="2392" y="4900"/>
                </a:cubicBezTo>
                <a:cubicBezTo>
                  <a:pt x="2387" y="4898"/>
                  <a:pt x="2382" y="4897"/>
                  <a:pt x="2378" y="4895"/>
                </a:cubicBezTo>
                <a:cubicBezTo>
                  <a:pt x="2368" y="4892"/>
                  <a:pt x="2359" y="4889"/>
                  <a:pt x="2350" y="4886"/>
                </a:cubicBezTo>
                <a:cubicBezTo>
                  <a:pt x="2345" y="4884"/>
                  <a:pt x="2340" y="4883"/>
                  <a:pt x="2335" y="4881"/>
                </a:cubicBezTo>
                <a:cubicBezTo>
                  <a:pt x="2325" y="4878"/>
                  <a:pt x="2316" y="4876"/>
                  <a:pt x="2307" y="4873"/>
                </a:cubicBezTo>
                <a:cubicBezTo>
                  <a:pt x="2302" y="4872"/>
                  <a:pt x="2297" y="4870"/>
                  <a:pt x="2291" y="4869"/>
                </a:cubicBezTo>
                <a:cubicBezTo>
                  <a:pt x="2282" y="4867"/>
                  <a:pt x="2272" y="4864"/>
                  <a:pt x="2262" y="4862"/>
                </a:cubicBezTo>
                <a:cubicBezTo>
                  <a:pt x="2257" y="4861"/>
                  <a:pt x="2253" y="4860"/>
                  <a:pt x="2248" y="4859"/>
                </a:cubicBezTo>
                <a:cubicBezTo>
                  <a:pt x="2235" y="4857"/>
                  <a:pt x="2223" y="4854"/>
                  <a:pt x="2210" y="4852"/>
                </a:cubicBezTo>
                <a:cubicBezTo>
                  <a:pt x="2208" y="4852"/>
                  <a:pt x="2206" y="4852"/>
                  <a:pt x="2204" y="4851"/>
                </a:cubicBezTo>
                <a:cubicBezTo>
                  <a:pt x="2189" y="4849"/>
                  <a:pt x="2174" y="4847"/>
                  <a:pt x="2159" y="4846"/>
                </a:cubicBezTo>
                <a:cubicBezTo>
                  <a:pt x="2155" y="4845"/>
                  <a:pt x="2151" y="4845"/>
                  <a:pt x="2146" y="4845"/>
                </a:cubicBezTo>
                <a:cubicBezTo>
                  <a:pt x="2136" y="4844"/>
                  <a:pt x="2125" y="4843"/>
                  <a:pt x="2114" y="4842"/>
                </a:cubicBezTo>
                <a:cubicBezTo>
                  <a:pt x="2108" y="4842"/>
                  <a:pt x="2103" y="4842"/>
                  <a:pt x="2097" y="4841"/>
                </a:cubicBezTo>
                <a:cubicBezTo>
                  <a:pt x="2091" y="4841"/>
                  <a:pt x="2085" y="4841"/>
                  <a:pt x="2079" y="4841"/>
                </a:cubicBezTo>
                <a:lnTo>
                  <a:pt x="2074" y="4817"/>
                </a:lnTo>
                <a:lnTo>
                  <a:pt x="1902" y="3937"/>
                </a:lnTo>
                <a:lnTo>
                  <a:pt x="2455" y="4070"/>
                </a:lnTo>
                <a:lnTo>
                  <a:pt x="5254" y="4743"/>
                </a:lnTo>
                <a:lnTo>
                  <a:pt x="5519" y="4807"/>
                </a:lnTo>
                <a:cubicBezTo>
                  <a:pt x="5722" y="4856"/>
                  <a:pt x="5864" y="5036"/>
                  <a:pt x="5864" y="5245"/>
                </a:cubicBezTo>
                <a:lnTo>
                  <a:pt x="5864" y="5271"/>
                </a:lnTo>
                <a:cubicBezTo>
                  <a:pt x="5685" y="5320"/>
                  <a:pt x="5530" y="5434"/>
                  <a:pt x="5429" y="5592"/>
                </a:cubicBezTo>
                <a:close/>
                <a:moveTo>
                  <a:pt x="6067" y="6357"/>
                </a:moveTo>
                <a:cubicBezTo>
                  <a:pt x="5872" y="6357"/>
                  <a:pt x="5713" y="6198"/>
                  <a:pt x="5713" y="6003"/>
                </a:cubicBezTo>
                <a:cubicBezTo>
                  <a:pt x="5713" y="5956"/>
                  <a:pt x="5723" y="5910"/>
                  <a:pt x="5740" y="5869"/>
                </a:cubicBezTo>
                <a:cubicBezTo>
                  <a:pt x="5743" y="5862"/>
                  <a:pt x="5746" y="5855"/>
                  <a:pt x="5749" y="5848"/>
                </a:cubicBezTo>
                <a:cubicBezTo>
                  <a:pt x="5750" y="5846"/>
                  <a:pt x="5752" y="5844"/>
                  <a:pt x="5753" y="5841"/>
                </a:cubicBezTo>
                <a:cubicBezTo>
                  <a:pt x="5755" y="5837"/>
                  <a:pt x="5757" y="5833"/>
                  <a:pt x="5759" y="5829"/>
                </a:cubicBezTo>
                <a:cubicBezTo>
                  <a:pt x="5801" y="5757"/>
                  <a:pt x="5866" y="5700"/>
                  <a:pt x="5945" y="5671"/>
                </a:cubicBezTo>
                <a:cubicBezTo>
                  <a:pt x="5946" y="5671"/>
                  <a:pt x="5947" y="5671"/>
                  <a:pt x="5948" y="5670"/>
                </a:cubicBezTo>
                <a:cubicBezTo>
                  <a:pt x="5956" y="5667"/>
                  <a:pt x="5964" y="5665"/>
                  <a:pt x="5972" y="5663"/>
                </a:cubicBezTo>
                <a:cubicBezTo>
                  <a:pt x="5975" y="5662"/>
                  <a:pt x="5979" y="5661"/>
                  <a:pt x="5982" y="5660"/>
                </a:cubicBezTo>
                <a:cubicBezTo>
                  <a:pt x="5986" y="5659"/>
                  <a:pt x="5989" y="5658"/>
                  <a:pt x="5992" y="5658"/>
                </a:cubicBezTo>
                <a:cubicBezTo>
                  <a:pt x="5999" y="5656"/>
                  <a:pt x="6005" y="5655"/>
                  <a:pt x="6011" y="5654"/>
                </a:cubicBezTo>
                <a:cubicBezTo>
                  <a:pt x="6013" y="5654"/>
                  <a:pt x="6015" y="5653"/>
                  <a:pt x="6017" y="5653"/>
                </a:cubicBezTo>
                <a:cubicBezTo>
                  <a:pt x="6024" y="5652"/>
                  <a:pt x="6030" y="5651"/>
                  <a:pt x="6037" y="5651"/>
                </a:cubicBezTo>
                <a:cubicBezTo>
                  <a:pt x="6039" y="5651"/>
                  <a:pt x="6041" y="5651"/>
                  <a:pt x="6043" y="5650"/>
                </a:cubicBezTo>
                <a:cubicBezTo>
                  <a:pt x="6051" y="5650"/>
                  <a:pt x="6059" y="5650"/>
                  <a:pt x="6067" y="5650"/>
                </a:cubicBezTo>
                <a:cubicBezTo>
                  <a:pt x="6262" y="5650"/>
                  <a:pt x="6421" y="5808"/>
                  <a:pt x="6421" y="6003"/>
                </a:cubicBezTo>
                <a:cubicBezTo>
                  <a:pt x="6421" y="6199"/>
                  <a:pt x="6262" y="6357"/>
                  <a:pt x="6067" y="635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4" name="Oval 10">
            <a:extLst>
              <a:ext uri="{FF2B5EF4-FFF2-40B4-BE49-F238E27FC236}">
                <a16:creationId xmlns:a16="http://schemas.microsoft.com/office/drawing/2014/main" xmlns="" id="{EB074F49-682F-4A42-AB45-DE9D8E4DBEDC}"/>
              </a:ext>
            </a:extLst>
          </p:cNvPr>
          <p:cNvSpPr/>
          <p:nvPr/>
        </p:nvSpPr>
        <p:spPr>
          <a:xfrm>
            <a:off x="7945866" y="3058911"/>
            <a:ext cx="501174" cy="500455"/>
          </a:xfrm>
          <a:custGeom>
            <a:avLst/>
            <a:gdLst>
              <a:gd name="connsiteX0" fmla="*/ 118914 w 607602"/>
              <a:gd name="connsiteY0" fmla="*/ 448451 h 606731"/>
              <a:gd name="connsiteX1" fmla="*/ 79306 w 607602"/>
              <a:gd name="connsiteY1" fmla="*/ 487999 h 606731"/>
              <a:gd name="connsiteX2" fmla="*/ 118914 w 607602"/>
              <a:gd name="connsiteY2" fmla="*/ 527547 h 606731"/>
              <a:gd name="connsiteX3" fmla="*/ 158522 w 607602"/>
              <a:gd name="connsiteY3" fmla="*/ 487999 h 606731"/>
              <a:gd name="connsiteX4" fmla="*/ 118914 w 607602"/>
              <a:gd name="connsiteY4" fmla="*/ 448451 h 606731"/>
              <a:gd name="connsiteX5" fmla="*/ 421230 w 607602"/>
              <a:gd name="connsiteY5" fmla="*/ 353895 h 606731"/>
              <a:gd name="connsiteX6" fmla="*/ 440099 w 607602"/>
              <a:gd name="connsiteY6" fmla="*/ 355583 h 606731"/>
              <a:gd name="connsiteX7" fmla="*/ 456654 w 607602"/>
              <a:gd name="connsiteY7" fmla="*/ 372024 h 606731"/>
              <a:gd name="connsiteX8" fmla="*/ 504449 w 607602"/>
              <a:gd name="connsiteY8" fmla="*/ 372024 h 606731"/>
              <a:gd name="connsiteX9" fmla="*/ 521449 w 607602"/>
              <a:gd name="connsiteY9" fmla="*/ 381710 h 606731"/>
              <a:gd name="connsiteX10" fmla="*/ 604758 w 607602"/>
              <a:gd name="connsiteY10" fmla="*/ 520785 h 606731"/>
              <a:gd name="connsiteX11" fmla="*/ 601732 w 607602"/>
              <a:gd name="connsiteY11" fmla="*/ 544956 h 606731"/>
              <a:gd name="connsiteX12" fmla="*/ 545748 w 607602"/>
              <a:gd name="connsiteY12" fmla="*/ 600853 h 606731"/>
              <a:gd name="connsiteX13" fmla="*/ 521538 w 607602"/>
              <a:gd name="connsiteY13" fmla="*/ 603874 h 606731"/>
              <a:gd name="connsiteX14" fmla="*/ 382246 w 607602"/>
              <a:gd name="connsiteY14" fmla="*/ 520696 h 606731"/>
              <a:gd name="connsiteX15" fmla="*/ 372544 w 607602"/>
              <a:gd name="connsiteY15" fmla="*/ 503722 h 606731"/>
              <a:gd name="connsiteX16" fmla="*/ 372544 w 607602"/>
              <a:gd name="connsiteY16" fmla="*/ 456002 h 606731"/>
              <a:gd name="connsiteX17" fmla="*/ 345843 w 607602"/>
              <a:gd name="connsiteY17" fmla="*/ 429253 h 606731"/>
              <a:gd name="connsiteX18" fmla="*/ 458367 w 607602"/>
              <a:gd name="connsiteY18" fmla="*/ 290 h 606731"/>
              <a:gd name="connsiteX19" fmla="*/ 502352 w 607602"/>
              <a:gd name="connsiteY19" fmla="*/ 9159 h 606731"/>
              <a:gd name="connsiteX20" fmla="*/ 509740 w 607602"/>
              <a:gd name="connsiteY20" fmla="*/ 41775 h 606731"/>
              <a:gd name="connsiteX21" fmla="*/ 428655 w 607602"/>
              <a:gd name="connsiteY21" fmla="*/ 122737 h 606731"/>
              <a:gd name="connsiteX22" fmla="*/ 438001 w 607602"/>
              <a:gd name="connsiteY22" fmla="*/ 169395 h 606731"/>
              <a:gd name="connsiteX23" fmla="*/ 484729 w 607602"/>
              <a:gd name="connsiteY23" fmla="*/ 178637 h 606731"/>
              <a:gd name="connsiteX24" fmla="*/ 565813 w 607602"/>
              <a:gd name="connsiteY24" fmla="*/ 97764 h 606731"/>
              <a:gd name="connsiteX25" fmla="*/ 598479 w 607602"/>
              <a:gd name="connsiteY25" fmla="*/ 105052 h 606731"/>
              <a:gd name="connsiteX26" fmla="*/ 561274 w 607602"/>
              <a:gd name="connsiteY26" fmla="*/ 270086 h 606731"/>
              <a:gd name="connsiteX27" fmla="*/ 408273 w 607602"/>
              <a:gd name="connsiteY27" fmla="*/ 310967 h 606731"/>
              <a:gd name="connsiteX28" fmla="*/ 237470 w 607602"/>
              <a:gd name="connsiteY28" fmla="*/ 481511 h 606731"/>
              <a:gd name="connsiteX29" fmla="*/ 118914 w 607602"/>
              <a:gd name="connsiteY29" fmla="*/ 606731 h 606731"/>
              <a:gd name="connsiteX30" fmla="*/ 2 w 607602"/>
              <a:gd name="connsiteY30" fmla="*/ 487999 h 606731"/>
              <a:gd name="connsiteX31" fmla="*/ 125412 w 607602"/>
              <a:gd name="connsiteY31" fmla="*/ 369622 h 606731"/>
              <a:gd name="connsiteX32" fmla="*/ 296214 w 607602"/>
              <a:gd name="connsiteY32" fmla="*/ 199078 h 606731"/>
              <a:gd name="connsiteX33" fmla="*/ 337157 w 607602"/>
              <a:gd name="connsiteY33" fmla="*/ 46219 h 606731"/>
              <a:gd name="connsiteX34" fmla="*/ 458367 w 607602"/>
              <a:gd name="connsiteY34" fmla="*/ 290 h 606731"/>
              <a:gd name="connsiteX35" fmla="*/ 115424 w 607602"/>
              <a:gd name="connsiteY35" fmla="*/ 0 h 606731"/>
              <a:gd name="connsiteX36" fmla="*/ 157428 w 607602"/>
              <a:gd name="connsiteY36" fmla="*/ 17332 h 606731"/>
              <a:gd name="connsiteX37" fmla="*/ 255943 w 607602"/>
              <a:gd name="connsiteY37" fmla="*/ 115724 h 606731"/>
              <a:gd name="connsiteX38" fmla="*/ 253095 w 607602"/>
              <a:gd name="connsiteY38" fmla="*/ 186029 h 606731"/>
              <a:gd name="connsiteX39" fmla="*/ 233695 w 607602"/>
              <a:gd name="connsiteY39" fmla="*/ 205494 h 606731"/>
              <a:gd name="connsiteX40" fmla="*/ 113110 w 607602"/>
              <a:gd name="connsiteY40" fmla="*/ 84971 h 606731"/>
              <a:gd name="connsiteX41" fmla="*/ 85077 w 607602"/>
              <a:gd name="connsiteY41" fmla="*/ 84971 h 606731"/>
              <a:gd name="connsiteX42" fmla="*/ 85077 w 607602"/>
              <a:gd name="connsiteY42" fmla="*/ 112969 h 606731"/>
              <a:gd name="connsiteX43" fmla="*/ 205751 w 607602"/>
              <a:gd name="connsiteY43" fmla="*/ 233403 h 606731"/>
              <a:gd name="connsiteX44" fmla="*/ 149686 w 607602"/>
              <a:gd name="connsiteY44" fmla="*/ 289398 h 606731"/>
              <a:gd name="connsiteX45" fmla="*/ 17354 w 607602"/>
              <a:gd name="connsiteY45" fmla="*/ 157231 h 606731"/>
              <a:gd name="connsiteX46" fmla="*/ 17354 w 607602"/>
              <a:gd name="connsiteY46" fmla="*/ 73327 h 606731"/>
              <a:gd name="connsiteX47" fmla="*/ 73419 w 607602"/>
              <a:gd name="connsiteY47" fmla="*/ 17332 h 606731"/>
              <a:gd name="connsiteX48" fmla="*/ 115424 w 607602"/>
              <a:gd name="connsiteY48" fmla="*/ 0 h 60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607602" h="606731">
                <a:moveTo>
                  <a:pt x="118914" y="448451"/>
                </a:moveTo>
                <a:cubicBezTo>
                  <a:pt x="97019" y="448451"/>
                  <a:pt x="79306" y="466225"/>
                  <a:pt x="79306" y="487999"/>
                </a:cubicBezTo>
                <a:cubicBezTo>
                  <a:pt x="79306" y="509772"/>
                  <a:pt x="97019" y="527547"/>
                  <a:pt x="118914" y="527547"/>
                </a:cubicBezTo>
                <a:cubicBezTo>
                  <a:pt x="140721" y="527547"/>
                  <a:pt x="158522" y="509772"/>
                  <a:pt x="158522" y="487999"/>
                </a:cubicBezTo>
                <a:cubicBezTo>
                  <a:pt x="158522" y="466225"/>
                  <a:pt x="140721" y="448451"/>
                  <a:pt x="118914" y="448451"/>
                </a:cubicBezTo>
                <a:close/>
                <a:moveTo>
                  <a:pt x="421230" y="353895"/>
                </a:moveTo>
                <a:cubicBezTo>
                  <a:pt x="427549" y="354784"/>
                  <a:pt x="433780" y="355317"/>
                  <a:pt x="440099" y="355583"/>
                </a:cubicBezTo>
                <a:lnTo>
                  <a:pt x="456654" y="372024"/>
                </a:lnTo>
                <a:lnTo>
                  <a:pt x="504449" y="372024"/>
                </a:lnTo>
                <a:cubicBezTo>
                  <a:pt x="511481" y="372024"/>
                  <a:pt x="517889" y="375756"/>
                  <a:pt x="521449" y="381710"/>
                </a:cubicBezTo>
                <a:lnTo>
                  <a:pt x="604758" y="520785"/>
                </a:lnTo>
                <a:cubicBezTo>
                  <a:pt x="609475" y="528605"/>
                  <a:pt x="608229" y="538558"/>
                  <a:pt x="601732" y="544956"/>
                </a:cubicBezTo>
                <a:lnTo>
                  <a:pt x="545748" y="600853"/>
                </a:lnTo>
                <a:cubicBezTo>
                  <a:pt x="539339" y="607340"/>
                  <a:pt x="529371" y="608495"/>
                  <a:pt x="521538" y="603874"/>
                </a:cubicBezTo>
                <a:lnTo>
                  <a:pt x="382246" y="520696"/>
                </a:lnTo>
                <a:cubicBezTo>
                  <a:pt x="376283" y="517141"/>
                  <a:pt x="372544" y="510654"/>
                  <a:pt x="372544" y="503722"/>
                </a:cubicBezTo>
                <a:lnTo>
                  <a:pt x="372544" y="456002"/>
                </a:lnTo>
                <a:lnTo>
                  <a:pt x="345843" y="429253"/>
                </a:lnTo>
                <a:close/>
                <a:moveTo>
                  <a:pt x="458367" y="290"/>
                </a:moveTo>
                <a:cubicBezTo>
                  <a:pt x="473186" y="1128"/>
                  <a:pt x="488000" y="4049"/>
                  <a:pt x="502352" y="9159"/>
                </a:cubicBezTo>
                <a:cubicBezTo>
                  <a:pt x="516059" y="14047"/>
                  <a:pt x="519975" y="31555"/>
                  <a:pt x="509740" y="41775"/>
                </a:cubicBezTo>
                <a:lnTo>
                  <a:pt x="428655" y="122737"/>
                </a:lnTo>
                <a:lnTo>
                  <a:pt x="438001" y="169395"/>
                </a:lnTo>
                <a:lnTo>
                  <a:pt x="484729" y="178637"/>
                </a:lnTo>
                <a:lnTo>
                  <a:pt x="565813" y="97764"/>
                </a:lnTo>
                <a:cubicBezTo>
                  <a:pt x="576138" y="87366"/>
                  <a:pt x="593583" y="91543"/>
                  <a:pt x="598479" y="105052"/>
                </a:cubicBezTo>
                <a:cubicBezTo>
                  <a:pt x="618861" y="162374"/>
                  <a:pt x="604353" y="227161"/>
                  <a:pt x="561274" y="270086"/>
                </a:cubicBezTo>
                <a:cubicBezTo>
                  <a:pt x="521310" y="309989"/>
                  <a:pt x="462477" y="325453"/>
                  <a:pt x="408273" y="310967"/>
                </a:cubicBezTo>
                <a:lnTo>
                  <a:pt x="237470" y="481511"/>
                </a:lnTo>
                <a:cubicBezTo>
                  <a:pt x="243256" y="543010"/>
                  <a:pt x="191009" y="606731"/>
                  <a:pt x="118914" y="606731"/>
                </a:cubicBezTo>
                <a:cubicBezTo>
                  <a:pt x="53317" y="606731"/>
                  <a:pt x="2" y="553497"/>
                  <a:pt x="2" y="487999"/>
                </a:cubicBezTo>
                <a:cubicBezTo>
                  <a:pt x="2" y="415835"/>
                  <a:pt x="63997" y="363845"/>
                  <a:pt x="125412" y="369622"/>
                </a:cubicBezTo>
                <a:lnTo>
                  <a:pt x="296214" y="199078"/>
                </a:lnTo>
                <a:cubicBezTo>
                  <a:pt x="281706" y="144955"/>
                  <a:pt x="297193" y="86211"/>
                  <a:pt x="337157" y="46219"/>
                </a:cubicBezTo>
                <a:cubicBezTo>
                  <a:pt x="369399" y="14025"/>
                  <a:pt x="413908" y="-2222"/>
                  <a:pt x="458367" y="290"/>
                </a:cubicBezTo>
                <a:close/>
                <a:moveTo>
                  <a:pt x="115424" y="0"/>
                </a:moveTo>
                <a:cubicBezTo>
                  <a:pt x="130642" y="0"/>
                  <a:pt x="145859" y="5778"/>
                  <a:pt x="157428" y="17332"/>
                </a:cubicBezTo>
                <a:lnTo>
                  <a:pt x="255943" y="115724"/>
                </a:lnTo>
                <a:cubicBezTo>
                  <a:pt x="250870" y="138655"/>
                  <a:pt x="249803" y="162475"/>
                  <a:pt x="253095" y="186029"/>
                </a:cubicBezTo>
                <a:lnTo>
                  <a:pt x="233695" y="205494"/>
                </a:lnTo>
                <a:lnTo>
                  <a:pt x="113110" y="84971"/>
                </a:lnTo>
                <a:cubicBezTo>
                  <a:pt x="105368" y="77238"/>
                  <a:pt x="92820" y="77238"/>
                  <a:pt x="85077" y="84971"/>
                </a:cubicBezTo>
                <a:cubicBezTo>
                  <a:pt x="77335" y="92704"/>
                  <a:pt x="77335" y="105236"/>
                  <a:pt x="85077" y="112969"/>
                </a:cubicBezTo>
                <a:lnTo>
                  <a:pt x="205751" y="233403"/>
                </a:lnTo>
                <a:lnTo>
                  <a:pt x="149686" y="289398"/>
                </a:lnTo>
                <a:lnTo>
                  <a:pt x="17354" y="157231"/>
                </a:lnTo>
                <a:cubicBezTo>
                  <a:pt x="-5784" y="134122"/>
                  <a:pt x="-5784" y="96437"/>
                  <a:pt x="17354" y="73327"/>
                </a:cubicBezTo>
                <a:lnTo>
                  <a:pt x="73419" y="17332"/>
                </a:lnTo>
                <a:cubicBezTo>
                  <a:pt x="84988" y="5778"/>
                  <a:pt x="100206" y="0"/>
                  <a:pt x="115424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3" name="Oval 10">
            <a:extLst>
              <a:ext uri="{FF2B5EF4-FFF2-40B4-BE49-F238E27FC236}">
                <a16:creationId xmlns:a16="http://schemas.microsoft.com/office/drawing/2014/main" xmlns="" id="{3B5FD2D2-70B9-48C1-B6A9-7DE5B37E867B}"/>
              </a:ext>
            </a:extLst>
          </p:cNvPr>
          <p:cNvSpPr/>
          <p:nvPr/>
        </p:nvSpPr>
        <p:spPr>
          <a:xfrm>
            <a:off x="6960319" y="3141663"/>
            <a:ext cx="501174" cy="334950"/>
          </a:xfrm>
          <a:custGeom>
            <a:avLst/>
            <a:gdLst>
              <a:gd name="connsiteX0" fmla="*/ 451613 w 607639"/>
              <a:gd name="connsiteY0" fmla="*/ 287205 h 406104"/>
              <a:gd name="connsiteX1" fmla="*/ 482053 w 607639"/>
              <a:gd name="connsiteY1" fmla="*/ 351009 h 406104"/>
              <a:gd name="connsiteX2" fmla="*/ 556105 w 607639"/>
              <a:gd name="connsiteY2" fmla="*/ 315819 h 406104"/>
              <a:gd name="connsiteX3" fmla="*/ 549252 w 607639"/>
              <a:gd name="connsiteY3" fmla="*/ 301601 h 406104"/>
              <a:gd name="connsiteX4" fmla="*/ 513560 w 607639"/>
              <a:gd name="connsiteY4" fmla="*/ 316264 h 406104"/>
              <a:gd name="connsiteX5" fmla="*/ 508398 w 607639"/>
              <a:gd name="connsiteY5" fmla="*/ 317330 h 406104"/>
              <a:gd name="connsiteX6" fmla="*/ 501634 w 607639"/>
              <a:gd name="connsiteY6" fmla="*/ 315553 h 406104"/>
              <a:gd name="connsiteX7" fmla="*/ 526004 w 607639"/>
              <a:gd name="connsiteY7" fmla="*/ 198689 h 406104"/>
              <a:gd name="connsiteX8" fmla="*/ 533749 w 607639"/>
              <a:gd name="connsiteY8" fmla="*/ 205721 h 406104"/>
              <a:gd name="connsiteX9" fmla="*/ 535262 w 607639"/>
              <a:gd name="connsiteY9" fmla="*/ 208827 h 406104"/>
              <a:gd name="connsiteX10" fmla="*/ 528852 w 607639"/>
              <a:gd name="connsiteY10" fmla="*/ 227019 h 406104"/>
              <a:gd name="connsiteX11" fmla="*/ 522977 w 607639"/>
              <a:gd name="connsiteY11" fmla="*/ 228350 h 406104"/>
              <a:gd name="connsiteX12" fmla="*/ 510602 w 607639"/>
              <a:gd name="connsiteY12" fmla="*/ 220541 h 406104"/>
              <a:gd name="connsiteX13" fmla="*/ 509089 w 607639"/>
              <a:gd name="connsiteY13" fmla="*/ 217346 h 406104"/>
              <a:gd name="connsiteX14" fmla="*/ 515588 w 607639"/>
              <a:gd name="connsiteY14" fmla="*/ 199243 h 406104"/>
              <a:gd name="connsiteX15" fmla="*/ 526004 w 607639"/>
              <a:gd name="connsiteY15" fmla="*/ 198689 h 406104"/>
              <a:gd name="connsiteX16" fmla="*/ 368571 w 607639"/>
              <a:gd name="connsiteY16" fmla="*/ 176393 h 406104"/>
              <a:gd name="connsiteX17" fmla="*/ 360293 w 607639"/>
              <a:gd name="connsiteY17" fmla="*/ 193721 h 406104"/>
              <a:gd name="connsiteX18" fmla="*/ 360738 w 607639"/>
              <a:gd name="connsiteY18" fmla="*/ 200919 h 406104"/>
              <a:gd name="connsiteX19" fmla="*/ 367058 w 607639"/>
              <a:gd name="connsiteY19" fmla="*/ 204385 h 406104"/>
              <a:gd name="connsiteX20" fmla="*/ 381922 w 607639"/>
              <a:gd name="connsiteY20" fmla="*/ 204385 h 406104"/>
              <a:gd name="connsiteX21" fmla="*/ 527621 w 607639"/>
              <a:gd name="connsiteY21" fmla="*/ 84608 h 406104"/>
              <a:gd name="connsiteX22" fmla="*/ 546827 w 607639"/>
              <a:gd name="connsiteY22" fmla="*/ 84608 h 406104"/>
              <a:gd name="connsiteX23" fmla="*/ 560431 w 607639"/>
              <a:gd name="connsiteY23" fmla="*/ 98183 h 406104"/>
              <a:gd name="connsiteX24" fmla="*/ 546827 w 607639"/>
              <a:gd name="connsiteY24" fmla="*/ 111846 h 406104"/>
              <a:gd name="connsiteX25" fmla="*/ 527621 w 607639"/>
              <a:gd name="connsiteY25" fmla="*/ 111846 h 406104"/>
              <a:gd name="connsiteX26" fmla="*/ 513928 w 607639"/>
              <a:gd name="connsiteY26" fmla="*/ 98183 h 406104"/>
              <a:gd name="connsiteX27" fmla="*/ 527621 w 607639"/>
              <a:gd name="connsiteY27" fmla="*/ 84608 h 406104"/>
              <a:gd name="connsiteX28" fmla="*/ 228299 w 607639"/>
              <a:gd name="connsiteY28" fmla="*/ 48164 h 406104"/>
              <a:gd name="connsiteX29" fmla="*/ 228299 w 607639"/>
              <a:gd name="connsiteY29" fmla="*/ 110190 h 406104"/>
              <a:gd name="connsiteX30" fmla="*/ 255890 w 607639"/>
              <a:gd name="connsiteY30" fmla="*/ 110190 h 406104"/>
              <a:gd name="connsiteX31" fmla="*/ 255890 w 607639"/>
              <a:gd name="connsiteY31" fmla="*/ 107169 h 406104"/>
              <a:gd name="connsiteX32" fmla="*/ 255890 w 607639"/>
              <a:gd name="connsiteY32" fmla="*/ 51185 h 406104"/>
              <a:gd name="connsiteX33" fmla="*/ 255890 w 607639"/>
              <a:gd name="connsiteY33" fmla="*/ 48164 h 406104"/>
              <a:gd name="connsiteX34" fmla="*/ 173471 w 607639"/>
              <a:gd name="connsiteY34" fmla="*/ 48164 h 406104"/>
              <a:gd name="connsiteX35" fmla="*/ 173471 w 607639"/>
              <a:gd name="connsiteY35" fmla="*/ 110190 h 406104"/>
              <a:gd name="connsiteX36" fmla="*/ 200974 w 607639"/>
              <a:gd name="connsiteY36" fmla="*/ 110190 h 406104"/>
              <a:gd name="connsiteX37" fmla="*/ 200974 w 607639"/>
              <a:gd name="connsiteY37" fmla="*/ 48164 h 406104"/>
              <a:gd name="connsiteX38" fmla="*/ 135733 w 607639"/>
              <a:gd name="connsiteY38" fmla="*/ 48164 h 406104"/>
              <a:gd name="connsiteX39" fmla="*/ 109833 w 607639"/>
              <a:gd name="connsiteY39" fmla="*/ 73934 h 406104"/>
              <a:gd name="connsiteX40" fmla="*/ 109833 w 607639"/>
              <a:gd name="connsiteY40" fmla="*/ 84420 h 406104"/>
              <a:gd name="connsiteX41" fmla="*/ 135733 w 607639"/>
              <a:gd name="connsiteY41" fmla="*/ 110190 h 406104"/>
              <a:gd name="connsiteX42" fmla="*/ 146147 w 607639"/>
              <a:gd name="connsiteY42" fmla="*/ 110190 h 406104"/>
              <a:gd name="connsiteX43" fmla="*/ 146147 w 607639"/>
              <a:gd name="connsiteY43" fmla="*/ 48164 h 406104"/>
              <a:gd name="connsiteX44" fmla="*/ 527621 w 607639"/>
              <a:gd name="connsiteY44" fmla="*/ 43680 h 406104"/>
              <a:gd name="connsiteX45" fmla="*/ 546827 w 607639"/>
              <a:gd name="connsiteY45" fmla="*/ 43680 h 406104"/>
              <a:gd name="connsiteX46" fmla="*/ 560431 w 607639"/>
              <a:gd name="connsiteY46" fmla="*/ 57299 h 406104"/>
              <a:gd name="connsiteX47" fmla="*/ 546827 w 607639"/>
              <a:gd name="connsiteY47" fmla="*/ 70918 h 406104"/>
              <a:gd name="connsiteX48" fmla="*/ 527621 w 607639"/>
              <a:gd name="connsiteY48" fmla="*/ 70918 h 406104"/>
              <a:gd name="connsiteX49" fmla="*/ 513928 w 607639"/>
              <a:gd name="connsiteY49" fmla="*/ 57299 h 406104"/>
              <a:gd name="connsiteX50" fmla="*/ 527621 w 607639"/>
              <a:gd name="connsiteY50" fmla="*/ 43680 h 406104"/>
              <a:gd name="connsiteX51" fmla="*/ 307157 w 607639"/>
              <a:gd name="connsiteY51" fmla="*/ 27281 h 406104"/>
              <a:gd name="connsiteX52" fmla="*/ 283215 w 607639"/>
              <a:gd name="connsiteY52" fmla="*/ 51185 h 406104"/>
              <a:gd name="connsiteX53" fmla="*/ 283215 w 607639"/>
              <a:gd name="connsiteY53" fmla="*/ 107169 h 406104"/>
              <a:gd name="connsiteX54" fmla="*/ 306445 w 607639"/>
              <a:gd name="connsiteY54" fmla="*/ 130984 h 406104"/>
              <a:gd name="connsiteX55" fmla="*/ 306445 w 607639"/>
              <a:gd name="connsiteY55" fmla="*/ 58650 h 406104"/>
              <a:gd name="connsiteX56" fmla="*/ 320063 w 607639"/>
              <a:gd name="connsiteY56" fmla="*/ 45053 h 406104"/>
              <a:gd name="connsiteX57" fmla="*/ 400346 w 607639"/>
              <a:gd name="connsiteY57" fmla="*/ 45053 h 406104"/>
              <a:gd name="connsiteX58" fmla="*/ 410848 w 607639"/>
              <a:gd name="connsiteY58" fmla="*/ 27281 h 406104"/>
              <a:gd name="connsiteX59" fmla="*/ 307157 w 607639"/>
              <a:gd name="connsiteY59" fmla="*/ 0 h 406104"/>
              <a:gd name="connsiteX60" fmla="*/ 569011 w 607639"/>
              <a:gd name="connsiteY60" fmla="*/ 0 h 406104"/>
              <a:gd name="connsiteX61" fmla="*/ 607639 w 607639"/>
              <a:gd name="connsiteY61" fmla="*/ 38566 h 406104"/>
              <a:gd name="connsiteX62" fmla="*/ 607639 w 607639"/>
              <a:gd name="connsiteY62" fmla="*/ 119787 h 406104"/>
              <a:gd name="connsiteX63" fmla="*/ 569011 w 607639"/>
              <a:gd name="connsiteY63" fmla="*/ 158354 h 406104"/>
              <a:gd name="connsiteX64" fmla="*/ 511246 w 607639"/>
              <a:gd name="connsiteY64" fmla="*/ 158354 h 406104"/>
              <a:gd name="connsiteX65" fmla="*/ 517032 w 607639"/>
              <a:gd name="connsiteY65" fmla="*/ 170528 h 406104"/>
              <a:gd name="connsiteX66" fmla="*/ 510623 w 607639"/>
              <a:gd name="connsiteY66" fmla="*/ 188745 h 406104"/>
              <a:gd name="connsiteX67" fmla="*/ 492377 w 607639"/>
              <a:gd name="connsiteY67" fmla="*/ 182258 h 406104"/>
              <a:gd name="connsiteX68" fmla="*/ 477246 w 607639"/>
              <a:gd name="connsiteY68" fmla="*/ 150534 h 406104"/>
              <a:gd name="connsiteX69" fmla="*/ 478047 w 607639"/>
              <a:gd name="connsiteY69" fmla="*/ 137382 h 406104"/>
              <a:gd name="connsiteX70" fmla="*/ 489618 w 607639"/>
              <a:gd name="connsiteY70" fmla="*/ 131073 h 406104"/>
              <a:gd name="connsiteX71" fmla="*/ 569011 w 607639"/>
              <a:gd name="connsiteY71" fmla="*/ 131073 h 406104"/>
              <a:gd name="connsiteX72" fmla="*/ 580314 w 607639"/>
              <a:gd name="connsiteY72" fmla="*/ 119787 h 406104"/>
              <a:gd name="connsiteX73" fmla="*/ 580314 w 607639"/>
              <a:gd name="connsiteY73" fmla="*/ 38566 h 406104"/>
              <a:gd name="connsiteX74" fmla="*/ 569011 w 607639"/>
              <a:gd name="connsiteY74" fmla="*/ 27281 h 406104"/>
              <a:gd name="connsiteX75" fmla="*/ 442623 w 607639"/>
              <a:gd name="connsiteY75" fmla="*/ 27281 h 406104"/>
              <a:gd name="connsiteX76" fmla="*/ 419927 w 607639"/>
              <a:gd name="connsiteY76" fmla="*/ 65581 h 406104"/>
              <a:gd name="connsiteX77" fmla="*/ 408178 w 607639"/>
              <a:gd name="connsiteY77" fmla="*/ 72334 h 406104"/>
              <a:gd name="connsiteX78" fmla="*/ 333770 w 607639"/>
              <a:gd name="connsiteY78" fmla="*/ 72334 h 406104"/>
              <a:gd name="connsiteX79" fmla="*/ 333770 w 607639"/>
              <a:gd name="connsiteY79" fmla="*/ 131073 h 406104"/>
              <a:gd name="connsiteX80" fmla="*/ 368571 w 607639"/>
              <a:gd name="connsiteY80" fmla="*/ 131073 h 406104"/>
              <a:gd name="connsiteX81" fmla="*/ 368749 w 607639"/>
              <a:gd name="connsiteY81" fmla="*/ 131073 h 406104"/>
              <a:gd name="connsiteX82" fmla="*/ 372220 w 607639"/>
              <a:gd name="connsiteY82" fmla="*/ 131606 h 406104"/>
              <a:gd name="connsiteX83" fmla="*/ 372665 w 607639"/>
              <a:gd name="connsiteY83" fmla="*/ 131695 h 406104"/>
              <a:gd name="connsiteX84" fmla="*/ 373911 w 607639"/>
              <a:gd name="connsiteY84" fmla="*/ 132139 h 406104"/>
              <a:gd name="connsiteX85" fmla="*/ 374267 w 607639"/>
              <a:gd name="connsiteY85" fmla="*/ 132317 h 406104"/>
              <a:gd name="connsiteX86" fmla="*/ 374445 w 607639"/>
              <a:gd name="connsiteY86" fmla="*/ 132406 h 406104"/>
              <a:gd name="connsiteX87" fmla="*/ 375780 w 607639"/>
              <a:gd name="connsiteY87" fmla="*/ 133117 h 406104"/>
              <a:gd name="connsiteX88" fmla="*/ 376047 w 607639"/>
              <a:gd name="connsiteY88" fmla="*/ 133294 h 406104"/>
              <a:gd name="connsiteX89" fmla="*/ 377204 w 607639"/>
              <a:gd name="connsiteY89" fmla="*/ 134183 h 406104"/>
              <a:gd name="connsiteX90" fmla="*/ 377560 w 607639"/>
              <a:gd name="connsiteY90" fmla="*/ 134450 h 406104"/>
              <a:gd name="connsiteX91" fmla="*/ 379785 w 607639"/>
              <a:gd name="connsiteY91" fmla="*/ 137027 h 406104"/>
              <a:gd name="connsiteX92" fmla="*/ 380053 w 607639"/>
              <a:gd name="connsiteY92" fmla="*/ 137293 h 406104"/>
              <a:gd name="connsiteX93" fmla="*/ 380854 w 607639"/>
              <a:gd name="connsiteY93" fmla="*/ 138715 h 406104"/>
              <a:gd name="connsiteX94" fmla="*/ 380854 w 607639"/>
              <a:gd name="connsiteY94" fmla="*/ 138804 h 406104"/>
              <a:gd name="connsiteX95" fmla="*/ 431142 w 607639"/>
              <a:gd name="connsiteY95" fmla="*/ 244107 h 406104"/>
              <a:gd name="connsiteX96" fmla="*/ 509288 w 607639"/>
              <a:gd name="connsiteY96" fmla="*/ 288538 h 406104"/>
              <a:gd name="connsiteX97" fmla="*/ 537503 w 607639"/>
              <a:gd name="connsiteY97" fmla="*/ 276897 h 406104"/>
              <a:gd name="connsiteX98" fmla="*/ 526644 w 607639"/>
              <a:gd name="connsiteY98" fmla="*/ 254059 h 406104"/>
              <a:gd name="connsiteX99" fmla="*/ 533053 w 607639"/>
              <a:gd name="connsiteY99" fmla="*/ 235843 h 406104"/>
              <a:gd name="connsiteX100" fmla="*/ 551299 w 607639"/>
              <a:gd name="connsiteY100" fmla="*/ 242330 h 406104"/>
              <a:gd name="connsiteX101" fmla="*/ 586634 w 607639"/>
              <a:gd name="connsiteY101" fmla="*/ 316441 h 406104"/>
              <a:gd name="connsiteX102" fmla="*/ 587168 w 607639"/>
              <a:gd name="connsiteY102" fmla="*/ 326838 h 406104"/>
              <a:gd name="connsiteX103" fmla="*/ 580136 w 607639"/>
              <a:gd name="connsiteY103" fmla="*/ 334658 h 406104"/>
              <a:gd name="connsiteX104" fmla="*/ 481519 w 607639"/>
              <a:gd name="connsiteY104" fmla="*/ 381489 h 406104"/>
              <a:gd name="connsiteX105" fmla="*/ 481430 w 607639"/>
              <a:gd name="connsiteY105" fmla="*/ 381489 h 406104"/>
              <a:gd name="connsiteX106" fmla="*/ 432388 w 607639"/>
              <a:gd name="connsiteY106" fmla="*/ 404771 h 406104"/>
              <a:gd name="connsiteX107" fmla="*/ 426513 w 607639"/>
              <a:gd name="connsiteY107" fmla="*/ 406104 h 406104"/>
              <a:gd name="connsiteX108" fmla="*/ 414142 w 607639"/>
              <a:gd name="connsiteY108" fmla="*/ 398373 h 406104"/>
              <a:gd name="connsiteX109" fmla="*/ 420639 w 607639"/>
              <a:gd name="connsiteY109" fmla="*/ 380156 h 406104"/>
              <a:gd name="connsiteX110" fmla="*/ 457398 w 607639"/>
              <a:gd name="connsiteY110" fmla="*/ 362739 h 406104"/>
              <a:gd name="connsiteX111" fmla="*/ 408445 w 607639"/>
              <a:gd name="connsiteY111" fmla="*/ 259924 h 406104"/>
              <a:gd name="connsiteX112" fmla="*/ 408356 w 607639"/>
              <a:gd name="connsiteY112" fmla="*/ 259924 h 406104"/>
              <a:gd name="connsiteX113" fmla="*/ 394916 w 607639"/>
              <a:gd name="connsiteY113" fmla="*/ 231666 h 406104"/>
              <a:gd name="connsiteX114" fmla="*/ 367058 w 607639"/>
              <a:gd name="connsiteY114" fmla="*/ 231666 h 406104"/>
              <a:gd name="connsiteX115" fmla="*/ 337597 w 607639"/>
              <a:gd name="connsiteY115" fmla="*/ 215493 h 406104"/>
              <a:gd name="connsiteX116" fmla="*/ 335639 w 607639"/>
              <a:gd name="connsiteY116" fmla="*/ 181991 h 406104"/>
              <a:gd name="connsiteX117" fmla="*/ 346943 w 607639"/>
              <a:gd name="connsiteY117" fmla="*/ 158354 h 406104"/>
              <a:gd name="connsiteX118" fmla="*/ 307157 w 607639"/>
              <a:gd name="connsiteY118" fmla="*/ 158354 h 406104"/>
              <a:gd name="connsiteX119" fmla="*/ 265948 w 607639"/>
              <a:gd name="connsiteY119" fmla="*/ 137471 h 406104"/>
              <a:gd name="connsiteX120" fmla="*/ 214681 w 607639"/>
              <a:gd name="connsiteY120" fmla="*/ 137471 h 406104"/>
              <a:gd name="connsiteX121" fmla="*/ 159764 w 607639"/>
              <a:gd name="connsiteY121" fmla="*/ 137471 h 406104"/>
              <a:gd name="connsiteX122" fmla="*/ 135733 w 607639"/>
              <a:gd name="connsiteY122" fmla="*/ 137471 h 406104"/>
              <a:gd name="connsiteX123" fmla="*/ 83220 w 607639"/>
              <a:gd name="connsiteY123" fmla="*/ 92773 h 406104"/>
              <a:gd name="connsiteX124" fmla="*/ 13618 w 607639"/>
              <a:gd name="connsiteY124" fmla="*/ 92773 h 406104"/>
              <a:gd name="connsiteX125" fmla="*/ 0 w 607639"/>
              <a:gd name="connsiteY125" fmla="*/ 79177 h 406104"/>
              <a:gd name="connsiteX126" fmla="*/ 13618 w 607639"/>
              <a:gd name="connsiteY126" fmla="*/ 65581 h 406104"/>
              <a:gd name="connsiteX127" fmla="*/ 83220 w 607639"/>
              <a:gd name="connsiteY127" fmla="*/ 65581 h 406104"/>
              <a:gd name="connsiteX128" fmla="*/ 135733 w 607639"/>
              <a:gd name="connsiteY128" fmla="*/ 20883 h 406104"/>
              <a:gd name="connsiteX129" fmla="*/ 159764 w 607639"/>
              <a:gd name="connsiteY129" fmla="*/ 20883 h 406104"/>
              <a:gd name="connsiteX130" fmla="*/ 214681 w 607639"/>
              <a:gd name="connsiteY130" fmla="*/ 20883 h 406104"/>
              <a:gd name="connsiteX131" fmla="*/ 265948 w 607639"/>
              <a:gd name="connsiteY131" fmla="*/ 20883 h 406104"/>
              <a:gd name="connsiteX132" fmla="*/ 307157 w 607639"/>
              <a:gd name="connsiteY132" fmla="*/ 0 h 406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607639" h="406104">
                <a:moveTo>
                  <a:pt x="451613" y="287205"/>
                </a:moveTo>
                <a:lnTo>
                  <a:pt x="482053" y="351009"/>
                </a:lnTo>
                <a:lnTo>
                  <a:pt x="556105" y="315819"/>
                </a:lnTo>
                <a:lnTo>
                  <a:pt x="549252" y="301601"/>
                </a:lnTo>
                <a:lnTo>
                  <a:pt x="513560" y="316264"/>
                </a:lnTo>
                <a:cubicBezTo>
                  <a:pt x="511869" y="316974"/>
                  <a:pt x="510089" y="317330"/>
                  <a:pt x="508398" y="317330"/>
                </a:cubicBezTo>
                <a:cubicBezTo>
                  <a:pt x="505995" y="317330"/>
                  <a:pt x="503681" y="316708"/>
                  <a:pt x="501634" y="315553"/>
                </a:cubicBezTo>
                <a:close/>
                <a:moveTo>
                  <a:pt x="526004" y="198689"/>
                </a:moveTo>
                <a:cubicBezTo>
                  <a:pt x="529297" y="199865"/>
                  <a:pt x="532146" y="202305"/>
                  <a:pt x="533749" y="205721"/>
                </a:cubicBezTo>
                <a:lnTo>
                  <a:pt x="535262" y="208827"/>
                </a:lnTo>
                <a:cubicBezTo>
                  <a:pt x="538556" y="215660"/>
                  <a:pt x="535618" y="223736"/>
                  <a:pt x="528852" y="227019"/>
                </a:cubicBezTo>
                <a:cubicBezTo>
                  <a:pt x="526983" y="227906"/>
                  <a:pt x="524935" y="228350"/>
                  <a:pt x="522977" y="228350"/>
                </a:cubicBezTo>
                <a:cubicBezTo>
                  <a:pt x="517902" y="228350"/>
                  <a:pt x="513006" y="225422"/>
                  <a:pt x="510602" y="220541"/>
                </a:cubicBezTo>
                <a:lnTo>
                  <a:pt x="509089" y="217346"/>
                </a:lnTo>
                <a:cubicBezTo>
                  <a:pt x="505884" y="210602"/>
                  <a:pt x="508733" y="202438"/>
                  <a:pt x="515588" y="199243"/>
                </a:cubicBezTo>
                <a:cubicBezTo>
                  <a:pt x="518971" y="197602"/>
                  <a:pt x="522710" y="197513"/>
                  <a:pt x="526004" y="198689"/>
                </a:cubicBezTo>
                <a:close/>
                <a:moveTo>
                  <a:pt x="368571" y="176393"/>
                </a:moveTo>
                <a:lnTo>
                  <a:pt x="360293" y="193721"/>
                </a:lnTo>
                <a:cubicBezTo>
                  <a:pt x="358691" y="197098"/>
                  <a:pt x="360026" y="199853"/>
                  <a:pt x="360738" y="200919"/>
                </a:cubicBezTo>
                <a:cubicBezTo>
                  <a:pt x="361361" y="201986"/>
                  <a:pt x="363320" y="204385"/>
                  <a:pt x="367058" y="204385"/>
                </a:cubicBezTo>
                <a:lnTo>
                  <a:pt x="381922" y="204385"/>
                </a:lnTo>
                <a:close/>
                <a:moveTo>
                  <a:pt x="527621" y="84608"/>
                </a:moveTo>
                <a:lnTo>
                  <a:pt x="546827" y="84608"/>
                </a:lnTo>
                <a:cubicBezTo>
                  <a:pt x="554296" y="84608"/>
                  <a:pt x="560431" y="90730"/>
                  <a:pt x="560431" y="98183"/>
                </a:cubicBezTo>
                <a:cubicBezTo>
                  <a:pt x="560431" y="105724"/>
                  <a:pt x="554296" y="111846"/>
                  <a:pt x="546827" y="111846"/>
                </a:cubicBezTo>
                <a:lnTo>
                  <a:pt x="527621" y="111846"/>
                </a:lnTo>
                <a:cubicBezTo>
                  <a:pt x="520063" y="111846"/>
                  <a:pt x="513928" y="105724"/>
                  <a:pt x="513928" y="98183"/>
                </a:cubicBezTo>
                <a:cubicBezTo>
                  <a:pt x="513928" y="90730"/>
                  <a:pt x="520063" y="84608"/>
                  <a:pt x="527621" y="84608"/>
                </a:cubicBezTo>
                <a:close/>
                <a:moveTo>
                  <a:pt x="228299" y="48164"/>
                </a:moveTo>
                <a:lnTo>
                  <a:pt x="228299" y="110190"/>
                </a:lnTo>
                <a:lnTo>
                  <a:pt x="255890" y="110190"/>
                </a:lnTo>
                <a:lnTo>
                  <a:pt x="255890" y="107169"/>
                </a:lnTo>
                <a:lnTo>
                  <a:pt x="255890" y="51185"/>
                </a:lnTo>
                <a:lnTo>
                  <a:pt x="255890" y="48164"/>
                </a:lnTo>
                <a:close/>
                <a:moveTo>
                  <a:pt x="173471" y="48164"/>
                </a:moveTo>
                <a:lnTo>
                  <a:pt x="173471" y="110190"/>
                </a:lnTo>
                <a:lnTo>
                  <a:pt x="200974" y="110190"/>
                </a:lnTo>
                <a:lnTo>
                  <a:pt x="200974" y="48164"/>
                </a:lnTo>
                <a:close/>
                <a:moveTo>
                  <a:pt x="135733" y="48164"/>
                </a:moveTo>
                <a:cubicBezTo>
                  <a:pt x="121492" y="48164"/>
                  <a:pt x="109833" y="59716"/>
                  <a:pt x="109833" y="73934"/>
                </a:cubicBezTo>
                <a:lnTo>
                  <a:pt x="109833" y="84420"/>
                </a:lnTo>
                <a:cubicBezTo>
                  <a:pt x="109833" y="98638"/>
                  <a:pt x="121492" y="110190"/>
                  <a:pt x="135733" y="110190"/>
                </a:cubicBezTo>
                <a:lnTo>
                  <a:pt x="146147" y="110190"/>
                </a:lnTo>
                <a:lnTo>
                  <a:pt x="146147" y="48164"/>
                </a:lnTo>
                <a:close/>
                <a:moveTo>
                  <a:pt x="527621" y="43680"/>
                </a:moveTo>
                <a:lnTo>
                  <a:pt x="546827" y="43680"/>
                </a:lnTo>
                <a:cubicBezTo>
                  <a:pt x="554296" y="43680"/>
                  <a:pt x="560431" y="49733"/>
                  <a:pt x="560431" y="57299"/>
                </a:cubicBezTo>
                <a:cubicBezTo>
                  <a:pt x="560431" y="64865"/>
                  <a:pt x="554296" y="70918"/>
                  <a:pt x="546827" y="70918"/>
                </a:cubicBezTo>
                <a:lnTo>
                  <a:pt x="527621" y="70918"/>
                </a:lnTo>
                <a:cubicBezTo>
                  <a:pt x="520063" y="70918"/>
                  <a:pt x="513928" y="64865"/>
                  <a:pt x="513928" y="57299"/>
                </a:cubicBezTo>
                <a:cubicBezTo>
                  <a:pt x="513928" y="49733"/>
                  <a:pt x="520063" y="43680"/>
                  <a:pt x="527621" y="43680"/>
                </a:cubicBezTo>
                <a:close/>
                <a:moveTo>
                  <a:pt x="307157" y="27281"/>
                </a:moveTo>
                <a:cubicBezTo>
                  <a:pt x="293984" y="27281"/>
                  <a:pt x="283215" y="38033"/>
                  <a:pt x="283215" y="51185"/>
                </a:cubicBezTo>
                <a:lnTo>
                  <a:pt x="283215" y="107169"/>
                </a:lnTo>
                <a:cubicBezTo>
                  <a:pt x="283215" y="120054"/>
                  <a:pt x="293539" y="130629"/>
                  <a:pt x="306445" y="130984"/>
                </a:cubicBezTo>
                <a:lnTo>
                  <a:pt x="306445" y="58650"/>
                </a:lnTo>
                <a:cubicBezTo>
                  <a:pt x="306445" y="51185"/>
                  <a:pt x="312497" y="45053"/>
                  <a:pt x="320063" y="45053"/>
                </a:cubicBezTo>
                <a:lnTo>
                  <a:pt x="400346" y="45053"/>
                </a:lnTo>
                <a:lnTo>
                  <a:pt x="410848" y="27281"/>
                </a:lnTo>
                <a:close/>
                <a:moveTo>
                  <a:pt x="307157" y="0"/>
                </a:moveTo>
                <a:lnTo>
                  <a:pt x="569011" y="0"/>
                </a:lnTo>
                <a:cubicBezTo>
                  <a:pt x="590283" y="0"/>
                  <a:pt x="607639" y="17328"/>
                  <a:pt x="607639" y="38566"/>
                </a:cubicBezTo>
                <a:lnTo>
                  <a:pt x="607639" y="119787"/>
                </a:lnTo>
                <a:cubicBezTo>
                  <a:pt x="607639" y="141026"/>
                  <a:pt x="590283" y="158354"/>
                  <a:pt x="569011" y="158354"/>
                </a:cubicBezTo>
                <a:lnTo>
                  <a:pt x="511246" y="158354"/>
                </a:lnTo>
                <a:lnTo>
                  <a:pt x="517032" y="170528"/>
                </a:lnTo>
                <a:cubicBezTo>
                  <a:pt x="520325" y="177371"/>
                  <a:pt x="517388" y="185457"/>
                  <a:pt x="510623" y="188745"/>
                </a:cubicBezTo>
                <a:cubicBezTo>
                  <a:pt x="503770" y="191944"/>
                  <a:pt x="495670" y="189100"/>
                  <a:pt x="492377" y="182258"/>
                </a:cubicBezTo>
                <a:lnTo>
                  <a:pt x="477246" y="150534"/>
                </a:lnTo>
                <a:cubicBezTo>
                  <a:pt x="475199" y="146357"/>
                  <a:pt x="475555" y="141381"/>
                  <a:pt x="478047" y="137382"/>
                </a:cubicBezTo>
                <a:cubicBezTo>
                  <a:pt x="480539" y="133472"/>
                  <a:pt x="484901" y="131073"/>
                  <a:pt x="489618" y="131073"/>
                </a:cubicBezTo>
                <a:lnTo>
                  <a:pt x="569011" y="131073"/>
                </a:lnTo>
                <a:cubicBezTo>
                  <a:pt x="575241" y="131073"/>
                  <a:pt x="580314" y="126008"/>
                  <a:pt x="580314" y="119787"/>
                </a:cubicBezTo>
                <a:lnTo>
                  <a:pt x="580314" y="38566"/>
                </a:lnTo>
                <a:cubicBezTo>
                  <a:pt x="580314" y="32346"/>
                  <a:pt x="575241" y="27281"/>
                  <a:pt x="569011" y="27281"/>
                </a:cubicBezTo>
                <a:lnTo>
                  <a:pt x="442623" y="27281"/>
                </a:lnTo>
                <a:lnTo>
                  <a:pt x="419927" y="65581"/>
                </a:lnTo>
                <a:cubicBezTo>
                  <a:pt x="417524" y="69757"/>
                  <a:pt x="412984" y="72334"/>
                  <a:pt x="408178" y="72334"/>
                </a:cubicBezTo>
                <a:lnTo>
                  <a:pt x="333770" y="72334"/>
                </a:lnTo>
                <a:lnTo>
                  <a:pt x="333770" y="131073"/>
                </a:lnTo>
                <a:lnTo>
                  <a:pt x="368571" y="131073"/>
                </a:lnTo>
                <a:cubicBezTo>
                  <a:pt x="368660" y="131073"/>
                  <a:pt x="368660" y="131073"/>
                  <a:pt x="368749" y="131073"/>
                </a:cubicBezTo>
                <a:cubicBezTo>
                  <a:pt x="369906" y="131073"/>
                  <a:pt x="371063" y="131251"/>
                  <a:pt x="372220" y="131606"/>
                </a:cubicBezTo>
                <a:cubicBezTo>
                  <a:pt x="372309" y="131606"/>
                  <a:pt x="372487" y="131695"/>
                  <a:pt x="372665" y="131695"/>
                </a:cubicBezTo>
                <a:cubicBezTo>
                  <a:pt x="373021" y="131873"/>
                  <a:pt x="373466" y="131962"/>
                  <a:pt x="373911" y="132139"/>
                </a:cubicBezTo>
                <a:cubicBezTo>
                  <a:pt x="374000" y="132228"/>
                  <a:pt x="374178" y="132228"/>
                  <a:pt x="374267" y="132317"/>
                </a:cubicBezTo>
                <a:cubicBezTo>
                  <a:pt x="374356" y="132317"/>
                  <a:pt x="374356" y="132406"/>
                  <a:pt x="374445" y="132406"/>
                </a:cubicBezTo>
                <a:cubicBezTo>
                  <a:pt x="374890" y="132584"/>
                  <a:pt x="375335" y="132850"/>
                  <a:pt x="375780" y="133117"/>
                </a:cubicBezTo>
                <a:cubicBezTo>
                  <a:pt x="375869" y="133206"/>
                  <a:pt x="375958" y="133206"/>
                  <a:pt x="376047" y="133294"/>
                </a:cubicBezTo>
                <a:cubicBezTo>
                  <a:pt x="376492" y="133561"/>
                  <a:pt x="376848" y="133828"/>
                  <a:pt x="377204" y="134183"/>
                </a:cubicBezTo>
                <a:cubicBezTo>
                  <a:pt x="377293" y="134272"/>
                  <a:pt x="377382" y="134361"/>
                  <a:pt x="377560" y="134450"/>
                </a:cubicBezTo>
                <a:cubicBezTo>
                  <a:pt x="378361" y="135161"/>
                  <a:pt x="379162" y="136049"/>
                  <a:pt x="379785" y="137027"/>
                </a:cubicBezTo>
                <a:cubicBezTo>
                  <a:pt x="379874" y="137116"/>
                  <a:pt x="379963" y="137204"/>
                  <a:pt x="380053" y="137293"/>
                </a:cubicBezTo>
                <a:cubicBezTo>
                  <a:pt x="380320" y="137738"/>
                  <a:pt x="380587" y="138182"/>
                  <a:pt x="380854" y="138715"/>
                </a:cubicBezTo>
                <a:cubicBezTo>
                  <a:pt x="380854" y="138715"/>
                  <a:pt x="380854" y="138804"/>
                  <a:pt x="380854" y="138804"/>
                </a:cubicBezTo>
                <a:lnTo>
                  <a:pt x="431142" y="244107"/>
                </a:lnTo>
                <a:lnTo>
                  <a:pt x="509288" y="288538"/>
                </a:lnTo>
                <a:lnTo>
                  <a:pt x="537503" y="276897"/>
                </a:lnTo>
                <a:lnTo>
                  <a:pt x="526644" y="254059"/>
                </a:lnTo>
                <a:cubicBezTo>
                  <a:pt x="523351" y="247217"/>
                  <a:pt x="526288" y="239042"/>
                  <a:pt x="533053" y="235843"/>
                </a:cubicBezTo>
                <a:cubicBezTo>
                  <a:pt x="539906" y="232643"/>
                  <a:pt x="548005" y="235487"/>
                  <a:pt x="551299" y="242330"/>
                </a:cubicBezTo>
                <a:lnTo>
                  <a:pt x="586634" y="316441"/>
                </a:lnTo>
                <a:cubicBezTo>
                  <a:pt x="588236" y="319729"/>
                  <a:pt x="588414" y="323461"/>
                  <a:pt x="587168" y="326838"/>
                </a:cubicBezTo>
                <a:cubicBezTo>
                  <a:pt x="585922" y="330304"/>
                  <a:pt x="583430" y="333059"/>
                  <a:pt x="580136" y="334658"/>
                </a:cubicBezTo>
                <a:lnTo>
                  <a:pt x="481519" y="381489"/>
                </a:lnTo>
                <a:cubicBezTo>
                  <a:pt x="481519" y="381489"/>
                  <a:pt x="481430" y="381489"/>
                  <a:pt x="481430" y="381489"/>
                </a:cubicBezTo>
                <a:lnTo>
                  <a:pt x="432388" y="404771"/>
                </a:lnTo>
                <a:cubicBezTo>
                  <a:pt x="430429" y="405660"/>
                  <a:pt x="428471" y="406104"/>
                  <a:pt x="426513" y="406104"/>
                </a:cubicBezTo>
                <a:cubicBezTo>
                  <a:pt x="421351" y="406104"/>
                  <a:pt x="416456" y="403260"/>
                  <a:pt x="414142" y="398373"/>
                </a:cubicBezTo>
                <a:cubicBezTo>
                  <a:pt x="410937" y="391531"/>
                  <a:pt x="413785" y="383355"/>
                  <a:pt x="420639" y="380156"/>
                </a:cubicBezTo>
                <a:lnTo>
                  <a:pt x="457398" y="362739"/>
                </a:lnTo>
                <a:lnTo>
                  <a:pt x="408445" y="259924"/>
                </a:lnTo>
                <a:cubicBezTo>
                  <a:pt x="408356" y="259924"/>
                  <a:pt x="408356" y="259924"/>
                  <a:pt x="408356" y="259924"/>
                </a:cubicBezTo>
                <a:lnTo>
                  <a:pt x="394916" y="231666"/>
                </a:lnTo>
                <a:lnTo>
                  <a:pt x="367058" y="231666"/>
                </a:lnTo>
                <a:cubicBezTo>
                  <a:pt x="355042" y="231666"/>
                  <a:pt x="344005" y="225623"/>
                  <a:pt x="337597" y="215493"/>
                </a:cubicBezTo>
                <a:cubicBezTo>
                  <a:pt x="331189" y="205363"/>
                  <a:pt x="330477" y="192833"/>
                  <a:pt x="335639" y="181991"/>
                </a:cubicBezTo>
                <a:lnTo>
                  <a:pt x="346943" y="158354"/>
                </a:lnTo>
                <a:lnTo>
                  <a:pt x="307157" y="158354"/>
                </a:lnTo>
                <a:cubicBezTo>
                  <a:pt x="290246" y="158354"/>
                  <a:pt x="275293" y="150090"/>
                  <a:pt x="265948" y="137471"/>
                </a:cubicBezTo>
                <a:lnTo>
                  <a:pt x="214681" y="137471"/>
                </a:lnTo>
                <a:lnTo>
                  <a:pt x="159764" y="137471"/>
                </a:lnTo>
                <a:lnTo>
                  <a:pt x="135733" y="137471"/>
                </a:lnTo>
                <a:cubicBezTo>
                  <a:pt x="109298" y="137471"/>
                  <a:pt x="87225" y="118099"/>
                  <a:pt x="83220" y="92773"/>
                </a:cubicBezTo>
                <a:lnTo>
                  <a:pt x="13618" y="92773"/>
                </a:lnTo>
                <a:cubicBezTo>
                  <a:pt x="6141" y="92773"/>
                  <a:pt x="0" y="86730"/>
                  <a:pt x="0" y="79177"/>
                </a:cubicBezTo>
                <a:cubicBezTo>
                  <a:pt x="0" y="71624"/>
                  <a:pt x="6141" y="65581"/>
                  <a:pt x="13618" y="65581"/>
                </a:cubicBezTo>
                <a:lnTo>
                  <a:pt x="83220" y="65581"/>
                </a:lnTo>
                <a:cubicBezTo>
                  <a:pt x="87314" y="40255"/>
                  <a:pt x="109298" y="20883"/>
                  <a:pt x="135733" y="20883"/>
                </a:cubicBezTo>
                <a:lnTo>
                  <a:pt x="159764" y="20883"/>
                </a:lnTo>
                <a:lnTo>
                  <a:pt x="214681" y="20883"/>
                </a:lnTo>
                <a:lnTo>
                  <a:pt x="265948" y="20883"/>
                </a:lnTo>
                <a:cubicBezTo>
                  <a:pt x="275293" y="8264"/>
                  <a:pt x="290246" y="0"/>
                  <a:pt x="307157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7" name="Oval 10">
            <a:extLst>
              <a:ext uri="{FF2B5EF4-FFF2-40B4-BE49-F238E27FC236}">
                <a16:creationId xmlns:a16="http://schemas.microsoft.com/office/drawing/2014/main" xmlns="" id="{3ED91DED-BC29-4E8C-852D-DB76EA6DFC0A}"/>
              </a:ext>
            </a:extLst>
          </p:cNvPr>
          <p:cNvSpPr/>
          <p:nvPr/>
        </p:nvSpPr>
        <p:spPr>
          <a:xfrm>
            <a:off x="7003249" y="3911335"/>
            <a:ext cx="415314" cy="501174"/>
          </a:xfrm>
          <a:custGeom>
            <a:avLst/>
            <a:gdLst>
              <a:gd name="connsiteX0" fmla="*/ 303435 w 503131"/>
              <a:gd name="connsiteY0" fmla="*/ 565246 h 607145"/>
              <a:gd name="connsiteX1" fmla="*/ 303435 w 503131"/>
              <a:gd name="connsiteY1" fmla="*/ 587474 h 607145"/>
              <a:gd name="connsiteX2" fmla="*/ 361758 w 503131"/>
              <a:gd name="connsiteY2" fmla="*/ 587474 h 607145"/>
              <a:gd name="connsiteX3" fmla="*/ 353679 w 503131"/>
              <a:gd name="connsiteY3" fmla="*/ 571344 h 607145"/>
              <a:gd name="connsiteX4" fmla="*/ 343631 w 503131"/>
              <a:gd name="connsiteY4" fmla="*/ 565246 h 607145"/>
              <a:gd name="connsiteX5" fmla="*/ 159501 w 503131"/>
              <a:gd name="connsiteY5" fmla="*/ 565246 h 607145"/>
              <a:gd name="connsiteX6" fmla="*/ 149452 w 503131"/>
              <a:gd name="connsiteY6" fmla="*/ 571344 h 607145"/>
              <a:gd name="connsiteX7" fmla="*/ 141373 w 503131"/>
              <a:gd name="connsiteY7" fmla="*/ 587474 h 607145"/>
              <a:gd name="connsiteX8" fmla="*/ 199696 w 503131"/>
              <a:gd name="connsiteY8" fmla="*/ 587474 h 607145"/>
              <a:gd name="connsiteX9" fmla="*/ 199696 w 503131"/>
              <a:gd name="connsiteY9" fmla="*/ 565246 h 607145"/>
              <a:gd name="connsiteX10" fmla="*/ 304125 w 503131"/>
              <a:gd name="connsiteY10" fmla="*/ 491775 h 607145"/>
              <a:gd name="connsiteX11" fmla="*/ 292992 w 503131"/>
              <a:gd name="connsiteY11" fmla="*/ 502889 h 607145"/>
              <a:gd name="connsiteX12" fmla="*/ 304125 w 503131"/>
              <a:gd name="connsiteY12" fmla="*/ 514101 h 607145"/>
              <a:gd name="connsiteX13" fmla="*/ 315257 w 503131"/>
              <a:gd name="connsiteY13" fmla="*/ 502889 h 607145"/>
              <a:gd name="connsiteX14" fmla="*/ 304125 w 503131"/>
              <a:gd name="connsiteY14" fmla="*/ 491775 h 607145"/>
              <a:gd name="connsiteX15" fmla="*/ 199006 w 503131"/>
              <a:gd name="connsiteY15" fmla="*/ 491775 h 607145"/>
              <a:gd name="connsiteX16" fmla="*/ 187874 w 503131"/>
              <a:gd name="connsiteY16" fmla="*/ 502889 h 607145"/>
              <a:gd name="connsiteX17" fmla="*/ 199006 w 503131"/>
              <a:gd name="connsiteY17" fmla="*/ 514101 h 607145"/>
              <a:gd name="connsiteX18" fmla="*/ 210237 w 503131"/>
              <a:gd name="connsiteY18" fmla="*/ 502889 h 607145"/>
              <a:gd name="connsiteX19" fmla="*/ 199006 w 503131"/>
              <a:gd name="connsiteY19" fmla="*/ 491775 h 607145"/>
              <a:gd name="connsiteX20" fmla="*/ 304125 w 503131"/>
              <a:gd name="connsiteY20" fmla="*/ 428828 h 607145"/>
              <a:gd name="connsiteX21" fmla="*/ 284815 w 503131"/>
              <a:gd name="connsiteY21" fmla="*/ 440630 h 607145"/>
              <a:gd name="connsiteX22" fmla="*/ 323434 w 503131"/>
              <a:gd name="connsiteY22" fmla="*/ 440630 h 607145"/>
              <a:gd name="connsiteX23" fmla="*/ 304125 w 503131"/>
              <a:gd name="connsiteY23" fmla="*/ 428828 h 607145"/>
              <a:gd name="connsiteX24" fmla="*/ 199006 w 503131"/>
              <a:gd name="connsiteY24" fmla="*/ 428828 h 607145"/>
              <a:gd name="connsiteX25" fmla="*/ 179795 w 503131"/>
              <a:gd name="connsiteY25" fmla="*/ 440630 h 607145"/>
              <a:gd name="connsiteX26" fmla="*/ 218316 w 503131"/>
              <a:gd name="connsiteY26" fmla="*/ 440630 h 607145"/>
              <a:gd name="connsiteX27" fmla="*/ 199006 w 503131"/>
              <a:gd name="connsiteY27" fmla="*/ 428828 h 607145"/>
              <a:gd name="connsiteX28" fmla="*/ 147580 w 503131"/>
              <a:gd name="connsiteY28" fmla="*/ 397354 h 607145"/>
              <a:gd name="connsiteX29" fmla="*/ 153294 w 503131"/>
              <a:gd name="connsiteY29" fmla="*/ 431286 h 607145"/>
              <a:gd name="connsiteX30" fmla="*/ 159205 w 503131"/>
              <a:gd name="connsiteY30" fmla="*/ 439352 h 607145"/>
              <a:gd name="connsiteX31" fmla="*/ 199006 w 503131"/>
              <a:gd name="connsiteY31" fmla="*/ 409157 h 607145"/>
              <a:gd name="connsiteX32" fmla="*/ 239201 w 503131"/>
              <a:gd name="connsiteY32" fmla="*/ 440630 h 607145"/>
              <a:gd name="connsiteX33" fmla="*/ 263929 w 503131"/>
              <a:gd name="connsiteY33" fmla="*/ 440630 h 607145"/>
              <a:gd name="connsiteX34" fmla="*/ 304125 w 503131"/>
              <a:gd name="connsiteY34" fmla="*/ 409157 h 607145"/>
              <a:gd name="connsiteX35" fmla="*/ 344025 w 503131"/>
              <a:gd name="connsiteY35" fmla="*/ 439352 h 607145"/>
              <a:gd name="connsiteX36" fmla="*/ 349837 w 503131"/>
              <a:gd name="connsiteY36" fmla="*/ 431286 h 607145"/>
              <a:gd name="connsiteX37" fmla="*/ 355551 w 503131"/>
              <a:gd name="connsiteY37" fmla="*/ 397354 h 607145"/>
              <a:gd name="connsiteX38" fmla="*/ 451212 w 503131"/>
              <a:gd name="connsiteY38" fmla="*/ 386830 h 607145"/>
              <a:gd name="connsiteX39" fmla="*/ 440080 w 503131"/>
              <a:gd name="connsiteY39" fmla="*/ 398042 h 607145"/>
              <a:gd name="connsiteX40" fmla="*/ 451212 w 503131"/>
              <a:gd name="connsiteY40" fmla="*/ 409157 h 607145"/>
              <a:gd name="connsiteX41" fmla="*/ 462443 w 503131"/>
              <a:gd name="connsiteY41" fmla="*/ 398042 h 607145"/>
              <a:gd name="connsiteX42" fmla="*/ 451212 w 503131"/>
              <a:gd name="connsiteY42" fmla="*/ 386830 h 607145"/>
              <a:gd name="connsiteX43" fmla="*/ 51919 w 503131"/>
              <a:gd name="connsiteY43" fmla="*/ 386830 h 607145"/>
              <a:gd name="connsiteX44" fmla="*/ 40786 w 503131"/>
              <a:gd name="connsiteY44" fmla="*/ 398042 h 607145"/>
              <a:gd name="connsiteX45" fmla="*/ 51919 w 503131"/>
              <a:gd name="connsiteY45" fmla="*/ 409157 h 607145"/>
              <a:gd name="connsiteX46" fmla="*/ 63051 w 503131"/>
              <a:gd name="connsiteY46" fmla="*/ 398042 h 607145"/>
              <a:gd name="connsiteX47" fmla="*/ 51919 w 503131"/>
              <a:gd name="connsiteY47" fmla="*/ 386830 h 607145"/>
              <a:gd name="connsiteX48" fmla="*/ 135955 w 503131"/>
              <a:gd name="connsiteY48" fmla="*/ 355356 h 607145"/>
              <a:gd name="connsiteX49" fmla="*/ 124822 w 503131"/>
              <a:gd name="connsiteY49" fmla="*/ 366569 h 607145"/>
              <a:gd name="connsiteX50" fmla="*/ 135955 w 503131"/>
              <a:gd name="connsiteY50" fmla="*/ 377683 h 607145"/>
              <a:gd name="connsiteX51" fmla="*/ 367176 w 503131"/>
              <a:gd name="connsiteY51" fmla="*/ 377683 h 607145"/>
              <a:gd name="connsiteX52" fmla="*/ 378309 w 503131"/>
              <a:gd name="connsiteY52" fmla="*/ 366569 h 607145"/>
              <a:gd name="connsiteX53" fmla="*/ 367176 w 503131"/>
              <a:gd name="connsiteY53" fmla="*/ 355356 h 607145"/>
              <a:gd name="connsiteX54" fmla="*/ 472295 w 503131"/>
              <a:gd name="connsiteY54" fmla="*/ 271460 h 607145"/>
              <a:gd name="connsiteX55" fmla="*/ 461064 w 503131"/>
              <a:gd name="connsiteY55" fmla="*/ 282574 h 607145"/>
              <a:gd name="connsiteX56" fmla="*/ 472295 w 503131"/>
              <a:gd name="connsiteY56" fmla="*/ 293786 h 607145"/>
              <a:gd name="connsiteX57" fmla="*/ 483427 w 503131"/>
              <a:gd name="connsiteY57" fmla="*/ 282574 h 607145"/>
              <a:gd name="connsiteX58" fmla="*/ 472295 w 503131"/>
              <a:gd name="connsiteY58" fmla="*/ 271460 h 607145"/>
              <a:gd name="connsiteX59" fmla="*/ 366487 w 503131"/>
              <a:gd name="connsiteY59" fmla="*/ 271460 h 607145"/>
              <a:gd name="connsiteX60" fmla="*/ 366487 w 503131"/>
              <a:gd name="connsiteY60" fmla="*/ 293786 h 607145"/>
              <a:gd name="connsiteX61" fmla="*/ 377718 w 503131"/>
              <a:gd name="connsiteY61" fmla="*/ 293786 h 607145"/>
              <a:gd name="connsiteX62" fmla="*/ 388850 w 503131"/>
              <a:gd name="connsiteY62" fmla="*/ 282574 h 607145"/>
              <a:gd name="connsiteX63" fmla="*/ 377718 w 503131"/>
              <a:gd name="connsiteY63" fmla="*/ 271460 h 607145"/>
              <a:gd name="connsiteX64" fmla="*/ 125512 w 503131"/>
              <a:gd name="connsiteY64" fmla="*/ 271460 h 607145"/>
              <a:gd name="connsiteX65" fmla="*/ 114281 w 503131"/>
              <a:gd name="connsiteY65" fmla="*/ 282574 h 607145"/>
              <a:gd name="connsiteX66" fmla="*/ 125512 w 503131"/>
              <a:gd name="connsiteY66" fmla="*/ 293786 h 607145"/>
              <a:gd name="connsiteX67" fmla="*/ 136644 w 503131"/>
              <a:gd name="connsiteY67" fmla="*/ 293786 h 607145"/>
              <a:gd name="connsiteX68" fmla="*/ 136644 w 503131"/>
              <a:gd name="connsiteY68" fmla="*/ 271460 h 607145"/>
              <a:gd name="connsiteX69" fmla="*/ 30935 w 503131"/>
              <a:gd name="connsiteY69" fmla="*/ 271460 h 607145"/>
              <a:gd name="connsiteX70" fmla="*/ 19704 w 503131"/>
              <a:gd name="connsiteY70" fmla="*/ 282574 h 607145"/>
              <a:gd name="connsiteX71" fmla="*/ 30935 w 503131"/>
              <a:gd name="connsiteY71" fmla="*/ 293786 h 607145"/>
              <a:gd name="connsiteX72" fmla="*/ 42067 w 503131"/>
              <a:gd name="connsiteY72" fmla="*/ 282574 h 607145"/>
              <a:gd name="connsiteX73" fmla="*/ 30935 w 503131"/>
              <a:gd name="connsiteY73" fmla="*/ 271460 h 607145"/>
              <a:gd name="connsiteX74" fmla="*/ 293587 w 503131"/>
              <a:gd name="connsiteY74" fmla="*/ 115374 h 607145"/>
              <a:gd name="connsiteX75" fmla="*/ 303431 w 503131"/>
              <a:gd name="connsiteY75" fmla="*/ 125211 h 607145"/>
              <a:gd name="connsiteX76" fmla="*/ 303431 w 503131"/>
              <a:gd name="connsiteY76" fmla="*/ 219642 h 607145"/>
              <a:gd name="connsiteX77" fmla="*/ 293587 w 503131"/>
              <a:gd name="connsiteY77" fmla="*/ 229478 h 607145"/>
              <a:gd name="connsiteX78" fmla="*/ 283743 w 503131"/>
              <a:gd name="connsiteY78" fmla="*/ 219642 h 607145"/>
              <a:gd name="connsiteX79" fmla="*/ 283743 w 503131"/>
              <a:gd name="connsiteY79" fmla="*/ 125211 h 607145"/>
              <a:gd name="connsiteX80" fmla="*/ 293587 w 503131"/>
              <a:gd name="connsiteY80" fmla="*/ 115374 h 607145"/>
              <a:gd name="connsiteX81" fmla="*/ 209544 w 503131"/>
              <a:gd name="connsiteY81" fmla="*/ 115374 h 607145"/>
              <a:gd name="connsiteX82" fmla="*/ 219388 w 503131"/>
              <a:gd name="connsiteY82" fmla="*/ 125211 h 607145"/>
              <a:gd name="connsiteX83" fmla="*/ 219388 w 503131"/>
              <a:gd name="connsiteY83" fmla="*/ 219642 h 607145"/>
              <a:gd name="connsiteX84" fmla="*/ 209544 w 503131"/>
              <a:gd name="connsiteY84" fmla="*/ 229478 h 607145"/>
              <a:gd name="connsiteX85" fmla="*/ 199700 w 503131"/>
              <a:gd name="connsiteY85" fmla="*/ 219642 h 607145"/>
              <a:gd name="connsiteX86" fmla="*/ 199700 w 503131"/>
              <a:gd name="connsiteY86" fmla="*/ 125211 h 607145"/>
              <a:gd name="connsiteX87" fmla="*/ 209544 w 503131"/>
              <a:gd name="connsiteY87" fmla="*/ 115374 h 607145"/>
              <a:gd name="connsiteX88" fmla="*/ 251615 w 503131"/>
              <a:gd name="connsiteY88" fmla="*/ 19671 h 607145"/>
              <a:gd name="connsiteX89" fmla="*/ 156348 w 503131"/>
              <a:gd name="connsiteY89" fmla="*/ 114780 h 607145"/>
              <a:gd name="connsiteX90" fmla="*/ 156348 w 503131"/>
              <a:gd name="connsiteY90" fmla="*/ 335685 h 607145"/>
              <a:gd name="connsiteX91" fmla="*/ 346783 w 503131"/>
              <a:gd name="connsiteY91" fmla="*/ 335685 h 607145"/>
              <a:gd name="connsiteX92" fmla="*/ 346783 w 503131"/>
              <a:gd name="connsiteY92" fmla="*/ 114780 h 607145"/>
              <a:gd name="connsiteX93" fmla="*/ 251615 w 503131"/>
              <a:gd name="connsiteY93" fmla="*/ 19671 h 607145"/>
              <a:gd name="connsiteX94" fmla="*/ 251615 w 503131"/>
              <a:gd name="connsiteY94" fmla="*/ 0 h 607145"/>
              <a:gd name="connsiteX95" fmla="*/ 366487 w 503131"/>
              <a:gd name="connsiteY95" fmla="*/ 114780 h 607145"/>
              <a:gd name="connsiteX96" fmla="*/ 366487 w 503131"/>
              <a:gd name="connsiteY96" fmla="*/ 251789 h 607145"/>
              <a:gd name="connsiteX97" fmla="*/ 377718 w 503131"/>
              <a:gd name="connsiteY97" fmla="*/ 251789 h 607145"/>
              <a:gd name="connsiteX98" fmla="*/ 406977 w 503131"/>
              <a:gd name="connsiteY98" fmla="*/ 272738 h 607145"/>
              <a:gd name="connsiteX99" fmla="*/ 443035 w 503131"/>
              <a:gd name="connsiteY99" fmla="*/ 272738 h 607145"/>
              <a:gd name="connsiteX100" fmla="*/ 472295 w 503131"/>
              <a:gd name="connsiteY100" fmla="*/ 251789 h 607145"/>
              <a:gd name="connsiteX101" fmla="*/ 503131 w 503131"/>
              <a:gd name="connsiteY101" fmla="*/ 282574 h 607145"/>
              <a:gd name="connsiteX102" fmla="*/ 472295 w 503131"/>
              <a:gd name="connsiteY102" fmla="*/ 313457 h 607145"/>
              <a:gd name="connsiteX103" fmla="*/ 443035 w 503131"/>
              <a:gd name="connsiteY103" fmla="*/ 292409 h 607145"/>
              <a:gd name="connsiteX104" fmla="*/ 406977 w 503131"/>
              <a:gd name="connsiteY104" fmla="*/ 292409 h 607145"/>
              <a:gd name="connsiteX105" fmla="*/ 377718 w 503131"/>
              <a:gd name="connsiteY105" fmla="*/ 313457 h 607145"/>
              <a:gd name="connsiteX106" fmla="*/ 366487 w 503131"/>
              <a:gd name="connsiteY106" fmla="*/ 313457 h 607145"/>
              <a:gd name="connsiteX107" fmla="*/ 366487 w 503131"/>
              <a:gd name="connsiteY107" fmla="*/ 335685 h 607145"/>
              <a:gd name="connsiteX108" fmla="*/ 367176 w 503131"/>
              <a:gd name="connsiteY108" fmla="*/ 335685 h 607145"/>
              <a:gd name="connsiteX109" fmla="*/ 398012 w 503131"/>
              <a:gd name="connsiteY109" fmla="*/ 366569 h 607145"/>
              <a:gd name="connsiteX110" fmla="*/ 398012 w 503131"/>
              <a:gd name="connsiteY110" fmla="*/ 367552 h 607145"/>
              <a:gd name="connsiteX111" fmla="*/ 427371 w 503131"/>
              <a:gd name="connsiteY111" fmla="*/ 378568 h 607145"/>
              <a:gd name="connsiteX112" fmla="*/ 451212 w 503131"/>
              <a:gd name="connsiteY112" fmla="*/ 367159 h 607145"/>
              <a:gd name="connsiteX113" fmla="*/ 482147 w 503131"/>
              <a:gd name="connsiteY113" fmla="*/ 398042 h 607145"/>
              <a:gd name="connsiteX114" fmla="*/ 461064 w 503131"/>
              <a:gd name="connsiteY114" fmla="*/ 427254 h 607145"/>
              <a:gd name="connsiteX115" fmla="*/ 461064 w 503131"/>
              <a:gd name="connsiteY115" fmla="*/ 452728 h 607145"/>
              <a:gd name="connsiteX116" fmla="*/ 482147 w 503131"/>
              <a:gd name="connsiteY116" fmla="*/ 481939 h 607145"/>
              <a:gd name="connsiteX117" fmla="*/ 482147 w 503131"/>
              <a:gd name="connsiteY117" fmla="*/ 492463 h 607145"/>
              <a:gd name="connsiteX118" fmla="*/ 451212 w 503131"/>
              <a:gd name="connsiteY118" fmla="*/ 523248 h 607145"/>
              <a:gd name="connsiteX119" fmla="*/ 420376 w 503131"/>
              <a:gd name="connsiteY119" fmla="*/ 492463 h 607145"/>
              <a:gd name="connsiteX120" fmla="*/ 430228 w 503131"/>
              <a:gd name="connsiteY120" fmla="*/ 482628 h 607145"/>
              <a:gd name="connsiteX121" fmla="*/ 440080 w 503131"/>
              <a:gd name="connsiteY121" fmla="*/ 492463 h 607145"/>
              <a:gd name="connsiteX122" fmla="*/ 451212 w 503131"/>
              <a:gd name="connsiteY122" fmla="*/ 503577 h 607145"/>
              <a:gd name="connsiteX123" fmla="*/ 462443 w 503131"/>
              <a:gd name="connsiteY123" fmla="*/ 492463 h 607145"/>
              <a:gd name="connsiteX124" fmla="*/ 462443 w 503131"/>
              <a:gd name="connsiteY124" fmla="*/ 481939 h 607145"/>
              <a:gd name="connsiteX125" fmla="*/ 451212 w 503131"/>
              <a:gd name="connsiteY125" fmla="*/ 470825 h 607145"/>
              <a:gd name="connsiteX126" fmla="*/ 441360 w 503131"/>
              <a:gd name="connsiteY126" fmla="*/ 460990 h 607145"/>
              <a:gd name="connsiteX127" fmla="*/ 441360 w 503131"/>
              <a:gd name="connsiteY127" fmla="*/ 427254 h 607145"/>
              <a:gd name="connsiteX128" fmla="*/ 420376 w 503131"/>
              <a:gd name="connsiteY128" fmla="*/ 398042 h 607145"/>
              <a:gd name="connsiteX129" fmla="*/ 420376 w 503131"/>
              <a:gd name="connsiteY129" fmla="*/ 396961 h 607145"/>
              <a:gd name="connsiteX130" fmla="*/ 391116 w 503131"/>
              <a:gd name="connsiteY130" fmla="*/ 386043 h 607145"/>
              <a:gd name="connsiteX131" fmla="*/ 375747 w 503131"/>
              <a:gd name="connsiteY131" fmla="*/ 396174 h 607145"/>
              <a:gd name="connsiteX132" fmla="*/ 369344 w 503131"/>
              <a:gd name="connsiteY132" fmla="*/ 434532 h 607145"/>
              <a:gd name="connsiteX133" fmla="*/ 338902 w 503131"/>
              <a:gd name="connsiteY133" fmla="*/ 460301 h 607145"/>
              <a:gd name="connsiteX134" fmla="*/ 313977 w 503131"/>
              <a:gd name="connsiteY134" fmla="*/ 460301 h 607145"/>
              <a:gd name="connsiteX135" fmla="*/ 313977 w 503131"/>
              <a:gd name="connsiteY135" fmla="*/ 473677 h 607145"/>
              <a:gd name="connsiteX136" fmla="*/ 334961 w 503131"/>
              <a:gd name="connsiteY136" fmla="*/ 502889 h 607145"/>
              <a:gd name="connsiteX137" fmla="*/ 313977 w 503131"/>
              <a:gd name="connsiteY137" fmla="*/ 532100 h 607145"/>
              <a:gd name="connsiteX138" fmla="*/ 313977 w 503131"/>
              <a:gd name="connsiteY138" fmla="*/ 545575 h 607145"/>
              <a:gd name="connsiteX139" fmla="*/ 343631 w 503131"/>
              <a:gd name="connsiteY139" fmla="*/ 545575 h 607145"/>
              <a:gd name="connsiteX140" fmla="*/ 371314 w 503131"/>
              <a:gd name="connsiteY140" fmla="*/ 562590 h 607145"/>
              <a:gd name="connsiteX141" fmla="*/ 386486 w 503131"/>
              <a:gd name="connsiteY141" fmla="*/ 592982 h 607145"/>
              <a:gd name="connsiteX142" fmla="*/ 386092 w 503131"/>
              <a:gd name="connsiteY142" fmla="*/ 602522 h 607145"/>
              <a:gd name="connsiteX143" fmla="*/ 377718 w 503131"/>
              <a:gd name="connsiteY143" fmla="*/ 607145 h 607145"/>
              <a:gd name="connsiteX144" fmla="*/ 293583 w 503131"/>
              <a:gd name="connsiteY144" fmla="*/ 607145 h 607145"/>
              <a:gd name="connsiteX145" fmla="*/ 283732 w 503131"/>
              <a:gd name="connsiteY145" fmla="*/ 597310 h 607145"/>
              <a:gd name="connsiteX146" fmla="*/ 283732 w 503131"/>
              <a:gd name="connsiteY146" fmla="*/ 555410 h 607145"/>
              <a:gd name="connsiteX147" fmla="*/ 293583 w 503131"/>
              <a:gd name="connsiteY147" fmla="*/ 545575 h 607145"/>
              <a:gd name="connsiteX148" fmla="*/ 294273 w 503131"/>
              <a:gd name="connsiteY148" fmla="*/ 545575 h 607145"/>
              <a:gd name="connsiteX149" fmla="*/ 294273 w 503131"/>
              <a:gd name="connsiteY149" fmla="*/ 532100 h 607145"/>
              <a:gd name="connsiteX150" fmla="*/ 273289 w 503131"/>
              <a:gd name="connsiteY150" fmla="*/ 502889 h 607145"/>
              <a:gd name="connsiteX151" fmla="*/ 294273 w 503131"/>
              <a:gd name="connsiteY151" fmla="*/ 473677 h 607145"/>
              <a:gd name="connsiteX152" fmla="*/ 294273 w 503131"/>
              <a:gd name="connsiteY152" fmla="*/ 460301 h 607145"/>
              <a:gd name="connsiteX153" fmla="*/ 208858 w 503131"/>
              <a:gd name="connsiteY153" fmla="*/ 460301 h 607145"/>
              <a:gd name="connsiteX154" fmla="*/ 208858 w 503131"/>
              <a:gd name="connsiteY154" fmla="*/ 473677 h 607145"/>
              <a:gd name="connsiteX155" fmla="*/ 229941 w 503131"/>
              <a:gd name="connsiteY155" fmla="*/ 502889 h 607145"/>
              <a:gd name="connsiteX156" fmla="*/ 208858 w 503131"/>
              <a:gd name="connsiteY156" fmla="*/ 532100 h 607145"/>
              <a:gd name="connsiteX157" fmla="*/ 208858 w 503131"/>
              <a:gd name="connsiteY157" fmla="*/ 545575 h 607145"/>
              <a:gd name="connsiteX158" fmla="*/ 209548 w 503131"/>
              <a:gd name="connsiteY158" fmla="*/ 545575 h 607145"/>
              <a:gd name="connsiteX159" fmla="*/ 219399 w 503131"/>
              <a:gd name="connsiteY159" fmla="*/ 555410 h 607145"/>
              <a:gd name="connsiteX160" fmla="*/ 219399 w 503131"/>
              <a:gd name="connsiteY160" fmla="*/ 597310 h 607145"/>
              <a:gd name="connsiteX161" fmla="*/ 209548 w 503131"/>
              <a:gd name="connsiteY161" fmla="*/ 607145 h 607145"/>
              <a:gd name="connsiteX162" fmla="*/ 125512 w 503131"/>
              <a:gd name="connsiteY162" fmla="*/ 607145 h 607145"/>
              <a:gd name="connsiteX163" fmla="*/ 117138 w 503131"/>
              <a:gd name="connsiteY163" fmla="*/ 602522 h 607145"/>
              <a:gd name="connsiteX164" fmla="*/ 116645 w 503131"/>
              <a:gd name="connsiteY164" fmla="*/ 592982 h 607145"/>
              <a:gd name="connsiteX165" fmla="*/ 131915 w 503131"/>
              <a:gd name="connsiteY165" fmla="*/ 562590 h 607145"/>
              <a:gd name="connsiteX166" fmla="*/ 159501 w 503131"/>
              <a:gd name="connsiteY166" fmla="*/ 545575 h 607145"/>
              <a:gd name="connsiteX167" fmla="*/ 189154 w 503131"/>
              <a:gd name="connsiteY167" fmla="*/ 545575 h 607145"/>
              <a:gd name="connsiteX168" fmla="*/ 189154 w 503131"/>
              <a:gd name="connsiteY168" fmla="*/ 532100 h 607145"/>
              <a:gd name="connsiteX169" fmla="*/ 168170 w 503131"/>
              <a:gd name="connsiteY169" fmla="*/ 502889 h 607145"/>
              <a:gd name="connsiteX170" fmla="*/ 189154 w 503131"/>
              <a:gd name="connsiteY170" fmla="*/ 473677 h 607145"/>
              <a:gd name="connsiteX171" fmla="*/ 189154 w 503131"/>
              <a:gd name="connsiteY171" fmla="*/ 460301 h 607145"/>
              <a:gd name="connsiteX172" fmla="*/ 164328 w 503131"/>
              <a:gd name="connsiteY172" fmla="*/ 460301 h 607145"/>
              <a:gd name="connsiteX173" fmla="*/ 133886 w 503131"/>
              <a:gd name="connsiteY173" fmla="*/ 434532 h 607145"/>
              <a:gd name="connsiteX174" fmla="*/ 127482 w 503131"/>
              <a:gd name="connsiteY174" fmla="*/ 396174 h 607145"/>
              <a:gd name="connsiteX175" fmla="*/ 112113 w 503131"/>
              <a:gd name="connsiteY175" fmla="*/ 386043 h 607145"/>
              <a:gd name="connsiteX176" fmla="*/ 82755 w 503131"/>
              <a:gd name="connsiteY176" fmla="*/ 396961 h 607145"/>
              <a:gd name="connsiteX177" fmla="*/ 82755 w 503131"/>
              <a:gd name="connsiteY177" fmla="*/ 398042 h 607145"/>
              <a:gd name="connsiteX178" fmla="*/ 61771 w 503131"/>
              <a:gd name="connsiteY178" fmla="*/ 427254 h 607145"/>
              <a:gd name="connsiteX179" fmla="*/ 61771 w 503131"/>
              <a:gd name="connsiteY179" fmla="*/ 460990 h 607145"/>
              <a:gd name="connsiteX180" fmla="*/ 51919 w 503131"/>
              <a:gd name="connsiteY180" fmla="*/ 470825 h 607145"/>
              <a:gd name="connsiteX181" fmla="*/ 40786 w 503131"/>
              <a:gd name="connsiteY181" fmla="*/ 481939 h 607145"/>
              <a:gd name="connsiteX182" fmla="*/ 40786 w 503131"/>
              <a:gd name="connsiteY182" fmla="*/ 492463 h 607145"/>
              <a:gd name="connsiteX183" fmla="*/ 51919 w 503131"/>
              <a:gd name="connsiteY183" fmla="*/ 503577 h 607145"/>
              <a:gd name="connsiteX184" fmla="*/ 63051 w 503131"/>
              <a:gd name="connsiteY184" fmla="*/ 492463 h 607145"/>
              <a:gd name="connsiteX185" fmla="*/ 72903 w 503131"/>
              <a:gd name="connsiteY185" fmla="*/ 482628 h 607145"/>
              <a:gd name="connsiteX186" fmla="*/ 82755 w 503131"/>
              <a:gd name="connsiteY186" fmla="*/ 492463 h 607145"/>
              <a:gd name="connsiteX187" fmla="*/ 51919 w 503131"/>
              <a:gd name="connsiteY187" fmla="*/ 523248 h 607145"/>
              <a:gd name="connsiteX188" fmla="*/ 21083 w 503131"/>
              <a:gd name="connsiteY188" fmla="*/ 492463 h 607145"/>
              <a:gd name="connsiteX189" fmla="*/ 21083 w 503131"/>
              <a:gd name="connsiteY189" fmla="*/ 481939 h 607145"/>
              <a:gd name="connsiteX190" fmla="*/ 42067 w 503131"/>
              <a:gd name="connsiteY190" fmla="*/ 452728 h 607145"/>
              <a:gd name="connsiteX191" fmla="*/ 42067 w 503131"/>
              <a:gd name="connsiteY191" fmla="*/ 427254 h 607145"/>
              <a:gd name="connsiteX192" fmla="*/ 21083 w 503131"/>
              <a:gd name="connsiteY192" fmla="*/ 398042 h 607145"/>
              <a:gd name="connsiteX193" fmla="*/ 51919 w 503131"/>
              <a:gd name="connsiteY193" fmla="*/ 367159 h 607145"/>
              <a:gd name="connsiteX194" fmla="*/ 75859 w 503131"/>
              <a:gd name="connsiteY194" fmla="*/ 378568 h 607145"/>
              <a:gd name="connsiteX195" fmla="*/ 105119 w 503131"/>
              <a:gd name="connsiteY195" fmla="*/ 367552 h 607145"/>
              <a:gd name="connsiteX196" fmla="*/ 105119 w 503131"/>
              <a:gd name="connsiteY196" fmla="*/ 366569 h 607145"/>
              <a:gd name="connsiteX197" fmla="*/ 135955 w 503131"/>
              <a:gd name="connsiteY197" fmla="*/ 335685 h 607145"/>
              <a:gd name="connsiteX198" fmla="*/ 136644 w 503131"/>
              <a:gd name="connsiteY198" fmla="*/ 335685 h 607145"/>
              <a:gd name="connsiteX199" fmla="*/ 136644 w 503131"/>
              <a:gd name="connsiteY199" fmla="*/ 313457 h 607145"/>
              <a:gd name="connsiteX200" fmla="*/ 125512 w 503131"/>
              <a:gd name="connsiteY200" fmla="*/ 313457 h 607145"/>
              <a:gd name="connsiteX201" fmla="*/ 96252 w 503131"/>
              <a:gd name="connsiteY201" fmla="*/ 292409 h 607145"/>
              <a:gd name="connsiteX202" fmla="*/ 60194 w 503131"/>
              <a:gd name="connsiteY202" fmla="*/ 292409 h 607145"/>
              <a:gd name="connsiteX203" fmla="*/ 30935 w 503131"/>
              <a:gd name="connsiteY203" fmla="*/ 313457 h 607145"/>
              <a:gd name="connsiteX204" fmla="*/ 0 w 503131"/>
              <a:gd name="connsiteY204" fmla="*/ 282574 h 607145"/>
              <a:gd name="connsiteX205" fmla="*/ 30935 w 503131"/>
              <a:gd name="connsiteY205" fmla="*/ 251789 h 607145"/>
              <a:gd name="connsiteX206" fmla="*/ 60194 w 503131"/>
              <a:gd name="connsiteY206" fmla="*/ 272738 h 607145"/>
              <a:gd name="connsiteX207" fmla="*/ 96252 w 503131"/>
              <a:gd name="connsiteY207" fmla="*/ 272738 h 607145"/>
              <a:gd name="connsiteX208" fmla="*/ 125512 w 503131"/>
              <a:gd name="connsiteY208" fmla="*/ 251789 h 607145"/>
              <a:gd name="connsiteX209" fmla="*/ 136644 w 503131"/>
              <a:gd name="connsiteY209" fmla="*/ 251789 h 607145"/>
              <a:gd name="connsiteX210" fmla="*/ 136644 w 503131"/>
              <a:gd name="connsiteY210" fmla="*/ 114780 h 607145"/>
              <a:gd name="connsiteX211" fmla="*/ 251615 w 503131"/>
              <a:gd name="connsiteY211" fmla="*/ 0 h 607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503131" h="607145">
                <a:moveTo>
                  <a:pt x="303435" y="565246"/>
                </a:moveTo>
                <a:lnTo>
                  <a:pt x="303435" y="587474"/>
                </a:lnTo>
                <a:lnTo>
                  <a:pt x="361758" y="587474"/>
                </a:lnTo>
                <a:lnTo>
                  <a:pt x="353679" y="571344"/>
                </a:lnTo>
                <a:cubicBezTo>
                  <a:pt x="351807" y="567606"/>
                  <a:pt x="347965" y="565246"/>
                  <a:pt x="343631" y="565246"/>
                </a:cubicBezTo>
                <a:close/>
                <a:moveTo>
                  <a:pt x="159501" y="565246"/>
                </a:moveTo>
                <a:cubicBezTo>
                  <a:pt x="155264" y="565246"/>
                  <a:pt x="151422" y="567606"/>
                  <a:pt x="149452" y="571344"/>
                </a:cubicBezTo>
                <a:lnTo>
                  <a:pt x="141373" y="587474"/>
                </a:lnTo>
                <a:lnTo>
                  <a:pt x="199696" y="587474"/>
                </a:lnTo>
                <a:lnTo>
                  <a:pt x="199696" y="565246"/>
                </a:lnTo>
                <a:close/>
                <a:moveTo>
                  <a:pt x="304125" y="491775"/>
                </a:moveTo>
                <a:cubicBezTo>
                  <a:pt x="298017" y="491775"/>
                  <a:pt x="292992" y="496791"/>
                  <a:pt x="292992" y="502889"/>
                </a:cubicBezTo>
                <a:cubicBezTo>
                  <a:pt x="292992" y="509085"/>
                  <a:pt x="298017" y="514101"/>
                  <a:pt x="304125" y="514101"/>
                </a:cubicBezTo>
                <a:cubicBezTo>
                  <a:pt x="310233" y="514101"/>
                  <a:pt x="315257" y="509085"/>
                  <a:pt x="315257" y="502889"/>
                </a:cubicBezTo>
                <a:cubicBezTo>
                  <a:pt x="315257" y="496791"/>
                  <a:pt x="310233" y="491775"/>
                  <a:pt x="304125" y="491775"/>
                </a:cubicBezTo>
                <a:close/>
                <a:moveTo>
                  <a:pt x="199006" y="491775"/>
                </a:moveTo>
                <a:cubicBezTo>
                  <a:pt x="192898" y="491775"/>
                  <a:pt x="187874" y="496791"/>
                  <a:pt x="187874" y="502889"/>
                </a:cubicBezTo>
                <a:cubicBezTo>
                  <a:pt x="187874" y="509085"/>
                  <a:pt x="192898" y="514101"/>
                  <a:pt x="199006" y="514101"/>
                </a:cubicBezTo>
                <a:cubicBezTo>
                  <a:pt x="205213" y="514101"/>
                  <a:pt x="210237" y="509085"/>
                  <a:pt x="210237" y="502889"/>
                </a:cubicBezTo>
                <a:cubicBezTo>
                  <a:pt x="210237" y="496791"/>
                  <a:pt x="205213" y="491775"/>
                  <a:pt x="199006" y="491775"/>
                </a:cubicBezTo>
                <a:close/>
                <a:moveTo>
                  <a:pt x="304125" y="428828"/>
                </a:moveTo>
                <a:cubicBezTo>
                  <a:pt x="295751" y="428828"/>
                  <a:pt x="288460" y="433647"/>
                  <a:pt x="284815" y="440630"/>
                </a:cubicBezTo>
                <a:lnTo>
                  <a:pt x="323434" y="440630"/>
                </a:lnTo>
                <a:cubicBezTo>
                  <a:pt x="319789" y="433647"/>
                  <a:pt x="312499" y="428828"/>
                  <a:pt x="304125" y="428828"/>
                </a:cubicBezTo>
                <a:close/>
                <a:moveTo>
                  <a:pt x="199006" y="428828"/>
                </a:moveTo>
                <a:cubicBezTo>
                  <a:pt x="190632" y="428828"/>
                  <a:pt x="183342" y="433647"/>
                  <a:pt x="179795" y="440630"/>
                </a:cubicBezTo>
                <a:lnTo>
                  <a:pt x="218316" y="440630"/>
                </a:lnTo>
                <a:cubicBezTo>
                  <a:pt x="214769" y="433647"/>
                  <a:pt x="207479" y="428828"/>
                  <a:pt x="199006" y="428828"/>
                </a:cubicBezTo>
                <a:close/>
                <a:moveTo>
                  <a:pt x="147580" y="397354"/>
                </a:moveTo>
                <a:lnTo>
                  <a:pt x="153294" y="431286"/>
                </a:lnTo>
                <a:cubicBezTo>
                  <a:pt x="153885" y="434926"/>
                  <a:pt x="156151" y="437778"/>
                  <a:pt x="159205" y="439352"/>
                </a:cubicBezTo>
                <a:cubicBezTo>
                  <a:pt x="164032" y="421943"/>
                  <a:pt x="180091" y="409157"/>
                  <a:pt x="199006" y="409157"/>
                </a:cubicBezTo>
                <a:cubicBezTo>
                  <a:pt x="218414" y="409157"/>
                  <a:pt x="234768" y="422631"/>
                  <a:pt x="239201" y="440630"/>
                </a:cubicBezTo>
                <a:lnTo>
                  <a:pt x="263929" y="440630"/>
                </a:lnTo>
                <a:cubicBezTo>
                  <a:pt x="268363" y="422631"/>
                  <a:pt x="284717" y="409157"/>
                  <a:pt x="304125" y="409157"/>
                </a:cubicBezTo>
                <a:cubicBezTo>
                  <a:pt x="323139" y="409157"/>
                  <a:pt x="339099" y="421943"/>
                  <a:pt x="344025" y="439352"/>
                </a:cubicBezTo>
                <a:cubicBezTo>
                  <a:pt x="346980" y="437778"/>
                  <a:pt x="349246" y="434926"/>
                  <a:pt x="349837" y="431286"/>
                </a:cubicBezTo>
                <a:lnTo>
                  <a:pt x="355551" y="397354"/>
                </a:lnTo>
                <a:close/>
                <a:moveTo>
                  <a:pt x="451212" y="386830"/>
                </a:moveTo>
                <a:cubicBezTo>
                  <a:pt x="445104" y="386830"/>
                  <a:pt x="440080" y="391846"/>
                  <a:pt x="440080" y="398042"/>
                </a:cubicBezTo>
                <a:cubicBezTo>
                  <a:pt x="440080" y="404140"/>
                  <a:pt x="445104" y="409157"/>
                  <a:pt x="451212" y="409157"/>
                </a:cubicBezTo>
                <a:cubicBezTo>
                  <a:pt x="457419" y="409157"/>
                  <a:pt x="462443" y="404140"/>
                  <a:pt x="462443" y="398042"/>
                </a:cubicBezTo>
                <a:cubicBezTo>
                  <a:pt x="462443" y="391846"/>
                  <a:pt x="457419" y="386830"/>
                  <a:pt x="451212" y="386830"/>
                </a:cubicBezTo>
                <a:close/>
                <a:moveTo>
                  <a:pt x="51919" y="386830"/>
                </a:moveTo>
                <a:cubicBezTo>
                  <a:pt x="45811" y="386830"/>
                  <a:pt x="40786" y="391846"/>
                  <a:pt x="40786" y="398042"/>
                </a:cubicBezTo>
                <a:cubicBezTo>
                  <a:pt x="40786" y="404140"/>
                  <a:pt x="45811" y="409157"/>
                  <a:pt x="51919" y="409157"/>
                </a:cubicBezTo>
                <a:cubicBezTo>
                  <a:pt x="58027" y="409157"/>
                  <a:pt x="63051" y="404140"/>
                  <a:pt x="63051" y="398042"/>
                </a:cubicBezTo>
                <a:cubicBezTo>
                  <a:pt x="63051" y="391846"/>
                  <a:pt x="58027" y="386830"/>
                  <a:pt x="51919" y="386830"/>
                </a:cubicBezTo>
                <a:close/>
                <a:moveTo>
                  <a:pt x="135955" y="355356"/>
                </a:moveTo>
                <a:cubicBezTo>
                  <a:pt x="129847" y="355356"/>
                  <a:pt x="124822" y="360373"/>
                  <a:pt x="124822" y="366569"/>
                </a:cubicBezTo>
                <a:cubicBezTo>
                  <a:pt x="124822" y="372667"/>
                  <a:pt x="129847" y="377683"/>
                  <a:pt x="135955" y="377683"/>
                </a:cubicBezTo>
                <a:lnTo>
                  <a:pt x="367176" y="377683"/>
                </a:lnTo>
                <a:cubicBezTo>
                  <a:pt x="373284" y="377683"/>
                  <a:pt x="378309" y="372667"/>
                  <a:pt x="378309" y="366569"/>
                </a:cubicBezTo>
                <a:cubicBezTo>
                  <a:pt x="378309" y="360373"/>
                  <a:pt x="373284" y="355356"/>
                  <a:pt x="367176" y="355356"/>
                </a:cubicBezTo>
                <a:close/>
                <a:moveTo>
                  <a:pt x="472295" y="271460"/>
                </a:moveTo>
                <a:cubicBezTo>
                  <a:pt x="466088" y="271460"/>
                  <a:pt x="461064" y="276476"/>
                  <a:pt x="461064" y="282574"/>
                </a:cubicBezTo>
                <a:cubicBezTo>
                  <a:pt x="461064" y="288770"/>
                  <a:pt x="466088" y="293786"/>
                  <a:pt x="472295" y="293786"/>
                </a:cubicBezTo>
                <a:cubicBezTo>
                  <a:pt x="478403" y="293786"/>
                  <a:pt x="483427" y="288770"/>
                  <a:pt x="483427" y="282574"/>
                </a:cubicBezTo>
                <a:cubicBezTo>
                  <a:pt x="483427" y="276476"/>
                  <a:pt x="478403" y="271460"/>
                  <a:pt x="472295" y="271460"/>
                </a:cubicBezTo>
                <a:close/>
                <a:moveTo>
                  <a:pt x="366487" y="271460"/>
                </a:moveTo>
                <a:lnTo>
                  <a:pt x="366487" y="293786"/>
                </a:lnTo>
                <a:lnTo>
                  <a:pt x="377718" y="293786"/>
                </a:lnTo>
                <a:cubicBezTo>
                  <a:pt x="383826" y="293786"/>
                  <a:pt x="388850" y="288770"/>
                  <a:pt x="388850" y="282574"/>
                </a:cubicBezTo>
                <a:cubicBezTo>
                  <a:pt x="388850" y="276476"/>
                  <a:pt x="383826" y="271460"/>
                  <a:pt x="377718" y="271460"/>
                </a:cubicBezTo>
                <a:close/>
                <a:moveTo>
                  <a:pt x="125512" y="271460"/>
                </a:moveTo>
                <a:cubicBezTo>
                  <a:pt x="119305" y="271460"/>
                  <a:pt x="114281" y="276476"/>
                  <a:pt x="114281" y="282574"/>
                </a:cubicBezTo>
                <a:cubicBezTo>
                  <a:pt x="114281" y="288770"/>
                  <a:pt x="119305" y="293786"/>
                  <a:pt x="125512" y="293786"/>
                </a:cubicBezTo>
                <a:lnTo>
                  <a:pt x="136644" y="293786"/>
                </a:lnTo>
                <a:lnTo>
                  <a:pt x="136644" y="271460"/>
                </a:lnTo>
                <a:close/>
                <a:moveTo>
                  <a:pt x="30935" y="271460"/>
                </a:moveTo>
                <a:cubicBezTo>
                  <a:pt x="24728" y="271460"/>
                  <a:pt x="19704" y="276476"/>
                  <a:pt x="19704" y="282574"/>
                </a:cubicBezTo>
                <a:cubicBezTo>
                  <a:pt x="19704" y="288770"/>
                  <a:pt x="24728" y="293786"/>
                  <a:pt x="30935" y="293786"/>
                </a:cubicBezTo>
                <a:cubicBezTo>
                  <a:pt x="37043" y="293786"/>
                  <a:pt x="42067" y="288770"/>
                  <a:pt x="42067" y="282574"/>
                </a:cubicBezTo>
                <a:cubicBezTo>
                  <a:pt x="42067" y="276476"/>
                  <a:pt x="37043" y="271460"/>
                  <a:pt x="30935" y="271460"/>
                </a:cubicBezTo>
                <a:close/>
                <a:moveTo>
                  <a:pt x="293587" y="115374"/>
                </a:moveTo>
                <a:cubicBezTo>
                  <a:pt x="299100" y="115374"/>
                  <a:pt x="303431" y="119801"/>
                  <a:pt x="303431" y="125211"/>
                </a:cubicBezTo>
                <a:lnTo>
                  <a:pt x="303431" y="219642"/>
                </a:lnTo>
                <a:cubicBezTo>
                  <a:pt x="303431" y="225150"/>
                  <a:pt x="299100" y="229478"/>
                  <a:pt x="293587" y="229478"/>
                </a:cubicBezTo>
                <a:cubicBezTo>
                  <a:pt x="288173" y="229478"/>
                  <a:pt x="283743" y="225150"/>
                  <a:pt x="283743" y="219642"/>
                </a:cubicBezTo>
                <a:lnTo>
                  <a:pt x="283743" y="125211"/>
                </a:lnTo>
                <a:cubicBezTo>
                  <a:pt x="283743" y="119801"/>
                  <a:pt x="288173" y="115374"/>
                  <a:pt x="293587" y="115374"/>
                </a:cubicBezTo>
                <a:close/>
                <a:moveTo>
                  <a:pt x="209544" y="115374"/>
                </a:moveTo>
                <a:cubicBezTo>
                  <a:pt x="214958" y="115374"/>
                  <a:pt x="219388" y="119801"/>
                  <a:pt x="219388" y="125211"/>
                </a:cubicBezTo>
                <a:lnTo>
                  <a:pt x="219388" y="219642"/>
                </a:lnTo>
                <a:cubicBezTo>
                  <a:pt x="219388" y="225150"/>
                  <a:pt x="214958" y="229478"/>
                  <a:pt x="209544" y="229478"/>
                </a:cubicBezTo>
                <a:cubicBezTo>
                  <a:pt x="204130" y="229478"/>
                  <a:pt x="199700" y="225150"/>
                  <a:pt x="199700" y="219642"/>
                </a:cubicBezTo>
                <a:lnTo>
                  <a:pt x="199700" y="125211"/>
                </a:lnTo>
                <a:cubicBezTo>
                  <a:pt x="199700" y="119801"/>
                  <a:pt x="204130" y="115374"/>
                  <a:pt x="209544" y="115374"/>
                </a:cubicBezTo>
                <a:close/>
                <a:moveTo>
                  <a:pt x="251615" y="19671"/>
                </a:moveTo>
                <a:cubicBezTo>
                  <a:pt x="199105" y="19671"/>
                  <a:pt x="156348" y="62357"/>
                  <a:pt x="156348" y="114780"/>
                </a:cubicBezTo>
                <a:lnTo>
                  <a:pt x="156348" y="335685"/>
                </a:lnTo>
                <a:lnTo>
                  <a:pt x="346783" y="335685"/>
                </a:lnTo>
                <a:lnTo>
                  <a:pt x="346783" y="114780"/>
                </a:lnTo>
                <a:cubicBezTo>
                  <a:pt x="346783" y="62357"/>
                  <a:pt x="304125" y="19671"/>
                  <a:pt x="251615" y="19671"/>
                </a:cubicBezTo>
                <a:close/>
                <a:moveTo>
                  <a:pt x="251615" y="0"/>
                </a:moveTo>
                <a:cubicBezTo>
                  <a:pt x="314962" y="0"/>
                  <a:pt x="366487" y="51440"/>
                  <a:pt x="366487" y="114780"/>
                </a:cubicBezTo>
                <a:lnTo>
                  <a:pt x="366487" y="251789"/>
                </a:lnTo>
                <a:lnTo>
                  <a:pt x="377718" y="251789"/>
                </a:lnTo>
                <a:cubicBezTo>
                  <a:pt x="391215" y="251789"/>
                  <a:pt x="402840" y="260542"/>
                  <a:pt x="406977" y="272738"/>
                </a:cubicBezTo>
                <a:lnTo>
                  <a:pt x="443035" y="272738"/>
                </a:lnTo>
                <a:cubicBezTo>
                  <a:pt x="447173" y="260542"/>
                  <a:pt x="458699" y="251789"/>
                  <a:pt x="472295" y="251789"/>
                </a:cubicBezTo>
                <a:cubicBezTo>
                  <a:pt x="489240" y="251789"/>
                  <a:pt x="503131" y="265657"/>
                  <a:pt x="503131" y="282574"/>
                </a:cubicBezTo>
                <a:cubicBezTo>
                  <a:pt x="503131" y="299589"/>
                  <a:pt x="489240" y="313457"/>
                  <a:pt x="472295" y="313457"/>
                </a:cubicBezTo>
                <a:cubicBezTo>
                  <a:pt x="458699" y="313457"/>
                  <a:pt x="447173" y="304605"/>
                  <a:pt x="443035" y="292409"/>
                </a:cubicBezTo>
                <a:lnTo>
                  <a:pt x="406977" y="292409"/>
                </a:lnTo>
                <a:cubicBezTo>
                  <a:pt x="402840" y="304605"/>
                  <a:pt x="391215" y="313457"/>
                  <a:pt x="377718" y="313457"/>
                </a:cubicBezTo>
                <a:lnTo>
                  <a:pt x="366487" y="313457"/>
                </a:lnTo>
                <a:lnTo>
                  <a:pt x="366487" y="335685"/>
                </a:lnTo>
                <a:lnTo>
                  <a:pt x="367176" y="335685"/>
                </a:lnTo>
                <a:cubicBezTo>
                  <a:pt x="384220" y="335685"/>
                  <a:pt x="398012" y="349554"/>
                  <a:pt x="398012" y="366569"/>
                </a:cubicBezTo>
                <a:cubicBezTo>
                  <a:pt x="398012" y="366864"/>
                  <a:pt x="398012" y="367257"/>
                  <a:pt x="398012" y="367552"/>
                </a:cubicBezTo>
                <a:lnTo>
                  <a:pt x="427371" y="378568"/>
                </a:lnTo>
                <a:cubicBezTo>
                  <a:pt x="432986" y="371585"/>
                  <a:pt x="441656" y="367159"/>
                  <a:pt x="451212" y="367159"/>
                </a:cubicBezTo>
                <a:cubicBezTo>
                  <a:pt x="468256" y="367159"/>
                  <a:pt x="482147" y="381027"/>
                  <a:pt x="482147" y="398042"/>
                </a:cubicBezTo>
                <a:cubicBezTo>
                  <a:pt x="482147" y="411517"/>
                  <a:pt x="473280" y="423123"/>
                  <a:pt x="461064" y="427254"/>
                </a:cubicBezTo>
                <a:lnTo>
                  <a:pt x="461064" y="452728"/>
                </a:lnTo>
                <a:cubicBezTo>
                  <a:pt x="473280" y="456859"/>
                  <a:pt x="482147" y="468366"/>
                  <a:pt x="482147" y="481939"/>
                </a:cubicBezTo>
                <a:lnTo>
                  <a:pt x="482147" y="492463"/>
                </a:lnTo>
                <a:cubicBezTo>
                  <a:pt x="482147" y="509380"/>
                  <a:pt x="468256" y="523248"/>
                  <a:pt x="451212" y="523248"/>
                </a:cubicBezTo>
                <a:cubicBezTo>
                  <a:pt x="434267" y="523248"/>
                  <a:pt x="420376" y="509380"/>
                  <a:pt x="420376" y="492463"/>
                </a:cubicBezTo>
                <a:cubicBezTo>
                  <a:pt x="420376" y="486955"/>
                  <a:pt x="424809" y="482628"/>
                  <a:pt x="430228" y="482628"/>
                </a:cubicBezTo>
                <a:cubicBezTo>
                  <a:pt x="435646" y="482628"/>
                  <a:pt x="440080" y="486955"/>
                  <a:pt x="440080" y="492463"/>
                </a:cubicBezTo>
                <a:cubicBezTo>
                  <a:pt x="440080" y="498561"/>
                  <a:pt x="445104" y="503577"/>
                  <a:pt x="451212" y="503577"/>
                </a:cubicBezTo>
                <a:cubicBezTo>
                  <a:pt x="457419" y="503577"/>
                  <a:pt x="462443" y="498561"/>
                  <a:pt x="462443" y="492463"/>
                </a:cubicBezTo>
                <a:lnTo>
                  <a:pt x="462443" y="481939"/>
                </a:lnTo>
                <a:cubicBezTo>
                  <a:pt x="462443" y="475841"/>
                  <a:pt x="457419" y="470825"/>
                  <a:pt x="451212" y="470825"/>
                </a:cubicBezTo>
                <a:cubicBezTo>
                  <a:pt x="445794" y="470825"/>
                  <a:pt x="441360" y="466399"/>
                  <a:pt x="441360" y="460990"/>
                </a:cubicBezTo>
                <a:lnTo>
                  <a:pt x="441360" y="427254"/>
                </a:lnTo>
                <a:cubicBezTo>
                  <a:pt x="429144" y="423123"/>
                  <a:pt x="420376" y="411517"/>
                  <a:pt x="420376" y="398042"/>
                </a:cubicBezTo>
                <a:cubicBezTo>
                  <a:pt x="420376" y="397649"/>
                  <a:pt x="420376" y="397354"/>
                  <a:pt x="420376" y="396961"/>
                </a:cubicBezTo>
                <a:lnTo>
                  <a:pt x="391116" y="386043"/>
                </a:lnTo>
                <a:cubicBezTo>
                  <a:pt x="387175" y="390764"/>
                  <a:pt x="381855" y="394403"/>
                  <a:pt x="375747" y="396174"/>
                </a:cubicBezTo>
                <a:lnTo>
                  <a:pt x="369344" y="434532"/>
                </a:lnTo>
                <a:cubicBezTo>
                  <a:pt x="366782" y="449482"/>
                  <a:pt x="353975" y="460301"/>
                  <a:pt x="338902" y="460301"/>
                </a:cubicBezTo>
                <a:lnTo>
                  <a:pt x="313977" y="460301"/>
                </a:lnTo>
                <a:lnTo>
                  <a:pt x="313977" y="473677"/>
                </a:lnTo>
                <a:cubicBezTo>
                  <a:pt x="326193" y="477808"/>
                  <a:pt x="334961" y="489414"/>
                  <a:pt x="334961" y="502889"/>
                </a:cubicBezTo>
                <a:cubicBezTo>
                  <a:pt x="334961" y="516462"/>
                  <a:pt x="326193" y="527969"/>
                  <a:pt x="313977" y="532100"/>
                </a:cubicBezTo>
                <a:lnTo>
                  <a:pt x="313977" y="545575"/>
                </a:lnTo>
                <a:lnTo>
                  <a:pt x="343631" y="545575"/>
                </a:lnTo>
                <a:cubicBezTo>
                  <a:pt x="355453" y="545575"/>
                  <a:pt x="365994" y="552066"/>
                  <a:pt x="371314" y="562590"/>
                </a:cubicBezTo>
                <a:lnTo>
                  <a:pt x="386486" y="592982"/>
                </a:lnTo>
                <a:cubicBezTo>
                  <a:pt x="388062" y="596031"/>
                  <a:pt x="387865" y="599572"/>
                  <a:pt x="386092" y="602522"/>
                </a:cubicBezTo>
                <a:cubicBezTo>
                  <a:pt x="384318" y="605375"/>
                  <a:pt x="381067" y="607145"/>
                  <a:pt x="377718" y="607145"/>
                </a:cubicBezTo>
                <a:lnTo>
                  <a:pt x="293583" y="607145"/>
                </a:lnTo>
                <a:cubicBezTo>
                  <a:pt x="288165" y="607145"/>
                  <a:pt x="283732" y="602817"/>
                  <a:pt x="283732" y="597310"/>
                </a:cubicBezTo>
                <a:lnTo>
                  <a:pt x="283732" y="555410"/>
                </a:lnTo>
                <a:cubicBezTo>
                  <a:pt x="283732" y="549903"/>
                  <a:pt x="288165" y="545575"/>
                  <a:pt x="293583" y="545575"/>
                </a:cubicBezTo>
                <a:lnTo>
                  <a:pt x="294273" y="545575"/>
                </a:lnTo>
                <a:lnTo>
                  <a:pt x="294273" y="532100"/>
                </a:lnTo>
                <a:cubicBezTo>
                  <a:pt x="282057" y="527969"/>
                  <a:pt x="273289" y="516462"/>
                  <a:pt x="273289" y="502889"/>
                </a:cubicBezTo>
                <a:cubicBezTo>
                  <a:pt x="273289" y="489414"/>
                  <a:pt x="282057" y="477808"/>
                  <a:pt x="294273" y="473677"/>
                </a:cubicBezTo>
                <a:lnTo>
                  <a:pt x="294273" y="460301"/>
                </a:lnTo>
                <a:lnTo>
                  <a:pt x="208858" y="460301"/>
                </a:lnTo>
                <a:lnTo>
                  <a:pt x="208858" y="473677"/>
                </a:lnTo>
                <a:cubicBezTo>
                  <a:pt x="221074" y="477808"/>
                  <a:pt x="229941" y="489414"/>
                  <a:pt x="229941" y="502889"/>
                </a:cubicBezTo>
                <a:cubicBezTo>
                  <a:pt x="229941" y="516462"/>
                  <a:pt x="221074" y="527969"/>
                  <a:pt x="208858" y="532100"/>
                </a:cubicBezTo>
                <a:lnTo>
                  <a:pt x="208858" y="545575"/>
                </a:lnTo>
                <a:lnTo>
                  <a:pt x="209548" y="545575"/>
                </a:lnTo>
                <a:cubicBezTo>
                  <a:pt x="214966" y="545575"/>
                  <a:pt x="219399" y="549903"/>
                  <a:pt x="219399" y="555410"/>
                </a:cubicBezTo>
                <a:lnTo>
                  <a:pt x="219399" y="597310"/>
                </a:lnTo>
                <a:cubicBezTo>
                  <a:pt x="219399" y="602817"/>
                  <a:pt x="214966" y="607145"/>
                  <a:pt x="209548" y="607145"/>
                </a:cubicBezTo>
                <a:lnTo>
                  <a:pt x="125512" y="607145"/>
                </a:lnTo>
                <a:cubicBezTo>
                  <a:pt x="122064" y="607145"/>
                  <a:pt x="118911" y="605375"/>
                  <a:pt x="117138" y="602522"/>
                </a:cubicBezTo>
                <a:cubicBezTo>
                  <a:pt x="115266" y="599572"/>
                  <a:pt x="115167" y="596031"/>
                  <a:pt x="116645" y="592982"/>
                </a:cubicBezTo>
                <a:lnTo>
                  <a:pt x="131915" y="562590"/>
                </a:lnTo>
                <a:cubicBezTo>
                  <a:pt x="137137" y="552066"/>
                  <a:pt x="147678" y="545575"/>
                  <a:pt x="159501" y="545575"/>
                </a:cubicBezTo>
                <a:lnTo>
                  <a:pt x="189154" y="545575"/>
                </a:lnTo>
                <a:lnTo>
                  <a:pt x="189154" y="532100"/>
                </a:lnTo>
                <a:cubicBezTo>
                  <a:pt x="176938" y="527969"/>
                  <a:pt x="168170" y="516462"/>
                  <a:pt x="168170" y="502889"/>
                </a:cubicBezTo>
                <a:cubicBezTo>
                  <a:pt x="168170" y="489414"/>
                  <a:pt x="176938" y="477808"/>
                  <a:pt x="189154" y="473677"/>
                </a:cubicBezTo>
                <a:lnTo>
                  <a:pt x="189154" y="460301"/>
                </a:lnTo>
                <a:lnTo>
                  <a:pt x="164328" y="460301"/>
                </a:lnTo>
                <a:cubicBezTo>
                  <a:pt x="149156" y="460301"/>
                  <a:pt x="136349" y="449482"/>
                  <a:pt x="133886" y="434532"/>
                </a:cubicBezTo>
                <a:lnTo>
                  <a:pt x="127482" y="396174"/>
                </a:lnTo>
                <a:cubicBezTo>
                  <a:pt x="121374" y="394403"/>
                  <a:pt x="115956" y="390764"/>
                  <a:pt x="112113" y="386043"/>
                </a:cubicBezTo>
                <a:lnTo>
                  <a:pt x="82755" y="396961"/>
                </a:lnTo>
                <a:cubicBezTo>
                  <a:pt x="82755" y="397354"/>
                  <a:pt x="82755" y="397649"/>
                  <a:pt x="82755" y="398042"/>
                </a:cubicBezTo>
                <a:cubicBezTo>
                  <a:pt x="82755" y="411517"/>
                  <a:pt x="73987" y="423123"/>
                  <a:pt x="61771" y="427254"/>
                </a:cubicBezTo>
                <a:lnTo>
                  <a:pt x="61771" y="460990"/>
                </a:lnTo>
                <a:cubicBezTo>
                  <a:pt x="61771" y="466399"/>
                  <a:pt x="57337" y="470825"/>
                  <a:pt x="51919" y="470825"/>
                </a:cubicBezTo>
                <a:cubicBezTo>
                  <a:pt x="45811" y="470825"/>
                  <a:pt x="40786" y="475841"/>
                  <a:pt x="40786" y="481939"/>
                </a:cubicBezTo>
                <a:lnTo>
                  <a:pt x="40786" y="492463"/>
                </a:lnTo>
                <a:cubicBezTo>
                  <a:pt x="40786" y="498561"/>
                  <a:pt x="45811" y="503577"/>
                  <a:pt x="51919" y="503577"/>
                </a:cubicBezTo>
                <a:cubicBezTo>
                  <a:pt x="58027" y="503577"/>
                  <a:pt x="63051" y="498561"/>
                  <a:pt x="63051" y="492463"/>
                </a:cubicBezTo>
                <a:cubicBezTo>
                  <a:pt x="63051" y="486955"/>
                  <a:pt x="67485" y="482628"/>
                  <a:pt x="72903" y="482628"/>
                </a:cubicBezTo>
                <a:cubicBezTo>
                  <a:pt x="78420" y="482628"/>
                  <a:pt x="82755" y="486955"/>
                  <a:pt x="82755" y="492463"/>
                </a:cubicBezTo>
                <a:cubicBezTo>
                  <a:pt x="82755" y="509380"/>
                  <a:pt x="68963" y="523248"/>
                  <a:pt x="51919" y="523248"/>
                </a:cubicBezTo>
                <a:cubicBezTo>
                  <a:pt x="34875" y="523248"/>
                  <a:pt x="21083" y="509380"/>
                  <a:pt x="21083" y="492463"/>
                </a:cubicBezTo>
                <a:lnTo>
                  <a:pt x="21083" y="481939"/>
                </a:lnTo>
                <a:cubicBezTo>
                  <a:pt x="21083" y="468366"/>
                  <a:pt x="29851" y="456859"/>
                  <a:pt x="42067" y="452728"/>
                </a:cubicBezTo>
                <a:lnTo>
                  <a:pt x="42067" y="427254"/>
                </a:lnTo>
                <a:cubicBezTo>
                  <a:pt x="29851" y="423123"/>
                  <a:pt x="21083" y="411517"/>
                  <a:pt x="21083" y="398042"/>
                </a:cubicBezTo>
                <a:cubicBezTo>
                  <a:pt x="21083" y="381027"/>
                  <a:pt x="34875" y="367159"/>
                  <a:pt x="51919" y="367159"/>
                </a:cubicBezTo>
                <a:cubicBezTo>
                  <a:pt x="61574" y="367159"/>
                  <a:pt x="70145" y="371585"/>
                  <a:pt x="75859" y="378568"/>
                </a:cubicBezTo>
                <a:lnTo>
                  <a:pt x="105119" y="367552"/>
                </a:lnTo>
                <a:cubicBezTo>
                  <a:pt x="105119" y="367257"/>
                  <a:pt x="105119" y="366864"/>
                  <a:pt x="105119" y="366569"/>
                </a:cubicBezTo>
                <a:cubicBezTo>
                  <a:pt x="105119" y="349554"/>
                  <a:pt x="119010" y="335685"/>
                  <a:pt x="135955" y="335685"/>
                </a:cubicBezTo>
                <a:lnTo>
                  <a:pt x="136644" y="335685"/>
                </a:lnTo>
                <a:lnTo>
                  <a:pt x="136644" y="313457"/>
                </a:lnTo>
                <a:lnTo>
                  <a:pt x="125512" y="313457"/>
                </a:lnTo>
                <a:cubicBezTo>
                  <a:pt x="111916" y="313457"/>
                  <a:pt x="100390" y="304605"/>
                  <a:pt x="96252" y="292409"/>
                </a:cubicBezTo>
                <a:lnTo>
                  <a:pt x="60194" y="292409"/>
                </a:lnTo>
                <a:cubicBezTo>
                  <a:pt x="56057" y="304605"/>
                  <a:pt x="44432" y="313457"/>
                  <a:pt x="30935" y="313457"/>
                </a:cubicBezTo>
                <a:cubicBezTo>
                  <a:pt x="13891" y="313457"/>
                  <a:pt x="0" y="299589"/>
                  <a:pt x="0" y="282574"/>
                </a:cubicBezTo>
                <a:cubicBezTo>
                  <a:pt x="0" y="265657"/>
                  <a:pt x="13891" y="251789"/>
                  <a:pt x="30935" y="251789"/>
                </a:cubicBezTo>
                <a:cubicBezTo>
                  <a:pt x="44432" y="251789"/>
                  <a:pt x="56057" y="260542"/>
                  <a:pt x="60194" y="272738"/>
                </a:cubicBezTo>
                <a:lnTo>
                  <a:pt x="96252" y="272738"/>
                </a:lnTo>
                <a:cubicBezTo>
                  <a:pt x="100390" y="260542"/>
                  <a:pt x="111916" y="251789"/>
                  <a:pt x="125512" y="251789"/>
                </a:cubicBezTo>
                <a:lnTo>
                  <a:pt x="136644" y="251789"/>
                </a:lnTo>
                <a:lnTo>
                  <a:pt x="136644" y="114780"/>
                </a:lnTo>
                <a:cubicBezTo>
                  <a:pt x="136644" y="51440"/>
                  <a:pt x="188169" y="0"/>
                  <a:pt x="251615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8" name="Oval 10">
            <a:extLst>
              <a:ext uri="{FF2B5EF4-FFF2-40B4-BE49-F238E27FC236}">
                <a16:creationId xmlns:a16="http://schemas.microsoft.com/office/drawing/2014/main" xmlns="" id="{FCF2D5A6-8181-493A-B5FE-03EA52795C0C}"/>
              </a:ext>
            </a:extLst>
          </p:cNvPr>
          <p:cNvSpPr/>
          <p:nvPr/>
        </p:nvSpPr>
        <p:spPr>
          <a:xfrm>
            <a:off x="7995873" y="3911336"/>
            <a:ext cx="297839" cy="501173"/>
          </a:xfrm>
          <a:custGeom>
            <a:avLst/>
            <a:gdLst>
              <a:gd name="connsiteX0" fmla="*/ 180455 w 360942"/>
              <a:gd name="connsiteY0" fmla="*/ 462572 h 607356"/>
              <a:gd name="connsiteX1" fmla="*/ 154333 w 360942"/>
              <a:gd name="connsiteY1" fmla="*/ 473327 h 607356"/>
              <a:gd name="connsiteX2" fmla="*/ 147827 w 360942"/>
              <a:gd name="connsiteY2" fmla="*/ 516752 h 607356"/>
              <a:gd name="connsiteX3" fmla="*/ 180455 w 360942"/>
              <a:gd name="connsiteY3" fmla="*/ 578338 h 607356"/>
              <a:gd name="connsiteX4" fmla="*/ 213185 w 360942"/>
              <a:gd name="connsiteY4" fmla="*/ 516752 h 607356"/>
              <a:gd name="connsiteX5" fmla="*/ 206680 w 360942"/>
              <a:gd name="connsiteY5" fmla="*/ 473327 h 607356"/>
              <a:gd name="connsiteX6" fmla="*/ 180455 w 360942"/>
              <a:gd name="connsiteY6" fmla="*/ 462572 h 607356"/>
              <a:gd name="connsiteX7" fmla="*/ 180455 w 360942"/>
              <a:gd name="connsiteY7" fmla="*/ 449078 h 607356"/>
              <a:gd name="connsiteX8" fmla="*/ 216235 w 360942"/>
              <a:gd name="connsiteY8" fmla="*/ 463790 h 607356"/>
              <a:gd name="connsiteX9" fmla="*/ 225179 w 360942"/>
              <a:gd name="connsiteY9" fmla="*/ 523043 h 607356"/>
              <a:gd name="connsiteX10" fmla="*/ 180455 w 360942"/>
              <a:gd name="connsiteY10" fmla="*/ 607356 h 607356"/>
              <a:gd name="connsiteX11" fmla="*/ 135833 w 360942"/>
              <a:gd name="connsiteY11" fmla="*/ 523043 h 607356"/>
              <a:gd name="connsiteX12" fmla="*/ 144778 w 360942"/>
              <a:gd name="connsiteY12" fmla="*/ 463790 h 607356"/>
              <a:gd name="connsiteX13" fmla="*/ 180455 w 360942"/>
              <a:gd name="connsiteY13" fmla="*/ 449078 h 607356"/>
              <a:gd name="connsiteX14" fmla="*/ 119954 w 360942"/>
              <a:gd name="connsiteY14" fmla="*/ 388054 h 607356"/>
              <a:gd name="connsiteX15" fmla="*/ 105625 w 360942"/>
              <a:gd name="connsiteY15" fmla="*/ 424577 h 607356"/>
              <a:gd name="connsiteX16" fmla="*/ 255318 w 360942"/>
              <a:gd name="connsiteY16" fmla="*/ 424577 h 607356"/>
              <a:gd name="connsiteX17" fmla="*/ 240989 w 360942"/>
              <a:gd name="connsiteY17" fmla="*/ 388054 h 607356"/>
              <a:gd name="connsiteX18" fmla="*/ 110706 w 360942"/>
              <a:gd name="connsiteY18" fmla="*/ 374561 h 607356"/>
              <a:gd name="connsiteX19" fmla="*/ 250237 w 360942"/>
              <a:gd name="connsiteY19" fmla="*/ 374561 h 607356"/>
              <a:gd name="connsiteX20" fmla="*/ 275135 w 360942"/>
              <a:gd name="connsiteY20" fmla="*/ 438070 h 607356"/>
              <a:gd name="connsiteX21" fmla="*/ 85808 w 360942"/>
              <a:gd name="connsiteY21" fmla="*/ 438070 h 607356"/>
              <a:gd name="connsiteX22" fmla="*/ 110294 w 360942"/>
              <a:gd name="connsiteY22" fmla="*/ 353674 h 607356"/>
              <a:gd name="connsiteX23" fmla="*/ 250578 w 360942"/>
              <a:gd name="connsiteY23" fmla="*/ 353674 h 607356"/>
              <a:gd name="connsiteX24" fmla="*/ 250578 w 360942"/>
              <a:gd name="connsiteY24" fmla="*/ 367293 h 607356"/>
              <a:gd name="connsiteX25" fmla="*/ 110294 w 360942"/>
              <a:gd name="connsiteY25" fmla="*/ 367293 h 607356"/>
              <a:gd name="connsiteX26" fmla="*/ 110294 w 360942"/>
              <a:gd name="connsiteY26" fmla="*/ 333280 h 607356"/>
              <a:gd name="connsiteX27" fmla="*/ 250578 w 360942"/>
              <a:gd name="connsiteY27" fmla="*/ 333280 h 607356"/>
              <a:gd name="connsiteX28" fmla="*/ 250578 w 360942"/>
              <a:gd name="connsiteY28" fmla="*/ 346758 h 607356"/>
              <a:gd name="connsiteX29" fmla="*/ 110294 w 360942"/>
              <a:gd name="connsiteY29" fmla="*/ 346758 h 607356"/>
              <a:gd name="connsiteX30" fmla="*/ 212672 w 360942"/>
              <a:gd name="connsiteY30" fmla="*/ 160378 h 607356"/>
              <a:gd name="connsiteX31" fmla="*/ 171817 w 360942"/>
              <a:gd name="connsiteY31" fmla="*/ 201071 h 607356"/>
              <a:gd name="connsiteX32" fmla="*/ 221921 w 360942"/>
              <a:gd name="connsiteY32" fmla="*/ 201071 h 607356"/>
              <a:gd name="connsiteX33" fmla="*/ 161044 w 360942"/>
              <a:gd name="connsiteY33" fmla="*/ 261857 h 607356"/>
              <a:gd name="connsiteX34" fmla="*/ 180455 w 360942"/>
              <a:gd name="connsiteY34" fmla="*/ 265206 h 607356"/>
              <a:gd name="connsiteX35" fmla="*/ 237978 w 360942"/>
              <a:gd name="connsiteY35" fmla="*/ 207870 h 607356"/>
              <a:gd name="connsiteX36" fmla="*/ 212672 w 360942"/>
              <a:gd name="connsiteY36" fmla="*/ 160378 h 607356"/>
              <a:gd name="connsiteX37" fmla="*/ 334522 w 360942"/>
              <a:gd name="connsiteY37" fmla="*/ 154732 h 607356"/>
              <a:gd name="connsiteX38" fmla="*/ 334522 w 360942"/>
              <a:gd name="connsiteY38" fmla="*/ 173706 h 607356"/>
              <a:gd name="connsiteX39" fmla="*/ 347326 w 360942"/>
              <a:gd name="connsiteY39" fmla="*/ 173706 h 607356"/>
              <a:gd name="connsiteX40" fmla="*/ 347326 w 360942"/>
              <a:gd name="connsiteY40" fmla="*/ 154732 h 607356"/>
              <a:gd name="connsiteX41" fmla="*/ 13515 w 360942"/>
              <a:gd name="connsiteY41" fmla="*/ 154732 h 607356"/>
              <a:gd name="connsiteX42" fmla="*/ 13515 w 360942"/>
              <a:gd name="connsiteY42" fmla="*/ 173706 h 607356"/>
              <a:gd name="connsiteX43" fmla="*/ 26420 w 360942"/>
              <a:gd name="connsiteY43" fmla="*/ 173706 h 607356"/>
              <a:gd name="connsiteX44" fmla="*/ 26420 w 360942"/>
              <a:gd name="connsiteY44" fmla="*/ 154732 h 607356"/>
              <a:gd name="connsiteX45" fmla="*/ 180455 w 360942"/>
              <a:gd name="connsiteY45" fmla="*/ 150535 h 607356"/>
              <a:gd name="connsiteX46" fmla="*/ 123034 w 360942"/>
              <a:gd name="connsiteY46" fmla="*/ 207870 h 607356"/>
              <a:gd name="connsiteX47" fmla="*/ 148340 w 360942"/>
              <a:gd name="connsiteY47" fmla="*/ 255362 h 607356"/>
              <a:gd name="connsiteX48" fmla="*/ 189196 w 360942"/>
              <a:gd name="connsiteY48" fmla="*/ 214669 h 607356"/>
              <a:gd name="connsiteX49" fmla="*/ 139092 w 360942"/>
              <a:gd name="connsiteY49" fmla="*/ 214669 h 607356"/>
              <a:gd name="connsiteX50" fmla="*/ 199969 w 360942"/>
              <a:gd name="connsiteY50" fmla="*/ 153883 h 607356"/>
              <a:gd name="connsiteX51" fmla="*/ 180455 w 360942"/>
              <a:gd name="connsiteY51" fmla="*/ 150535 h 607356"/>
              <a:gd name="connsiteX52" fmla="*/ 180455 w 360942"/>
              <a:gd name="connsiteY52" fmla="*/ 137038 h 607356"/>
              <a:gd name="connsiteX53" fmla="*/ 251495 w 360942"/>
              <a:gd name="connsiteY53" fmla="*/ 207870 h 607356"/>
              <a:gd name="connsiteX54" fmla="*/ 180455 w 360942"/>
              <a:gd name="connsiteY54" fmla="*/ 278804 h 607356"/>
              <a:gd name="connsiteX55" fmla="*/ 109517 w 360942"/>
              <a:gd name="connsiteY55" fmla="*/ 207870 h 607356"/>
              <a:gd name="connsiteX56" fmla="*/ 180455 w 360942"/>
              <a:gd name="connsiteY56" fmla="*/ 137038 h 607356"/>
              <a:gd name="connsiteX57" fmla="*/ 300684 w 360942"/>
              <a:gd name="connsiteY57" fmla="*/ 136469 h 607356"/>
              <a:gd name="connsiteX58" fmla="*/ 293672 w 360942"/>
              <a:gd name="connsiteY58" fmla="*/ 191969 h 607356"/>
              <a:gd name="connsiteX59" fmla="*/ 320905 w 360942"/>
              <a:gd name="connsiteY59" fmla="*/ 191969 h 607356"/>
              <a:gd name="connsiteX60" fmla="*/ 320905 w 360942"/>
              <a:gd name="connsiteY60" fmla="*/ 136469 h 607356"/>
              <a:gd name="connsiteX61" fmla="*/ 39935 w 360942"/>
              <a:gd name="connsiteY61" fmla="*/ 136469 h 607356"/>
              <a:gd name="connsiteX62" fmla="*/ 39935 w 360942"/>
              <a:gd name="connsiteY62" fmla="*/ 191969 h 607356"/>
              <a:gd name="connsiteX63" fmla="*/ 67372 w 360942"/>
              <a:gd name="connsiteY63" fmla="*/ 191969 h 607356"/>
              <a:gd name="connsiteX64" fmla="*/ 60258 w 360942"/>
              <a:gd name="connsiteY64" fmla="*/ 136469 h 607356"/>
              <a:gd name="connsiteX65" fmla="*/ 71335 w 360942"/>
              <a:gd name="connsiteY65" fmla="*/ 116176 h 607356"/>
              <a:gd name="connsiteX66" fmla="*/ 96637 w 360942"/>
              <a:gd name="connsiteY66" fmla="*/ 313726 h 607356"/>
              <a:gd name="connsiteX67" fmla="*/ 264407 w 360942"/>
              <a:gd name="connsiteY67" fmla="*/ 313726 h 607356"/>
              <a:gd name="connsiteX68" fmla="*/ 289709 w 360942"/>
              <a:gd name="connsiteY68" fmla="*/ 116176 h 607356"/>
              <a:gd name="connsiteX69" fmla="*/ 139719 w 360942"/>
              <a:gd name="connsiteY69" fmla="*/ 81644 h 607356"/>
              <a:gd name="connsiteX70" fmla="*/ 221293 w 360942"/>
              <a:gd name="connsiteY70" fmla="*/ 81644 h 607356"/>
              <a:gd name="connsiteX71" fmla="*/ 221293 w 360942"/>
              <a:gd name="connsiteY71" fmla="*/ 95193 h 607356"/>
              <a:gd name="connsiteX72" fmla="*/ 139719 w 360942"/>
              <a:gd name="connsiteY72" fmla="*/ 95193 h 607356"/>
              <a:gd name="connsiteX73" fmla="*/ 202084 w 360942"/>
              <a:gd name="connsiteY73" fmla="*/ 51951 h 607356"/>
              <a:gd name="connsiteX74" fmla="*/ 196494 w 360942"/>
              <a:gd name="connsiteY74" fmla="*/ 57530 h 607356"/>
              <a:gd name="connsiteX75" fmla="*/ 202084 w 360942"/>
              <a:gd name="connsiteY75" fmla="*/ 63110 h 607356"/>
              <a:gd name="connsiteX76" fmla="*/ 207674 w 360942"/>
              <a:gd name="connsiteY76" fmla="*/ 57530 h 607356"/>
              <a:gd name="connsiteX77" fmla="*/ 202084 w 360942"/>
              <a:gd name="connsiteY77" fmla="*/ 51951 h 607356"/>
              <a:gd name="connsiteX78" fmla="*/ 158929 w 360942"/>
              <a:gd name="connsiteY78" fmla="*/ 51951 h 607356"/>
              <a:gd name="connsiteX79" fmla="*/ 153339 w 360942"/>
              <a:gd name="connsiteY79" fmla="*/ 57530 h 607356"/>
              <a:gd name="connsiteX80" fmla="*/ 158929 w 360942"/>
              <a:gd name="connsiteY80" fmla="*/ 63110 h 607356"/>
              <a:gd name="connsiteX81" fmla="*/ 164519 w 360942"/>
              <a:gd name="connsiteY81" fmla="*/ 57530 h 607356"/>
              <a:gd name="connsiteX82" fmla="*/ 158929 w 360942"/>
              <a:gd name="connsiteY82" fmla="*/ 51951 h 607356"/>
              <a:gd name="connsiteX83" fmla="*/ 202084 w 360942"/>
              <a:gd name="connsiteY83" fmla="*/ 38458 h 607356"/>
              <a:gd name="connsiteX84" fmla="*/ 221293 w 360942"/>
              <a:gd name="connsiteY84" fmla="*/ 57530 h 607356"/>
              <a:gd name="connsiteX85" fmla="*/ 202084 w 360942"/>
              <a:gd name="connsiteY85" fmla="*/ 76704 h 607356"/>
              <a:gd name="connsiteX86" fmla="*/ 182976 w 360942"/>
              <a:gd name="connsiteY86" fmla="*/ 57530 h 607356"/>
              <a:gd name="connsiteX87" fmla="*/ 202084 w 360942"/>
              <a:gd name="connsiteY87" fmla="*/ 38458 h 607356"/>
              <a:gd name="connsiteX88" fmla="*/ 158929 w 360942"/>
              <a:gd name="connsiteY88" fmla="*/ 38458 h 607356"/>
              <a:gd name="connsiteX89" fmla="*/ 178036 w 360942"/>
              <a:gd name="connsiteY89" fmla="*/ 57530 h 607356"/>
              <a:gd name="connsiteX90" fmla="*/ 158929 w 360942"/>
              <a:gd name="connsiteY90" fmla="*/ 76704 h 607356"/>
              <a:gd name="connsiteX91" fmla="*/ 139719 w 360942"/>
              <a:gd name="connsiteY91" fmla="*/ 57530 h 607356"/>
              <a:gd name="connsiteX92" fmla="*/ 158929 w 360942"/>
              <a:gd name="connsiteY92" fmla="*/ 38458 h 607356"/>
              <a:gd name="connsiteX93" fmla="*/ 180471 w 360942"/>
              <a:gd name="connsiteY93" fmla="*/ 13495 h 607356"/>
              <a:gd name="connsiteX94" fmla="*/ 127326 w 360942"/>
              <a:gd name="connsiteY94" fmla="*/ 66662 h 607356"/>
              <a:gd name="connsiteX95" fmla="*/ 127326 w 360942"/>
              <a:gd name="connsiteY95" fmla="*/ 102681 h 607356"/>
              <a:gd name="connsiteX96" fmla="*/ 233718 w 360942"/>
              <a:gd name="connsiteY96" fmla="*/ 102681 h 607356"/>
              <a:gd name="connsiteX97" fmla="*/ 233718 w 360942"/>
              <a:gd name="connsiteY97" fmla="*/ 66662 h 607356"/>
              <a:gd name="connsiteX98" fmla="*/ 180471 w 360942"/>
              <a:gd name="connsiteY98" fmla="*/ 13495 h 607356"/>
              <a:gd name="connsiteX99" fmla="*/ 180471 w 360942"/>
              <a:gd name="connsiteY99" fmla="*/ 0 h 607356"/>
              <a:gd name="connsiteX100" fmla="*/ 246522 w 360942"/>
              <a:gd name="connsiteY100" fmla="*/ 56820 h 607356"/>
              <a:gd name="connsiteX101" fmla="*/ 282088 w 360942"/>
              <a:gd name="connsiteY101" fmla="*/ 56820 h 607356"/>
              <a:gd name="connsiteX102" fmla="*/ 282088 w 360942"/>
              <a:gd name="connsiteY102" fmla="*/ 70314 h 607356"/>
              <a:gd name="connsiteX103" fmla="*/ 247233 w 360942"/>
              <a:gd name="connsiteY103" fmla="*/ 70314 h 607356"/>
              <a:gd name="connsiteX104" fmla="*/ 247233 w 360942"/>
              <a:gd name="connsiteY104" fmla="*/ 102681 h 607356"/>
              <a:gd name="connsiteX105" fmla="*/ 305053 w 360942"/>
              <a:gd name="connsiteY105" fmla="*/ 102681 h 607356"/>
              <a:gd name="connsiteX106" fmla="*/ 302513 w 360942"/>
              <a:gd name="connsiteY106" fmla="*/ 122974 h 607356"/>
              <a:gd name="connsiteX107" fmla="*/ 334522 w 360942"/>
              <a:gd name="connsiteY107" fmla="*/ 122974 h 607356"/>
              <a:gd name="connsiteX108" fmla="*/ 334522 w 360942"/>
              <a:gd name="connsiteY108" fmla="*/ 141238 h 607356"/>
              <a:gd name="connsiteX109" fmla="*/ 360942 w 360942"/>
              <a:gd name="connsiteY109" fmla="*/ 141238 h 607356"/>
              <a:gd name="connsiteX110" fmla="*/ 360942 w 360942"/>
              <a:gd name="connsiteY110" fmla="*/ 187201 h 607356"/>
              <a:gd name="connsiteX111" fmla="*/ 334522 w 360942"/>
              <a:gd name="connsiteY111" fmla="*/ 187201 h 607356"/>
              <a:gd name="connsiteX112" fmla="*/ 334522 w 360942"/>
              <a:gd name="connsiteY112" fmla="*/ 346905 h 607356"/>
              <a:gd name="connsiteX113" fmla="*/ 360434 w 360942"/>
              <a:gd name="connsiteY113" fmla="*/ 378866 h 607356"/>
              <a:gd name="connsiteX114" fmla="*/ 327714 w 360942"/>
              <a:gd name="connsiteY114" fmla="*/ 411537 h 607356"/>
              <a:gd name="connsiteX115" fmla="*/ 327714 w 360942"/>
              <a:gd name="connsiteY115" fmla="*/ 397941 h 607356"/>
              <a:gd name="connsiteX116" fmla="*/ 346919 w 360942"/>
              <a:gd name="connsiteY116" fmla="*/ 378866 h 607356"/>
              <a:gd name="connsiteX117" fmla="*/ 327714 w 360942"/>
              <a:gd name="connsiteY117" fmla="*/ 359689 h 607356"/>
              <a:gd name="connsiteX118" fmla="*/ 308508 w 360942"/>
              <a:gd name="connsiteY118" fmla="*/ 378866 h 607356"/>
              <a:gd name="connsiteX119" fmla="*/ 294993 w 360942"/>
              <a:gd name="connsiteY119" fmla="*/ 378866 h 607356"/>
              <a:gd name="connsiteX120" fmla="*/ 320905 w 360942"/>
              <a:gd name="connsiteY120" fmla="*/ 346905 h 607356"/>
              <a:gd name="connsiteX121" fmla="*/ 320905 w 360942"/>
              <a:gd name="connsiteY121" fmla="*/ 205464 h 607356"/>
              <a:gd name="connsiteX122" fmla="*/ 291843 w 360942"/>
              <a:gd name="connsiteY122" fmla="*/ 205464 h 607356"/>
              <a:gd name="connsiteX123" fmla="*/ 276296 w 360942"/>
              <a:gd name="connsiteY123" fmla="*/ 327221 h 607356"/>
              <a:gd name="connsiteX124" fmla="*/ 84748 w 360942"/>
              <a:gd name="connsiteY124" fmla="*/ 327221 h 607356"/>
              <a:gd name="connsiteX125" fmla="*/ 69099 w 360942"/>
              <a:gd name="connsiteY125" fmla="*/ 205464 h 607356"/>
              <a:gd name="connsiteX126" fmla="*/ 39935 w 360942"/>
              <a:gd name="connsiteY126" fmla="*/ 205464 h 607356"/>
              <a:gd name="connsiteX127" fmla="*/ 39935 w 360942"/>
              <a:gd name="connsiteY127" fmla="*/ 346905 h 607356"/>
              <a:gd name="connsiteX128" fmla="*/ 65949 w 360942"/>
              <a:gd name="connsiteY128" fmla="*/ 378866 h 607356"/>
              <a:gd name="connsiteX129" fmla="*/ 52332 w 360942"/>
              <a:gd name="connsiteY129" fmla="*/ 378866 h 607356"/>
              <a:gd name="connsiteX130" fmla="*/ 33228 w 360942"/>
              <a:gd name="connsiteY130" fmla="*/ 359689 h 607356"/>
              <a:gd name="connsiteX131" fmla="*/ 14023 w 360942"/>
              <a:gd name="connsiteY131" fmla="*/ 378866 h 607356"/>
              <a:gd name="connsiteX132" fmla="*/ 33228 w 360942"/>
              <a:gd name="connsiteY132" fmla="*/ 397941 h 607356"/>
              <a:gd name="connsiteX133" fmla="*/ 33228 w 360942"/>
              <a:gd name="connsiteY133" fmla="*/ 411537 h 607356"/>
              <a:gd name="connsiteX134" fmla="*/ 406 w 360942"/>
              <a:gd name="connsiteY134" fmla="*/ 378866 h 607356"/>
              <a:gd name="connsiteX135" fmla="*/ 26420 w 360942"/>
              <a:gd name="connsiteY135" fmla="*/ 346905 h 607356"/>
              <a:gd name="connsiteX136" fmla="*/ 26420 w 360942"/>
              <a:gd name="connsiteY136" fmla="*/ 187201 h 607356"/>
              <a:gd name="connsiteX137" fmla="*/ 0 w 360942"/>
              <a:gd name="connsiteY137" fmla="*/ 187201 h 607356"/>
              <a:gd name="connsiteX138" fmla="*/ 0 w 360942"/>
              <a:gd name="connsiteY138" fmla="*/ 141238 h 607356"/>
              <a:gd name="connsiteX139" fmla="*/ 26420 w 360942"/>
              <a:gd name="connsiteY139" fmla="*/ 141238 h 607356"/>
              <a:gd name="connsiteX140" fmla="*/ 26420 w 360942"/>
              <a:gd name="connsiteY140" fmla="*/ 122974 h 607356"/>
              <a:gd name="connsiteX141" fmla="*/ 58531 w 360942"/>
              <a:gd name="connsiteY141" fmla="*/ 122974 h 607356"/>
              <a:gd name="connsiteX142" fmla="*/ 55990 w 360942"/>
              <a:gd name="connsiteY142" fmla="*/ 102681 h 607356"/>
              <a:gd name="connsiteX143" fmla="*/ 113811 w 360942"/>
              <a:gd name="connsiteY143" fmla="*/ 102681 h 607356"/>
              <a:gd name="connsiteX144" fmla="*/ 113811 w 360942"/>
              <a:gd name="connsiteY144" fmla="*/ 70314 h 607356"/>
              <a:gd name="connsiteX145" fmla="*/ 78854 w 360942"/>
              <a:gd name="connsiteY145" fmla="*/ 70314 h 607356"/>
              <a:gd name="connsiteX146" fmla="*/ 78854 w 360942"/>
              <a:gd name="connsiteY146" fmla="*/ 56820 h 607356"/>
              <a:gd name="connsiteX147" fmla="*/ 114522 w 360942"/>
              <a:gd name="connsiteY147" fmla="*/ 56820 h 607356"/>
              <a:gd name="connsiteX148" fmla="*/ 180471 w 360942"/>
              <a:gd name="connsiteY148" fmla="*/ 0 h 607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</a:cxnLst>
            <a:rect l="l" t="t" r="r" b="b"/>
            <a:pathLst>
              <a:path w="360942" h="607356">
                <a:moveTo>
                  <a:pt x="180455" y="462572"/>
                </a:moveTo>
                <a:cubicBezTo>
                  <a:pt x="170596" y="462572"/>
                  <a:pt x="161346" y="466428"/>
                  <a:pt x="154333" y="473327"/>
                </a:cubicBezTo>
                <a:cubicBezTo>
                  <a:pt x="142847" y="484893"/>
                  <a:pt x="140204" y="502345"/>
                  <a:pt x="147827" y="516752"/>
                </a:cubicBezTo>
                <a:lnTo>
                  <a:pt x="180455" y="578338"/>
                </a:lnTo>
                <a:lnTo>
                  <a:pt x="213185" y="516752"/>
                </a:lnTo>
                <a:cubicBezTo>
                  <a:pt x="220809" y="502345"/>
                  <a:pt x="218166" y="484893"/>
                  <a:pt x="206680" y="473327"/>
                </a:cubicBezTo>
                <a:cubicBezTo>
                  <a:pt x="199666" y="466428"/>
                  <a:pt x="190417" y="462572"/>
                  <a:pt x="180455" y="462572"/>
                </a:cubicBezTo>
                <a:close/>
                <a:moveTo>
                  <a:pt x="180455" y="449078"/>
                </a:moveTo>
                <a:cubicBezTo>
                  <a:pt x="193974" y="449078"/>
                  <a:pt x="206680" y="454252"/>
                  <a:pt x="216235" y="463790"/>
                </a:cubicBezTo>
                <a:cubicBezTo>
                  <a:pt x="231990" y="479516"/>
                  <a:pt x="235547" y="503359"/>
                  <a:pt x="225179" y="523043"/>
                </a:cubicBezTo>
                <a:lnTo>
                  <a:pt x="180455" y="607356"/>
                </a:lnTo>
                <a:lnTo>
                  <a:pt x="135833" y="523043"/>
                </a:lnTo>
                <a:cubicBezTo>
                  <a:pt x="125465" y="503359"/>
                  <a:pt x="129023" y="479516"/>
                  <a:pt x="144778" y="463790"/>
                </a:cubicBezTo>
                <a:cubicBezTo>
                  <a:pt x="154333" y="454252"/>
                  <a:pt x="167038" y="449078"/>
                  <a:pt x="180455" y="449078"/>
                </a:cubicBezTo>
                <a:close/>
                <a:moveTo>
                  <a:pt x="119954" y="388054"/>
                </a:moveTo>
                <a:lnTo>
                  <a:pt x="105625" y="424577"/>
                </a:lnTo>
                <a:lnTo>
                  <a:pt x="255318" y="424577"/>
                </a:lnTo>
                <a:lnTo>
                  <a:pt x="240989" y="388054"/>
                </a:lnTo>
                <a:close/>
                <a:moveTo>
                  <a:pt x="110706" y="374561"/>
                </a:moveTo>
                <a:lnTo>
                  <a:pt x="250237" y="374561"/>
                </a:lnTo>
                <a:lnTo>
                  <a:pt x="275135" y="438070"/>
                </a:lnTo>
                <a:lnTo>
                  <a:pt x="85808" y="438070"/>
                </a:lnTo>
                <a:close/>
                <a:moveTo>
                  <a:pt x="110294" y="353674"/>
                </a:moveTo>
                <a:lnTo>
                  <a:pt x="250578" y="353674"/>
                </a:lnTo>
                <a:lnTo>
                  <a:pt x="250578" y="367293"/>
                </a:lnTo>
                <a:lnTo>
                  <a:pt x="110294" y="367293"/>
                </a:lnTo>
                <a:close/>
                <a:moveTo>
                  <a:pt x="110294" y="333280"/>
                </a:moveTo>
                <a:lnTo>
                  <a:pt x="250578" y="333280"/>
                </a:lnTo>
                <a:lnTo>
                  <a:pt x="250578" y="346758"/>
                </a:lnTo>
                <a:lnTo>
                  <a:pt x="110294" y="346758"/>
                </a:lnTo>
                <a:close/>
                <a:moveTo>
                  <a:pt x="212672" y="160378"/>
                </a:moveTo>
                <a:lnTo>
                  <a:pt x="171817" y="201071"/>
                </a:lnTo>
                <a:lnTo>
                  <a:pt x="221921" y="201071"/>
                </a:lnTo>
                <a:lnTo>
                  <a:pt x="161044" y="261857"/>
                </a:lnTo>
                <a:cubicBezTo>
                  <a:pt x="167142" y="263988"/>
                  <a:pt x="173646" y="265206"/>
                  <a:pt x="180455" y="265206"/>
                </a:cubicBezTo>
                <a:cubicBezTo>
                  <a:pt x="212164" y="265206"/>
                  <a:pt x="237978" y="239532"/>
                  <a:pt x="237978" y="207870"/>
                </a:cubicBezTo>
                <a:cubicBezTo>
                  <a:pt x="237978" y="188183"/>
                  <a:pt x="227917" y="170729"/>
                  <a:pt x="212672" y="160378"/>
                </a:cubicBezTo>
                <a:close/>
                <a:moveTo>
                  <a:pt x="334522" y="154732"/>
                </a:moveTo>
                <a:lnTo>
                  <a:pt x="334522" y="173706"/>
                </a:lnTo>
                <a:lnTo>
                  <a:pt x="347326" y="173706"/>
                </a:lnTo>
                <a:lnTo>
                  <a:pt x="347326" y="154732"/>
                </a:lnTo>
                <a:close/>
                <a:moveTo>
                  <a:pt x="13515" y="154732"/>
                </a:moveTo>
                <a:lnTo>
                  <a:pt x="13515" y="173706"/>
                </a:lnTo>
                <a:lnTo>
                  <a:pt x="26420" y="173706"/>
                </a:lnTo>
                <a:lnTo>
                  <a:pt x="26420" y="154732"/>
                </a:lnTo>
                <a:close/>
                <a:moveTo>
                  <a:pt x="180455" y="150535"/>
                </a:moveTo>
                <a:cubicBezTo>
                  <a:pt x="148848" y="150535"/>
                  <a:pt x="123034" y="176310"/>
                  <a:pt x="123034" y="207870"/>
                </a:cubicBezTo>
                <a:cubicBezTo>
                  <a:pt x="123034" y="227659"/>
                  <a:pt x="133096" y="245113"/>
                  <a:pt x="148340" y="255362"/>
                </a:cubicBezTo>
                <a:lnTo>
                  <a:pt x="189196" y="214669"/>
                </a:lnTo>
                <a:lnTo>
                  <a:pt x="139092" y="214669"/>
                </a:lnTo>
                <a:lnTo>
                  <a:pt x="199969" y="153883"/>
                </a:lnTo>
                <a:cubicBezTo>
                  <a:pt x="193871" y="151752"/>
                  <a:pt x="187366" y="150535"/>
                  <a:pt x="180455" y="150535"/>
                </a:cubicBezTo>
                <a:close/>
                <a:moveTo>
                  <a:pt x="180455" y="137038"/>
                </a:moveTo>
                <a:cubicBezTo>
                  <a:pt x="219685" y="137038"/>
                  <a:pt x="251495" y="168801"/>
                  <a:pt x="251495" y="207870"/>
                </a:cubicBezTo>
                <a:cubicBezTo>
                  <a:pt x="251495" y="246940"/>
                  <a:pt x="219685" y="278804"/>
                  <a:pt x="180455" y="278804"/>
                </a:cubicBezTo>
                <a:cubicBezTo>
                  <a:pt x="141328" y="278804"/>
                  <a:pt x="109517" y="246940"/>
                  <a:pt x="109517" y="207870"/>
                </a:cubicBezTo>
                <a:cubicBezTo>
                  <a:pt x="109517" y="168801"/>
                  <a:pt x="141328" y="137038"/>
                  <a:pt x="180455" y="137038"/>
                </a:cubicBezTo>
                <a:close/>
                <a:moveTo>
                  <a:pt x="300684" y="136469"/>
                </a:moveTo>
                <a:lnTo>
                  <a:pt x="293672" y="191969"/>
                </a:lnTo>
                <a:lnTo>
                  <a:pt x="320905" y="191969"/>
                </a:lnTo>
                <a:lnTo>
                  <a:pt x="320905" y="136469"/>
                </a:lnTo>
                <a:close/>
                <a:moveTo>
                  <a:pt x="39935" y="136469"/>
                </a:moveTo>
                <a:lnTo>
                  <a:pt x="39935" y="191969"/>
                </a:lnTo>
                <a:lnTo>
                  <a:pt x="67372" y="191969"/>
                </a:lnTo>
                <a:lnTo>
                  <a:pt x="60258" y="136469"/>
                </a:lnTo>
                <a:close/>
                <a:moveTo>
                  <a:pt x="71335" y="116176"/>
                </a:moveTo>
                <a:lnTo>
                  <a:pt x="96637" y="313726"/>
                </a:lnTo>
                <a:lnTo>
                  <a:pt x="264407" y="313726"/>
                </a:lnTo>
                <a:lnTo>
                  <a:pt x="289709" y="116176"/>
                </a:lnTo>
                <a:close/>
                <a:moveTo>
                  <a:pt x="139719" y="81644"/>
                </a:moveTo>
                <a:lnTo>
                  <a:pt x="221293" y="81644"/>
                </a:lnTo>
                <a:lnTo>
                  <a:pt x="221293" y="95193"/>
                </a:lnTo>
                <a:lnTo>
                  <a:pt x="139719" y="95193"/>
                </a:lnTo>
                <a:close/>
                <a:moveTo>
                  <a:pt x="202084" y="51951"/>
                </a:moveTo>
                <a:cubicBezTo>
                  <a:pt x="199035" y="51951"/>
                  <a:pt x="196494" y="54487"/>
                  <a:pt x="196494" y="57530"/>
                </a:cubicBezTo>
                <a:cubicBezTo>
                  <a:pt x="196494" y="60675"/>
                  <a:pt x="199035" y="63110"/>
                  <a:pt x="202084" y="63110"/>
                </a:cubicBezTo>
                <a:cubicBezTo>
                  <a:pt x="205235" y="63110"/>
                  <a:pt x="207674" y="60675"/>
                  <a:pt x="207674" y="57530"/>
                </a:cubicBezTo>
                <a:cubicBezTo>
                  <a:pt x="207674" y="54487"/>
                  <a:pt x="205235" y="51951"/>
                  <a:pt x="202084" y="51951"/>
                </a:cubicBezTo>
                <a:close/>
                <a:moveTo>
                  <a:pt x="158929" y="51951"/>
                </a:moveTo>
                <a:cubicBezTo>
                  <a:pt x="155778" y="51951"/>
                  <a:pt x="153339" y="54487"/>
                  <a:pt x="153339" y="57530"/>
                </a:cubicBezTo>
                <a:cubicBezTo>
                  <a:pt x="153339" y="60675"/>
                  <a:pt x="155778" y="63110"/>
                  <a:pt x="158929" y="63110"/>
                </a:cubicBezTo>
                <a:cubicBezTo>
                  <a:pt x="161978" y="63110"/>
                  <a:pt x="164519" y="60675"/>
                  <a:pt x="164519" y="57530"/>
                </a:cubicBezTo>
                <a:cubicBezTo>
                  <a:pt x="164519" y="54487"/>
                  <a:pt x="161978" y="51951"/>
                  <a:pt x="158929" y="51951"/>
                </a:cubicBezTo>
                <a:close/>
                <a:moveTo>
                  <a:pt x="202084" y="38458"/>
                </a:moveTo>
                <a:cubicBezTo>
                  <a:pt x="212654" y="38458"/>
                  <a:pt x="221293" y="46980"/>
                  <a:pt x="221293" y="57530"/>
                </a:cubicBezTo>
                <a:cubicBezTo>
                  <a:pt x="221293" y="68081"/>
                  <a:pt x="212654" y="76704"/>
                  <a:pt x="202084" y="76704"/>
                </a:cubicBezTo>
                <a:cubicBezTo>
                  <a:pt x="191514" y="76704"/>
                  <a:pt x="182976" y="68081"/>
                  <a:pt x="182976" y="57530"/>
                </a:cubicBezTo>
                <a:cubicBezTo>
                  <a:pt x="182976" y="46980"/>
                  <a:pt x="191514" y="38458"/>
                  <a:pt x="202084" y="38458"/>
                </a:cubicBezTo>
                <a:close/>
                <a:moveTo>
                  <a:pt x="158929" y="38458"/>
                </a:moveTo>
                <a:cubicBezTo>
                  <a:pt x="169397" y="38458"/>
                  <a:pt x="178036" y="46980"/>
                  <a:pt x="178036" y="57530"/>
                </a:cubicBezTo>
                <a:cubicBezTo>
                  <a:pt x="178036" y="68081"/>
                  <a:pt x="169397" y="76704"/>
                  <a:pt x="158929" y="76704"/>
                </a:cubicBezTo>
                <a:cubicBezTo>
                  <a:pt x="148358" y="76704"/>
                  <a:pt x="139719" y="68081"/>
                  <a:pt x="139719" y="57530"/>
                </a:cubicBezTo>
                <a:cubicBezTo>
                  <a:pt x="139719" y="46980"/>
                  <a:pt x="148358" y="38458"/>
                  <a:pt x="158929" y="38458"/>
                </a:cubicBezTo>
                <a:close/>
                <a:moveTo>
                  <a:pt x="180471" y="13495"/>
                </a:moveTo>
                <a:cubicBezTo>
                  <a:pt x="151206" y="13495"/>
                  <a:pt x="127326" y="37339"/>
                  <a:pt x="127326" y="66662"/>
                </a:cubicBezTo>
                <a:lnTo>
                  <a:pt x="127326" y="102681"/>
                </a:lnTo>
                <a:lnTo>
                  <a:pt x="233718" y="102681"/>
                </a:lnTo>
                <a:lnTo>
                  <a:pt x="233718" y="66662"/>
                </a:lnTo>
                <a:cubicBezTo>
                  <a:pt x="233718" y="37339"/>
                  <a:pt x="209838" y="13495"/>
                  <a:pt x="180471" y="13495"/>
                </a:cubicBezTo>
                <a:close/>
                <a:moveTo>
                  <a:pt x="180471" y="0"/>
                </a:moveTo>
                <a:cubicBezTo>
                  <a:pt x="214005" y="0"/>
                  <a:pt x="241746" y="24757"/>
                  <a:pt x="246522" y="56820"/>
                </a:cubicBezTo>
                <a:lnTo>
                  <a:pt x="282088" y="56820"/>
                </a:lnTo>
                <a:lnTo>
                  <a:pt x="282088" y="70314"/>
                </a:lnTo>
                <a:lnTo>
                  <a:pt x="247233" y="70314"/>
                </a:lnTo>
                <a:lnTo>
                  <a:pt x="247233" y="102681"/>
                </a:lnTo>
                <a:lnTo>
                  <a:pt x="305053" y="102681"/>
                </a:lnTo>
                <a:lnTo>
                  <a:pt x="302513" y="122974"/>
                </a:lnTo>
                <a:lnTo>
                  <a:pt x="334522" y="122974"/>
                </a:lnTo>
                <a:lnTo>
                  <a:pt x="334522" y="141238"/>
                </a:lnTo>
                <a:lnTo>
                  <a:pt x="360942" y="141238"/>
                </a:lnTo>
                <a:lnTo>
                  <a:pt x="360942" y="187201"/>
                </a:lnTo>
                <a:lnTo>
                  <a:pt x="334522" y="187201"/>
                </a:lnTo>
                <a:lnTo>
                  <a:pt x="334522" y="346905"/>
                </a:lnTo>
                <a:cubicBezTo>
                  <a:pt x="349256" y="349949"/>
                  <a:pt x="360434" y="363139"/>
                  <a:pt x="360434" y="378866"/>
                </a:cubicBezTo>
                <a:cubicBezTo>
                  <a:pt x="360434" y="396825"/>
                  <a:pt x="345801" y="411537"/>
                  <a:pt x="327714" y="411537"/>
                </a:cubicBezTo>
                <a:lnTo>
                  <a:pt x="327714" y="397941"/>
                </a:lnTo>
                <a:cubicBezTo>
                  <a:pt x="338282" y="397941"/>
                  <a:pt x="346919" y="389418"/>
                  <a:pt x="346919" y="378866"/>
                </a:cubicBezTo>
                <a:cubicBezTo>
                  <a:pt x="346919" y="368313"/>
                  <a:pt x="338282" y="359689"/>
                  <a:pt x="327714" y="359689"/>
                </a:cubicBezTo>
                <a:cubicBezTo>
                  <a:pt x="317145" y="359689"/>
                  <a:pt x="308508" y="368313"/>
                  <a:pt x="308508" y="378866"/>
                </a:cubicBezTo>
                <a:lnTo>
                  <a:pt x="294993" y="378866"/>
                </a:lnTo>
                <a:cubicBezTo>
                  <a:pt x="294993" y="363139"/>
                  <a:pt x="306171" y="349949"/>
                  <a:pt x="320905" y="346905"/>
                </a:cubicBezTo>
                <a:lnTo>
                  <a:pt x="320905" y="205464"/>
                </a:lnTo>
                <a:lnTo>
                  <a:pt x="291843" y="205464"/>
                </a:lnTo>
                <a:lnTo>
                  <a:pt x="276296" y="327221"/>
                </a:lnTo>
                <a:lnTo>
                  <a:pt x="84748" y="327221"/>
                </a:lnTo>
                <a:lnTo>
                  <a:pt x="69099" y="205464"/>
                </a:lnTo>
                <a:lnTo>
                  <a:pt x="39935" y="205464"/>
                </a:lnTo>
                <a:lnTo>
                  <a:pt x="39935" y="346905"/>
                </a:lnTo>
                <a:cubicBezTo>
                  <a:pt x="54771" y="349949"/>
                  <a:pt x="65949" y="363139"/>
                  <a:pt x="65949" y="378866"/>
                </a:cubicBezTo>
                <a:lnTo>
                  <a:pt x="52332" y="378866"/>
                </a:lnTo>
                <a:cubicBezTo>
                  <a:pt x="52332" y="368313"/>
                  <a:pt x="43796" y="359689"/>
                  <a:pt x="33228" y="359689"/>
                </a:cubicBezTo>
                <a:cubicBezTo>
                  <a:pt x="22559" y="359689"/>
                  <a:pt x="14023" y="368313"/>
                  <a:pt x="14023" y="378866"/>
                </a:cubicBezTo>
                <a:cubicBezTo>
                  <a:pt x="14023" y="389418"/>
                  <a:pt x="22559" y="397941"/>
                  <a:pt x="33228" y="397941"/>
                </a:cubicBezTo>
                <a:lnTo>
                  <a:pt x="33228" y="411537"/>
                </a:lnTo>
                <a:cubicBezTo>
                  <a:pt x="15141" y="411537"/>
                  <a:pt x="406" y="396825"/>
                  <a:pt x="406" y="378866"/>
                </a:cubicBezTo>
                <a:cubicBezTo>
                  <a:pt x="406" y="363139"/>
                  <a:pt x="11584" y="349949"/>
                  <a:pt x="26420" y="346905"/>
                </a:cubicBezTo>
                <a:lnTo>
                  <a:pt x="26420" y="187201"/>
                </a:lnTo>
                <a:lnTo>
                  <a:pt x="0" y="187201"/>
                </a:lnTo>
                <a:lnTo>
                  <a:pt x="0" y="141238"/>
                </a:lnTo>
                <a:lnTo>
                  <a:pt x="26420" y="141238"/>
                </a:lnTo>
                <a:lnTo>
                  <a:pt x="26420" y="122974"/>
                </a:lnTo>
                <a:lnTo>
                  <a:pt x="58531" y="122974"/>
                </a:lnTo>
                <a:lnTo>
                  <a:pt x="55990" y="102681"/>
                </a:lnTo>
                <a:lnTo>
                  <a:pt x="113811" y="102681"/>
                </a:lnTo>
                <a:lnTo>
                  <a:pt x="113811" y="70314"/>
                </a:lnTo>
                <a:lnTo>
                  <a:pt x="78854" y="70314"/>
                </a:lnTo>
                <a:lnTo>
                  <a:pt x="78854" y="56820"/>
                </a:lnTo>
                <a:lnTo>
                  <a:pt x="114522" y="56820"/>
                </a:lnTo>
                <a:cubicBezTo>
                  <a:pt x="119298" y="24757"/>
                  <a:pt x="147039" y="0"/>
                  <a:pt x="180471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9" name="Oval 10">
            <a:extLst>
              <a:ext uri="{FF2B5EF4-FFF2-40B4-BE49-F238E27FC236}">
                <a16:creationId xmlns:a16="http://schemas.microsoft.com/office/drawing/2014/main" xmlns="" id="{536237BB-3FAF-4DEB-B905-372BB3D29A5D}"/>
              </a:ext>
            </a:extLst>
          </p:cNvPr>
          <p:cNvSpPr/>
          <p:nvPr/>
        </p:nvSpPr>
        <p:spPr>
          <a:xfrm>
            <a:off x="9110600" y="3911336"/>
            <a:ext cx="355530" cy="501173"/>
          </a:xfrm>
          <a:custGeom>
            <a:avLst/>
            <a:gdLst>
              <a:gd name="connsiteX0" fmla="*/ 249830 w 431507"/>
              <a:gd name="connsiteY0" fmla="*/ 561058 h 608274"/>
              <a:gd name="connsiteX1" fmla="*/ 249830 w 431507"/>
              <a:gd name="connsiteY1" fmla="*/ 594884 h 608274"/>
              <a:gd name="connsiteX2" fmla="*/ 340366 w 431507"/>
              <a:gd name="connsiteY2" fmla="*/ 594884 h 608274"/>
              <a:gd name="connsiteX3" fmla="*/ 340366 w 431507"/>
              <a:gd name="connsiteY3" fmla="*/ 561058 h 608274"/>
              <a:gd name="connsiteX4" fmla="*/ 91141 w 431507"/>
              <a:gd name="connsiteY4" fmla="*/ 561058 h 608274"/>
              <a:gd name="connsiteX5" fmla="*/ 91141 w 431507"/>
              <a:gd name="connsiteY5" fmla="*/ 594884 h 608274"/>
              <a:gd name="connsiteX6" fmla="*/ 181777 w 431507"/>
              <a:gd name="connsiteY6" fmla="*/ 594884 h 608274"/>
              <a:gd name="connsiteX7" fmla="*/ 181777 w 431507"/>
              <a:gd name="connsiteY7" fmla="*/ 561058 h 608274"/>
              <a:gd name="connsiteX8" fmla="*/ 249830 w 431507"/>
              <a:gd name="connsiteY8" fmla="*/ 540923 h 608274"/>
              <a:gd name="connsiteX9" fmla="*/ 249830 w 431507"/>
              <a:gd name="connsiteY9" fmla="*/ 547668 h 608274"/>
              <a:gd name="connsiteX10" fmla="*/ 340366 w 431507"/>
              <a:gd name="connsiteY10" fmla="*/ 547668 h 608274"/>
              <a:gd name="connsiteX11" fmla="*/ 340366 w 431507"/>
              <a:gd name="connsiteY11" fmla="*/ 540923 h 608274"/>
              <a:gd name="connsiteX12" fmla="*/ 91141 w 431507"/>
              <a:gd name="connsiteY12" fmla="*/ 540923 h 608274"/>
              <a:gd name="connsiteX13" fmla="*/ 91141 w 431507"/>
              <a:gd name="connsiteY13" fmla="*/ 547668 h 608274"/>
              <a:gd name="connsiteX14" fmla="*/ 181777 w 431507"/>
              <a:gd name="connsiteY14" fmla="*/ 547668 h 608274"/>
              <a:gd name="connsiteX15" fmla="*/ 181777 w 431507"/>
              <a:gd name="connsiteY15" fmla="*/ 540923 h 608274"/>
              <a:gd name="connsiteX16" fmla="*/ 265558 w 431507"/>
              <a:gd name="connsiteY16" fmla="*/ 502063 h 608274"/>
              <a:gd name="connsiteX17" fmla="*/ 265558 w 431507"/>
              <a:gd name="connsiteY17" fmla="*/ 527533 h 608274"/>
              <a:gd name="connsiteX18" fmla="*/ 324538 w 431507"/>
              <a:gd name="connsiteY18" fmla="*/ 527533 h 608274"/>
              <a:gd name="connsiteX19" fmla="*/ 324538 w 431507"/>
              <a:gd name="connsiteY19" fmla="*/ 502063 h 608274"/>
              <a:gd name="connsiteX20" fmla="*/ 106969 w 431507"/>
              <a:gd name="connsiteY20" fmla="*/ 502063 h 608274"/>
              <a:gd name="connsiteX21" fmla="*/ 106969 w 431507"/>
              <a:gd name="connsiteY21" fmla="*/ 527533 h 608274"/>
              <a:gd name="connsiteX22" fmla="*/ 165949 w 431507"/>
              <a:gd name="connsiteY22" fmla="*/ 527533 h 608274"/>
              <a:gd name="connsiteX23" fmla="*/ 165949 w 431507"/>
              <a:gd name="connsiteY23" fmla="*/ 502063 h 608274"/>
              <a:gd name="connsiteX24" fmla="*/ 317980 w 431507"/>
              <a:gd name="connsiteY24" fmla="*/ 451238 h 608274"/>
              <a:gd name="connsiteX25" fmla="*/ 317980 w 431507"/>
              <a:gd name="connsiteY25" fmla="*/ 466846 h 608274"/>
              <a:gd name="connsiteX26" fmla="*/ 335726 w 431507"/>
              <a:gd name="connsiteY26" fmla="*/ 466846 h 608274"/>
              <a:gd name="connsiteX27" fmla="*/ 338751 w 431507"/>
              <a:gd name="connsiteY27" fmla="*/ 463825 h 608274"/>
              <a:gd name="connsiteX28" fmla="*/ 338751 w 431507"/>
              <a:gd name="connsiteY28" fmla="*/ 451238 h 608274"/>
              <a:gd name="connsiteX29" fmla="*/ 279765 w 431507"/>
              <a:gd name="connsiteY29" fmla="*/ 451238 h 608274"/>
              <a:gd name="connsiteX30" fmla="*/ 279765 w 431507"/>
              <a:gd name="connsiteY30" fmla="*/ 466846 h 608274"/>
              <a:gd name="connsiteX31" fmla="*/ 304469 w 431507"/>
              <a:gd name="connsiteY31" fmla="*/ 466846 h 608274"/>
              <a:gd name="connsiteX32" fmla="*/ 304469 w 431507"/>
              <a:gd name="connsiteY32" fmla="*/ 451238 h 608274"/>
              <a:gd name="connsiteX33" fmla="*/ 241551 w 431507"/>
              <a:gd name="connsiteY33" fmla="*/ 451238 h 608274"/>
              <a:gd name="connsiteX34" fmla="*/ 241551 w 431507"/>
              <a:gd name="connsiteY34" fmla="*/ 466846 h 608274"/>
              <a:gd name="connsiteX35" fmla="*/ 266355 w 431507"/>
              <a:gd name="connsiteY35" fmla="*/ 466846 h 608274"/>
              <a:gd name="connsiteX36" fmla="*/ 266355 w 431507"/>
              <a:gd name="connsiteY36" fmla="*/ 451238 h 608274"/>
              <a:gd name="connsiteX37" fmla="*/ 203437 w 431507"/>
              <a:gd name="connsiteY37" fmla="*/ 451238 h 608274"/>
              <a:gd name="connsiteX38" fmla="*/ 203437 w 431507"/>
              <a:gd name="connsiteY38" fmla="*/ 466846 h 608274"/>
              <a:gd name="connsiteX39" fmla="*/ 228140 w 431507"/>
              <a:gd name="connsiteY39" fmla="*/ 466846 h 608274"/>
              <a:gd name="connsiteX40" fmla="*/ 228140 w 431507"/>
              <a:gd name="connsiteY40" fmla="*/ 451238 h 608274"/>
              <a:gd name="connsiteX41" fmla="*/ 165222 w 431507"/>
              <a:gd name="connsiteY41" fmla="*/ 451238 h 608274"/>
              <a:gd name="connsiteX42" fmla="*/ 165222 w 431507"/>
              <a:gd name="connsiteY42" fmla="*/ 466846 h 608274"/>
              <a:gd name="connsiteX43" fmla="*/ 189926 w 431507"/>
              <a:gd name="connsiteY43" fmla="*/ 466846 h 608274"/>
              <a:gd name="connsiteX44" fmla="*/ 189926 w 431507"/>
              <a:gd name="connsiteY44" fmla="*/ 451238 h 608274"/>
              <a:gd name="connsiteX45" fmla="*/ 127008 w 431507"/>
              <a:gd name="connsiteY45" fmla="*/ 451238 h 608274"/>
              <a:gd name="connsiteX46" fmla="*/ 127008 w 431507"/>
              <a:gd name="connsiteY46" fmla="*/ 466846 h 608274"/>
              <a:gd name="connsiteX47" fmla="*/ 151812 w 431507"/>
              <a:gd name="connsiteY47" fmla="*/ 466846 h 608274"/>
              <a:gd name="connsiteX48" fmla="*/ 151812 w 431507"/>
              <a:gd name="connsiteY48" fmla="*/ 451238 h 608274"/>
              <a:gd name="connsiteX49" fmla="*/ 92725 w 431507"/>
              <a:gd name="connsiteY49" fmla="*/ 451238 h 608274"/>
              <a:gd name="connsiteX50" fmla="*/ 92725 w 431507"/>
              <a:gd name="connsiteY50" fmla="*/ 463825 h 608274"/>
              <a:gd name="connsiteX51" fmla="*/ 95750 w 431507"/>
              <a:gd name="connsiteY51" fmla="*/ 466846 h 608274"/>
              <a:gd name="connsiteX52" fmla="*/ 113597 w 431507"/>
              <a:gd name="connsiteY52" fmla="*/ 466846 h 608274"/>
              <a:gd name="connsiteX53" fmla="*/ 113597 w 431507"/>
              <a:gd name="connsiteY53" fmla="*/ 451238 h 608274"/>
              <a:gd name="connsiteX54" fmla="*/ 408722 w 431507"/>
              <a:gd name="connsiteY54" fmla="*/ 422832 h 608274"/>
              <a:gd name="connsiteX55" fmla="*/ 408722 w 431507"/>
              <a:gd name="connsiteY55" fmla="*/ 440953 h 608274"/>
              <a:gd name="connsiteX56" fmla="*/ 418098 w 431507"/>
              <a:gd name="connsiteY56" fmla="*/ 440953 h 608274"/>
              <a:gd name="connsiteX57" fmla="*/ 418098 w 431507"/>
              <a:gd name="connsiteY57" fmla="*/ 422832 h 608274"/>
              <a:gd name="connsiteX58" fmla="*/ 13510 w 431507"/>
              <a:gd name="connsiteY58" fmla="*/ 422832 h 608274"/>
              <a:gd name="connsiteX59" fmla="*/ 13510 w 431507"/>
              <a:gd name="connsiteY59" fmla="*/ 440953 h 608274"/>
              <a:gd name="connsiteX60" fmla="*/ 22886 w 431507"/>
              <a:gd name="connsiteY60" fmla="*/ 440953 h 608274"/>
              <a:gd name="connsiteX61" fmla="*/ 22886 w 431507"/>
              <a:gd name="connsiteY61" fmla="*/ 422832 h 608274"/>
              <a:gd name="connsiteX62" fmla="*/ 298822 w 431507"/>
              <a:gd name="connsiteY62" fmla="*/ 422136 h 608274"/>
              <a:gd name="connsiteX63" fmla="*/ 298822 w 431507"/>
              <a:gd name="connsiteY63" fmla="*/ 437744 h 608274"/>
              <a:gd name="connsiteX64" fmla="*/ 338751 w 431507"/>
              <a:gd name="connsiteY64" fmla="*/ 437744 h 608274"/>
              <a:gd name="connsiteX65" fmla="*/ 338751 w 431507"/>
              <a:gd name="connsiteY65" fmla="*/ 422136 h 608274"/>
              <a:gd name="connsiteX66" fmla="*/ 260708 w 431507"/>
              <a:gd name="connsiteY66" fmla="*/ 422136 h 608274"/>
              <a:gd name="connsiteX67" fmla="*/ 260708 w 431507"/>
              <a:gd name="connsiteY67" fmla="*/ 437744 h 608274"/>
              <a:gd name="connsiteX68" fmla="*/ 285412 w 431507"/>
              <a:gd name="connsiteY68" fmla="*/ 437744 h 608274"/>
              <a:gd name="connsiteX69" fmla="*/ 285412 w 431507"/>
              <a:gd name="connsiteY69" fmla="*/ 422136 h 608274"/>
              <a:gd name="connsiteX70" fmla="*/ 222494 w 431507"/>
              <a:gd name="connsiteY70" fmla="*/ 422136 h 608274"/>
              <a:gd name="connsiteX71" fmla="*/ 222494 w 431507"/>
              <a:gd name="connsiteY71" fmla="*/ 437744 h 608274"/>
              <a:gd name="connsiteX72" fmla="*/ 247197 w 431507"/>
              <a:gd name="connsiteY72" fmla="*/ 437744 h 608274"/>
              <a:gd name="connsiteX73" fmla="*/ 247197 w 431507"/>
              <a:gd name="connsiteY73" fmla="*/ 422136 h 608274"/>
              <a:gd name="connsiteX74" fmla="*/ 184279 w 431507"/>
              <a:gd name="connsiteY74" fmla="*/ 422136 h 608274"/>
              <a:gd name="connsiteX75" fmla="*/ 184279 w 431507"/>
              <a:gd name="connsiteY75" fmla="*/ 437744 h 608274"/>
              <a:gd name="connsiteX76" fmla="*/ 209083 w 431507"/>
              <a:gd name="connsiteY76" fmla="*/ 437744 h 608274"/>
              <a:gd name="connsiteX77" fmla="*/ 209083 w 431507"/>
              <a:gd name="connsiteY77" fmla="*/ 422136 h 608274"/>
              <a:gd name="connsiteX78" fmla="*/ 146165 w 431507"/>
              <a:gd name="connsiteY78" fmla="*/ 422136 h 608274"/>
              <a:gd name="connsiteX79" fmla="*/ 146165 w 431507"/>
              <a:gd name="connsiteY79" fmla="*/ 437744 h 608274"/>
              <a:gd name="connsiteX80" fmla="*/ 170869 w 431507"/>
              <a:gd name="connsiteY80" fmla="*/ 437744 h 608274"/>
              <a:gd name="connsiteX81" fmla="*/ 170869 w 431507"/>
              <a:gd name="connsiteY81" fmla="*/ 422136 h 608274"/>
              <a:gd name="connsiteX82" fmla="*/ 92725 w 431507"/>
              <a:gd name="connsiteY82" fmla="*/ 422136 h 608274"/>
              <a:gd name="connsiteX83" fmla="*/ 92725 w 431507"/>
              <a:gd name="connsiteY83" fmla="*/ 437744 h 608274"/>
              <a:gd name="connsiteX84" fmla="*/ 132654 w 431507"/>
              <a:gd name="connsiteY84" fmla="*/ 437744 h 608274"/>
              <a:gd name="connsiteX85" fmla="*/ 132654 w 431507"/>
              <a:gd name="connsiteY85" fmla="*/ 422136 h 608274"/>
              <a:gd name="connsiteX86" fmla="*/ 317980 w 431507"/>
              <a:gd name="connsiteY86" fmla="*/ 393035 h 608274"/>
              <a:gd name="connsiteX87" fmla="*/ 317980 w 431507"/>
              <a:gd name="connsiteY87" fmla="*/ 408743 h 608274"/>
              <a:gd name="connsiteX88" fmla="*/ 338751 w 431507"/>
              <a:gd name="connsiteY88" fmla="*/ 408743 h 608274"/>
              <a:gd name="connsiteX89" fmla="*/ 338751 w 431507"/>
              <a:gd name="connsiteY89" fmla="*/ 396056 h 608274"/>
              <a:gd name="connsiteX90" fmla="*/ 335726 w 431507"/>
              <a:gd name="connsiteY90" fmla="*/ 393035 h 608274"/>
              <a:gd name="connsiteX91" fmla="*/ 279765 w 431507"/>
              <a:gd name="connsiteY91" fmla="*/ 393035 h 608274"/>
              <a:gd name="connsiteX92" fmla="*/ 279765 w 431507"/>
              <a:gd name="connsiteY92" fmla="*/ 408743 h 608274"/>
              <a:gd name="connsiteX93" fmla="*/ 304469 w 431507"/>
              <a:gd name="connsiteY93" fmla="*/ 408743 h 608274"/>
              <a:gd name="connsiteX94" fmla="*/ 304469 w 431507"/>
              <a:gd name="connsiteY94" fmla="*/ 393035 h 608274"/>
              <a:gd name="connsiteX95" fmla="*/ 241551 w 431507"/>
              <a:gd name="connsiteY95" fmla="*/ 393035 h 608274"/>
              <a:gd name="connsiteX96" fmla="*/ 241551 w 431507"/>
              <a:gd name="connsiteY96" fmla="*/ 408743 h 608274"/>
              <a:gd name="connsiteX97" fmla="*/ 266355 w 431507"/>
              <a:gd name="connsiteY97" fmla="*/ 408743 h 608274"/>
              <a:gd name="connsiteX98" fmla="*/ 266355 w 431507"/>
              <a:gd name="connsiteY98" fmla="*/ 393035 h 608274"/>
              <a:gd name="connsiteX99" fmla="*/ 203437 w 431507"/>
              <a:gd name="connsiteY99" fmla="*/ 393035 h 608274"/>
              <a:gd name="connsiteX100" fmla="*/ 203437 w 431507"/>
              <a:gd name="connsiteY100" fmla="*/ 408743 h 608274"/>
              <a:gd name="connsiteX101" fmla="*/ 228140 w 431507"/>
              <a:gd name="connsiteY101" fmla="*/ 408743 h 608274"/>
              <a:gd name="connsiteX102" fmla="*/ 228140 w 431507"/>
              <a:gd name="connsiteY102" fmla="*/ 393035 h 608274"/>
              <a:gd name="connsiteX103" fmla="*/ 165222 w 431507"/>
              <a:gd name="connsiteY103" fmla="*/ 393035 h 608274"/>
              <a:gd name="connsiteX104" fmla="*/ 165222 w 431507"/>
              <a:gd name="connsiteY104" fmla="*/ 408743 h 608274"/>
              <a:gd name="connsiteX105" fmla="*/ 189926 w 431507"/>
              <a:gd name="connsiteY105" fmla="*/ 408743 h 608274"/>
              <a:gd name="connsiteX106" fmla="*/ 189926 w 431507"/>
              <a:gd name="connsiteY106" fmla="*/ 393035 h 608274"/>
              <a:gd name="connsiteX107" fmla="*/ 127008 w 431507"/>
              <a:gd name="connsiteY107" fmla="*/ 393035 h 608274"/>
              <a:gd name="connsiteX108" fmla="*/ 127008 w 431507"/>
              <a:gd name="connsiteY108" fmla="*/ 408743 h 608274"/>
              <a:gd name="connsiteX109" fmla="*/ 151812 w 431507"/>
              <a:gd name="connsiteY109" fmla="*/ 408743 h 608274"/>
              <a:gd name="connsiteX110" fmla="*/ 151812 w 431507"/>
              <a:gd name="connsiteY110" fmla="*/ 393035 h 608274"/>
              <a:gd name="connsiteX111" fmla="*/ 95750 w 431507"/>
              <a:gd name="connsiteY111" fmla="*/ 393035 h 608274"/>
              <a:gd name="connsiteX112" fmla="*/ 92725 w 431507"/>
              <a:gd name="connsiteY112" fmla="*/ 396056 h 608274"/>
              <a:gd name="connsiteX113" fmla="*/ 92725 w 431507"/>
              <a:gd name="connsiteY113" fmla="*/ 408743 h 608274"/>
              <a:gd name="connsiteX114" fmla="*/ 113597 w 431507"/>
              <a:gd name="connsiteY114" fmla="*/ 408743 h 608274"/>
              <a:gd name="connsiteX115" fmla="*/ 113597 w 431507"/>
              <a:gd name="connsiteY115" fmla="*/ 393035 h 608274"/>
              <a:gd name="connsiteX116" fmla="*/ 95750 w 431507"/>
              <a:gd name="connsiteY116" fmla="*/ 379642 h 608274"/>
              <a:gd name="connsiteX117" fmla="*/ 335726 w 431507"/>
              <a:gd name="connsiteY117" fmla="*/ 379642 h 608274"/>
              <a:gd name="connsiteX118" fmla="*/ 352262 w 431507"/>
              <a:gd name="connsiteY118" fmla="*/ 396056 h 608274"/>
              <a:gd name="connsiteX119" fmla="*/ 352262 w 431507"/>
              <a:gd name="connsiteY119" fmla="*/ 463825 h 608274"/>
              <a:gd name="connsiteX120" fmla="*/ 335726 w 431507"/>
              <a:gd name="connsiteY120" fmla="*/ 480339 h 608274"/>
              <a:gd name="connsiteX121" fmla="*/ 95750 w 431507"/>
              <a:gd name="connsiteY121" fmla="*/ 480339 h 608274"/>
              <a:gd name="connsiteX122" fmla="*/ 79315 w 431507"/>
              <a:gd name="connsiteY122" fmla="*/ 463825 h 608274"/>
              <a:gd name="connsiteX123" fmla="*/ 79315 w 431507"/>
              <a:gd name="connsiteY123" fmla="*/ 396056 h 608274"/>
              <a:gd name="connsiteX124" fmla="*/ 95750 w 431507"/>
              <a:gd name="connsiteY124" fmla="*/ 379642 h 608274"/>
              <a:gd name="connsiteX125" fmla="*/ 418098 w 431507"/>
              <a:gd name="connsiteY125" fmla="*/ 308869 h 608274"/>
              <a:gd name="connsiteX126" fmla="*/ 408722 w 431507"/>
              <a:gd name="connsiteY126" fmla="*/ 318231 h 608274"/>
              <a:gd name="connsiteX127" fmla="*/ 408722 w 431507"/>
              <a:gd name="connsiteY127" fmla="*/ 409442 h 608274"/>
              <a:gd name="connsiteX128" fmla="*/ 418098 w 431507"/>
              <a:gd name="connsiteY128" fmla="*/ 409442 h 608274"/>
              <a:gd name="connsiteX129" fmla="*/ 13510 w 431507"/>
              <a:gd name="connsiteY129" fmla="*/ 308869 h 608274"/>
              <a:gd name="connsiteX130" fmla="*/ 13510 w 431507"/>
              <a:gd name="connsiteY130" fmla="*/ 409442 h 608274"/>
              <a:gd name="connsiteX131" fmla="*/ 22886 w 431507"/>
              <a:gd name="connsiteY131" fmla="*/ 409442 h 608274"/>
              <a:gd name="connsiteX132" fmla="*/ 22886 w 431507"/>
              <a:gd name="connsiteY132" fmla="*/ 318231 h 608274"/>
              <a:gd name="connsiteX133" fmla="*/ 373738 w 431507"/>
              <a:gd name="connsiteY133" fmla="*/ 299305 h 608274"/>
              <a:gd name="connsiteX134" fmla="*/ 373738 w 431507"/>
              <a:gd name="connsiteY134" fmla="*/ 308768 h 608274"/>
              <a:gd name="connsiteX135" fmla="*/ 399144 w 431507"/>
              <a:gd name="connsiteY135" fmla="*/ 308768 h 608274"/>
              <a:gd name="connsiteX136" fmla="*/ 408621 w 431507"/>
              <a:gd name="connsiteY136" fmla="*/ 299305 h 608274"/>
              <a:gd name="connsiteX137" fmla="*/ 22987 w 431507"/>
              <a:gd name="connsiteY137" fmla="*/ 299305 h 608274"/>
              <a:gd name="connsiteX138" fmla="*/ 32363 w 431507"/>
              <a:gd name="connsiteY138" fmla="*/ 308768 h 608274"/>
              <a:gd name="connsiteX139" fmla="*/ 57870 w 431507"/>
              <a:gd name="connsiteY139" fmla="*/ 308768 h 608274"/>
              <a:gd name="connsiteX140" fmla="*/ 57870 w 431507"/>
              <a:gd name="connsiteY140" fmla="*/ 299305 h 608274"/>
              <a:gd name="connsiteX141" fmla="*/ 287636 w 431507"/>
              <a:gd name="connsiteY141" fmla="*/ 287249 h 608274"/>
              <a:gd name="connsiteX142" fmla="*/ 285015 w 431507"/>
              <a:gd name="connsiteY142" fmla="*/ 289866 h 608274"/>
              <a:gd name="connsiteX143" fmla="*/ 285015 w 431507"/>
              <a:gd name="connsiteY143" fmla="*/ 349950 h 608274"/>
              <a:gd name="connsiteX144" fmla="*/ 287636 w 431507"/>
              <a:gd name="connsiteY144" fmla="*/ 352567 h 608274"/>
              <a:gd name="connsiteX145" fmla="*/ 336131 w 431507"/>
              <a:gd name="connsiteY145" fmla="*/ 352567 h 608274"/>
              <a:gd name="connsiteX146" fmla="*/ 338752 w 431507"/>
              <a:gd name="connsiteY146" fmla="*/ 349950 h 608274"/>
              <a:gd name="connsiteX147" fmla="*/ 338752 w 431507"/>
              <a:gd name="connsiteY147" fmla="*/ 289866 h 608274"/>
              <a:gd name="connsiteX148" fmla="*/ 336131 w 431507"/>
              <a:gd name="connsiteY148" fmla="*/ 287249 h 608274"/>
              <a:gd name="connsiteX149" fmla="*/ 191455 w 431507"/>
              <a:gd name="connsiteY149" fmla="*/ 287249 h 608274"/>
              <a:gd name="connsiteX150" fmla="*/ 188935 w 431507"/>
              <a:gd name="connsiteY150" fmla="*/ 289866 h 608274"/>
              <a:gd name="connsiteX151" fmla="*/ 188935 w 431507"/>
              <a:gd name="connsiteY151" fmla="*/ 349950 h 608274"/>
              <a:gd name="connsiteX152" fmla="*/ 191455 w 431507"/>
              <a:gd name="connsiteY152" fmla="*/ 352567 h 608274"/>
              <a:gd name="connsiteX153" fmla="*/ 240051 w 431507"/>
              <a:gd name="connsiteY153" fmla="*/ 352567 h 608274"/>
              <a:gd name="connsiteX154" fmla="*/ 242672 w 431507"/>
              <a:gd name="connsiteY154" fmla="*/ 349950 h 608274"/>
              <a:gd name="connsiteX155" fmla="*/ 242672 w 431507"/>
              <a:gd name="connsiteY155" fmla="*/ 289866 h 608274"/>
              <a:gd name="connsiteX156" fmla="*/ 240051 w 431507"/>
              <a:gd name="connsiteY156" fmla="*/ 287249 h 608274"/>
              <a:gd name="connsiteX157" fmla="*/ 95345 w 431507"/>
              <a:gd name="connsiteY157" fmla="*/ 287249 h 608274"/>
              <a:gd name="connsiteX158" fmla="*/ 92724 w 431507"/>
              <a:gd name="connsiteY158" fmla="*/ 289866 h 608274"/>
              <a:gd name="connsiteX159" fmla="*/ 92724 w 431507"/>
              <a:gd name="connsiteY159" fmla="*/ 349950 h 608274"/>
              <a:gd name="connsiteX160" fmla="*/ 95345 w 431507"/>
              <a:gd name="connsiteY160" fmla="*/ 352567 h 608274"/>
              <a:gd name="connsiteX161" fmla="*/ 143941 w 431507"/>
              <a:gd name="connsiteY161" fmla="*/ 352567 h 608274"/>
              <a:gd name="connsiteX162" fmla="*/ 146562 w 431507"/>
              <a:gd name="connsiteY162" fmla="*/ 349950 h 608274"/>
              <a:gd name="connsiteX163" fmla="*/ 146562 w 431507"/>
              <a:gd name="connsiteY163" fmla="*/ 289866 h 608274"/>
              <a:gd name="connsiteX164" fmla="*/ 143941 w 431507"/>
              <a:gd name="connsiteY164" fmla="*/ 287249 h 608274"/>
              <a:gd name="connsiteX165" fmla="*/ 287636 w 431507"/>
              <a:gd name="connsiteY165" fmla="*/ 273864 h 608274"/>
              <a:gd name="connsiteX166" fmla="*/ 336131 w 431507"/>
              <a:gd name="connsiteY166" fmla="*/ 273864 h 608274"/>
              <a:gd name="connsiteX167" fmla="*/ 352262 w 431507"/>
              <a:gd name="connsiteY167" fmla="*/ 289866 h 608274"/>
              <a:gd name="connsiteX168" fmla="*/ 352262 w 431507"/>
              <a:gd name="connsiteY168" fmla="*/ 349950 h 608274"/>
              <a:gd name="connsiteX169" fmla="*/ 336131 w 431507"/>
              <a:gd name="connsiteY169" fmla="*/ 365952 h 608274"/>
              <a:gd name="connsiteX170" fmla="*/ 287636 w 431507"/>
              <a:gd name="connsiteY170" fmla="*/ 365952 h 608274"/>
              <a:gd name="connsiteX171" fmla="*/ 271606 w 431507"/>
              <a:gd name="connsiteY171" fmla="*/ 349950 h 608274"/>
              <a:gd name="connsiteX172" fmla="*/ 271606 w 431507"/>
              <a:gd name="connsiteY172" fmla="*/ 289866 h 608274"/>
              <a:gd name="connsiteX173" fmla="*/ 287636 w 431507"/>
              <a:gd name="connsiteY173" fmla="*/ 273864 h 608274"/>
              <a:gd name="connsiteX174" fmla="*/ 191455 w 431507"/>
              <a:gd name="connsiteY174" fmla="*/ 273864 h 608274"/>
              <a:gd name="connsiteX175" fmla="*/ 240051 w 431507"/>
              <a:gd name="connsiteY175" fmla="*/ 273864 h 608274"/>
              <a:gd name="connsiteX176" fmla="*/ 256081 w 431507"/>
              <a:gd name="connsiteY176" fmla="*/ 289866 h 608274"/>
              <a:gd name="connsiteX177" fmla="*/ 256081 w 431507"/>
              <a:gd name="connsiteY177" fmla="*/ 349950 h 608274"/>
              <a:gd name="connsiteX178" fmla="*/ 240051 w 431507"/>
              <a:gd name="connsiteY178" fmla="*/ 365952 h 608274"/>
              <a:gd name="connsiteX179" fmla="*/ 191455 w 431507"/>
              <a:gd name="connsiteY179" fmla="*/ 365952 h 608274"/>
              <a:gd name="connsiteX180" fmla="*/ 175425 w 431507"/>
              <a:gd name="connsiteY180" fmla="*/ 349950 h 608274"/>
              <a:gd name="connsiteX181" fmla="*/ 175425 w 431507"/>
              <a:gd name="connsiteY181" fmla="*/ 289866 h 608274"/>
              <a:gd name="connsiteX182" fmla="*/ 191455 w 431507"/>
              <a:gd name="connsiteY182" fmla="*/ 273864 h 608274"/>
              <a:gd name="connsiteX183" fmla="*/ 95345 w 431507"/>
              <a:gd name="connsiteY183" fmla="*/ 273864 h 608274"/>
              <a:gd name="connsiteX184" fmla="*/ 143941 w 431507"/>
              <a:gd name="connsiteY184" fmla="*/ 273864 h 608274"/>
              <a:gd name="connsiteX185" fmla="*/ 159971 w 431507"/>
              <a:gd name="connsiteY185" fmla="*/ 289866 h 608274"/>
              <a:gd name="connsiteX186" fmla="*/ 159971 w 431507"/>
              <a:gd name="connsiteY186" fmla="*/ 349950 h 608274"/>
              <a:gd name="connsiteX187" fmla="*/ 143941 w 431507"/>
              <a:gd name="connsiteY187" fmla="*/ 365952 h 608274"/>
              <a:gd name="connsiteX188" fmla="*/ 95345 w 431507"/>
              <a:gd name="connsiteY188" fmla="*/ 365952 h 608274"/>
              <a:gd name="connsiteX189" fmla="*/ 79315 w 431507"/>
              <a:gd name="connsiteY189" fmla="*/ 349950 h 608274"/>
              <a:gd name="connsiteX190" fmla="*/ 79315 w 431507"/>
              <a:gd name="connsiteY190" fmla="*/ 289866 h 608274"/>
              <a:gd name="connsiteX191" fmla="*/ 95345 w 431507"/>
              <a:gd name="connsiteY191" fmla="*/ 273864 h 608274"/>
              <a:gd name="connsiteX192" fmla="*/ 93661 w 431507"/>
              <a:gd name="connsiteY192" fmla="*/ 265780 h 608274"/>
              <a:gd name="connsiteX193" fmla="*/ 71279 w 431507"/>
              <a:gd name="connsiteY193" fmla="*/ 288130 h 608274"/>
              <a:gd name="connsiteX194" fmla="*/ 71279 w 431507"/>
              <a:gd name="connsiteY194" fmla="*/ 466323 h 608274"/>
              <a:gd name="connsiteX195" fmla="*/ 93661 w 431507"/>
              <a:gd name="connsiteY195" fmla="*/ 488572 h 608274"/>
              <a:gd name="connsiteX196" fmla="*/ 337947 w 431507"/>
              <a:gd name="connsiteY196" fmla="*/ 488572 h 608274"/>
              <a:gd name="connsiteX197" fmla="*/ 360328 w 431507"/>
              <a:gd name="connsiteY197" fmla="*/ 466323 h 608274"/>
              <a:gd name="connsiteX198" fmla="*/ 360328 w 431507"/>
              <a:gd name="connsiteY198" fmla="*/ 288130 h 608274"/>
              <a:gd name="connsiteX199" fmla="*/ 337947 w 431507"/>
              <a:gd name="connsiteY199" fmla="*/ 265780 h 608274"/>
              <a:gd name="connsiteX200" fmla="*/ 199622 w 431507"/>
              <a:gd name="connsiteY200" fmla="*/ 236283 h 608274"/>
              <a:gd name="connsiteX201" fmla="*/ 199622 w 431507"/>
              <a:gd name="connsiteY201" fmla="*/ 252390 h 608274"/>
              <a:gd name="connsiteX202" fmla="*/ 231885 w 431507"/>
              <a:gd name="connsiteY202" fmla="*/ 252390 h 608274"/>
              <a:gd name="connsiteX203" fmla="*/ 231885 w 431507"/>
              <a:gd name="connsiteY203" fmla="*/ 236283 h 608274"/>
              <a:gd name="connsiteX204" fmla="*/ 184926 w 431507"/>
              <a:gd name="connsiteY204" fmla="*/ 127088 h 608274"/>
              <a:gd name="connsiteX205" fmla="*/ 215754 w 431507"/>
              <a:gd name="connsiteY205" fmla="*/ 139841 h 608274"/>
              <a:gd name="connsiteX206" fmla="*/ 246682 w 431507"/>
              <a:gd name="connsiteY206" fmla="*/ 127088 h 608274"/>
              <a:gd name="connsiteX207" fmla="*/ 256152 w 431507"/>
              <a:gd name="connsiteY207" fmla="*/ 136527 h 608274"/>
              <a:gd name="connsiteX208" fmla="*/ 215754 w 431507"/>
              <a:gd name="connsiteY208" fmla="*/ 153197 h 608274"/>
              <a:gd name="connsiteX209" fmla="*/ 175355 w 431507"/>
              <a:gd name="connsiteY209" fmla="*/ 136527 h 608274"/>
              <a:gd name="connsiteX210" fmla="*/ 274217 w 431507"/>
              <a:gd name="connsiteY210" fmla="*/ 96675 h 608274"/>
              <a:gd name="connsiteX211" fmla="*/ 287766 w 431507"/>
              <a:gd name="connsiteY211" fmla="*/ 96675 h 608274"/>
              <a:gd name="connsiteX212" fmla="*/ 287766 w 431507"/>
              <a:gd name="connsiteY212" fmla="*/ 138238 h 608274"/>
              <a:gd name="connsiteX213" fmla="*/ 274217 w 431507"/>
              <a:gd name="connsiteY213" fmla="*/ 138238 h 608274"/>
              <a:gd name="connsiteX214" fmla="*/ 143883 w 431507"/>
              <a:gd name="connsiteY214" fmla="*/ 96675 h 608274"/>
              <a:gd name="connsiteX215" fmla="*/ 157290 w 431507"/>
              <a:gd name="connsiteY215" fmla="*/ 96675 h 608274"/>
              <a:gd name="connsiteX216" fmla="*/ 157290 w 431507"/>
              <a:gd name="connsiteY216" fmla="*/ 138238 h 608274"/>
              <a:gd name="connsiteX217" fmla="*/ 143883 w 431507"/>
              <a:gd name="connsiteY217" fmla="*/ 138238 h 608274"/>
              <a:gd name="connsiteX218" fmla="*/ 99498 w 431507"/>
              <a:gd name="connsiteY218" fmla="*/ 41613 h 608274"/>
              <a:gd name="connsiteX219" fmla="*/ 99498 w 431507"/>
              <a:gd name="connsiteY219" fmla="*/ 194609 h 608274"/>
              <a:gd name="connsiteX220" fmla="*/ 332080 w 431507"/>
              <a:gd name="connsiteY220" fmla="*/ 194609 h 608274"/>
              <a:gd name="connsiteX221" fmla="*/ 332080 w 431507"/>
              <a:gd name="connsiteY221" fmla="*/ 41613 h 608274"/>
              <a:gd name="connsiteX222" fmla="*/ 98389 w 431507"/>
              <a:gd name="connsiteY222" fmla="*/ 28226 h 608274"/>
              <a:gd name="connsiteX223" fmla="*/ 333088 w 431507"/>
              <a:gd name="connsiteY223" fmla="*/ 28226 h 608274"/>
              <a:gd name="connsiteX224" fmla="*/ 345488 w 431507"/>
              <a:gd name="connsiteY224" fmla="*/ 40607 h 608274"/>
              <a:gd name="connsiteX225" fmla="*/ 345488 w 431507"/>
              <a:gd name="connsiteY225" fmla="*/ 195716 h 608274"/>
              <a:gd name="connsiteX226" fmla="*/ 333088 w 431507"/>
              <a:gd name="connsiteY226" fmla="*/ 208097 h 608274"/>
              <a:gd name="connsiteX227" fmla="*/ 98389 w 431507"/>
              <a:gd name="connsiteY227" fmla="*/ 208097 h 608274"/>
              <a:gd name="connsiteX228" fmla="*/ 86090 w 431507"/>
              <a:gd name="connsiteY228" fmla="*/ 195716 h 608274"/>
              <a:gd name="connsiteX229" fmla="*/ 86090 w 431507"/>
              <a:gd name="connsiteY229" fmla="*/ 40607 h 608274"/>
              <a:gd name="connsiteX230" fmla="*/ 98389 w 431507"/>
              <a:gd name="connsiteY230" fmla="*/ 28226 h 608274"/>
              <a:gd name="connsiteX231" fmla="*/ 98400 w 431507"/>
              <a:gd name="connsiteY231" fmla="*/ 13390 h 608274"/>
              <a:gd name="connsiteX232" fmla="*/ 71279 w 431507"/>
              <a:gd name="connsiteY232" fmla="*/ 40572 h 608274"/>
              <a:gd name="connsiteX233" fmla="*/ 71279 w 431507"/>
              <a:gd name="connsiteY233" fmla="*/ 195711 h 608274"/>
              <a:gd name="connsiteX234" fmla="*/ 98400 w 431507"/>
              <a:gd name="connsiteY234" fmla="*/ 222792 h 608274"/>
              <a:gd name="connsiteX235" fmla="*/ 333107 w 431507"/>
              <a:gd name="connsiteY235" fmla="*/ 222792 h 608274"/>
              <a:gd name="connsiteX236" fmla="*/ 360328 w 431507"/>
              <a:gd name="connsiteY236" fmla="*/ 195711 h 608274"/>
              <a:gd name="connsiteX237" fmla="*/ 360328 w 431507"/>
              <a:gd name="connsiteY237" fmla="*/ 40572 h 608274"/>
              <a:gd name="connsiteX238" fmla="*/ 333107 w 431507"/>
              <a:gd name="connsiteY238" fmla="*/ 13390 h 608274"/>
              <a:gd name="connsiteX239" fmla="*/ 98400 w 431507"/>
              <a:gd name="connsiteY239" fmla="*/ 0 h 608274"/>
              <a:gd name="connsiteX240" fmla="*/ 333107 w 431507"/>
              <a:gd name="connsiteY240" fmla="*/ 0 h 608274"/>
              <a:gd name="connsiteX241" fmla="*/ 373738 w 431507"/>
              <a:gd name="connsiteY241" fmla="*/ 40572 h 608274"/>
              <a:gd name="connsiteX242" fmla="*/ 373738 w 431507"/>
              <a:gd name="connsiteY242" fmla="*/ 195711 h 608274"/>
              <a:gd name="connsiteX243" fmla="*/ 333107 w 431507"/>
              <a:gd name="connsiteY243" fmla="*/ 236283 h 608274"/>
              <a:gd name="connsiteX244" fmla="*/ 245394 w 431507"/>
              <a:gd name="connsiteY244" fmla="*/ 236283 h 608274"/>
              <a:gd name="connsiteX245" fmla="*/ 245394 w 431507"/>
              <a:gd name="connsiteY245" fmla="*/ 252390 h 608274"/>
              <a:gd name="connsiteX246" fmla="*/ 337947 w 431507"/>
              <a:gd name="connsiteY246" fmla="*/ 252390 h 608274"/>
              <a:gd name="connsiteX247" fmla="*/ 373637 w 431507"/>
              <a:gd name="connsiteY247" fmla="*/ 285915 h 608274"/>
              <a:gd name="connsiteX248" fmla="*/ 431507 w 431507"/>
              <a:gd name="connsiteY248" fmla="*/ 285915 h 608274"/>
              <a:gd name="connsiteX249" fmla="*/ 431507 w 431507"/>
              <a:gd name="connsiteY249" fmla="*/ 454343 h 608274"/>
              <a:gd name="connsiteX250" fmla="*/ 395212 w 431507"/>
              <a:gd name="connsiteY250" fmla="*/ 454343 h 608274"/>
              <a:gd name="connsiteX251" fmla="*/ 395212 w 431507"/>
              <a:gd name="connsiteY251" fmla="*/ 322158 h 608274"/>
              <a:gd name="connsiteX252" fmla="*/ 373738 w 431507"/>
              <a:gd name="connsiteY252" fmla="*/ 322158 h 608274"/>
              <a:gd name="connsiteX253" fmla="*/ 373738 w 431507"/>
              <a:gd name="connsiteY253" fmla="*/ 466323 h 608274"/>
              <a:gd name="connsiteX254" fmla="*/ 338047 w 431507"/>
              <a:gd name="connsiteY254" fmla="*/ 502063 h 608274"/>
              <a:gd name="connsiteX255" fmla="*/ 338047 w 431507"/>
              <a:gd name="connsiteY255" fmla="*/ 527533 h 608274"/>
              <a:gd name="connsiteX256" fmla="*/ 353775 w 431507"/>
              <a:gd name="connsiteY256" fmla="*/ 527533 h 608274"/>
              <a:gd name="connsiteX257" fmla="*/ 353775 w 431507"/>
              <a:gd name="connsiteY257" fmla="*/ 608274 h 608274"/>
              <a:gd name="connsiteX258" fmla="*/ 236321 w 431507"/>
              <a:gd name="connsiteY258" fmla="*/ 608274 h 608274"/>
              <a:gd name="connsiteX259" fmla="*/ 236321 w 431507"/>
              <a:gd name="connsiteY259" fmla="*/ 527533 h 608274"/>
              <a:gd name="connsiteX260" fmla="*/ 252149 w 431507"/>
              <a:gd name="connsiteY260" fmla="*/ 527533 h 608274"/>
              <a:gd name="connsiteX261" fmla="*/ 252149 w 431507"/>
              <a:gd name="connsiteY261" fmla="*/ 502063 h 608274"/>
              <a:gd name="connsiteX262" fmla="*/ 179358 w 431507"/>
              <a:gd name="connsiteY262" fmla="*/ 502063 h 608274"/>
              <a:gd name="connsiteX263" fmla="*/ 179358 w 431507"/>
              <a:gd name="connsiteY263" fmla="*/ 527533 h 608274"/>
              <a:gd name="connsiteX264" fmla="*/ 195186 w 431507"/>
              <a:gd name="connsiteY264" fmla="*/ 527533 h 608274"/>
              <a:gd name="connsiteX265" fmla="*/ 195186 w 431507"/>
              <a:gd name="connsiteY265" fmla="*/ 608274 h 608274"/>
              <a:gd name="connsiteX266" fmla="*/ 77732 w 431507"/>
              <a:gd name="connsiteY266" fmla="*/ 608274 h 608274"/>
              <a:gd name="connsiteX267" fmla="*/ 77732 w 431507"/>
              <a:gd name="connsiteY267" fmla="*/ 527533 h 608274"/>
              <a:gd name="connsiteX268" fmla="*/ 93560 w 431507"/>
              <a:gd name="connsiteY268" fmla="*/ 527533 h 608274"/>
              <a:gd name="connsiteX269" fmla="*/ 93560 w 431507"/>
              <a:gd name="connsiteY269" fmla="*/ 502063 h 608274"/>
              <a:gd name="connsiteX270" fmla="*/ 57870 w 431507"/>
              <a:gd name="connsiteY270" fmla="*/ 466323 h 608274"/>
              <a:gd name="connsiteX271" fmla="*/ 57870 w 431507"/>
              <a:gd name="connsiteY271" fmla="*/ 322158 h 608274"/>
              <a:gd name="connsiteX272" fmla="*/ 36295 w 431507"/>
              <a:gd name="connsiteY272" fmla="*/ 322158 h 608274"/>
              <a:gd name="connsiteX273" fmla="*/ 36295 w 431507"/>
              <a:gd name="connsiteY273" fmla="*/ 454343 h 608274"/>
              <a:gd name="connsiteX274" fmla="*/ 0 w 431507"/>
              <a:gd name="connsiteY274" fmla="*/ 454343 h 608274"/>
              <a:gd name="connsiteX275" fmla="*/ 0 w 431507"/>
              <a:gd name="connsiteY275" fmla="*/ 285915 h 608274"/>
              <a:gd name="connsiteX276" fmla="*/ 57870 w 431507"/>
              <a:gd name="connsiteY276" fmla="*/ 285915 h 608274"/>
              <a:gd name="connsiteX277" fmla="*/ 93661 w 431507"/>
              <a:gd name="connsiteY277" fmla="*/ 252390 h 608274"/>
              <a:gd name="connsiteX278" fmla="*/ 186213 w 431507"/>
              <a:gd name="connsiteY278" fmla="*/ 252390 h 608274"/>
              <a:gd name="connsiteX279" fmla="*/ 186213 w 431507"/>
              <a:gd name="connsiteY279" fmla="*/ 236283 h 608274"/>
              <a:gd name="connsiteX280" fmla="*/ 98400 w 431507"/>
              <a:gd name="connsiteY280" fmla="*/ 236283 h 608274"/>
              <a:gd name="connsiteX281" fmla="*/ 57870 w 431507"/>
              <a:gd name="connsiteY281" fmla="*/ 195711 h 608274"/>
              <a:gd name="connsiteX282" fmla="*/ 57870 w 431507"/>
              <a:gd name="connsiteY282" fmla="*/ 40572 h 608274"/>
              <a:gd name="connsiteX283" fmla="*/ 98400 w 431507"/>
              <a:gd name="connsiteY283" fmla="*/ 0 h 60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</a:cxnLst>
            <a:rect l="l" t="t" r="r" b="b"/>
            <a:pathLst>
              <a:path w="431507" h="608274">
                <a:moveTo>
                  <a:pt x="249830" y="561058"/>
                </a:moveTo>
                <a:lnTo>
                  <a:pt x="249830" y="594884"/>
                </a:lnTo>
                <a:lnTo>
                  <a:pt x="340366" y="594884"/>
                </a:lnTo>
                <a:lnTo>
                  <a:pt x="340366" y="561058"/>
                </a:lnTo>
                <a:close/>
                <a:moveTo>
                  <a:pt x="91141" y="561058"/>
                </a:moveTo>
                <a:lnTo>
                  <a:pt x="91141" y="594884"/>
                </a:lnTo>
                <a:lnTo>
                  <a:pt x="181777" y="594884"/>
                </a:lnTo>
                <a:lnTo>
                  <a:pt x="181777" y="561058"/>
                </a:lnTo>
                <a:close/>
                <a:moveTo>
                  <a:pt x="249830" y="540923"/>
                </a:moveTo>
                <a:lnTo>
                  <a:pt x="249830" y="547668"/>
                </a:lnTo>
                <a:lnTo>
                  <a:pt x="340366" y="547668"/>
                </a:lnTo>
                <a:lnTo>
                  <a:pt x="340366" y="540923"/>
                </a:lnTo>
                <a:close/>
                <a:moveTo>
                  <a:pt x="91141" y="540923"/>
                </a:moveTo>
                <a:lnTo>
                  <a:pt x="91141" y="547668"/>
                </a:lnTo>
                <a:lnTo>
                  <a:pt x="181777" y="547668"/>
                </a:lnTo>
                <a:lnTo>
                  <a:pt x="181777" y="540923"/>
                </a:lnTo>
                <a:close/>
                <a:moveTo>
                  <a:pt x="265558" y="502063"/>
                </a:moveTo>
                <a:lnTo>
                  <a:pt x="265558" y="527533"/>
                </a:lnTo>
                <a:lnTo>
                  <a:pt x="324538" y="527533"/>
                </a:lnTo>
                <a:lnTo>
                  <a:pt x="324538" y="502063"/>
                </a:lnTo>
                <a:close/>
                <a:moveTo>
                  <a:pt x="106969" y="502063"/>
                </a:moveTo>
                <a:lnTo>
                  <a:pt x="106969" y="527533"/>
                </a:lnTo>
                <a:lnTo>
                  <a:pt x="165949" y="527533"/>
                </a:lnTo>
                <a:lnTo>
                  <a:pt x="165949" y="502063"/>
                </a:lnTo>
                <a:close/>
                <a:moveTo>
                  <a:pt x="317980" y="451238"/>
                </a:moveTo>
                <a:lnTo>
                  <a:pt x="317980" y="466846"/>
                </a:lnTo>
                <a:lnTo>
                  <a:pt x="335726" y="466846"/>
                </a:lnTo>
                <a:cubicBezTo>
                  <a:pt x="337440" y="466846"/>
                  <a:pt x="338751" y="465537"/>
                  <a:pt x="338751" y="463825"/>
                </a:cubicBezTo>
                <a:lnTo>
                  <a:pt x="338751" y="451238"/>
                </a:lnTo>
                <a:close/>
                <a:moveTo>
                  <a:pt x="279765" y="451238"/>
                </a:moveTo>
                <a:lnTo>
                  <a:pt x="279765" y="466846"/>
                </a:lnTo>
                <a:lnTo>
                  <a:pt x="304469" y="466846"/>
                </a:lnTo>
                <a:lnTo>
                  <a:pt x="304469" y="451238"/>
                </a:lnTo>
                <a:close/>
                <a:moveTo>
                  <a:pt x="241551" y="451238"/>
                </a:moveTo>
                <a:lnTo>
                  <a:pt x="241551" y="466846"/>
                </a:lnTo>
                <a:lnTo>
                  <a:pt x="266355" y="466846"/>
                </a:lnTo>
                <a:lnTo>
                  <a:pt x="266355" y="451238"/>
                </a:lnTo>
                <a:close/>
                <a:moveTo>
                  <a:pt x="203437" y="451238"/>
                </a:moveTo>
                <a:lnTo>
                  <a:pt x="203437" y="466846"/>
                </a:lnTo>
                <a:lnTo>
                  <a:pt x="228140" y="466846"/>
                </a:lnTo>
                <a:lnTo>
                  <a:pt x="228140" y="451238"/>
                </a:lnTo>
                <a:close/>
                <a:moveTo>
                  <a:pt x="165222" y="451238"/>
                </a:moveTo>
                <a:lnTo>
                  <a:pt x="165222" y="466846"/>
                </a:lnTo>
                <a:lnTo>
                  <a:pt x="189926" y="466846"/>
                </a:lnTo>
                <a:lnTo>
                  <a:pt x="189926" y="451238"/>
                </a:lnTo>
                <a:close/>
                <a:moveTo>
                  <a:pt x="127008" y="451238"/>
                </a:moveTo>
                <a:lnTo>
                  <a:pt x="127008" y="466846"/>
                </a:lnTo>
                <a:lnTo>
                  <a:pt x="151812" y="466846"/>
                </a:lnTo>
                <a:lnTo>
                  <a:pt x="151812" y="451238"/>
                </a:lnTo>
                <a:close/>
                <a:moveTo>
                  <a:pt x="92725" y="451238"/>
                </a:moveTo>
                <a:lnTo>
                  <a:pt x="92725" y="463825"/>
                </a:lnTo>
                <a:cubicBezTo>
                  <a:pt x="92725" y="465537"/>
                  <a:pt x="94137" y="466846"/>
                  <a:pt x="95750" y="466846"/>
                </a:cubicBezTo>
                <a:lnTo>
                  <a:pt x="113597" y="466846"/>
                </a:lnTo>
                <a:lnTo>
                  <a:pt x="113597" y="451238"/>
                </a:lnTo>
                <a:close/>
                <a:moveTo>
                  <a:pt x="408722" y="422832"/>
                </a:moveTo>
                <a:lnTo>
                  <a:pt x="408722" y="440953"/>
                </a:lnTo>
                <a:lnTo>
                  <a:pt x="418098" y="440953"/>
                </a:lnTo>
                <a:lnTo>
                  <a:pt x="418098" y="422832"/>
                </a:lnTo>
                <a:close/>
                <a:moveTo>
                  <a:pt x="13510" y="422832"/>
                </a:moveTo>
                <a:lnTo>
                  <a:pt x="13510" y="440953"/>
                </a:lnTo>
                <a:lnTo>
                  <a:pt x="22886" y="440953"/>
                </a:lnTo>
                <a:lnTo>
                  <a:pt x="22886" y="422832"/>
                </a:lnTo>
                <a:close/>
                <a:moveTo>
                  <a:pt x="298822" y="422136"/>
                </a:moveTo>
                <a:lnTo>
                  <a:pt x="298822" y="437744"/>
                </a:lnTo>
                <a:lnTo>
                  <a:pt x="338751" y="437744"/>
                </a:lnTo>
                <a:lnTo>
                  <a:pt x="338751" y="422136"/>
                </a:lnTo>
                <a:close/>
                <a:moveTo>
                  <a:pt x="260708" y="422136"/>
                </a:moveTo>
                <a:lnTo>
                  <a:pt x="260708" y="437744"/>
                </a:lnTo>
                <a:lnTo>
                  <a:pt x="285412" y="437744"/>
                </a:lnTo>
                <a:lnTo>
                  <a:pt x="285412" y="422136"/>
                </a:lnTo>
                <a:close/>
                <a:moveTo>
                  <a:pt x="222494" y="422136"/>
                </a:moveTo>
                <a:lnTo>
                  <a:pt x="222494" y="437744"/>
                </a:lnTo>
                <a:lnTo>
                  <a:pt x="247197" y="437744"/>
                </a:lnTo>
                <a:lnTo>
                  <a:pt x="247197" y="422136"/>
                </a:lnTo>
                <a:close/>
                <a:moveTo>
                  <a:pt x="184279" y="422136"/>
                </a:moveTo>
                <a:lnTo>
                  <a:pt x="184279" y="437744"/>
                </a:lnTo>
                <a:lnTo>
                  <a:pt x="209083" y="437744"/>
                </a:lnTo>
                <a:lnTo>
                  <a:pt x="209083" y="422136"/>
                </a:lnTo>
                <a:close/>
                <a:moveTo>
                  <a:pt x="146165" y="422136"/>
                </a:moveTo>
                <a:lnTo>
                  <a:pt x="146165" y="437744"/>
                </a:lnTo>
                <a:lnTo>
                  <a:pt x="170869" y="437744"/>
                </a:lnTo>
                <a:lnTo>
                  <a:pt x="170869" y="422136"/>
                </a:lnTo>
                <a:close/>
                <a:moveTo>
                  <a:pt x="92725" y="422136"/>
                </a:moveTo>
                <a:lnTo>
                  <a:pt x="92725" y="437744"/>
                </a:lnTo>
                <a:lnTo>
                  <a:pt x="132654" y="437744"/>
                </a:lnTo>
                <a:lnTo>
                  <a:pt x="132654" y="422136"/>
                </a:lnTo>
                <a:close/>
                <a:moveTo>
                  <a:pt x="317980" y="393035"/>
                </a:moveTo>
                <a:lnTo>
                  <a:pt x="317980" y="408743"/>
                </a:lnTo>
                <a:lnTo>
                  <a:pt x="338751" y="408743"/>
                </a:lnTo>
                <a:lnTo>
                  <a:pt x="338751" y="396056"/>
                </a:lnTo>
                <a:cubicBezTo>
                  <a:pt x="338751" y="394344"/>
                  <a:pt x="337440" y="393035"/>
                  <a:pt x="335726" y="393035"/>
                </a:cubicBezTo>
                <a:close/>
                <a:moveTo>
                  <a:pt x="279765" y="393035"/>
                </a:moveTo>
                <a:lnTo>
                  <a:pt x="279765" y="408743"/>
                </a:lnTo>
                <a:lnTo>
                  <a:pt x="304469" y="408743"/>
                </a:lnTo>
                <a:lnTo>
                  <a:pt x="304469" y="393035"/>
                </a:lnTo>
                <a:close/>
                <a:moveTo>
                  <a:pt x="241551" y="393035"/>
                </a:moveTo>
                <a:lnTo>
                  <a:pt x="241551" y="408743"/>
                </a:lnTo>
                <a:lnTo>
                  <a:pt x="266355" y="408743"/>
                </a:lnTo>
                <a:lnTo>
                  <a:pt x="266355" y="393035"/>
                </a:lnTo>
                <a:close/>
                <a:moveTo>
                  <a:pt x="203437" y="393035"/>
                </a:moveTo>
                <a:lnTo>
                  <a:pt x="203437" y="408743"/>
                </a:lnTo>
                <a:lnTo>
                  <a:pt x="228140" y="408743"/>
                </a:lnTo>
                <a:lnTo>
                  <a:pt x="228140" y="393035"/>
                </a:lnTo>
                <a:close/>
                <a:moveTo>
                  <a:pt x="165222" y="393035"/>
                </a:moveTo>
                <a:lnTo>
                  <a:pt x="165222" y="408743"/>
                </a:lnTo>
                <a:lnTo>
                  <a:pt x="189926" y="408743"/>
                </a:lnTo>
                <a:lnTo>
                  <a:pt x="189926" y="393035"/>
                </a:lnTo>
                <a:close/>
                <a:moveTo>
                  <a:pt x="127008" y="393035"/>
                </a:moveTo>
                <a:lnTo>
                  <a:pt x="127008" y="408743"/>
                </a:lnTo>
                <a:lnTo>
                  <a:pt x="151812" y="408743"/>
                </a:lnTo>
                <a:lnTo>
                  <a:pt x="151812" y="393035"/>
                </a:lnTo>
                <a:close/>
                <a:moveTo>
                  <a:pt x="95750" y="393035"/>
                </a:moveTo>
                <a:cubicBezTo>
                  <a:pt x="94137" y="393035"/>
                  <a:pt x="92725" y="394344"/>
                  <a:pt x="92725" y="396056"/>
                </a:cubicBezTo>
                <a:lnTo>
                  <a:pt x="92725" y="408743"/>
                </a:lnTo>
                <a:lnTo>
                  <a:pt x="113597" y="408743"/>
                </a:lnTo>
                <a:lnTo>
                  <a:pt x="113597" y="393035"/>
                </a:lnTo>
                <a:close/>
                <a:moveTo>
                  <a:pt x="95750" y="379642"/>
                </a:moveTo>
                <a:lnTo>
                  <a:pt x="335726" y="379642"/>
                </a:lnTo>
                <a:cubicBezTo>
                  <a:pt x="344801" y="379642"/>
                  <a:pt x="352262" y="386993"/>
                  <a:pt x="352262" y="396056"/>
                </a:cubicBezTo>
                <a:lnTo>
                  <a:pt x="352262" y="463825"/>
                </a:lnTo>
                <a:cubicBezTo>
                  <a:pt x="352262" y="472887"/>
                  <a:pt x="344801" y="480339"/>
                  <a:pt x="335726" y="480339"/>
                </a:cubicBezTo>
                <a:lnTo>
                  <a:pt x="95750" y="480339"/>
                </a:lnTo>
                <a:cubicBezTo>
                  <a:pt x="86676" y="480339"/>
                  <a:pt x="79315" y="472887"/>
                  <a:pt x="79315" y="463825"/>
                </a:cubicBezTo>
                <a:lnTo>
                  <a:pt x="79315" y="396056"/>
                </a:lnTo>
                <a:cubicBezTo>
                  <a:pt x="79315" y="386993"/>
                  <a:pt x="86676" y="379642"/>
                  <a:pt x="95750" y="379642"/>
                </a:cubicBezTo>
                <a:close/>
                <a:moveTo>
                  <a:pt x="418098" y="308869"/>
                </a:moveTo>
                <a:lnTo>
                  <a:pt x="408722" y="318231"/>
                </a:lnTo>
                <a:lnTo>
                  <a:pt x="408722" y="409442"/>
                </a:lnTo>
                <a:lnTo>
                  <a:pt x="418098" y="409442"/>
                </a:lnTo>
                <a:close/>
                <a:moveTo>
                  <a:pt x="13510" y="308869"/>
                </a:moveTo>
                <a:lnTo>
                  <a:pt x="13510" y="409442"/>
                </a:lnTo>
                <a:lnTo>
                  <a:pt x="22886" y="409442"/>
                </a:lnTo>
                <a:lnTo>
                  <a:pt x="22886" y="318231"/>
                </a:lnTo>
                <a:close/>
                <a:moveTo>
                  <a:pt x="373738" y="299305"/>
                </a:moveTo>
                <a:lnTo>
                  <a:pt x="373738" y="308768"/>
                </a:lnTo>
                <a:lnTo>
                  <a:pt x="399144" y="308768"/>
                </a:lnTo>
                <a:lnTo>
                  <a:pt x="408621" y="299305"/>
                </a:lnTo>
                <a:close/>
                <a:moveTo>
                  <a:pt x="22987" y="299305"/>
                </a:moveTo>
                <a:lnTo>
                  <a:pt x="32363" y="308768"/>
                </a:lnTo>
                <a:lnTo>
                  <a:pt x="57870" y="308768"/>
                </a:lnTo>
                <a:lnTo>
                  <a:pt x="57870" y="299305"/>
                </a:lnTo>
                <a:close/>
                <a:moveTo>
                  <a:pt x="287636" y="287249"/>
                </a:moveTo>
                <a:cubicBezTo>
                  <a:pt x="286124" y="287249"/>
                  <a:pt x="285015" y="288457"/>
                  <a:pt x="285015" y="289866"/>
                </a:cubicBezTo>
                <a:lnTo>
                  <a:pt x="285015" y="349950"/>
                </a:lnTo>
                <a:cubicBezTo>
                  <a:pt x="285015" y="351359"/>
                  <a:pt x="286124" y="352567"/>
                  <a:pt x="287636" y="352567"/>
                </a:cubicBezTo>
                <a:lnTo>
                  <a:pt x="336131" y="352567"/>
                </a:lnTo>
                <a:cubicBezTo>
                  <a:pt x="337643" y="352567"/>
                  <a:pt x="338752" y="351359"/>
                  <a:pt x="338752" y="349950"/>
                </a:cubicBezTo>
                <a:lnTo>
                  <a:pt x="338752" y="289866"/>
                </a:lnTo>
                <a:cubicBezTo>
                  <a:pt x="338752" y="288457"/>
                  <a:pt x="337643" y="287249"/>
                  <a:pt x="336131" y="287249"/>
                </a:cubicBezTo>
                <a:close/>
                <a:moveTo>
                  <a:pt x="191455" y="287249"/>
                </a:moveTo>
                <a:cubicBezTo>
                  <a:pt x="190044" y="287249"/>
                  <a:pt x="188935" y="288457"/>
                  <a:pt x="188935" y="289866"/>
                </a:cubicBezTo>
                <a:lnTo>
                  <a:pt x="188935" y="349950"/>
                </a:lnTo>
                <a:cubicBezTo>
                  <a:pt x="188935" y="351359"/>
                  <a:pt x="190044" y="352567"/>
                  <a:pt x="191455" y="352567"/>
                </a:cubicBezTo>
                <a:lnTo>
                  <a:pt x="240051" y="352567"/>
                </a:lnTo>
                <a:cubicBezTo>
                  <a:pt x="241462" y="352567"/>
                  <a:pt x="242672" y="351359"/>
                  <a:pt x="242672" y="349950"/>
                </a:cubicBezTo>
                <a:lnTo>
                  <a:pt x="242672" y="289866"/>
                </a:lnTo>
                <a:cubicBezTo>
                  <a:pt x="242672" y="288457"/>
                  <a:pt x="241462" y="287249"/>
                  <a:pt x="240051" y="287249"/>
                </a:cubicBezTo>
                <a:close/>
                <a:moveTo>
                  <a:pt x="95345" y="287249"/>
                </a:moveTo>
                <a:cubicBezTo>
                  <a:pt x="93934" y="287249"/>
                  <a:pt x="92724" y="288457"/>
                  <a:pt x="92724" y="289866"/>
                </a:cubicBezTo>
                <a:lnTo>
                  <a:pt x="92724" y="349950"/>
                </a:lnTo>
                <a:cubicBezTo>
                  <a:pt x="92724" y="351359"/>
                  <a:pt x="93934" y="352567"/>
                  <a:pt x="95345" y="352567"/>
                </a:cubicBezTo>
                <a:lnTo>
                  <a:pt x="143941" y="352567"/>
                </a:lnTo>
                <a:cubicBezTo>
                  <a:pt x="145352" y="352567"/>
                  <a:pt x="146562" y="351359"/>
                  <a:pt x="146562" y="349950"/>
                </a:cubicBezTo>
                <a:lnTo>
                  <a:pt x="146562" y="289866"/>
                </a:lnTo>
                <a:cubicBezTo>
                  <a:pt x="146562" y="288457"/>
                  <a:pt x="145352" y="287249"/>
                  <a:pt x="143941" y="287249"/>
                </a:cubicBezTo>
                <a:close/>
                <a:moveTo>
                  <a:pt x="287636" y="273864"/>
                </a:moveTo>
                <a:lnTo>
                  <a:pt x="336131" y="273864"/>
                </a:lnTo>
                <a:cubicBezTo>
                  <a:pt x="345003" y="273864"/>
                  <a:pt x="352262" y="281010"/>
                  <a:pt x="352262" y="289866"/>
                </a:cubicBezTo>
                <a:lnTo>
                  <a:pt x="352262" y="349950"/>
                </a:lnTo>
                <a:cubicBezTo>
                  <a:pt x="352262" y="358806"/>
                  <a:pt x="345003" y="365952"/>
                  <a:pt x="336131" y="365952"/>
                </a:cubicBezTo>
                <a:lnTo>
                  <a:pt x="287636" y="365952"/>
                </a:lnTo>
                <a:cubicBezTo>
                  <a:pt x="278764" y="365952"/>
                  <a:pt x="271606" y="358806"/>
                  <a:pt x="271606" y="349950"/>
                </a:cubicBezTo>
                <a:lnTo>
                  <a:pt x="271606" y="289866"/>
                </a:lnTo>
                <a:cubicBezTo>
                  <a:pt x="271606" y="281010"/>
                  <a:pt x="278764" y="273864"/>
                  <a:pt x="287636" y="273864"/>
                </a:cubicBezTo>
                <a:close/>
                <a:moveTo>
                  <a:pt x="191455" y="273864"/>
                </a:moveTo>
                <a:lnTo>
                  <a:pt x="240051" y="273864"/>
                </a:lnTo>
                <a:cubicBezTo>
                  <a:pt x="248923" y="273864"/>
                  <a:pt x="256081" y="281010"/>
                  <a:pt x="256081" y="289866"/>
                </a:cubicBezTo>
                <a:lnTo>
                  <a:pt x="256081" y="349950"/>
                </a:lnTo>
                <a:cubicBezTo>
                  <a:pt x="256081" y="358806"/>
                  <a:pt x="248923" y="365952"/>
                  <a:pt x="240051" y="365952"/>
                </a:cubicBezTo>
                <a:lnTo>
                  <a:pt x="191455" y="365952"/>
                </a:lnTo>
                <a:cubicBezTo>
                  <a:pt x="182684" y="365952"/>
                  <a:pt x="175425" y="358806"/>
                  <a:pt x="175425" y="349950"/>
                </a:cubicBezTo>
                <a:lnTo>
                  <a:pt x="175425" y="289866"/>
                </a:lnTo>
                <a:cubicBezTo>
                  <a:pt x="175425" y="281010"/>
                  <a:pt x="182684" y="273864"/>
                  <a:pt x="191455" y="273864"/>
                </a:cubicBezTo>
                <a:close/>
                <a:moveTo>
                  <a:pt x="95345" y="273864"/>
                </a:moveTo>
                <a:lnTo>
                  <a:pt x="143941" y="273864"/>
                </a:lnTo>
                <a:cubicBezTo>
                  <a:pt x="152813" y="273864"/>
                  <a:pt x="159971" y="281010"/>
                  <a:pt x="159971" y="289866"/>
                </a:cubicBezTo>
                <a:lnTo>
                  <a:pt x="159971" y="349950"/>
                </a:lnTo>
                <a:cubicBezTo>
                  <a:pt x="159971" y="358806"/>
                  <a:pt x="152813" y="365952"/>
                  <a:pt x="143941" y="365952"/>
                </a:cubicBezTo>
                <a:lnTo>
                  <a:pt x="95345" y="365952"/>
                </a:lnTo>
                <a:cubicBezTo>
                  <a:pt x="86473" y="365952"/>
                  <a:pt x="79315" y="358806"/>
                  <a:pt x="79315" y="349950"/>
                </a:cubicBezTo>
                <a:lnTo>
                  <a:pt x="79315" y="289866"/>
                </a:lnTo>
                <a:cubicBezTo>
                  <a:pt x="79315" y="281010"/>
                  <a:pt x="86473" y="273864"/>
                  <a:pt x="95345" y="273864"/>
                </a:cubicBezTo>
                <a:close/>
                <a:moveTo>
                  <a:pt x="93661" y="265780"/>
                </a:moveTo>
                <a:cubicBezTo>
                  <a:pt x="81260" y="265780"/>
                  <a:pt x="71279" y="275747"/>
                  <a:pt x="71279" y="288130"/>
                </a:cubicBezTo>
                <a:lnTo>
                  <a:pt x="71279" y="466323"/>
                </a:lnTo>
                <a:cubicBezTo>
                  <a:pt x="71279" y="478606"/>
                  <a:pt x="81260" y="488572"/>
                  <a:pt x="93661" y="488572"/>
                </a:cubicBezTo>
                <a:lnTo>
                  <a:pt x="337947" y="488572"/>
                </a:lnTo>
                <a:cubicBezTo>
                  <a:pt x="350247" y="488572"/>
                  <a:pt x="360328" y="478606"/>
                  <a:pt x="360328" y="466323"/>
                </a:cubicBezTo>
                <a:lnTo>
                  <a:pt x="360328" y="288130"/>
                </a:lnTo>
                <a:cubicBezTo>
                  <a:pt x="360328" y="275747"/>
                  <a:pt x="350247" y="265780"/>
                  <a:pt x="337947" y="265780"/>
                </a:cubicBezTo>
                <a:close/>
                <a:moveTo>
                  <a:pt x="199622" y="236283"/>
                </a:moveTo>
                <a:lnTo>
                  <a:pt x="199622" y="252390"/>
                </a:lnTo>
                <a:lnTo>
                  <a:pt x="231885" y="252390"/>
                </a:lnTo>
                <a:lnTo>
                  <a:pt x="231885" y="236283"/>
                </a:lnTo>
                <a:close/>
                <a:moveTo>
                  <a:pt x="184926" y="127088"/>
                </a:moveTo>
                <a:cubicBezTo>
                  <a:pt x="193187" y="135322"/>
                  <a:pt x="204067" y="139841"/>
                  <a:pt x="215754" y="139841"/>
                </a:cubicBezTo>
                <a:cubicBezTo>
                  <a:pt x="227440" y="139841"/>
                  <a:pt x="238421" y="135322"/>
                  <a:pt x="246682" y="127088"/>
                </a:cubicBezTo>
                <a:lnTo>
                  <a:pt x="256152" y="136527"/>
                </a:lnTo>
                <a:cubicBezTo>
                  <a:pt x="245372" y="147272"/>
                  <a:pt x="231067" y="153197"/>
                  <a:pt x="215754" y="153197"/>
                </a:cubicBezTo>
                <a:cubicBezTo>
                  <a:pt x="200541" y="153197"/>
                  <a:pt x="186235" y="147272"/>
                  <a:pt x="175355" y="136527"/>
                </a:cubicBezTo>
                <a:close/>
                <a:moveTo>
                  <a:pt x="274217" y="96675"/>
                </a:moveTo>
                <a:lnTo>
                  <a:pt x="287766" y="96675"/>
                </a:lnTo>
                <a:lnTo>
                  <a:pt x="287766" y="138238"/>
                </a:lnTo>
                <a:lnTo>
                  <a:pt x="274217" y="138238"/>
                </a:lnTo>
                <a:close/>
                <a:moveTo>
                  <a:pt x="143883" y="96675"/>
                </a:moveTo>
                <a:lnTo>
                  <a:pt x="157290" y="96675"/>
                </a:lnTo>
                <a:lnTo>
                  <a:pt x="157290" y="138238"/>
                </a:lnTo>
                <a:lnTo>
                  <a:pt x="143883" y="138238"/>
                </a:lnTo>
                <a:close/>
                <a:moveTo>
                  <a:pt x="99498" y="41613"/>
                </a:moveTo>
                <a:lnTo>
                  <a:pt x="99498" y="194609"/>
                </a:lnTo>
                <a:lnTo>
                  <a:pt x="332080" y="194609"/>
                </a:lnTo>
                <a:lnTo>
                  <a:pt x="332080" y="41613"/>
                </a:lnTo>
                <a:close/>
                <a:moveTo>
                  <a:pt x="98389" y="28226"/>
                </a:moveTo>
                <a:lnTo>
                  <a:pt x="333088" y="28226"/>
                </a:lnTo>
                <a:cubicBezTo>
                  <a:pt x="339943" y="28226"/>
                  <a:pt x="345488" y="33762"/>
                  <a:pt x="345488" y="40607"/>
                </a:cubicBezTo>
                <a:lnTo>
                  <a:pt x="345488" y="195716"/>
                </a:lnTo>
                <a:cubicBezTo>
                  <a:pt x="345488" y="202561"/>
                  <a:pt x="339943" y="208097"/>
                  <a:pt x="333088" y="208097"/>
                </a:cubicBezTo>
                <a:lnTo>
                  <a:pt x="98389" y="208097"/>
                </a:lnTo>
                <a:cubicBezTo>
                  <a:pt x="91635" y="208097"/>
                  <a:pt x="86090" y="202561"/>
                  <a:pt x="86090" y="195716"/>
                </a:cubicBezTo>
                <a:lnTo>
                  <a:pt x="86090" y="40607"/>
                </a:lnTo>
                <a:cubicBezTo>
                  <a:pt x="86090" y="33762"/>
                  <a:pt x="91635" y="28226"/>
                  <a:pt x="98389" y="28226"/>
                </a:cubicBezTo>
                <a:close/>
                <a:moveTo>
                  <a:pt x="98400" y="13390"/>
                </a:moveTo>
                <a:cubicBezTo>
                  <a:pt x="83478" y="13390"/>
                  <a:pt x="71279" y="25571"/>
                  <a:pt x="71279" y="40572"/>
                </a:cubicBezTo>
                <a:lnTo>
                  <a:pt x="71279" y="195711"/>
                </a:lnTo>
                <a:cubicBezTo>
                  <a:pt x="71279" y="210611"/>
                  <a:pt x="83478" y="222792"/>
                  <a:pt x="98400" y="222792"/>
                </a:cubicBezTo>
                <a:lnTo>
                  <a:pt x="333107" y="222792"/>
                </a:lnTo>
                <a:cubicBezTo>
                  <a:pt x="348129" y="222792"/>
                  <a:pt x="360328" y="210611"/>
                  <a:pt x="360328" y="195711"/>
                </a:cubicBezTo>
                <a:lnTo>
                  <a:pt x="360328" y="40572"/>
                </a:lnTo>
                <a:cubicBezTo>
                  <a:pt x="360328" y="25571"/>
                  <a:pt x="348129" y="13390"/>
                  <a:pt x="333107" y="13390"/>
                </a:cubicBezTo>
                <a:close/>
                <a:moveTo>
                  <a:pt x="98400" y="0"/>
                </a:moveTo>
                <a:lnTo>
                  <a:pt x="333107" y="0"/>
                </a:lnTo>
                <a:cubicBezTo>
                  <a:pt x="355489" y="0"/>
                  <a:pt x="373738" y="18222"/>
                  <a:pt x="373738" y="40572"/>
                </a:cubicBezTo>
                <a:lnTo>
                  <a:pt x="373738" y="195711"/>
                </a:lnTo>
                <a:cubicBezTo>
                  <a:pt x="373738" y="218060"/>
                  <a:pt x="355489" y="236283"/>
                  <a:pt x="333107" y="236283"/>
                </a:cubicBezTo>
                <a:lnTo>
                  <a:pt x="245394" y="236283"/>
                </a:lnTo>
                <a:lnTo>
                  <a:pt x="245394" y="252390"/>
                </a:lnTo>
                <a:lnTo>
                  <a:pt x="337947" y="252390"/>
                </a:lnTo>
                <a:cubicBezTo>
                  <a:pt x="356901" y="252390"/>
                  <a:pt x="372528" y="267190"/>
                  <a:pt x="373637" y="285915"/>
                </a:cubicBezTo>
                <a:lnTo>
                  <a:pt x="431507" y="285915"/>
                </a:lnTo>
                <a:lnTo>
                  <a:pt x="431507" y="454343"/>
                </a:lnTo>
                <a:lnTo>
                  <a:pt x="395212" y="454343"/>
                </a:lnTo>
                <a:lnTo>
                  <a:pt x="395212" y="322158"/>
                </a:lnTo>
                <a:lnTo>
                  <a:pt x="373738" y="322158"/>
                </a:lnTo>
                <a:lnTo>
                  <a:pt x="373738" y="466323"/>
                </a:lnTo>
                <a:cubicBezTo>
                  <a:pt x="373738" y="485955"/>
                  <a:pt x="357707" y="501962"/>
                  <a:pt x="338047" y="502063"/>
                </a:cubicBezTo>
                <a:lnTo>
                  <a:pt x="338047" y="527533"/>
                </a:lnTo>
                <a:lnTo>
                  <a:pt x="353775" y="527533"/>
                </a:lnTo>
                <a:lnTo>
                  <a:pt x="353775" y="608274"/>
                </a:lnTo>
                <a:lnTo>
                  <a:pt x="236321" y="608274"/>
                </a:lnTo>
                <a:lnTo>
                  <a:pt x="236321" y="527533"/>
                </a:lnTo>
                <a:lnTo>
                  <a:pt x="252149" y="527533"/>
                </a:lnTo>
                <a:lnTo>
                  <a:pt x="252149" y="502063"/>
                </a:lnTo>
                <a:lnTo>
                  <a:pt x="179358" y="502063"/>
                </a:lnTo>
                <a:lnTo>
                  <a:pt x="179358" y="527533"/>
                </a:lnTo>
                <a:lnTo>
                  <a:pt x="195186" y="527533"/>
                </a:lnTo>
                <a:lnTo>
                  <a:pt x="195186" y="608274"/>
                </a:lnTo>
                <a:lnTo>
                  <a:pt x="77732" y="608274"/>
                </a:lnTo>
                <a:lnTo>
                  <a:pt x="77732" y="527533"/>
                </a:lnTo>
                <a:lnTo>
                  <a:pt x="93560" y="527533"/>
                </a:lnTo>
                <a:lnTo>
                  <a:pt x="93560" y="502063"/>
                </a:lnTo>
                <a:cubicBezTo>
                  <a:pt x="73800" y="501962"/>
                  <a:pt x="57870" y="485955"/>
                  <a:pt x="57870" y="466323"/>
                </a:cubicBezTo>
                <a:lnTo>
                  <a:pt x="57870" y="322158"/>
                </a:lnTo>
                <a:lnTo>
                  <a:pt x="36295" y="322158"/>
                </a:lnTo>
                <a:lnTo>
                  <a:pt x="36295" y="454343"/>
                </a:lnTo>
                <a:lnTo>
                  <a:pt x="0" y="454343"/>
                </a:lnTo>
                <a:lnTo>
                  <a:pt x="0" y="285915"/>
                </a:lnTo>
                <a:lnTo>
                  <a:pt x="57870" y="285915"/>
                </a:lnTo>
                <a:cubicBezTo>
                  <a:pt x="58979" y="267190"/>
                  <a:pt x="74606" y="252390"/>
                  <a:pt x="93661" y="252390"/>
                </a:cubicBezTo>
                <a:lnTo>
                  <a:pt x="186213" y="252390"/>
                </a:lnTo>
                <a:lnTo>
                  <a:pt x="186213" y="236283"/>
                </a:lnTo>
                <a:lnTo>
                  <a:pt x="98400" y="236283"/>
                </a:lnTo>
                <a:cubicBezTo>
                  <a:pt x="76018" y="236283"/>
                  <a:pt x="57870" y="218060"/>
                  <a:pt x="57870" y="195711"/>
                </a:cubicBezTo>
                <a:lnTo>
                  <a:pt x="57870" y="40572"/>
                </a:lnTo>
                <a:cubicBezTo>
                  <a:pt x="57870" y="18222"/>
                  <a:pt x="76018" y="0"/>
                  <a:pt x="98400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0" name="Oval 10">
            <a:extLst>
              <a:ext uri="{FF2B5EF4-FFF2-40B4-BE49-F238E27FC236}">
                <a16:creationId xmlns:a16="http://schemas.microsoft.com/office/drawing/2014/main" xmlns="" id="{622F7069-7571-4E57-97B0-FA14B8D94233}"/>
              </a:ext>
            </a:extLst>
          </p:cNvPr>
          <p:cNvSpPr/>
          <p:nvPr/>
        </p:nvSpPr>
        <p:spPr>
          <a:xfrm>
            <a:off x="10042956" y="3911336"/>
            <a:ext cx="389277" cy="501173"/>
          </a:xfrm>
          <a:custGeom>
            <a:avLst/>
            <a:gdLst>
              <a:gd name="connsiteX0" fmla="*/ 334950 w 471589"/>
              <a:gd name="connsiteY0" fmla="*/ 558263 h 607145"/>
              <a:gd name="connsiteX1" fmla="*/ 334950 w 471589"/>
              <a:gd name="connsiteY1" fmla="*/ 586884 h 607145"/>
              <a:gd name="connsiteX2" fmla="*/ 335639 w 471589"/>
              <a:gd name="connsiteY2" fmla="*/ 587474 h 607145"/>
              <a:gd name="connsiteX3" fmla="*/ 377705 w 471589"/>
              <a:gd name="connsiteY3" fmla="*/ 587474 h 607145"/>
              <a:gd name="connsiteX4" fmla="*/ 378296 w 471589"/>
              <a:gd name="connsiteY4" fmla="*/ 586884 h 607145"/>
              <a:gd name="connsiteX5" fmla="*/ 378296 w 471589"/>
              <a:gd name="connsiteY5" fmla="*/ 573311 h 607145"/>
              <a:gd name="connsiteX6" fmla="*/ 126098 w 471589"/>
              <a:gd name="connsiteY6" fmla="*/ 558263 h 607145"/>
              <a:gd name="connsiteX7" fmla="*/ 82752 w 471589"/>
              <a:gd name="connsiteY7" fmla="*/ 573311 h 607145"/>
              <a:gd name="connsiteX8" fmla="*/ 82752 w 471589"/>
              <a:gd name="connsiteY8" fmla="*/ 586884 h 607145"/>
              <a:gd name="connsiteX9" fmla="*/ 83442 w 471589"/>
              <a:gd name="connsiteY9" fmla="*/ 587474 h 607145"/>
              <a:gd name="connsiteX10" fmla="*/ 125507 w 471589"/>
              <a:gd name="connsiteY10" fmla="*/ 587474 h 607145"/>
              <a:gd name="connsiteX11" fmla="*/ 126098 w 471589"/>
              <a:gd name="connsiteY11" fmla="*/ 586884 h 607145"/>
              <a:gd name="connsiteX12" fmla="*/ 334950 w 471589"/>
              <a:gd name="connsiteY12" fmla="*/ 516265 h 607145"/>
              <a:gd name="connsiteX13" fmla="*/ 334950 w 471589"/>
              <a:gd name="connsiteY13" fmla="*/ 537412 h 607145"/>
              <a:gd name="connsiteX14" fmla="*/ 378296 w 471589"/>
              <a:gd name="connsiteY14" fmla="*/ 552460 h 607145"/>
              <a:gd name="connsiteX15" fmla="*/ 378296 w 471589"/>
              <a:gd name="connsiteY15" fmla="*/ 531314 h 607145"/>
              <a:gd name="connsiteX16" fmla="*/ 126098 w 471589"/>
              <a:gd name="connsiteY16" fmla="*/ 516265 h 607145"/>
              <a:gd name="connsiteX17" fmla="*/ 82752 w 471589"/>
              <a:gd name="connsiteY17" fmla="*/ 531314 h 607145"/>
              <a:gd name="connsiteX18" fmla="*/ 82752 w 471589"/>
              <a:gd name="connsiteY18" fmla="*/ 552460 h 607145"/>
              <a:gd name="connsiteX19" fmla="*/ 126098 w 471589"/>
              <a:gd name="connsiteY19" fmla="*/ 537412 h 607145"/>
              <a:gd name="connsiteX20" fmla="*/ 334950 w 471589"/>
              <a:gd name="connsiteY20" fmla="*/ 481251 h 607145"/>
              <a:gd name="connsiteX21" fmla="*/ 334950 w 471589"/>
              <a:gd name="connsiteY21" fmla="*/ 495512 h 607145"/>
              <a:gd name="connsiteX22" fmla="*/ 378296 w 471589"/>
              <a:gd name="connsiteY22" fmla="*/ 510561 h 607145"/>
              <a:gd name="connsiteX23" fmla="*/ 378296 w 471589"/>
              <a:gd name="connsiteY23" fmla="*/ 481251 h 607145"/>
              <a:gd name="connsiteX24" fmla="*/ 82752 w 471589"/>
              <a:gd name="connsiteY24" fmla="*/ 481251 h 607145"/>
              <a:gd name="connsiteX25" fmla="*/ 82752 w 471589"/>
              <a:gd name="connsiteY25" fmla="*/ 510561 h 607145"/>
              <a:gd name="connsiteX26" fmla="*/ 126098 w 471589"/>
              <a:gd name="connsiteY26" fmla="*/ 495512 h 607145"/>
              <a:gd name="connsiteX27" fmla="*/ 126098 w 471589"/>
              <a:gd name="connsiteY27" fmla="*/ 481251 h 607145"/>
              <a:gd name="connsiteX28" fmla="*/ 183434 w 471589"/>
              <a:gd name="connsiteY28" fmla="*/ 460301 h 607145"/>
              <a:gd name="connsiteX29" fmla="*/ 191512 w 471589"/>
              <a:gd name="connsiteY29" fmla="*/ 476431 h 607145"/>
              <a:gd name="connsiteX30" fmla="*/ 201560 w 471589"/>
              <a:gd name="connsiteY30" fmla="*/ 482628 h 607145"/>
              <a:gd name="connsiteX31" fmla="*/ 259586 w 471589"/>
              <a:gd name="connsiteY31" fmla="*/ 482628 h 607145"/>
              <a:gd name="connsiteX32" fmla="*/ 269634 w 471589"/>
              <a:gd name="connsiteY32" fmla="*/ 476431 h 607145"/>
              <a:gd name="connsiteX33" fmla="*/ 277713 w 471589"/>
              <a:gd name="connsiteY33" fmla="*/ 460301 h 607145"/>
              <a:gd name="connsiteX34" fmla="*/ 156342 w 471589"/>
              <a:gd name="connsiteY34" fmla="*/ 460301 h 607145"/>
              <a:gd name="connsiteX35" fmla="*/ 156342 w 471589"/>
              <a:gd name="connsiteY35" fmla="*/ 471415 h 607145"/>
              <a:gd name="connsiteX36" fmla="*/ 146491 w 471589"/>
              <a:gd name="connsiteY36" fmla="*/ 481251 h 607145"/>
              <a:gd name="connsiteX37" fmla="*/ 145801 w 471589"/>
              <a:gd name="connsiteY37" fmla="*/ 481251 h 607145"/>
              <a:gd name="connsiteX38" fmla="*/ 145801 w 471589"/>
              <a:gd name="connsiteY38" fmla="*/ 524527 h 607145"/>
              <a:gd name="connsiteX39" fmla="*/ 315247 w 471589"/>
              <a:gd name="connsiteY39" fmla="*/ 524527 h 607145"/>
              <a:gd name="connsiteX40" fmla="*/ 315247 w 471589"/>
              <a:gd name="connsiteY40" fmla="*/ 481251 h 607145"/>
              <a:gd name="connsiteX41" fmla="*/ 314656 w 471589"/>
              <a:gd name="connsiteY41" fmla="*/ 481251 h 607145"/>
              <a:gd name="connsiteX42" fmla="*/ 304804 w 471589"/>
              <a:gd name="connsiteY42" fmla="*/ 471415 h 607145"/>
              <a:gd name="connsiteX43" fmla="*/ 304804 w 471589"/>
              <a:gd name="connsiteY43" fmla="*/ 460301 h 607145"/>
              <a:gd name="connsiteX44" fmla="*/ 299681 w 471589"/>
              <a:gd name="connsiteY44" fmla="*/ 460301 h 607145"/>
              <a:gd name="connsiteX45" fmla="*/ 287170 w 471589"/>
              <a:gd name="connsiteY45" fmla="*/ 485185 h 607145"/>
              <a:gd name="connsiteX46" fmla="*/ 259586 w 471589"/>
              <a:gd name="connsiteY46" fmla="*/ 502299 h 607145"/>
              <a:gd name="connsiteX47" fmla="*/ 201560 w 471589"/>
              <a:gd name="connsiteY47" fmla="*/ 502299 h 607145"/>
              <a:gd name="connsiteX48" fmla="*/ 173878 w 471589"/>
              <a:gd name="connsiteY48" fmla="*/ 485185 h 607145"/>
              <a:gd name="connsiteX49" fmla="*/ 161465 w 471589"/>
              <a:gd name="connsiteY49" fmla="*/ 460301 h 607145"/>
              <a:gd name="connsiteX50" fmla="*/ 325098 w 471589"/>
              <a:gd name="connsiteY50" fmla="*/ 439352 h 607145"/>
              <a:gd name="connsiteX51" fmla="*/ 324507 w 471589"/>
              <a:gd name="connsiteY51" fmla="*/ 439942 h 607145"/>
              <a:gd name="connsiteX52" fmla="*/ 324507 w 471589"/>
              <a:gd name="connsiteY52" fmla="*/ 461580 h 607145"/>
              <a:gd name="connsiteX53" fmla="*/ 388837 w 471589"/>
              <a:gd name="connsiteY53" fmla="*/ 461580 h 607145"/>
              <a:gd name="connsiteX54" fmla="*/ 388837 w 471589"/>
              <a:gd name="connsiteY54" fmla="*/ 439942 h 607145"/>
              <a:gd name="connsiteX55" fmla="*/ 388147 w 471589"/>
              <a:gd name="connsiteY55" fmla="*/ 439352 h 607145"/>
              <a:gd name="connsiteX56" fmla="*/ 72900 w 471589"/>
              <a:gd name="connsiteY56" fmla="*/ 439352 h 607145"/>
              <a:gd name="connsiteX57" fmla="*/ 72309 w 471589"/>
              <a:gd name="connsiteY57" fmla="*/ 439942 h 607145"/>
              <a:gd name="connsiteX58" fmla="*/ 72309 w 471589"/>
              <a:gd name="connsiteY58" fmla="*/ 461580 h 607145"/>
              <a:gd name="connsiteX59" fmla="*/ 136639 w 471589"/>
              <a:gd name="connsiteY59" fmla="*/ 461580 h 607145"/>
              <a:gd name="connsiteX60" fmla="*/ 136639 w 471589"/>
              <a:gd name="connsiteY60" fmla="*/ 450466 h 607145"/>
              <a:gd name="connsiteX61" fmla="*/ 136639 w 471589"/>
              <a:gd name="connsiteY61" fmla="*/ 439942 h 607145"/>
              <a:gd name="connsiteX62" fmla="*/ 135950 w 471589"/>
              <a:gd name="connsiteY62" fmla="*/ 439352 h 607145"/>
              <a:gd name="connsiteX63" fmla="*/ 430213 w 471589"/>
              <a:gd name="connsiteY63" fmla="*/ 334407 h 607145"/>
              <a:gd name="connsiteX64" fmla="*/ 419081 w 471589"/>
              <a:gd name="connsiteY64" fmla="*/ 345521 h 607145"/>
              <a:gd name="connsiteX65" fmla="*/ 419081 w 471589"/>
              <a:gd name="connsiteY65" fmla="*/ 346210 h 607145"/>
              <a:gd name="connsiteX66" fmla="*/ 441345 w 471589"/>
              <a:gd name="connsiteY66" fmla="*/ 346210 h 607145"/>
              <a:gd name="connsiteX67" fmla="*/ 441345 w 471589"/>
              <a:gd name="connsiteY67" fmla="*/ 345521 h 607145"/>
              <a:gd name="connsiteX68" fmla="*/ 430213 w 471589"/>
              <a:gd name="connsiteY68" fmla="*/ 334407 h 607145"/>
              <a:gd name="connsiteX69" fmla="*/ 41376 w 471589"/>
              <a:gd name="connsiteY69" fmla="*/ 334407 h 607145"/>
              <a:gd name="connsiteX70" fmla="*/ 30244 w 471589"/>
              <a:gd name="connsiteY70" fmla="*/ 345521 h 607145"/>
              <a:gd name="connsiteX71" fmla="*/ 30244 w 471589"/>
              <a:gd name="connsiteY71" fmla="*/ 346210 h 607145"/>
              <a:gd name="connsiteX72" fmla="*/ 52607 w 471589"/>
              <a:gd name="connsiteY72" fmla="*/ 346210 h 607145"/>
              <a:gd name="connsiteX73" fmla="*/ 52607 w 471589"/>
              <a:gd name="connsiteY73" fmla="*/ 345521 h 607145"/>
              <a:gd name="connsiteX74" fmla="*/ 41376 w 471589"/>
              <a:gd name="connsiteY74" fmla="*/ 334407 h 607145"/>
              <a:gd name="connsiteX75" fmla="*/ 230538 w 471589"/>
              <a:gd name="connsiteY75" fmla="*/ 295105 h 607145"/>
              <a:gd name="connsiteX76" fmla="*/ 249591 w 471589"/>
              <a:gd name="connsiteY76" fmla="*/ 314123 h 607145"/>
              <a:gd name="connsiteX77" fmla="*/ 230538 w 471589"/>
              <a:gd name="connsiteY77" fmla="*/ 333141 h 607145"/>
              <a:gd name="connsiteX78" fmla="*/ 211485 w 471589"/>
              <a:gd name="connsiteY78" fmla="*/ 314123 h 607145"/>
              <a:gd name="connsiteX79" fmla="*/ 230538 w 471589"/>
              <a:gd name="connsiteY79" fmla="*/ 295105 h 607145"/>
              <a:gd name="connsiteX80" fmla="*/ 430213 w 471589"/>
              <a:gd name="connsiteY80" fmla="*/ 250510 h 607145"/>
              <a:gd name="connsiteX81" fmla="*/ 419081 w 471589"/>
              <a:gd name="connsiteY81" fmla="*/ 261624 h 607145"/>
              <a:gd name="connsiteX82" fmla="*/ 430213 w 471589"/>
              <a:gd name="connsiteY82" fmla="*/ 272738 h 607145"/>
              <a:gd name="connsiteX83" fmla="*/ 441345 w 471589"/>
              <a:gd name="connsiteY83" fmla="*/ 261624 h 607145"/>
              <a:gd name="connsiteX84" fmla="*/ 430213 w 471589"/>
              <a:gd name="connsiteY84" fmla="*/ 250510 h 607145"/>
              <a:gd name="connsiteX85" fmla="*/ 41376 w 471589"/>
              <a:gd name="connsiteY85" fmla="*/ 250510 h 607145"/>
              <a:gd name="connsiteX86" fmla="*/ 30244 w 471589"/>
              <a:gd name="connsiteY86" fmla="*/ 261624 h 607145"/>
              <a:gd name="connsiteX87" fmla="*/ 41376 w 471589"/>
              <a:gd name="connsiteY87" fmla="*/ 272738 h 607145"/>
              <a:gd name="connsiteX88" fmla="*/ 52607 w 471589"/>
              <a:gd name="connsiteY88" fmla="*/ 261624 h 607145"/>
              <a:gd name="connsiteX89" fmla="*/ 41376 w 471589"/>
              <a:gd name="connsiteY89" fmla="*/ 250510 h 607145"/>
              <a:gd name="connsiteX90" fmla="*/ 187867 w 471589"/>
              <a:gd name="connsiteY90" fmla="*/ 229462 h 607145"/>
              <a:gd name="connsiteX91" fmla="*/ 187867 w 471589"/>
              <a:gd name="connsiteY91" fmla="*/ 314047 h 607145"/>
              <a:gd name="connsiteX92" fmla="*/ 230524 w 471589"/>
              <a:gd name="connsiteY92" fmla="*/ 356733 h 607145"/>
              <a:gd name="connsiteX93" fmla="*/ 273280 w 471589"/>
              <a:gd name="connsiteY93" fmla="*/ 314047 h 607145"/>
              <a:gd name="connsiteX94" fmla="*/ 273280 w 471589"/>
              <a:gd name="connsiteY94" fmla="*/ 229462 h 607145"/>
              <a:gd name="connsiteX95" fmla="*/ 187867 w 471589"/>
              <a:gd name="connsiteY95" fmla="*/ 187563 h 607145"/>
              <a:gd name="connsiteX96" fmla="*/ 187867 w 471589"/>
              <a:gd name="connsiteY96" fmla="*/ 209791 h 607145"/>
              <a:gd name="connsiteX97" fmla="*/ 273280 w 471589"/>
              <a:gd name="connsiteY97" fmla="*/ 209791 h 607145"/>
              <a:gd name="connsiteX98" fmla="*/ 273280 w 471589"/>
              <a:gd name="connsiteY98" fmla="*/ 187563 h 607145"/>
              <a:gd name="connsiteX99" fmla="*/ 124818 w 471589"/>
              <a:gd name="connsiteY99" fmla="*/ 187563 h 607145"/>
              <a:gd name="connsiteX100" fmla="*/ 124818 w 471589"/>
              <a:gd name="connsiteY100" fmla="*/ 419681 h 607145"/>
              <a:gd name="connsiteX101" fmla="*/ 135950 w 471589"/>
              <a:gd name="connsiteY101" fmla="*/ 419681 h 607145"/>
              <a:gd name="connsiteX102" fmla="*/ 156342 w 471589"/>
              <a:gd name="connsiteY102" fmla="*/ 439942 h 607145"/>
              <a:gd name="connsiteX103" fmla="*/ 156342 w 471589"/>
              <a:gd name="connsiteY103" fmla="*/ 440630 h 607145"/>
              <a:gd name="connsiteX104" fmla="*/ 304804 w 471589"/>
              <a:gd name="connsiteY104" fmla="*/ 440630 h 607145"/>
              <a:gd name="connsiteX105" fmla="*/ 304804 w 471589"/>
              <a:gd name="connsiteY105" fmla="*/ 439942 h 607145"/>
              <a:gd name="connsiteX106" fmla="*/ 325098 w 471589"/>
              <a:gd name="connsiteY106" fmla="*/ 419681 h 607145"/>
              <a:gd name="connsiteX107" fmla="*/ 336329 w 471589"/>
              <a:gd name="connsiteY107" fmla="*/ 419681 h 607145"/>
              <a:gd name="connsiteX108" fmla="*/ 336329 w 471589"/>
              <a:gd name="connsiteY108" fmla="*/ 187563 h 607145"/>
              <a:gd name="connsiteX109" fmla="*/ 292982 w 471589"/>
              <a:gd name="connsiteY109" fmla="*/ 187563 h 607145"/>
              <a:gd name="connsiteX110" fmla="*/ 292982 w 471589"/>
              <a:gd name="connsiteY110" fmla="*/ 314047 h 607145"/>
              <a:gd name="connsiteX111" fmla="*/ 230524 w 471589"/>
              <a:gd name="connsiteY111" fmla="*/ 376404 h 607145"/>
              <a:gd name="connsiteX112" fmla="*/ 168164 w 471589"/>
              <a:gd name="connsiteY112" fmla="*/ 314047 h 607145"/>
              <a:gd name="connsiteX113" fmla="*/ 168164 w 471589"/>
              <a:gd name="connsiteY113" fmla="*/ 187563 h 607145"/>
              <a:gd name="connsiteX114" fmla="*/ 104425 w 471589"/>
              <a:gd name="connsiteY114" fmla="*/ 145565 h 607145"/>
              <a:gd name="connsiteX115" fmla="*/ 93293 w 471589"/>
              <a:gd name="connsiteY115" fmla="*/ 156680 h 607145"/>
              <a:gd name="connsiteX116" fmla="*/ 104425 w 471589"/>
              <a:gd name="connsiteY116" fmla="*/ 167892 h 607145"/>
              <a:gd name="connsiteX117" fmla="*/ 356623 w 471589"/>
              <a:gd name="connsiteY117" fmla="*/ 167892 h 607145"/>
              <a:gd name="connsiteX118" fmla="*/ 367853 w 471589"/>
              <a:gd name="connsiteY118" fmla="*/ 156680 h 607145"/>
              <a:gd name="connsiteX119" fmla="*/ 356623 w 471589"/>
              <a:gd name="connsiteY119" fmla="*/ 145565 h 607145"/>
              <a:gd name="connsiteX120" fmla="*/ 267337 w 471589"/>
              <a:gd name="connsiteY120" fmla="*/ 72107 h 607145"/>
              <a:gd name="connsiteX121" fmla="*/ 261434 w 471589"/>
              <a:gd name="connsiteY121" fmla="*/ 78010 h 607145"/>
              <a:gd name="connsiteX122" fmla="*/ 267337 w 471589"/>
              <a:gd name="connsiteY122" fmla="*/ 83913 h 607145"/>
              <a:gd name="connsiteX123" fmla="*/ 273240 w 471589"/>
              <a:gd name="connsiteY123" fmla="*/ 78010 h 607145"/>
              <a:gd name="connsiteX124" fmla="*/ 267337 w 471589"/>
              <a:gd name="connsiteY124" fmla="*/ 72107 h 607145"/>
              <a:gd name="connsiteX125" fmla="*/ 193773 w 471589"/>
              <a:gd name="connsiteY125" fmla="*/ 72107 h 607145"/>
              <a:gd name="connsiteX126" fmla="*/ 187862 w 471589"/>
              <a:gd name="connsiteY126" fmla="*/ 78010 h 607145"/>
              <a:gd name="connsiteX127" fmla="*/ 193773 w 471589"/>
              <a:gd name="connsiteY127" fmla="*/ 83913 h 607145"/>
              <a:gd name="connsiteX128" fmla="*/ 199685 w 471589"/>
              <a:gd name="connsiteY128" fmla="*/ 78010 h 607145"/>
              <a:gd name="connsiteX129" fmla="*/ 193773 w 471589"/>
              <a:gd name="connsiteY129" fmla="*/ 72107 h 607145"/>
              <a:gd name="connsiteX130" fmla="*/ 267337 w 471589"/>
              <a:gd name="connsiteY130" fmla="*/ 52430 h 607145"/>
              <a:gd name="connsiteX131" fmla="*/ 292917 w 471589"/>
              <a:gd name="connsiteY131" fmla="*/ 78010 h 607145"/>
              <a:gd name="connsiteX132" fmla="*/ 267337 w 471589"/>
              <a:gd name="connsiteY132" fmla="*/ 103590 h 607145"/>
              <a:gd name="connsiteX133" fmla="*/ 241757 w 471589"/>
              <a:gd name="connsiteY133" fmla="*/ 78010 h 607145"/>
              <a:gd name="connsiteX134" fmla="*/ 267337 w 471589"/>
              <a:gd name="connsiteY134" fmla="*/ 52430 h 607145"/>
              <a:gd name="connsiteX135" fmla="*/ 193773 w 471589"/>
              <a:gd name="connsiteY135" fmla="*/ 52430 h 607145"/>
              <a:gd name="connsiteX136" fmla="*/ 219389 w 471589"/>
              <a:gd name="connsiteY136" fmla="*/ 78010 h 607145"/>
              <a:gd name="connsiteX137" fmla="*/ 193773 w 471589"/>
              <a:gd name="connsiteY137" fmla="*/ 103590 h 607145"/>
              <a:gd name="connsiteX138" fmla="*/ 168158 w 471589"/>
              <a:gd name="connsiteY138" fmla="*/ 78010 h 607145"/>
              <a:gd name="connsiteX139" fmla="*/ 193773 w 471589"/>
              <a:gd name="connsiteY139" fmla="*/ 52430 h 607145"/>
              <a:gd name="connsiteX140" fmla="*/ 230524 w 471589"/>
              <a:gd name="connsiteY140" fmla="*/ 19671 h 607145"/>
              <a:gd name="connsiteX141" fmla="*/ 114769 w 471589"/>
              <a:gd name="connsiteY141" fmla="*/ 125894 h 607145"/>
              <a:gd name="connsiteX142" fmla="*/ 346377 w 471589"/>
              <a:gd name="connsiteY142" fmla="*/ 125894 h 607145"/>
              <a:gd name="connsiteX143" fmla="*/ 230524 w 471589"/>
              <a:gd name="connsiteY143" fmla="*/ 19671 h 607145"/>
              <a:gd name="connsiteX144" fmla="*/ 230524 w 471589"/>
              <a:gd name="connsiteY144" fmla="*/ 0 h 607145"/>
              <a:gd name="connsiteX145" fmla="*/ 366277 w 471589"/>
              <a:gd name="connsiteY145" fmla="*/ 127468 h 607145"/>
              <a:gd name="connsiteX146" fmla="*/ 387556 w 471589"/>
              <a:gd name="connsiteY146" fmla="*/ 156680 h 607145"/>
              <a:gd name="connsiteX147" fmla="*/ 386867 w 471589"/>
              <a:gd name="connsiteY147" fmla="*/ 162974 h 607145"/>
              <a:gd name="connsiteX148" fmla="*/ 439671 w 471589"/>
              <a:gd name="connsiteY148" fmla="*/ 232314 h 607145"/>
              <a:gd name="connsiteX149" fmla="*/ 461048 w 471589"/>
              <a:gd name="connsiteY149" fmla="*/ 261624 h 607145"/>
              <a:gd name="connsiteX150" fmla="*/ 440065 w 471589"/>
              <a:gd name="connsiteY150" fmla="*/ 290836 h 607145"/>
              <a:gd name="connsiteX151" fmla="*/ 440065 w 471589"/>
              <a:gd name="connsiteY151" fmla="*/ 316310 h 607145"/>
              <a:gd name="connsiteX152" fmla="*/ 461048 w 471589"/>
              <a:gd name="connsiteY152" fmla="*/ 345521 h 607145"/>
              <a:gd name="connsiteX153" fmla="*/ 461048 w 471589"/>
              <a:gd name="connsiteY153" fmla="*/ 353684 h 607145"/>
              <a:gd name="connsiteX154" fmla="*/ 470506 w 471589"/>
              <a:gd name="connsiteY154" fmla="*/ 372667 h 607145"/>
              <a:gd name="connsiteX155" fmla="*/ 471589 w 471589"/>
              <a:gd name="connsiteY155" fmla="*/ 376995 h 607145"/>
              <a:gd name="connsiteX156" fmla="*/ 471589 w 471589"/>
              <a:gd name="connsiteY156" fmla="*/ 387519 h 607145"/>
              <a:gd name="connsiteX157" fmla="*/ 461738 w 471589"/>
              <a:gd name="connsiteY157" fmla="*/ 397354 h 607145"/>
              <a:gd name="connsiteX158" fmla="*/ 451886 w 471589"/>
              <a:gd name="connsiteY158" fmla="*/ 387519 h 607145"/>
              <a:gd name="connsiteX159" fmla="*/ 451886 w 471589"/>
              <a:gd name="connsiteY159" fmla="*/ 379355 h 607145"/>
              <a:gd name="connsiteX160" fmla="*/ 445187 w 471589"/>
              <a:gd name="connsiteY160" fmla="*/ 365880 h 607145"/>
              <a:gd name="connsiteX161" fmla="*/ 415239 w 471589"/>
              <a:gd name="connsiteY161" fmla="*/ 365880 h 607145"/>
              <a:gd name="connsiteX162" fmla="*/ 408540 w 471589"/>
              <a:gd name="connsiteY162" fmla="*/ 379355 h 607145"/>
              <a:gd name="connsiteX163" fmla="*/ 408540 w 471589"/>
              <a:gd name="connsiteY163" fmla="*/ 387519 h 607145"/>
              <a:gd name="connsiteX164" fmla="*/ 398688 w 471589"/>
              <a:gd name="connsiteY164" fmla="*/ 397354 h 607145"/>
              <a:gd name="connsiteX165" fmla="*/ 388837 w 471589"/>
              <a:gd name="connsiteY165" fmla="*/ 387519 h 607145"/>
              <a:gd name="connsiteX166" fmla="*/ 388837 w 471589"/>
              <a:gd name="connsiteY166" fmla="*/ 376995 h 607145"/>
              <a:gd name="connsiteX167" fmla="*/ 389921 w 471589"/>
              <a:gd name="connsiteY167" fmla="*/ 372667 h 607145"/>
              <a:gd name="connsiteX168" fmla="*/ 399378 w 471589"/>
              <a:gd name="connsiteY168" fmla="*/ 353684 h 607145"/>
              <a:gd name="connsiteX169" fmla="*/ 399378 w 471589"/>
              <a:gd name="connsiteY169" fmla="*/ 345521 h 607145"/>
              <a:gd name="connsiteX170" fmla="*/ 420362 w 471589"/>
              <a:gd name="connsiteY170" fmla="*/ 316310 h 607145"/>
              <a:gd name="connsiteX171" fmla="*/ 420362 w 471589"/>
              <a:gd name="connsiteY171" fmla="*/ 290836 h 607145"/>
              <a:gd name="connsiteX172" fmla="*/ 399378 w 471589"/>
              <a:gd name="connsiteY172" fmla="*/ 261624 h 607145"/>
              <a:gd name="connsiteX173" fmla="*/ 419869 w 471589"/>
              <a:gd name="connsiteY173" fmla="*/ 232610 h 607145"/>
              <a:gd name="connsiteX174" fmla="*/ 378789 w 471589"/>
              <a:gd name="connsiteY174" fmla="*/ 180973 h 607145"/>
              <a:gd name="connsiteX175" fmla="*/ 376818 w 471589"/>
              <a:gd name="connsiteY175" fmla="*/ 179990 h 607145"/>
              <a:gd name="connsiteX176" fmla="*/ 356623 w 471589"/>
              <a:gd name="connsiteY176" fmla="*/ 187563 h 607145"/>
              <a:gd name="connsiteX177" fmla="*/ 356032 w 471589"/>
              <a:gd name="connsiteY177" fmla="*/ 187563 h 607145"/>
              <a:gd name="connsiteX178" fmla="*/ 356032 w 471589"/>
              <a:gd name="connsiteY178" fmla="*/ 419681 h 607145"/>
              <a:gd name="connsiteX179" fmla="*/ 388147 w 471589"/>
              <a:gd name="connsiteY179" fmla="*/ 419681 h 607145"/>
              <a:gd name="connsiteX180" fmla="*/ 408540 w 471589"/>
              <a:gd name="connsiteY180" fmla="*/ 439942 h 607145"/>
              <a:gd name="connsiteX181" fmla="*/ 408540 w 471589"/>
              <a:gd name="connsiteY181" fmla="*/ 471415 h 607145"/>
              <a:gd name="connsiteX182" fmla="*/ 398688 w 471589"/>
              <a:gd name="connsiteY182" fmla="*/ 481251 h 607145"/>
              <a:gd name="connsiteX183" fmla="*/ 397999 w 471589"/>
              <a:gd name="connsiteY183" fmla="*/ 481251 h 607145"/>
              <a:gd name="connsiteX184" fmla="*/ 397999 w 471589"/>
              <a:gd name="connsiteY184" fmla="*/ 586884 h 607145"/>
              <a:gd name="connsiteX185" fmla="*/ 377705 w 471589"/>
              <a:gd name="connsiteY185" fmla="*/ 607145 h 607145"/>
              <a:gd name="connsiteX186" fmla="*/ 335639 w 471589"/>
              <a:gd name="connsiteY186" fmla="*/ 607145 h 607145"/>
              <a:gd name="connsiteX187" fmla="*/ 315247 w 471589"/>
              <a:gd name="connsiteY187" fmla="*/ 586884 h 607145"/>
              <a:gd name="connsiteX188" fmla="*/ 315247 w 471589"/>
              <a:gd name="connsiteY188" fmla="*/ 544198 h 607145"/>
              <a:gd name="connsiteX189" fmla="*/ 145801 w 471589"/>
              <a:gd name="connsiteY189" fmla="*/ 544198 h 607145"/>
              <a:gd name="connsiteX190" fmla="*/ 145801 w 471589"/>
              <a:gd name="connsiteY190" fmla="*/ 586884 h 607145"/>
              <a:gd name="connsiteX191" fmla="*/ 125507 w 471589"/>
              <a:gd name="connsiteY191" fmla="*/ 607145 h 607145"/>
              <a:gd name="connsiteX192" fmla="*/ 83442 w 471589"/>
              <a:gd name="connsiteY192" fmla="*/ 607145 h 607145"/>
              <a:gd name="connsiteX193" fmla="*/ 63049 w 471589"/>
              <a:gd name="connsiteY193" fmla="*/ 586884 h 607145"/>
              <a:gd name="connsiteX194" fmla="*/ 63049 w 471589"/>
              <a:gd name="connsiteY194" fmla="*/ 481251 h 607145"/>
              <a:gd name="connsiteX195" fmla="*/ 62458 w 471589"/>
              <a:gd name="connsiteY195" fmla="*/ 481251 h 607145"/>
              <a:gd name="connsiteX196" fmla="*/ 52607 w 471589"/>
              <a:gd name="connsiteY196" fmla="*/ 471415 h 607145"/>
              <a:gd name="connsiteX197" fmla="*/ 52607 w 471589"/>
              <a:gd name="connsiteY197" fmla="*/ 439942 h 607145"/>
              <a:gd name="connsiteX198" fmla="*/ 72900 w 471589"/>
              <a:gd name="connsiteY198" fmla="*/ 419681 h 607145"/>
              <a:gd name="connsiteX199" fmla="*/ 105115 w 471589"/>
              <a:gd name="connsiteY199" fmla="*/ 419681 h 607145"/>
              <a:gd name="connsiteX200" fmla="*/ 105115 w 471589"/>
              <a:gd name="connsiteY200" fmla="*/ 187563 h 607145"/>
              <a:gd name="connsiteX201" fmla="*/ 104425 w 471589"/>
              <a:gd name="connsiteY201" fmla="*/ 187563 h 607145"/>
              <a:gd name="connsiteX202" fmla="*/ 88170 w 471589"/>
              <a:gd name="connsiteY202" fmla="*/ 182940 h 607145"/>
              <a:gd name="connsiteX203" fmla="*/ 51818 w 471589"/>
              <a:gd name="connsiteY203" fmla="*/ 232610 h 607145"/>
              <a:gd name="connsiteX204" fmla="*/ 72309 w 471589"/>
              <a:gd name="connsiteY204" fmla="*/ 261624 h 607145"/>
              <a:gd name="connsiteX205" fmla="*/ 51227 w 471589"/>
              <a:gd name="connsiteY205" fmla="*/ 290836 h 607145"/>
              <a:gd name="connsiteX206" fmla="*/ 51227 w 471589"/>
              <a:gd name="connsiteY206" fmla="*/ 316310 h 607145"/>
              <a:gd name="connsiteX207" fmla="*/ 72309 w 471589"/>
              <a:gd name="connsiteY207" fmla="*/ 345521 h 607145"/>
              <a:gd name="connsiteX208" fmla="*/ 72309 w 471589"/>
              <a:gd name="connsiteY208" fmla="*/ 353684 h 607145"/>
              <a:gd name="connsiteX209" fmla="*/ 81767 w 471589"/>
              <a:gd name="connsiteY209" fmla="*/ 372667 h 607145"/>
              <a:gd name="connsiteX210" fmla="*/ 82752 w 471589"/>
              <a:gd name="connsiteY210" fmla="*/ 376995 h 607145"/>
              <a:gd name="connsiteX211" fmla="*/ 82752 w 471589"/>
              <a:gd name="connsiteY211" fmla="*/ 387519 h 607145"/>
              <a:gd name="connsiteX212" fmla="*/ 72900 w 471589"/>
              <a:gd name="connsiteY212" fmla="*/ 397354 h 607145"/>
              <a:gd name="connsiteX213" fmla="*/ 63049 w 471589"/>
              <a:gd name="connsiteY213" fmla="*/ 387519 h 607145"/>
              <a:gd name="connsiteX214" fmla="*/ 63049 w 471589"/>
              <a:gd name="connsiteY214" fmla="*/ 379355 h 607145"/>
              <a:gd name="connsiteX215" fmla="*/ 56350 w 471589"/>
              <a:gd name="connsiteY215" fmla="*/ 365880 h 607145"/>
              <a:gd name="connsiteX216" fmla="*/ 26500 w 471589"/>
              <a:gd name="connsiteY216" fmla="*/ 365880 h 607145"/>
              <a:gd name="connsiteX217" fmla="*/ 19703 w 471589"/>
              <a:gd name="connsiteY217" fmla="*/ 379355 h 607145"/>
              <a:gd name="connsiteX218" fmla="*/ 19703 w 471589"/>
              <a:gd name="connsiteY218" fmla="*/ 387519 h 607145"/>
              <a:gd name="connsiteX219" fmla="*/ 9851 w 471589"/>
              <a:gd name="connsiteY219" fmla="*/ 397354 h 607145"/>
              <a:gd name="connsiteX220" fmla="*/ 0 w 471589"/>
              <a:gd name="connsiteY220" fmla="*/ 387519 h 607145"/>
              <a:gd name="connsiteX221" fmla="*/ 0 w 471589"/>
              <a:gd name="connsiteY221" fmla="*/ 376995 h 607145"/>
              <a:gd name="connsiteX222" fmla="*/ 1083 w 471589"/>
              <a:gd name="connsiteY222" fmla="*/ 372667 h 607145"/>
              <a:gd name="connsiteX223" fmla="*/ 10541 w 471589"/>
              <a:gd name="connsiteY223" fmla="*/ 353684 h 607145"/>
              <a:gd name="connsiteX224" fmla="*/ 10541 w 471589"/>
              <a:gd name="connsiteY224" fmla="*/ 345521 h 607145"/>
              <a:gd name="connsiteX225" fmla="*/ 31524 w 471589"/>
              <a:gd name="connsiteY225" fmla="*/ 316310 h 607145"/>
              <a:gd name="connsiteX226" fmla="*/ 31524 w 471589"/>
              <a:gd name="connsiteY226" fmla="*/ 290836 h 607145"/>
              <a:gd name="connsiteX227" fmla="*/ 10541 w 471589"/>
              <a:gd name="connsiteY227" fmla="*/ 261624 h 607145"/>
              <a:gd name="connsiteX228" fmla="*/ 32017 w 471589"/>
              <a:gd name="connsiteY228" fmla="*/ 232314 h 607145"/>
              <a:gd name="connsiteX229" fmla="*/ 75462 w 471589"/>
              <a:gd name="connsiteY229" fmla="*/ 167302 h 607145"/>
              <a:gd name="connsiteX230" fmla="*/ 73590 w 471589"/>
              <a:gd name="connsiteY230" fmla="*/ 156680 h 607145"/>
              <a:gd name="connsiteX231" fmla="*/ 94869 w 471589"/>
              <a:gd name="connsiteY231" fmla="*/ 127468 h 607145"/>
              <a:gd name="connsiteX232" fmla="*/ 230524 w 471589"/>
              <a:gd name="connsiteY232" fmla="*/ 0 h 607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</a:cxnLst>
            <a:rect l="l" t="t" r="r" b="b"/>
            <a:pathLst>
              <a:path w="471589" h="607145">
                <a:moveTo>
                  <a:pt x="334950" y="558263"/>
                </a:moveTo>
                <a:lnTo>
                  <a:pt x="334950" y="586884"/>
                </a:lnTo>
                <a:cubicBezTo>
                  <a:pt x="334950" y="587179"/>
                  <a:pt x="335245" y="587474"/>
                  <a:pt x="335639" y="587474"/>
                </a:cubicBezTo>
                <a:lnTo>
                  <a:pt x="377705" y="587474"/>
                </a:lnTo>
                <a:cubicBezTo>
                  <a:pt x="378000" y="587474"/>
                  <a:pt x="378296" y="587179"/>
                  <a:pt x="378296" y="586884"/>
                </a:cubicBezTo>
                <a:lnTo>
                  <a:pt x="378296" y="573311"/>
                </a:lnTo>
                <a:close/>
                <a:moveTo>
                  <a:pt x="126098" y="558263"/>
                </a:moveTo>
                <a:lnTo>
                  <a:pt x="82752" y="573311"/>
                </a:lnTo>
                <a:lnTo>
                  <a:pt x="82752" y="586884"/>
                </a:lnTo>
                <a:cubicBezTo>
                  <a:pt x="82752" y="587179"/>
                  <a:pt x="83047" y="587474"/>
                  <a:pt x="83442" y="587474"/>
                </a:cubicBezTo>
                <a:lnTo>
                  <a:pt x="125507" y="587474"/>
                </a:lnTo>
                <a:cubicBezTo>
                  <a:pt x="125803" y="587474"/>
                  <a:pt x="126098" y="587179"/>
                  <a:pt x="126098" y="586884"/>
                </a:cubicBezTo>
                <a:close/>
                <a:moveTo>
                  <a:pt x="334950" y="516265"/>
                </a:moveTo>
                <a:lnTo>
                  <a:pt x="334950" y="537412"/>
                </a:lnTo>
                <a:lnTo>
                  <a:pt x="378296" y="552460"/>
                </a:lnTo>
                <a:lnTo>
                  <a:pt x="378296" y="531314"/>
                </a:lnTo>
                <a:close/>
                <a:moveTo>
                  <a:pt x="126098" y="516265"/>
                </a:moveTo>
                <a:lnTo>
                  <a:pt x="82752" y="531314"/>
                </a:lnTo>
                <a:lnTo>
                  <a:pt x="82752" y="552460"/>
                </a:lnTo>
                <a:lnTo>
                  <a:pt x="126098" y="537412"/>
                </a:lnTo>
                <a:close/>
                <a:moveTo>
                  <a:pt x="334950" y="481251"/>
                </a:moveTo>
                <a:lnTo>
                  <a:pt x="334950" y="495512"/>
                </a:lnTo>
                <a:lnTo>
                  <a:pt x="378296" y="510561"/>
                </a:lnTo>
                <a:lnTo>
                  <a:pt x="378296" y="481251"/>
                </a:lnTo>
                <a:close/>
                <a:moveTo>
                  <a:pt x="82752" y="481251"/>
                </a:moveTo>
                <a:lnTo>
                  <a:pt x="82752" y="510561"/>
                </a:lnTo>
                <a:lnTo>
                  <a:pt x="126098" y="495512"/>
                </a:lnTo>
                <a:lnTo>
                  <a:pt x="126098" y="481251"/>
                </a:lnTo>
                <a:close/>
                <a:moveTo>
                  <a:pt x="183434" y="460301"/>
                </a:moveTo>
                <a:lnTo>
                  <a:pt x="191512" y="476431"/>
                </a:lnTo>
                <a:cubicBezTo>
                  <a:pt x="193384" y="480267"/>
                  <a:pt x="197226" y="482628"/>
                  <a:pt x="201560" y="482628"/>
                </a:cubicBezTo>
                <a:lnTo>
                  <a:pt x="259586" y="482628"/>
                </a:lnTo>
                <a:cubicBezTo>
                  <a:pt x="263822" y="482628"/>
                  <a:pt x="267664" y="480267"/>
                  <a:pt x="269634" y="476431"/>
                </a:cubicBezTo>
                <a:lnTo>
                  <a:pt x="277713" y="460301"/>
                </a:lnTo>
                <a:close/>
                <a:moveTo>
                  <a:pt x="156342" y="460301"/>
                </a:moveTo>
                <a:lnTo>
                  <a:pt x="156342" y="471415"/>
                </a:lnTo>
                <a:cubicBezTo>
                  <a:pt x="156342" y="476923"/>
                  <a:pt x="151909" y="481251"/>
                  <a:pt x="146491" y="481251"/>
                </a:cubicBezTo>
                <a:lnTo>
                  <a:pt x="145801" y="481251"/>
                </a:lnTo>
                <a:lnTo>
                  <a:pt x="145801" y="524527"/>
                </a:lnTo>
                <a:lnTo>
                  <a:pt x="315247" y="524527"/>
                </a:lnTo>
                <a:lnTo>
                  <a:pt x="315247" y="481251"/>
                </a:lnTo>
                <a:lnTo>
                  <a:pt x="314656" y="481251"/>
                </a:lnTo>
                <a:cubicBezTo>
                  <a:pt x="309139" y="481251"/>
                  <a:pt x="304804" y="476923"/>
                  <a:pt x="304804" y="471415"/>
                </a:cubicBezTo>
                <a:lnTo>
                  <a:pt x="304804" y="460301"/>
                </a:lnTo>
                <a:lnTo>
                  <a:pt x="299681" y="460301"/>
                </a:lnTo>
                <a:lnTo>
                  <a:pt x="287170" y="485185"/>
                </a:lnTo>
                <a:cubicBezTo>
                  <a:pt x="281949" y="495709"/>
                  <a:pt x="271408" y="502299"/>
                  <a:pt x="259586" y="502299"/>
                </a:cubicBezTo>
                <a:lnTo>
                  <a:pt x="201560" y="502299"/>
                </a:lnTo>
                <a:cubicBezTo>
                  <a:pt x="189739" y="502299"/>
                  <a:pt x="179198" y="495709"/>
                  <a:pt x="173878" y="485185"/>
                </a:cubicBezTo>
                <a:lnTo>
                  <a:pt x="161465" y="460301"/>
                </a:lnTo>
                <a:close/>
                <a:moveTo>
                  <a:pt x="325098" y="439352"/>
                </a:moveTo>
                <a:cubicBezTo>
                  <a:pt x="324803" y="439352"/>
                  <a:pt x="324507" y="439647"/>
                  <a:pt x="324507" y="439942"/>
                </a:cubicBezTo>
                <a:lnTo>
                  <a:pt x="324507" y="461580"/>
                </a:lnTo>
                <a:lnTo>
                  <a:pt x="388837" y="461580"/>
                </a:lnTo>
                <a:lnTo>
                  <a:pt x="388837" y="439942"/>
                </a:lnTo>
                <a:cubicBezTo>
                  <a:pt x="388837" y="439647"/>
                  <a:pt x="388541" y="439352"/>
                  <a:pt x="388147" y="439352"/>
                </a:cubicBezTo>
                <a:close/>
                <a:moveTo>
                  <a:pt x="72900" y="439352"/>
                </a:moveTo>
                <a:cubicBezTo>
                  <a:pt x="72605" y="439352"/>
                  <a:pt x="72309" y="439647"/>
                  <a:pt x="72309" y="439942"/>
                </a:cubicBezTo>
                <a:lnTo>
                  <a:pt x="72309" y="461580"/>
                </a:lnTo>
                <a:lnTo>
                  <a:pt x="136639" y="461580"/>
                </a:lnTo>
                <a:lnTo>
                  <a:pt x="136639" y="450466"/>
                </a:lnTo>
                <a:lnTo>
                  <a:pt x="136639" y="439942"/>
                </a:lnTo>
                <a:cubicBezTo>
                  <a:pt x="136639" y="439647"/>
                  <a:pt x="136344" y="439352"/>
                  <a:pt x="135950" y="439352"/>
                </a:cubicBezTo>
                <a:close/>
                <a:moveTo>
                  <a:pt x="430213" y="334407"/>
                </a:moveTo>
                <a:cubicBezTo>
                  <a:pt x="424105" y="334407"/>
                  <a:pt x="419081" y="339423"/>
                  <a:pt x="419081" y="345521"/>
                </a:cubicBezTo>
                <a:lnTo>
                  <a:pt x="419081" y="346210"/>
                </a:lnTo>
                <a:lnTo>
                  <a:pt x="441345" y="346210"/>
                </a:lnTo>
                <a:lnTo>
                  <a:pt x="441345" y="345521"/>
                </a:lnTo>
                <a:cubicBezTo>
                  <a:pt x="441345" y="339423"/>
                  <a:pt x="436321" y="334407"/>
                  <a:pt x="430213" y="334407"/>
                </a:cubicBezTo>
                <a:close/>
                <a:moveTo>
                  <a:pt x="41376" y="334407"/>
                </a:moveTo>
                <a:cubicBezTo>
                  <a:pt x="35268" y="334407"/>
                  <a:pt x="30244" y="339423"/>
                  <a:pt x="30244" y="345521"/>
                </a:cubicBezTo>
                <a:lnTo>
                  <a:pt x="30244" y="346210"/>
                </a:lnTo>
                <a:lnTo>
                  <a:pt x="52607" y="346210"/>
                </a:lnTo>
                <a:lnTo>
                  <a:pt x="52607" y="345521"/>
                </a:lnTo>
                <a:cubicBezTo>
                  <a:pt x="52607" y="339423"/>
                  <a:pt x="47582" y="334407"/>
                  <a:pt x="41376" y="334407"/>
                </a:cubicBezTo>
                <a:close/>
                <a:moveTo>
                  <a:pt x="230538" y="295105"/>
                </a:moveTo>
                <a:cubicBezTo>
                  <a:pt x="241061" y="295105"/>
                  <a:pt x="249591" y="303620"/>
                  <a:pt x="249591" y="314123"/>
                </a:cubicBezTo>
                <a:cubicBezTo>
                  <a:pt x="249591" y="324626"/>
                  <a:pt x="241061" y="333141"/>
                  <a:pt x="230538" y="333141"/>
                </a:cubicBezTo>
                <a:cubicBezTo>
                  <a:pt x="220015" y="333141"/>
                  <a:pt x="211485" y="324626"/>
                  <a:pt x="211485" y="314123"/>
                </a:cubicBezTo>
                <a:cubicBezTo>
                  <a:pt x="211485" y="303620"/>
                  <a:pt x="220015" y="295105"/>
                  <a:pt x="230538" y="295105"/>
                </a:cubicBezTo>
                <a:close/>
                <a:moveTo>
                  <a:pt x="430213" y="250510"/>
                </a:moveTo>
                <a:cubicBezTo>
                  <a:pt x="424105" y="250510"/>
                  <a:pt x="419081" y="255526"/>
                  <a:pt x="419081" y="261624"/>
                </a:cubicBezTo>
                <a:cubicBezTo>
                  <a:pt x="419081" y="267722"/>
                  <a:pt x="424105" y="272738"/>
                  <a:pt x="430213" y="272738"/>
                </a:cubicBezTo>
                <a:cubicBezTo>
                  <a:pt x="436321" y="272738"/>
                  <a:pt x="441345" y="267722"/>
                  <a:pt x="441345" y="261624"/>
                </a:cubicBezTo>
                <a:cubicBezTo>
                  <a:pt x="441345" y="255526"/>
                  <a:pt x="436321" y="250510"/>
                  <a:pt x="430213" y="250510"/>
                </a:cubicBezTo>
                <a:close/>
                <a:moveTo>
                  <a:pt x="41376" y="250510"/>
                </a:moveTo>
                <a:cubicBezTo>
                  <a:pt x="35268" y="250510"/>
                  <a:pt x="30244" y="255526"/>
                  <a:pt x="30244" y="261624"/>
                </a:cubicBezTo>
                <a:cubicBezTo>
                  <a:pt x="30244" y="267722"/>
                  <a:pt x="35268" y="272738"/>
                  <a:pt x="41376" y="272738"/>
                </a:cubicBezTo>
                <a:cubicBezTo>
                  <a:pt x="47582" y="272738"/>
                  <a:pt x="52607" y="267722"/>
                  <a:pt x="52607" y="261624"/>
                </a:cubicBezTo>
                <a:cubicBezTo>
                  <a:pt x="52607" y="255526"/>
                  <a:pt x="47582" y="250510"/>
                  <a:pt x="41376" y="250510"/>
                </a:cubicBezTo>
                <a:close/>
                <a:moveTo>
                  <a:pt x="187867" y="229462"/>
                </a:moveTo>
                <a:lnTo>
                  <a:pt x="187867" y="314047"/>
                </a:lnTo>
                <a:cubicBezTo>
                  <a:pt x="187867" y="337554"/>
                  <a:pt x="206979" y="356733"/>
                  <a:pt x="230524" y="356733"/>
                </a:cubicBezTo>
                <a:cubicBezTo>
                  <a:pt x="254069" y="356733"/>
                  <a:pt x="273280" y="337554"/>
                  <a:pt x="273280" y="314047"/>
                </a:cubicBezTo>
                <a:lnTo>
                  <a:pt x="273280" y="229462"/>
                </a:lnTo>
                <a:close/>
                <a:moveTo>
                  <a:pt x="187867" y="187563"/>
                </a:moveTo>
                <a:lnTo>
                  <a:pt x="187867" y="209791"/>
                </a:lnTo>
                <a:lnTo>
                  <a:pt x="273280" y="209791"/>
                </a:lnTo>
                <a:lnTo>
                  <a:pt x="273280" y="187563"/>
                </a:lnTo>
                <a:close/>
                <a:moveTo>
                  <a:pt x="124818" y="187563"/>
                </a:moveTo>
                <a:lnTo>
                  <a:pt x="124818" y="419681"/>
                </a:lnTo>
                <a:lnTo>
                  <a:pt x="135950" y="419681"/>
                </a:lnTo>
                <a:cubicBezTo>
                  <a:pt x="147180" y="419681"/>
                  <a:pt x="156342" y="428729"/>
                  <a:pt x="156342" y="439942"/>
                </a:cubicBezTo>
                <a:lnTo>
                  <a:pt x="156342" y="440630"/>
                </a:lnTo>
                <a:lnTo>
                  <a:pt x="304804" y="440630"/>
                </a:lnTo>
                <a:lnTo>
                  <a:pt x="304804" y="439942"/>
                </a:lnTo>
                <a:cubicBezTo>
                  <a:pt x="304804" y="428729"/>
                  <a:pt x="313867" y="419681"/>
                  <a:pt x="325098" y="419681"/>
                </a:cubicBezTo>
                <a:lnTo>
                  <a:pt x="336329" y="419681"/>
                </a:lnTo>
                <a:lnTo>
                  <a:pt x="336329" y="187563"/>
                </a:lnTo>
                <a:lnTo>
                  <a:pt x="292982" y="187563"/>
                </a:lnTo>
                <a:lnTo>
                  <a:pt x="292982" y="314047"/>
                </a:lnTo>
                <a:cubicBezTo>
                  <a:pt x="292982" y="348472"/>
                  <a:pt x="265004" y="376404"/>
                  <a:pt x="230524" y="376404"/>
                </a:cubicBezTo>
                <a:cubicBezTo>
                  <a:pt x="196142" y="376404"/>
                  <a:pt x="168164" y="348472"/>
                  <a:pt x="168164" y="314047"/>
                </a:cubicBezTo>
                <a:lnTo>
                  <a:pt x="168164" y="187563"/>
                </a:lnTo>
                <a:close/>
                <a:moveTo>
                  <a:pt x="104425" y="145565"/>
                </a:moveTo>
                <a:cubicBezTo>
                  <a:pt x="98317" y="145565"/>
                  <a:pt x="93293" y="150582"/>
                  <a:pt x="93293" y="156680"/>
                </a:cubicBezTo>
                <a:cubicBezTo>
                  <a:pt x="93293" y="162876"/>
                  <a:pt x="98317" y="167892"/>
                  <a:pt x="104425" y="167892"/>
                </a:cubicBezTo>
                <a:lnTo>
                  <a:pt x="356623" y="167892"/>
                </a:lnTo>
                <a:cubicBezTo>
                  <a:pt x="362829" y="167892"/>
                  <a:pt x="367853" y="162876"/>
                  <a:pt x="367853" y="156680"/>
                </a:cubicBezTo>
                <a:cubicBezTo>
                  <a:pt x="367853" y="150582"/>
                  <a:pt x="362829" y="145565"/>
                  <a:pt x="356623" y="145565"/>
                </a:cubicBezTo>
                <a:close/>
                <a:moveTo>
                  <a:pt x="267337" y="72107"/>
                </a:moveTo>
                <a:cubicBezTo>
                  <a:pt x="264091" y="72107"/>
                  <a:pt x="261434" y="74763"/>
                  <a:pt x="261434" y="78010"/>
                </a:cubicBezTo>
                <a:cubicBezTo>
                  <a:pt x="261434" y="81257"/>
                  <a:pt x="264091" y="83913"/>
                  <a:pt x="267337" y="83913"/>
                </a:cubicBezTo>
                <a:cubicBezTo>
                  <a:pt x="270584" y="83913"/>
                  <a:pt x="273240" y="81257"/>
                  <a:pt x="273240" y="78010"/>
                </a:cubicBezTo>
                <a:cubicBezTo>
                  <a:pt x="273240" y="74763"/>
                  <a:pt x="270584" y="72107"/>
                  <a:pt x="267337" y="72107"/>
                </a:cubicBezTo>
                <a:close/>
                <a:moveTo>
                  <a:pt x="193773" y="72107"/>
                </a:moveTo>
                <a:cubicBezTo>
                  <a:pt x="190522" y="72107"/>
                  <a:pt x="187862" y="74763"/>
                  <a:pt x="187862" y="78010"/>
                </a:cubicBezTo>
                <a:cubicBezTo>
                  <a:pt x="187862" y="81257"/>
                  <a:pt x="190522" y="83913"/>
                  <a:pt x="193773" y="83913"/>
                </a:cubicBezTo>
                <a:cubicBezTo>
                  <a:pt x="197024" y="83913"/>
                  <a:pt x="199685" y="81257"/>
                  <a:pt x="199685" y="78010"/>
                </a:cubicBezTo>
                <a:cubicBezTo>
                  <a:pt x="199685" y="74763"/>
                  <a:pt x="197024" y="72107"/>
                  <a:pt x="193773" y="72107"/>
                </a:cubicBezTo>
                <a:close/>
                <a:moveTo>
                  <a:pt x="267337" y="52430"/>
                </a:moveTo>
                <a:cubicBezTo>
                  <a:pt x="281406" y="52430"/>
                  <a:pt x="292917" y="63941"/>
                  <a:pt x="292917" y="78010"/>
                </a:cubicBezTo>
                <a:cubicBezTo>
                  <a:pt x="292917" y="92178"/>
                  <a:pt x="281406" y="103590"/>
                  <a:pt x="267337" y="103590"/>
                </a:cubicBezTo>
                <a:cubicBezTo>
                  <a:pt x="253170" y="103590"/>
                  <a:pt x="241757" y="92178"/>
                  <a:pt x="241757" y="78010"/>
                </a:cubicBezTo>
                <a:cubicBezTo>
                  <a:pt x="241757" y="63941"/>
                  <a:pt x="253170" y="52430"/>
                  <a:pt x="267337" y="52430"/>
                </a:cubicBezTo>
                <a:close/>
                <a:moveTo>
                  <a:pt x="193773" y="52430"/>
                </a:moveTo>
                <a:cubicBezTo>
                  <a:pt x="207862" y="52430"/>
                  <a:pt x="219389" y="63941"/>
                  <a:pt x="219389" y="78010"/>
                </a:cubicBezTo>
                <a:cubicBezTo>
                  <a:pt x="219389" y="92178"/>
                  <a:pt x="207862" y="103590"/>
                  <a:pt x="193773" y="103590"/>
                </a:cubicBezTo>
                <a:cubicBezTo>
                  <a:pt x="179685" y="103590"/>
                  <a:pt x="168158" y="92178"/>
                  <a:pt x="168158" y="78010"/>
                </a:cubicBezTo>
                <a:cubicBezTo>
                  <a:pt x="168158" y="63941"/>
                  <a:pt x="179685" y="52430"/>
                  <a:pt x="193773" y="52430"/>
                </a:cubicBezTo>
                <a:close/>
                <a:moveTo>
                  <a:pt x="230524" y="19671"/>
                </a:moveTo>
                <a:cubicBezTo>
                  <a:pt x="169740" y="19671"/>
                  <a:pt x="119793" y="66488"/>
                  <a:pt x="114769" y="125894"/>
                </a:cubicBezTo>
                <a:lnTo>
                  <a:pt x="346377" y="125894"/>
                </a:lnTo>
                <a:cubicBezTo>
                  <a:pt x="341353" y="66488"/>
                  <a:pt x="291308" y="19671"/>
                  <a:pt x="230524" y="19671"/>
                </a:cubicBezTo>
                <a:close/>
                <a:moveTo>
                  <a:pt x="230524" y="0"/>
                </a:moveTo>
                <a:cubicBezTo>
                  <a:pt x="302735" y="0"/>
                  <a:pt x="361943" y="56456"/>
                  <a:pt x="366277" y="127468"/>
                </a:cubicBezTo>
                <a:cubicBezTo>
                  <a:pt x="378592" y="131501"/>
                  <a:pt x="387556" y="143107"/>
                  <a:pt x="387556" y="156680"/>
                </a:cubicBezTo>
                <a:cubicBezTo>
                  <a:pt x="387556" y="158843"/>
                  <a:pt x="387261" y="161007"/>
                  <a:pt x="386867" y="162974"/>
                </a:cubicBezTo>
                <a:cubicBezTo>
                  <a:pt x="416126" y="174383"/>
                  <a:pt x="436518" y="201431"/>
                  <a:pt x="439671" y="232314"/>
                </a:cubicBezTo>
                <a:cubicBezTo>
                  <a:pt x="452083" y="236249"/>
                  <a:pt x="461048" y="247953"/>
                  <a:pt x="461048" y="261624"/>
                </a:cubicBezTo>
                <a:cubicBezTo>
                  <a:pt x="461048" y="275197"/>
                  <a:pt x="452280" y="286705"/>
                  <a:pt x="440065" y="290836"/>
                </a:cubicBezTo>
                <a:lnTo>
                  <a:pt x="440065" y="316310"/>
                </a:lnTo>
                <a:cubicBezTo>
                  <a:pt x="452280" y="320441"/>
                  <a:pt x="461048" y="332046"/>
                  <a:pt x="461048" y="345521"/>
                </a:cubicBezTo>
                <a:lnTo>
                  <a:pt x="461048" y="353684"/>
                </a:lnTo>
                <a:lnTo>
                  <a:pt x="470506" y="372667"/>
                </a:lnTo>
                <a:cubicBezTo>
                  <a:pt x="471195" y="374044"/>
                  <a:pt x="471589" y="375519"/>
                  <a:pt x="471589" y="376995"/>
                </a:cubicBezTo>
                <a:lnTo>
                  <a:pt x="471589" y="387519"/>
                </a:lnTo>
                <a:cubicBezTo>
                  <a:pt x="471589" y="392928"/>
                  <a:pt x="467156" y="397354"/>
                  <a:pt x="461738" y="397354"/>
                </a:cubicBezTo>
                <a:cubicBezTo>
                  <a:pt x="456319" y="397354"/>
                  <a:pt x="451886" y="392928"/>
                  <a:pt x="451886" y="387519"/>
                </a:cubicBezTo>
                <a:lnTo>
                  <a:pt x="451886" y="379355"/>
                </a:lnTo>
                <a:lnTo>
                  <a:pt x="445187" y="365880"/>
                </a:lnTo>
                <a:lnTo>
                  <a:pt x="415239" y="365880"/>
                </a:lnTo>
                <a:lnTo>
                  <a:pt x="408540" y="379355"/>
                </a:lnTo>
                <a:lnTo>
                  <a:pt x="408540" y="387519"/>
                </a:lnTo>
                <a:cubicBezTo>
                  <a:pt x="408540" y="392928"/>
                  <a:pt x="404107" y="397354"/>
                  <a:pt x="398688" y="397354"/>
                </a:cubicBezTo>
                <a:cubicBezTo>
                  <a:pt x="393270" y="397354"/>
                  <a:pt x="388837" y="392928"/>
                  <a:pt x="388837" y="387519"/>
                </a:cubicBezTo>
                <a:lnTo>
                  <a:pt x="388837" y="376995"/>
                </a:lnTo>
                <a:cubicBezTo>
                  <a:pt x="388837" y="375519"/>
                  <a:pt x="389231" y="374044"/>
                  <a:pt x="389921" y="372667"/>
                </a:cubicBezTo>
                <a:lnTo>
                  <a:pt x="399378" y="353684"/>
                </a:lnTo>
                <a:lnTo>
                  <a:pt x="399378" y="345521"/>
                </a:lnTo>
                <a:cubicBezTo>
                  <a:pt x="399378" y="332046"/>
                  <a:pt x="408146" y="320441"/>
                  <a:pt x="420362" y="316310"/>
                </a:cubicBezTo>
                <a:lnTo>
                  <a:pt x="420362" y="290836"/>
                </a:lnTo>
                <a:cubicBezTo>
                  <a:pt x="408146" y="286705"/>
                  <a:pt x="399378" y="275197"/>
                  <a:pt x="399378" y="261624"/>
                </a:cubicBezTo>
                <a:cubicBezTo>
                  <a:pt x="399378" y="248248"/>
                  <a:pt x="407949" y="236839"/>
                  <a:pt x="419869" y="232610"/>
                </a:cubicBezTo>
                <a:cubicBezTo>
                  <a:pt x="416815" y="209398"/>
                  <a:pt x="401053" y="189235"/>
                  <a:pt x="378789" y="180973"/>
                </a:cubicBezTo>
                <a:cubicBezTo>
                  <a:pt x="378099" y="180678"/>
                  <a:pt x="377409" y="180383"/>
                  <a:pt x="376818" y="179990"/>
                </a:cubicBezTo>
                <a:cubicBezTo>
                  <a:pt x="371400" y="184711"/>
                  <a:pt x="364405" y="187563"/>
                  <a:pt x="356623" y="187563"/>
                </a:cubicBezTo>
                <a:lnTo>
                  <a:pt x="356032" y="187563"/>
                </a:lnTo>
                <a:lnTo>
                  <a:pt x="356032" y="419681"/>
                </a:lnTo>
                <a:lnTo>
                  <a:pt x="388147" y="419681"/>
                </a:lnTo>
                <a:cubicBezTo>
                  <a:pt x="399378" y="419681"/>
                  <a:pt x="408540" y="428729"/>
                  <a:pt x="408540" y="439942"/>
                </a:cubicBezTo>
                <a:lnTo>
                  <a:pt x="408540" y="471415"/>
                </a:lnTo>
                <a:cubicBezTo>
                  <a:pt x="408540" y="476923"/>
                  <a:pt x="404107" y="481251"/>
                  <a:pt x="398688" y="481251"/>
                </a:cubicBezTo>
                <a:lnTo>
                  <a:pt x="397999" y="481251"/>
                </a:lnTo>
                <a:lnTo>
                  <a:pt x="397999" y="586884"/>
                </a:lnTo>
                <a:cubicBezTo>
                  <a:pt x="397999" y="598097"/>
                  <a:pt x="388936" y="607145"/>
                  <a:pt x="377705" y="607145"/>
                </a:cubicBezTo>
                <a:lnTo>
                  <a:pt x="335639" y="607145"/>
                </a:lnTo>
                <a:cubicBezTo>
                  <a:pt x="324409" y="607145"/>
                  <a:pt x="315247" y="598097"/>
                  <a:pt x="315247" y="586884"/>
                </a:cubicBezTo>
                <a:lnTo>
                  <a:pt x="315247" y="544198"/>
                </a:lnTo>
                <a:lnTo>
                  <a:pt x="145801" y="544198"/>
                </a:lnTo>
                <a:lnTo>
                  <a:pt x="145801" y="586884"/>
                </a:lnTo>
                <a:cubicBezTo>
                  <a:pt x="145801" y="598097"/>
                  <a:pt x="136738" y="607145"/>
                  <a:pt x="125507" y="607145"/>
                </a:cubicBezTo>
                <a:lnTo>
                  <a:pt x="83442" y="607145"/>
                </a:lnTo>
                <a:cubicBezTo>
                  <a:pt x="72211" y="607145"/>
                  <a:pt x="63049" y="598097"/>
                  <a:pt x="63049" y="586884"/>
                </a:cubicBezTo>
                <a:lnTo>
                  <a:pt x="63049" y="481251"/>
                </a:lnTo>
                <a:lnTo>
                  <a:pt x="62458" y="481251"/>
                </a:lnTo>
                <a:cubicBezTo>
                  <a:pt x="56941" y="481251"/>
                  <a:pt x="52607" y="476923"/>
                  <a:pt x="52607" y="471415"/>
                </a:cubicBezTo>
                <a:lnTo>
                  <a:pt x="52607" y="439942"/>
                </a:lnTo>
                <a:cubicBezTo>
                  <a:pt x="52607" y="428729"/>
                  <a:pt x="61670" y="419681"/>
                  <a:pt x="72900" y="419681"/>
                </a:cubicBezTo>
                <a:lnTo>
                  <a:pt x="105115" y="419681"/>
                </a:lnTo>
                <a:lnTo>
                  <a:pt x="105115" y="187563"/>
                </a:lnTo>
                <a:lnTo>
                  <a:pt x="104425" y="187563"/>
                </a:lnTo>
                <a:cubicBezTo>
                  <a:pt x="98514" y="187563"/>
                  <a:pt x="92899" y="185793"/>
                  <a:pt x="88170" y="182940"/>
                </a:cubicBezTo>
                <a:cubicBezTo>
                  <a:pt x="68369" y="192087"/>
                  <a:pt x="54577" y="211070"/>
                  <a:pt x="51818" y="232610"/>
                </a:cubicBezTo>
                <a:cubicBezTo>
                  <a:pt x="63739" y="236839"/>
                  <a:pt x="72309" y="248248"/>
                  <a:pt x="72309" y="261624"/>
                </a:cubicBezTo>
                <a:cubicBezTo>
                  <a:pt x="72309" y="275197"/>
                  <a:pt x="63443" y="286705"/>
                  <a:pt x="51227" y="290836"/>
                </a:cubicBezTo>
                <a:lnTo>
                  <a:pt x="51227" y="316310"/>
                </a:lnTo>
                <a:cubicBezTo>
                  <a:pt x="63443" y="320441"/>
                  <a:pt x="72309" y="332046"/>
                  <a:pt x="72309" y="345521"/>
                </a:cubicBezTo>
                <a:lnTo>
                  <a:pt x="72309" y="353684"/>
                </a:lnTo>
                <a:lnTo>
                  <a:pt x="81767" y="372667"/>
                </a:lnTo>
                <a:cubicBezTo>
                  <a:pt x="82456" y="373946"/>
                  <a:pt x="82752" y="375519"/>
                  <a:pt x="82752" y="376995"/>
                </a:cubicBezTo>
                <a:lnTo>
                  <a:pt x="82752" y="387519"/>
                </a:lnTo>
                <a:cubicBezTo>
                  <a:pt x="82752" y="392928"/>
                  <a:pt x="78417" y="397354"/>
                  <a:pt x="72900" y="397354"/>
                </a:cubicBezTo>
                <a:cubicBezTo>
                  <a:pt x="67482" y="397354"/>
                  <a:pt x="63049" y="392928"/>
                  <a:pt x="63049" y="387519"/>
                </a:cubicBezTo>
                <a:lnTo>
                  <a:pt x="63049" y="379355"/>
                </a:lnTo>
                <a:lnTo>
                  <a:pt x="56350" y="365880"/>
                </a:lnTo>
                <a:lnTo>
                  <a:pt x="26500" y="365880"/>
                </a:lnTo>
                <a:lnTo>
                  <a:pt x="19703" y="379355"/>
                </a:lnTo>
                <a:lnTo>
                  <a:pt x="19703" y="387519"/>
                </a:lnTo>
                <a:cubicBezTo>
                  <a:pt x="19703" y="392928"/>
                  <a:pt x="15368" y="397354"/>
                  <a:pt x="9851" y="397354"/>
                </a:cubicBezTo>
                <a:cubicBezTo>
                  <a:pt x="4433" y="397354"/>
                  <a:pt x="0" y="392928"/>
                  <a:pt x="0" y="387519"/>
                </a:cubicBezTo>
                <a:lnTo>
                  <a:pt x="0" y="376995"/>
                </a:lnTo>
                <a:cubicBezTo>
                  <a:pt x="0" y="375519"/>
                  <a:pt x="394" y="374044"/>
                  <a:pt x="1083" y="372667"/>
                </a:cubicBezTo>
                <a:lnTo>
                  <a:pt x="10541" y="353684"/>
                </a:lnTo>
                <a:lnTo>
                  <a:pt x="10541" y="345521"/>
                </a:lnTo>
                <a:cubicBezTo>
                  <a:pt x="10541" y="332046"/>
                  <a:pt x="19309" y="320441"/>
                  <a:pt x="31524" y="316310"/>
                </a:cubicBezTo>
                <a:lnTo>
                  <a:pt x="31524" y="290836"/>
                </a:lnTo>
                <a:cubicBezTo>
                  <a:pt x="19309" y="286705"/>
                  <a:pt x="10541" y="275197"/>
                  <a:pt x="10541" y="261624"/>
                </a:cubicBezTo>
                <a:cubicBezTo>
                  <a:pt x="10541" y="247953"/>
                  <a:pt x="19604" y="236249"/>
                  <a:pt x="32017" y="232314"/>
                </a:cubicBezTo>
                <a:cubicBezTo>
                  <a:pt x="34775" y="204775"/>
                  <a:pt x="51227" y="180383"/>
                  <a:pt x="75462" y="167302"/>
                </a:cubicBezTo>
                <a:cubicBezTo>
                  <a:pt x="74280" y="163958"/>
                  <a:pt x="73590" y="160417"/>
                  <a:pt x="73590" y="156680"/>
                </a:cubicBezTo>
                <a:cubicBezTo>
                  <a:pt x="73590" y="143107"/>
                  <a:pt x="82555" y="131501"/>
                  <a:pt x="94869" y="127468"/>
                </a:cubicBezTo>
                <a:cubicBezTo>
                  <a:pt x="99204" y="56456"/>
                  <a:pt x="158411" y="0"/>
                  <a:pt x="230524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5" name="Oval 10">
            <a:extLst>
              <a:ext uri="{FF2B5EF4-FFF2-40B4-BE49-F238E27FC236}">
                <a16:creationId xmlns:a16="http://schemas.microsoft.com/office/drawing/2014/main" xmlns="" id="{2B4E5348-F741-4BD4-BB77-C0044DB09001}"/>
              </a:ext>
            </a:extLst>
          </p:cNvPr>
          <p:cNvSpPr/>
          <p:nvPr/>
        </p:nvSpPr>
        <p:spPr>
          <a:xfrm>
            <a:off x="10059920" y="4763480"/>
            <a:ext cx="355349" cy="501173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  <a:gd name="connsiteX128" fmla="*/ 373273 h 605239"/>
              <a:gd name="connsiteY128" fmla="*/ 373273 h 605239"/>
              <a:gd name="connsiteX129" fmla="*/ 373273 h 605239"/>
              <a:gd name="connsiteY129" fmla="*/ 373273 h 605239"/>
              <a:gd name="connsiteX130" fmla="*/ 373273 h 605239"/>
              <a:gd name="connsiteY130" fmla="*/ 373273 h 605239"/>
              <a:gd name="connsiteX131" fmla="*/ 373273 h 605239"/>
              <a:gd name="connsiteY131" fmla="*/ 373273 h 605239"/>
              <a:gd name="connsiteX132" fmla="*/ 373273 h 605239"/>
              <a:gd name="connsiteY132" fmla="*/ 373273 h 605239"/>
              <a:gd name="connsiteX133" fmla="*/ 373273 h 605239"/>
              <a:gd name="connsiteY133" fmla="*/ 373273 h 605239"/>
              <a:gd name="connsiteX134" fmla="*/ 373273 h 605239"/>
              <a:gd name="connsiteY134" fmla="*/ 373273 h 605239"/>
              <a:gd name="connsiteX135" fmla="*/ 373273 h 605239"/>
              <a:gd name="connsiteY135" fmla="*/ 373273 h 605239"/>
              <a:gd name="connsiteX136" fmla="*/ 373273 h 605239"/>
              <a:gd name="connsiteY136" fmla="*/ 373273 h 605239"/>
              <a:gd name="connsiteX137" fmla="*/ 373273 h 605239"/>
              <a:gd name="connsiteY137" fmla="*/ 373273 h 605239"/>
              <a:gd name="connsiteX138" fmla="*/ 373273 h 605239"/>
              <a:gd name="connsiteY138" fmla="*/ 373273 h 605239"/>
              <a:gd name="connsiteX139" fmla="*/ 373273 h 605239"/>
              <a:gd name="connsiteY139" fmla="*/ 373273 h 605239"/>
              <a:gd name="connsiteX140" fmla="*/ 373273 h 605239"/>
              <a:gd name="connsiteY140" fmla="*/ 373273 h 605239"/>
              <a:gd name="connsiteX141" fmla="*/ 373273 h 605239"/>
              <a:gd name="connsiteY141" fmla="*/ 373273 h 605239"/>
              <a:gd name="connsiteX142" fmla="*/ 373273 h 605239"/>
              <a:gd name="connsiteY142" fmla="*/ 373273 h 605239"/>
              <a:gd name="connsiteX143" fmla="*/ 373273 h 605239"/>
              <a:gd name="connsiteY143" fmla="*/ 373273 h 605239"/>
              <a:gd name="connsiteX144" fmla="*/ 373273 h 605239"/>
              <a:gd name="connsiteY144" fmla="*/ 373273 h 605239"/>
              <a:gd name="connsiteX145" fmla="*/ 373273 h 605239"/>
              <a:gd name="connsiteY145" fmla="*/ 373273 h 605239"/>
              <a:gd name="connsiteX146" fmla="*/ 373273 h 605239"/>
              <a:gd name="connsiteY146" fmla="*/ 373273 h 605239"/>
              <a:gd name="connsiteX147" fmla="*/ 373273 h 605239"/>
              <a:gd name="connsiteY147" fmla="*/ 373273 h 605239"/>
              <a:gd name="connsiteX148" fmla="*/ 373273 h 605239"/>
              <a:gd name="connsiteY148" fmla="*/ 373273 h 605239"/>
              <a:gd name="connsiteX149" fmla="*/ 373273 h 605239"/>
              <a:gd name="connsiteY149" fmla="*/ 373273 h 605239"/>
              <a:gd name="connsiteX150" fmla="*/ 373273 h 605239"/>
              <a:gd name="connsiteY150" fmla="*/ 373273 h 605239"/>
              <a:gd name="connsiteX151" fmla="*/ 373273 h 605239"/>
              <a:gd name="connsiteY151" fmla="*/ 373273 h 605239"/>
              <a:gd name="connsiteX152" fmla="*/ 373273 h 605239"/>
              <a:gd name="connsiteY152" fmla="*/ 373273 h 605239"/>
              <a:gd name="connsiteX153" fmla="*/ 373273 h 605239"/>
              <a:gd name="connsiteY153" fmla="*/ 373273 h 605239"/>
              <a:gd name="connsiteX154" fmla="*/ 373273 h 605239"/>
              <a:gd name="connsiteY154" fmla="*/ 373273 h 605239"/>
              <a:gd name="connsiteX155" fmla="*/ 373273 h 605239"/>
              <a:gd name="connsiteY155" fmla="*/ 373273 h 605239"/>
              <a:gd name="connsiteX156" fmla="*/ 373273 h 605239"/>
              <a:gd name="connsiteY156" fmla="*/ 373273 h 605239"/>
              <a:gd name="connsiteX157" fmla="*/ 373273 h 605239"/>
              <a:gd name="connsiteY157" fmla="*/ 373273 h 605239"/>
              <a:gd name="connsiteX158" fmla="*/ 373273 h 605239"/>
              <a:gd name="connsiteY158" fmla="*/ 373273 h 605239"/>
              <a:gd name="connsiteX159" fmla="*/ 373273 h 605239"/>
              <a:gd name="connsiteY159" fmla="*/ 373273 h 605239"/>
              <a:gd name="connsiteX160" fmla="*/ 373273 h 605239"/>
              <a:gd name="connsiteY160" fmla="*/ 373273 h 605239"/>
              <a:gd name="connsiteX161" fmla="*/ 373273 h 605239"/>
              <a:gd name="connsiteY161" fmla="*/ 373273 h 605239"/>
              <a:gd name="connsiteX162" fmla="*/ 373273 h 605239"/>
              <a:gd name="connsiteY162" fmla="*/ 373273 h 605239"/>
              <a:gd name="connsiteX163" fmla="*/ 373273 h 605239"/>
              <a:gd name="connsiteY163" fmla="*/ 373273 h 605239"/>
              <a:gd name="connsiteX164" fmla="*/ 373273 h 605239"/>
              <a:gd name="connsiteY164" fmla="*/ 373273 h 605239"/>
              <a:gd name="connsiteX165" fmla="*/ 373273 h 605239"/>
              <a:gd name="connsiteY165" fmla="*/ 373273 h 605239"/>
              <a:gd name="connsiteX166" fmla="*/ 373273 h 605239"/>
              <a:gd name="connsiteY166" fmla="*/ 373273 h 605239"/>
              <a:gd name="connsiteX167" fmla="*/ 373273 h 605239"/>
              <a:gd name="connsiteY167" fmla="*/ 373273 h 605239"/>
              <a:gd name="connsiteX168" fmla="*/ 373273 h 605239"/>
              <a:gd name="connsiteY168" fmla="*/ 373273 h 605239"/>
              <a:gd name="connsiteX169" fmla="*/ 373273 h 605239"/>
              <a:gd name="connsiteY169" fmla="*/ 373273 h 605239"/>
              <a:gd name="connsiteX170" fmla="*/ 373273 h 605239"/>
              <a:gd name="connsiteY170" fmla="*/ 373273 h 605239"/>
              <a:gd name="connsiteX171" fmla="*/ 373273 h 605239"/>
              <a:gd name="connsiteY171" fmla="*/ 373273 h 605239"/>
              <a:gd name="connsiteX172" fmla="*/ 373273 h 605239"/>
              <a:gd name="connsiteY172" fmla="*/ 373273 h 605239"/>
              <a:gd name="connsiteX173" fmla="*/ 373273 h 605239"/>
              <a:gd name="connsiteY173" fmla="*/ 373273 h 605239"/>
              <a:gd name="connsiteX174" fmla="*/ 373273 h 605239"/>
              <a:gd name="connsiteY174" fmla="*/ 373273 h 605239"/>
              <a:gd name="connsiteX175" fmla="*/ 373273 h 605239"/>
              <a:gd name="connsiteY175" fmla="*/ 373273 h 605239"/>
              <a:gd name="connsiteX176" fmla="*/ 373273 h 605239"/>
              <a:gd name="connsiteY176" fmla="*/ 373273 h 605239"/>
              <a:gd name="connsiteX177" fmla="*/ 373273 h 605239"/>
              <a:gd name="connsiteY177" fmla="*/ 373273 h 605239"/>
              <a:gd name="connsiteX178" fmla="*/ 373273 h 605239"/>
              <a:gd name="connsiteY178" fmla="*/ 373273 h 605239"/>
              <a:gd name="connsiteX179" fmla="*/ 373273 h 605239"/>
              <a:gd name="connsiteY179" fmla="*/ 373273 h 605239"/>
              <a:gd name="connsiteX180" fmla="*/ 373273 h 605239"/>
              <a:gd name="connsiteY180" fmla="*/ 373273 h 605239"/>
              <a:gd name="connsiteX181" fmla="*/ 373273 h 605239"/>
              <a:gd name="connsiteY181" fmla="*/ 373273 h 605239"/>
              <a:gd name="connsiteX182" fmla="*/ 373273 h 605239"/>
              <a:gd name="connsiteY182" fmla="*/ 373273 h 605239"/>
              <a:gd name="connsiteX183" fmla="*/ 373273 h 605239"/>
              <a:gd name="connsiteY183" fmla="*/ 373273 h 605239"/>
              <a:gd name="connsiteX184" fmla="*/ 373273 h 605239"/>
              <a:gd name="connsiteY184" fmla="*/ 373273 h 605239"/>
              <a:gd name="connsiteX185" fmla="*/ 373273 h 605239"/>
              <a:gd name="connsiteY185" fmla="*/ 373273 h 605239"/>
              <a:gd name="connsiteX186" fmla="*/ 373273 h 605239"/>
              <a:gd name="connsiteY186" fmla="*/ 373273 h 605239"/>
              <a:gd name="connsiteX187" fmla="*/ 373273 h 605239"/>
              <a:gd name="connsiteY187" fmla="*/ 373273 h 605239"/>
              <a:gd name="connsiteX188" fmla="*/ 373273 h 605239"/>
              <a:gd name="connsiteY188" fmla="*/ 373273 h 605239"/>
              <a:gd name="connsiteX189" fmla="*/ 373273 h 605239"/>
              <a:gd name="connsiteY189" fmla="*/ 373273 h 605239"/>
              <a:gd name="connsiteX190" fmla="*/ 373273 h 605239"/>
              <a:gd name="connsiteY190" fmla="*/ 373273 h 605239"/>
              <a:gd name="connsiteX191" fmla="*/ 373273 h 605239"/>
              <a:gd name="connsiteY191" fmla="*/ 373273 h 605239"/>
              <a:gd name="connsiteX192" fmla="*/ 373273 h 605239"/>
              <a:gd name="connsiteY192" fmla="*/ 373273 h 605239"/>
              <a:gd name="connsiteX193" fmla="*/ 373273 h 605239"/>
              <a:gd name="connsiteY193" fmla="*/ 373273 h 605239"/>
              <a:gd name="connsiteX194" fmla="*/ 373273 h 605239"/>
              <a:gd name="connsiteY194" fmla="*/ 373273 h 605239"/>
              <a:gd name="connsiteX195" fmla="*/ 373273 h 605239"/>
              <a:gd name="connsiteY195" fmla="*/ 373273 h 605239"/>
              <a:gd name="connsiteX196" fmla="*/ 373273 h 605239"/>
              <a:gd name="connsiteY196" fmla="*/ 373273 h 605239"/>
              <a:gd name="connsiteX197" fmla="*/ 373273 h 605239"/>
              <a:gd name="connsiteY197" fmla="*/ 373273 h 605239"/>
              <a:gd name="connsiteX198" fmla="*/ 373273 h 605239"/>
              <a:gd name="connsiteY198" fmla="*/ 373273 h 605239"/>
              <a:gd name="connsiteX199" fmla="*/ 373273 h 605239"/>
              <a:gd name="connsiteY199" fmla="*/ 373273 h 605239"/>
              <a:gd name="connsiteX200" fmla="*/ 373273 h 605239"/>
              <a:gd name="connsiteY200" fmla="*/ 373273 h 605239"/>
              <a:gd name="connsiteX201" fmla="*/ 373273 h 605239"/>
              <a:gd name="connsiteY201" fmla="*/ 373273 h 605239"/>
              <a:gd name="connsiteX202" fmla="*/ 373273 h 605239"/>
              <a:gd name="connsiteY202" fmla="*/ 373273 h 605239"/>
              <a:gd name="connsiteX203" fmla="*/ 373273 h 605239"/>
              <a:gd name="connsiteY203" fmla="*/ 373273 h 605239"/>
              <a:gd name="connsiteX204" fmla="*/ 373273 h 605239"/>
              <a:gd name="connsiteY204" fmla="*/ 373273 h 605239"/>
              <a:gd name="connsiteX205" fmla="*/ 373273 h 605239"/>
              <a:gd name="connsiteY205" fmla="*/ 373273 h 605239"/>
              <a:gd name="connsiteX206" fmla="*/ 373273 h 605239"/>
              <a:gd name="connsiteY206" fmla="*/ 373273 h 605239"/>
              <a:gd name="connsiteX207" fmla="*/ 373273 h 605239"/>
              <a:gd name="connsiteY207" fmla="*/ 373273 h 605239"/>
              <a:gd name="connsiteX208" fmla="*/ 373273 h 605239"/>
              <a:gd name="connsiteY208" fmla="*/ 373273 h 605239"/>
              <a:gd name="connsiteX209" fmla="*/ 373273 h 605239"/>
              <a:gd name="connsiteY209" fmla="*/ 373273 h 605239"/>
              <a:gd name="connsiteX210" fmla="*/ 373273 h 605239"/>
              <a:gd name="connsiteY210" fmla="*/ 373273 h 605239"/>
              <a:gd name="connsiteX211" fmla="*/ 373273 h 605239"/>
              <a:gd name="connsiteY211" fmla="*/ 373273 h 605239"/>
              <a:gd name="connsiteX212" fmla="*/ 373273 h 605239"/>
              <a:gd name="connsiteY212" fmla="*/ 373273 h 605239"/>
              <a:gd name="connsiteX213" fmla="*/ 373273 h 605239"/>
              <a:gd name="connsiteY213" fmla="*/ 373273 h 605239"/>
              <a:gd name="connsiteX214" fmla="*/ 373273 h 605239"/>
              <a:gd name="connsiteY214" fmla="*/ 373273 h 605239"/>
              <a:gd name="connsiteX215" fmla="*/ 373273 h 605239"/>
              <a:gd name="connsiteY215" fmla="*/ 373273 h 605239"/>
              <a:gd name="connsiteX216" fmla="*/ 373273 h 605239"/>
              <a:gd name="connsiteY216" fmla="*/ 373273 h 605239"/>
              <a:gd name="connsiteX217" fmla="*/ 373273 h 605239"/>
              <a:gd name="connsiteY217" fmla="*/ 373273 h 605239"/>
              <a:gd name="connsiteX218" fmla="*/ 373273 h 605239"/>
              <a:gd name="connsiteY218" fmla="*/ 373273 h 605239"/>
              <a:gd name="connsiteX219" fmla="*/ 373273 h 605239"/>
              <a:gd name="connsiteY219" fmla="*/ 373273 h 605239"/>
              <a:gd name="connsiteX220" fmla="*/ 373273 h 605239"/>
              <a:gd name="connsiteY220" fmla="*/ 373273 h 605239"/>
              <a:gd name="connsiteX221" fmla="*/ 373273 h 605239"/>
              <a:gd name="connsiteY221" fmla="*/ 373273 h 605239"/>
              <a:gd name="connsiteX222" fmla="*/ 373273 h 605239"/>
              <a:gd name="connsiteY222" fmla="*/ 373273 h 605239"/>
              <a:gd name="connsiteX223" fmla="*/ 373273 h 605239"/>
              <a:gd name="connsiteY223" fmla="*/ 373273 h 605239"/>
              <a:gd name="connsiteX224" fmla="*/ 373273 h 605239"/>
              <a:gd name="connsiteY224" fmla="*/ 373273 h 605239"/>
              <a:gd name="connsiteX225" fmla="*/ 373273 h 605239"/>
              <a:gd name="connsiteY225" fmla="*/ 373273 h 605239"/>
              <a:gd name="connsiteX226" fmla="*/ 373273 h 605239"/>
              <a:gd name="connsiteY226" fmla="*/ 373273 h 605239"/>
              <a:gd name="connsiteX227" fmla="*/ 373273 h 605239"/>
              <a:gd name="connsiteY227" fmla="*/ 373273 h 605239"/>
              <a:gd name="connsiteX228" fmla="*/ 373273 h 605239"/>
              <a:gd name="connsiteY228" fmla="*/ 373273 h 605239"/>
              <a:gd name="connsiteX229" fmla="*/ 373273 h 605239"/>
              <a:gd name="connsiteY229" fmla="*/ 373273 h 605239"/>
              <a:gd name="connsiteX230" fmla="*/ 373273 h 605239"/>
              <a:gd name="connsiteY230" fmla="*/ 373273 h 605239"/>
              <a:gd name="connsiteX231" fmla="*/ 373273 h 605239"/>
              <a:gd name="connsiteY231" fmla="*/ 373273 h 605239"/>
              <a:gd name="connsiteX232" fmla="*/ 373273 h 605239"/>
              <a:gd name="connsiteY232" fmla="*/ 373273 h 605239"/>
              <a:gd name="connsiteX233" fmla="*/ 373273 h 605239"/>
              <a:gd name="connsiteY233" fmla="*/ 373273 h 605239"/>
              <a:gd name="connsiteX234" fmla="*/ 373273 h 605239"/>
              <a:gd name="connsiteY234" fmla="*/ 373273 h 605239"/>
              <a:gd name="connsiteX235" fmla="*/ 373273 h 605239"/>
              <a:gd name="connsiteY235" fmla="*/ 373273 h 605239"/>
              <a:gd name="connsiteX236" fmla="*/ 373273 h 605239"/>
              <a:gd name="connsiteY236" fmla="*/ 373273 h 605239"/>
              <a:gd name="connsiteX237" fmla="*/ 373273 h 605239"/>
              <a:gd name="connsiteY237" fmla="*/ 373273 h 605239"/>
              <a:gd name="connsiteX238" fmla="*/ 373273 h 605239"/>
              <a:gd name="connsiteY238" fmla="*/ 373273 h 605239"/>
              <a:gd name="connsiteX239" fmla="*/ 373273 h 605239"/>
              <a:gd name="connsiteY239" fmla="*/ 373273 h 605239"/>
              <a:gd name="connsiteX240" fmla="*/ 373273 h 605239"/>
              <a:gd name="connsiteY240" fmla="*/ 373273 h 605239"/>
              <a:gd name="connsiteX241" fmla="*/ 373273 h 605239"/>
              <a:gd name="connsiteY241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</a:cxnLst>
            <a:rect l="l" t="t" r="r" b="b"/>
            <a:pathLst>
              <a:path w="430237" h="606792">
                <a:moveTo>
                  <a:pt x="156013" y="536932"/>
                </a:moveTo>
                <a:lnTo>
                  <a:pt x="263499" y="536932"/>
                </a:lnTo>
                <a:cubicBezTo>
                  <a:pt x="269448" y="536932"/>
                  <a:pt x="274288" y="541759"/>
                  <a:pt x="274288" y="547693"/>
                </a:cubicBezTo>
                <a:cubicBezTo>
                  <a:pt x="274288" y="553627"/>
                  <a:pt x="269448" y="558454"/>
                  <a:pt x="263499" y="558454"/>
                </a:cubicBezTo>
                <a:lnTo>
                  <a:pt x="156013" y="558454"/>
                </a:lnTo>
                <a:cubicBezTo>
                  <a:pt x="150064" y="558454"/>
                  <a:pt x="145224" y="553627"/>
                  <a:pt x="145224" y="547693"/>
                </a:cubicBezTo>
                <a:cubicBezTo>
                  <a:pt x="145224" y="541759"/>
                  <a:pt x="150064" y="536932"/>
                  <a:pt x="156013" y="536932"/>
                </a:cubicBezTo>
                <a:close/>
                <a:moveTo>
                  <a:pt x="120617" y="526246"/>
                </a:moveTo>
                <a:lnTo>
                  <a:pt x="139977" y="574574"/>
                </a:lnTo>
                <a:lnTo>
                  <a:pt x="279534" y="574574"/>
                </a:lnTo>
                <a:lnTo>
                  <a:pt x="298894" y="526246"/>
                </a:lnTo>
                <a:close/>
                <a:moveTo>
                  <a:pt x="110732" y="515481"/>
                </a:moveTo>
                <a:lnTo>
                  <a:pt x="319556" y="515481"/>
                </a:lnTo>
                <a:lnTo>
                  <a:pt x="322032" y="521474"/>
                </a:lnTo>
                <a:cubicBezTo>
                  <a:pt x="324943" y="524394"/>
                  <a:pt x="328976" y="526206"/>
                  <a:pt x="333462" y="526206"/>
                </a:cubicBezTo>
                <a:lnTo>
                  <a:pt x="333677" y="526159"/>
                </a:lnTo>
                <a:lnTo>
                  <a:pt x="305448" y="596623"/>
                </a:lnTo>
                <a:cubicBezTo>
                  <a:pt x="302927" y="602765"/>
                  <a:pt x="296978" y="606792"/>
                  <a:pt x="290424" y="606792"/>
                </a:cubicBezTo>
                <a:lnTo>
                  <a:pt x="129087" y="606792"/>
                </a:lnTo>
                <a:cubicBezTo>
                  <a:pt x="122533" y="606792"/>
                  <a:pt x="116584" y="602765"/>
                  <a:pt x="114063" y="596623"/>
                </a:cubicBezTo>
                <a:lnTo>
                  <a:pt x="84797" y="523568"/>
                </a:lnTo>
                <a:lnTo>
                  <a:pt x="96835" y="526206"/>
                </a:lnTo>
                <a:cubicBezTo>
                  <a:pt x="101274" y="526206"/>
                  <a:pt x="105309" y="524394"/>
                  <a:pt x="108234" y="521474"/>
                </a:cubicBezTo>
                <a:close/>
                <a:moveTo>
                  <a:pt x="327357" y="496499"/>
                </a:moveTo>
                <a:lnTo>
                  <a:pt x="336001" y="501076"/>
                </a:lnTo>
                <a:lnTo>
                  <a:pt x="337552" y="514652"/>
                </a:lnTo>
                <a:lnTo>
                  <a:pt x="333454" y="515481"/>
                </a:lnTo>
                <a:lnTo>
                  <a:pt x="319556" y="515481"/>
                </a:lnTo>
                <a:lnTo>
                  <a:pt x="317332" y="510099"/>
                </a:lnTo>
                <a:cubicBezTo>
                  <a:pt x="317332" y="505619"/>
                  <a:pt x="319122" y="501592"/>
                  <a:pt x="322032" y="498685"/>
                </a:cubicBezTo>
                <a:close/>
                <a:moveTo>
                  <a:pt x="322708" y="494037"/>
                </a:moveTo>
                <a:lnTo>
                  <a:pt x="333351" y="494037"/>
                </a:lnTo>
                <a:lnTo>
                  <a:pt x="327357" y="496499"/>
                </a:lnTo>
                <a:close/>
                <a:moveTo>
                  <a:pt x="96805" y="494036"/>
                </a:moveTo>
                <a:lnTo>
                  <a:pt x="96813" y="494037"/>
                </a:lnTo>
                <a:lnTo>
                  <a:pt x="96946" y="494037"/>
                </a:lnTo>
                <a:lnTo>
                  <a:pt x="108234" y="498685"/>
                </a:lnTo>
                <a:cubicBezTo>
                  <a:pt x="111159" y="501592"/>
                  <a:pt x="112975" y="505619"/>
                  <a:pt x="112975" y="510099"/>
                </a:cubicBezTo>
                <a:lnTo>
                  <a:pt x="110732" y="515481"/>
                </a:lnTo>
                <a:lnTo>
                  <a:pt x="96813" y="515481"/>
                </a:lnTo>
                <a:lnTo>
                  <a:pt x="82178" y="512522"/>
                </a:lnTo>
                <a:lnTo>
                  <a:pt x="83409" y="501076"/>
                </a:lnTo>
                <a:close/>
                <a:moveTo>
                  <a:pt x="96923" y="494028"/>
                </a:moveTo>
                <a:lnTo>
                  <a:pt x="322691" y="494028"/>
                </a:lnTo>
                <a:lnTo>
                  <a:pt x="322708" y="494037"/>
                </a:lnTo>
                <a:lnTo>
                  <a:pt x="96946" y="494037"/>
                </a:lnTo>
                <a:close/>
                <a:moveTo>
                  <a:pt x="298492" y="366057"/>
                </a:moveTo>
                <a:cubicBezTo>
                  <a:pt x="297181" y="366057"/>
                  <a:pt x="296274" y="366460"/>
                  <a:pt x="295769" y="366762"/>
                </a:cubicBezTo>
                <a:lnTo>
                  <a:pt x="295769" y="390334"/>
                </a:lnTo>
                <a:cubicBezTo>
                  <a:pt x="296274" y="390636"/>
                  <a:pt x="297181" y="391039"/>
                  <a:pt x="298492" y="391039"/>
                </a:cubicBezTo>
                <a:cubicBezTo>
                  <a:pt x="299803" y="391039"/>
                  <a:pt x="300711" y="390636"/>
                  <a:pt x="301215" y="390334"/>
                </a:cubicBezTo>
                <a:lnTo>
                  <a:pt x="301215" y="366762"/>
                </a:lnTo>
                <a:cubicBezTo>
                  <a:pt x="300711" y="366460"/>
                  <a:pt x="299803" y="366057"/>
                  <a:pt x="298492" y="366057"/>
                </a:cubicBezTo>
                <a:close/>
                <a:moveTo>
                  <a:pt x="231205" y="344994"/>
                </a:moveTo>
                <a:lnTo>
                  <a:pt x="258126" y="344994"/>
                </a:lnTo>
                <a:cubicBezTo>
                  <a:pt x="261756" y="344994"/>
                  <a:pt x="265084" y="346808"/>
                  <a:pt x="267100" y="349831"/>
                </a:cubicBezTo>
                <a:cubicBezTo>
                  <a:pt x="269117" y="352853"/>
                  <a:pt x="269419" y="356582"/>
                  <a:pt x="268008" y="359907"/>
                </a:cubicBezTo>
                <a:lnTo>
                  <a:pt x="247842" y="406963"/>
                </a:lnTo>
                <a:cubicBezTo>
                  <a:pt x="246128" y="410994"/>
                  <a:pt x="242095" y="413513"/>
                  <a:pt x="237961" y="413513"/>
                </a:cubicBezTo>
                <a:cubicBezTo>
                  <a:pt x="236549" y="413513"/>
                  <a:pt x="235137" y="413211"/>
                  <a:pt x="233726" y="412606"/>
                </a:cubicBezTo>
                <a:cubicBezTo>
                  <a:pt x="228281" y="410289"/>
                  <a:pt x="225760" y="403940"/>
                  <a:pt x="228079" y="398499"/>
                </a:cubicBezTo>
                <a:lnTo>
                  <a:pt x="241792" y="366457"/>
                </a:lnTo>
                <a:lnTo>
                  <a:pt x="231205" y="366457"/>
                </a:lnTo>
                <a:cubicBezTo>
                  <a:pt x="225256" y="366457"/>
                  <a:pt x="220517" y="361620"/>
                  <a:pt x="220517" y="355675"/>
                </a:cubicBezTo>
                <a:cubicBezTo>
                  <a:pt x="220517" y="349730"/>
                  <a:pt x="225256" y="344994"/>
                  <a:pt x="231205" y="344994"/>
                </a:cubicBezTo>
                <a:close/>
                <a:moveTo>
                  <a:pt x="298492" y="344500"/>
                </a:moveTo>
                <a:cubicBezTo>
                  <a:pt x="311804" y="344500"/>
                  <a:pt x="322696" y="354170"/>
                  <a:pt x="322696" y="366057"/>
                </a:cubicBezTo>
                <a:lnTo>
                  <a:pt x="322696" y="391039"/>
                </a:lnTo>
                <a:cubicBezTo>
                  <a:pt x="322696" y="402925"/>
                  <a:pt x="311804" y="412596"/>
                  <a:pt x="298492" y="412596"/>
                </a:cubicBezTo>
                <a:cubicBezTo>
                  <a:pt x="285180" y="412596"/>
                  <a:pt x="274288" y="402925"/>
                  <a:pt x="274288" y="391039"/>
                </a:cubicBezTo>
                <a:lnTo>
                  <a:pt x="274288" y="366057"/>
                </a:lnTo>
                <a:cubicBezTo>
                  <a:pt x="274288" y="354170"/>
                  <a:pt x="285180" y="344500"/>
                  <a:pt x="298492" y="344500"/>
                </a:cubicBezTo>
                <a:close/>
                <a:moveTo>
                  <a:pt x="139390" y="343638"/>
                </a:moveTo>
                <a:cubicBezTo>
                  <a:pt x="136667" y="343638"/>
                  <a:pt x="134046" y="344746"/>
                  <a:pt x="132131" y="346658"/>
                </a:cubicBezTo>
                <a:cubicBezTo>
                  <a:pt x="128098" y="350683"/>
                  <a:pt x="128098" y="357225"/>
                  <a:pt x="132131" y="361150"/>
                </a:cubicBezTo>
                <a:lnTo>
                  <a:pt x="158646" y="387619"/>
                </a:lnTo>
                <a:lnTo>
                  <a:pt x="185060" y="361150"/>
                </a:lnTo>
                <a:cubicBezTo>
                  <a:pt x="189093" y="357225"/>
                  <a:pt x="189093" y="350683"/>
                  <a:pt x="185060" y="346658"/>
                </a:cubicBezTo>
                <a:cubicBezTo>
                  <a:pt x="181229" y="342833"/>
                  <a:pt x="174474" y="342833"/>
                  <a:pt x="170543" y="346658"/>
                </a:cubicBezTo>
                <a:lnTo>
                  <a:pt x="166207" y="351086"/>
                </a:lnTo>
                <a:cubicBezTo>
                  <a:pt x="161973" y="355212"/>
                  <a:pt x="155218" y="355212"/>
                  <a:pt x="150984" y="351086"/>
                </a:cubicBezTo>
                <a:lnTo>
                  <a:pt x="146649" y="346658"/>
                </a:lnTo>
                <a:cubicBezTo>
                  <a:pt x="144733" y="344746"/>
                  <a:pt x="142112" y="343638"/>
                  <a:pt x="139390" y="343638"/>
                </a:cubicBezTo>
                <a:close/>
                <a:moveTo>
                  <a:pt x="139390" y="322202"/>
                </a:moveTo>
                <a:cubicBezTo>
                  <a:pt x="146447" y="322202"/>
                  <a:pt x="153101" y="324517"/>
                  <a:pt x="158646" y="328643"/>
                </a:cubicBezTo>
                <a:cubicBezTo>
                  <a:pt x="164090" y="324517"/>
                  <a:pt x="170845" y="322202"/>
                  <a:pt x="177801" y="322202"/>
                </a:cubicBezTo>
                <a:cubicBezTo>
                  <a:pt x="186371" y="322202"/>
                  <a:pt x="194335" y="325523"/>
                  <a:pt x="200284" y="331461"/>
                </a:cubicBezTo>
                <a:cubicBezTo>
                  <a:pt x="212684" y="343840"/>
                  <a:pt x="212684" y="363968"/>
                  <a:pt x="200284" y="376347"/>
                </a:cubicBezTo>
                <a:lnTo>
                  <a:pt x="166207" y="410363"/>
                </a:lnTo>
                <a:cubicBezTo>
                  <a:pt x="164191" y="412376"/>
                  <a:pt x="161469" y="413584"/>
                  <a:pt x="158646" y="413584"/>
                </a:cubicBezTo>
                <a:cubicBezTo>
                  <a:pt x="155722" y="413584"/>
                  <a:pt x="153000" y="412376"/>
                  <a:pt x="150984" y="410363"/>
                </a:cubicBezTo>
                <a:lnTo>
                  <a:pt x="116907" y="376347"/>
                </a:lnTo>
                <a:cubicBezTo>
                  <a:pt x="104507" y="363968"/>
                  <a:pt x="104507" y="343840"/>
                  <a:pt x="116907" y="331461"/>
                </a:cubicBezTo>
                <a:cubicBezTo>
                  <a:pt x="122856" y="325523"/>
                  <a:pt x="130921" y="322202"/>
                  <a:pt x="139390" y="322202"/>
                </a:cubicBezTo>
                <a:close/>
                <a:moveTo>
                  <a:pt x="220935" y="204064"/>
                </a:moveTo>
                <a:cubicBezTo>
                  <a:pt x="225574" y="204165"/>
                  <a:pt x="229506" y="207387"/>
                  <a:pt x="230817" y="211816"/>
                </a:cubicBezTo>
                <a:lnTo>
                  <a:pt x="253606" y="290745"/>
                </a:lnTo>
                <a:lnTo>
                  <a:pt x="272462" y="248059"/>
                </a:lnTo>
                <a:cubicBezTo>
                  <a:pt x="274075" y="244535"/>
                  <a:pt x="277302" y="242119"/>
                  <a:pt x="281033" y="241716"/>
                </a:cubicBezTo>
                <a:cubicBezTo>
                  <a:pt x="284864" y="241314"/>
                  <a:pt x="288595" y="242824"/>
                  <a:pt x="290914" y="245844"/>
                </a:cubicBezTo>
                <a:lnTo>
                  <a:pt x="308258" y="268496"/>
                </a:lnTo>
                <a:lnTo>
                  <a:pt x="338831" y="268496"/>
                </a:lnTo>
                <a:lnTo>
                  <a:pt x="338831" y="289939"/>
                </a:lnTo>
                <a:lnTo>
                  <a:pt x="302914" y="289939"/>
                </a:lnTo>
                <a:cubicBezTo>
                  <a:pt x="299586" y="289939"/>
                  <a:pt x="296460" y="288429"/>
                  <a:pt x="294444" y="285711"/>
                </a:cubicBezTo>
                <a:lnTo>
                  <a:pt x="284864" y="273227"/>
                </a:lnTo>
                <a:lnTo>
                  <a:pt x="261269" y="326484"/>
                </a:lnTo>
                <a:cubicBezTo>
                  <a:pt x="259555" y="330410"/>
                  <a:pt x="255622" y="332927"/>
                  <a:pt x="251387" y="332927"/>
                </a:cubicBezTo>
                <a:cubicBezTo>
                  <a:pt x="251186" y="332927"/>
                  <a:pt x="250883" y="332927"/>
                  <a:pt x="250682" y="332826"/>
                </a:cubicBezTo>
                <a:cubicBezTo>
                  <a:pt x="246144" y="332524"/>
                  <a:pt x="242312" y="329504"/>
                  <a:pt x="241102" y="325074"/>
                </a:cubicBezTo>
                <a:lnTo>
                  <a:pt x="219221" y="249267"/>
                </a:lnTo>
                <a:lnTo>
                  <a:pt x="204802" y="288328"/>
                </a:lnTo>
                <a:cubicBezTo>
                  <a:pt x="203290" y="292456"/>
                  <a:pt x="199256" y="295275"/>
                  <a:pt x="194719" y="295275"/>
                </a:cubicBezTo>
                <a:lnTo>
                  <a:pt x="96808" y="295275"/>
                </a:lnTo>
                <a:lnTo>
                  <a:pt x="91506" y="290031"/>
                </a:lnTo>
                <a:lnTo>
                  <a:pt x="91506" y="279125"/>
                </a:lnTo>
                <a:lnTo>
                  <a:pt x="96808" y="273831"/>
                </a:lnTo>
                <a:lnTo>
                  <a:pt x="187257" y="273831"/>
                </a:lnTo>
                <a:lnTo>
                  <a:pt x="210449" y="211011"/>
                </a:lnTo>
                <a:cubicBezTo>
                  <a:pt x="212062" y="206682"/>
                  <a:pt x="216196" y="203863"/>
                  <a:pt x="220935" y="204064"/>
                </a:cubicBezTo>
                <a:close/>
                <a:moveTo>
                  <a:pt x="91506" y="182545"/>
                </a:moveTo>
                <a:lnTo>
                  <a:pt x="91506" y="279125"/>
                </a:lnTo>
                <a:lnTo>
                  <a:pt x="86019" y="284603"/>
                </a:lnTo>
                <a:lnTo>
                  <a:pt x="91506" y="290031"/>
                </a:lnTo>
                <a:lnTo>
                  <a:pt x="91506" y="429609"/>
                </a:lnTo>
                <a:lnTo>
                  <a:pt x="338831" y="429609"/>
                </a:lnTo>
                <a:lnTo>
                  <a:pt x="338831" y="289939"/>
                </a:lnTo>
                <a:lnTo>
                  <a:pt x="344155" y="289939"/>
                </a:lnTo>
                <a:cubicBezTo>
                  <a:pt x="350104" y="289939"/>
                  <a:pt x="354944" y="285107"/>
                  <a:pt x="354944" y="279167"/>
                </a:cubicBezTo>
                <a:cubicBezTo>
                  <a:pt x="354944" y="273227"/>
                  <a:pt x="350104" y="268496"/>
                  <a:pt x="344155" y="268496"/>
                </a:cubicBezTo>
                <a:lnTo>
                  <a:pt x="338831" y="268496"/>
                </a:lnTo>
                <a:lnTo>
                  <a:pt x="338831" y="182545"/>
                </a:lnTo>
                <a:close/>
                <a:moveTo>
                  <a:pt x="80718" y="161101"/>
                </a:moveTo>
                <a:lnTo>
                  <a:pt x="349619" y="161101"/>
                </a:lnTo>
                <a:cubicBezTo>
                  <a:pt x="355567" y="161101"/>
                  <a:pt x="360306" y="165933"/>
                  <a:pt x="360306" y="171873"/>
                </a:cubicBezTo>
                <a:lnTo>
                  <a:pt x="360306" y="440281"/>
                </a:lnTo>
                <a:cubicBezTo>
                  <a:pt x="360306" y="446221"/>
                  <a:pt x="355567" y="451054"/>
                  <a:pt x="349619" y="451054"/>
                </a:cubicBezTo>
                <a:lnTo>
                  <a:pt x="80718" y="451054"/>
                </a:lnTo>
                <a:cubicBezTo>
                  <a:pt x="74769" y="451054"/>
                  <a:pt x="69930" y="446221"/>
                  <a:pt x="69930" y="440281"/>
                </a:cubicBezTo>
                <a:lnTo>
                  <a:pt x="69930" y="171873"/>
                </a:lnTo>
                <a:cubicBezTo>
                  <a:pt x="69930" y="165933"/>
                  <a:pt x="74769" y="161101"/>
                  <a:pt x="80718" y="161101"/>
                </a:cubicBezTo>
                <a:close/>
                <a:moveTo>
                  <a:pt x="334433" y="118316"/>
                </a:moveTo>
                <a:lnTo>
                  <a:pt x="360621" y="123613"/>
                </a:lnTo>
                <a:cubicBezTo>
                  <a:pt x="385689" y="134227"/>
                  <a:pt x="403327" y="159068"/>
                  <a:pt x="403327" y="187987"/>
                </a:cubicBezTo>
                <a:lnTo>
                  <a:pt x="403327" y="424169"/>
                </a:lnTo>
                <a:cubicBezTo>
                  <a:pt x="403327" y="462727"/>
                  <a:pt x="371970" y="494037"/>
                  <a:pt x="333454" y="494037"/>
                </a:cubicBezTo>
                <a:lnTo>
                  <a:pt x="333351" y="494037"/>
                </a:lnTo>
                <a:lnTo>
                  <a:pt x="333462" y="493992"/>
                </a:lnTo>
                <a:cubicBezTo>
                  <a:pt x="367837" y="493992"/>
                  <a:pt x="397979" y="461375"/>
                  <a:pt x="397979" y="424127"/>
                </a:cubicBezTo>
                <a:lnTo>
                  <a:pt x="397979" y="187957"/>
                </a:lnTo>
                <a:cubicBezTo>
                  <a:pt x="397979" y="160021"/>
                  <a:pt x="381024" y="134690"/>
                  <a:pt x="358045" y="123771"/>
                </a:cubicBezTo>
                <a:close/>
                <a:moveTo>
                  <a:pt x="96072" y="118268"/>
                </a:moveTo>
                <a:lnTo>
                  <a:pt x="72237" y="123771"/>
                </a:lnTo>
                <a:cubicBezTo>
                  <a:pt x="49244" y="134690"/>
                  <a:pt x="32278" y="160021"/>
                  <a:pt x="32278" y="187957"/>
                </a:cubicBezTo>
                <a:lnTo>
                  <a:pt x="32278" y="424127"/>
                </a:lnTo>
                <a:cubicBezTo>
                  <a:pt x="32278" y="461375"/>
                  <a:pt x="62439" y="493992"/>
                  <a:pt x="96835" y="493992"/>
                </a:cubicBezTo>
                <a:lnTo>
                  <a:pt x="96923" y="494028"/>
                </a:lnTo>
                <a:lnTo>
                  <a:pt x="96820" y="494028"/>
                </a:lnTo>
                <a:lnTo>
                  <a:pt x="96805" y="494036"/>
                </a:lnTo>
                <a:lnTo>
                  <a:pt x="69646" y="488543"/>
                </a:lnTo>
                <a:cubicBezTo>
                  <a:pt x="44578" y="477929"/>
                  <a:pt x="26940" y="453088"/>
                  <a:pt x="26940" y="424169"/>
                </a:cubicBezTo>
                <a:lnTo>
                  <a:pt x="26940" y="187987"/>
                </a:lnTo>
                <a:cubicBezTo>
                  <a:pt x="26940" y="159068"/>
                  <a:pt x="44578" y="134227"/>
                  <a:pt x="69646" y="123613"/>
                </a:cubicBezTo>
                <a:close/>
                <a:moveTo>
                  <a:pt x="96813" y="118119"/>
                </a:moveTo>
                <a:lnTo>
                  <a:pt x="322707" y="118119"/>
                </a:lnTo>
                <a:lnTo>
                  <a:pt x="322691" y="118127"/>
                </a:lnTo>
                <a:lnTo>
                  <a:pt x="96820" y="118127"/>
                </a:lnTo>
                <a:lnTo>
                  <a:pt x="96807" y="118120"/>
                </a:lnTo>
                <a:close/>
                <a:moveTo>
                  <a:pt x="96779" y="118105"/>
                </a:moveTo>
                <a:lnTo>
                  <a:pt x="96807" y="118120"/>
                </a:lnTo>
                <a:lnTo>
                  <a:pt x="96072" y="118268"/>
                </a:lnTo>
                <a:close/>
                <a:moveTo>
                  <a:pt x="327471" y="115632"/>
                </a:moveTo>
                <a:lnTo>
                  <a:pt x="333462" y="118092"/>
                </a:lnTo>
                <a:lnTo>
                  <a:pt x="334433" y="118316"/>
                </a:lnTo>
                <a:lnTo>
                  <a:pt x="333454" y="118119"/>
                </a:lnTo>
                <a:lnTo>
                  <a:pt x="322707" y="118119"/>
                </a:lnTo>
                <a:close/>
                <a:moveTo>
                  <a:pt x="319526" y="96675"/>
                </a:moveTo>
                <a:lnTo>
                  <a:pt x="333454" y="96675"/>
                </a:lnTo>
                <a:lnTo>
                  <a:pt x="337675" y="97529"/>
                </a:lnTo>
                <a:lnTo>
                  <a:pt x="336001" y="111178"/>
                </a:lnTo>
                <a:lnTo>
                  <a:pt x="327471" y="115632"/>
                </a:lnTo>
                <a:lnTo>
                  <a:pt x="322032" y="113398"/>
                </a:lnTo>
                <a:cubicBezTo>
                  <a:pt x="319122" y="110492"/>
                  <a:pt x="317332" y="106465"/>
                  <a:pt x="317332" y="101985"/>
                </a:cubicBezTo>
                <a:close/>
                <a:moveTo>
                  <a:pt x="96813" y="96675"/>
                </a:moveTo>
                <a:lnTo>
                  <a:pt x="110762" y="96675"/>
                </a:lnTo>
                <a:lnTo>
                  <a:pt x="112975" y="101985"/>
                </a:lnTo>
                <a:cubicBezTo>
                  <a:pt x="112975" y="110945"/>
                  <a:pt x="105712" y="118092"/>
                  <a:pt x="96835" y="118092"/>
                </a:cubicBezTo>
                <a:lnTo>
                  <a:pt x="96779" y="118105"/>
                </a:lnTo>
                <a:lnTo>
                  <a:pt x="83510" y="111178"/>
                </a:lnTo>
                <a:lnTo>
                  <a:pt x="82096" y="99650"/>
                </a:lnTo>
                <a:close/>
                <a:moveTo>
                  <a:pt x="84633" y="88551"/>
                </a:moveTo>
                <a:lnTo>
                  <a:pt x="81695" y="96375"/>
                </a:lnTo>
                <a:lnTo>
                  <a:pt x="82096" y="99650"/>
                </a:lnTo>
                <a:lnTo>
                  <a:pt x="61256" y="103864"/>
                </a:lnTo>
                <a:cubicBezTo>
                  <a:pt x="28446" y="117747"/>
                  <a:pt x="5363" y="150234"/>
                  <a:pt x="5363" y="187987"/>
                </a:cubicBezTo>
                <a:lnTo>
                  <a:pt x="5363" y="424169"/>
                </a:lnTo>
                <a:cubicBezTo>
                  <a:pt x="5363" y="461922"/>
                  <a:pt x="28446" y="494409"/>
                  <a:pt x="61256" y="508292"/>
                </a:cubicBezTo>
                <a:lnTo>
                  <a:pt x="82178" y="512522"/>
                </a:lnTo>
                <a:lnTo>
                  <a:pt x="81796" y="516077"/>
                </a:lnTo>
                <a:lnTo>
                  <a:pt x="84797" y="523568"/>
                </a:lnTo>
                <a:lnTo>
                  <a:pt x="59576" y="518042"/>
                </a:lnTo>
                <a:cubicBezTo>
                  <a:pt x="24965" y="502310"/>
                  <a:pt x="0" y="465653"/>
                  <a:pt x="0" y="424127"/>
                </a:cubicBezTo>
                <a:lnTo>
                  <a:pt x="0" y="187957"/>
                </a:lnTo>
                <a:cubicBezTo>
                  <a:pt x="0" y="146431"/>
                  <a:pt x="24965" y="109774"/>
                  <a:pt x="59576" y="94042"/>
                </a:cubicBezTo>
                <a:close/>
                <a:moveTo>
                  <a:pt x="333910" y="85976"/>
                </a:moveTo>
                <a:lnTo>
                  <a:pt x="370698" y="94042"/>
                </a:lnTo>
                <a:cubicBezTo>
                  <a:pt x="405287" y="109774"/>
                  <a:pt x="430237" y="146431"/>
                  <a:pt x="430237" y="187957"/>
                </a:cubicBezTo>
                <a:lnTo>
                  <a:pt x="430237" y="424127"/>
                </a:lnTo>
                <a:cubicBezTo>
                  <a:pt x="430237" y="465653"/>
                  <a:pt x="405287" y="502310"/>
                  <a:pt x="370698" y="518042"/>
                </a:cubicBezTo>
                <a:lnTo>
                  <a:pt x="333677" y="526159"/>
                </a:lnTo>
                <a:lnTo>
                  <a:pt x="337715" y="516077"/>
                </a:lnTo>
                <a:lnTo>
                  <a:pt x="337552" y="514652"/>
                </a:lnTo>
                <a:lnTo>
                  <a:pt x="368996" y="508292"/>
                </a:lnTo>
                <a:cubicBezTo>
                  <a:pt x="401777" y="494409"/>
                  <a:pt x="424803" y="461922"/>
                  <a:pt x="424803" y="424169"/>
                </a:cubicBezTo>
                <a:lnTo>
                  <a:pt x="424803" y="187987"/>
                </a:lnTo>
                <a:cubicBezTo>
                  <a:pt x="424803" y="150234"/>
                  <a:pt x="401777" y="117747"/>
                  <a:pt x="368996" y="103864"/>
                </a:cubicBezTo>
                <a:lnTo>
                  <a:pt x="337675" y="97529"/>
                </a:lnTo>
                <a:lnTo>
                  <a:pt x="337816" y="96375"/>
                </a:lnTo>
                <a:close/>
                <a:moveTo>
                  <a:pt x="156013" y="48337"/>
                </a:moveTo>
                <a:lnTo>
                  <a:pt x="263499" y="48337"/>
                </a:lnTo>
                <a:cubicBezTo>
                  <a:pt x="269448" y="48337"/>
                  <a:pt x="274288" y="53171"/>
                  <a:pt x="274288" y="59113"/>
                </a:cubicBezTo>
                <a:cubicBezTo>
                  <a:pt x="274288" y="65055"/>
                  <a:pt x="269448" y="69789"/>
                  <a:pt x="263499" y="69789"/>
                </a:cubicBezTo>
                <a:lnTo>
                  <a:pt x="156013" y="69789"/>
                </a:lnTo>
                <a:cubicBezTo>
                  <a:pt x="150064" y="69789"/>
                  <a:pt x="145224" y="65055"/>
                  <a:pt x="145224" y="59113"/>
                </a:cubicBezTo>
                <a:cubicBezTo>
                  <a:pt x="145224" y="53171"/>
                  <a:pt x="150064" y="48337"/>
                  <a:pt x="156013" y="48337"/>
                </a:cubicBezTo>
                <a:close/>
                <a:moveTo>
                  <a:pt x="140280" y="32226"/>
                </a:moveTo>
                <a:lnTo>
                  <a:pt x="120113" y="85901"/>
                </a:lnTo>
                <a:lnTo>
                  <a:pt x="299398" y="85901"/>
                </a:lnTo>
                <a:lnTo>
                  <a:pt x="279231" y="32226"/>
                </a:lnTo>
                <a:close/>
                <a:moveTo>
                  <a:pt x="129087" y="0"/>
                </a:moveTo>
                <a:lnTo>
                  <a:pt x="290424" y="0"/>
                </a:lnTo>
                <a:cubicBezTo>
                  <a:pt x="297180" y="0"/>
                  <a:pt x="303129" y="4129"/>
                  <a:pt x="305549" y="10473"/>
                </a:cubicBezTo>
                <a:lnTo>
                  <a:pt x="333910" y="85976"/>
                </a:lnTo>
                <a:lnTo>
                  <a:pt x="333462" y="85878"/>
                </a:lnTo>
                <a:cubicBezTo>
                  <a:pt x="328976" y="85878"/>
                  <a:pt x="324943" y="87690"/>
                  <a:pt x="322032" y="90609"/>
                </a:cubicBezTo>
                <a:lnTo>
                  <a:pt x="319526" y="96675"/>
                </a:lnTo>
                <a:lnTo>
                  <a:pt x="110762" y="96675"/>
                </a:lnTo>
                <a:lnTo>
                  <a:pt x="108234" y="90609"/>
                </a:lnTo>
                <a:cubicBezTo>
                  <a:pt x="105309" y="87690"/>
                  <a:pt x="101274" y="85878"/>
                  <a:pt x="96835" y="85878"/>
                </a:cubicBezTo>
                <a:lnTo>
                  <a:pt x="84633" y="88551"/>
                </a:lnTo>
                <a:lnTo>
                  <a:pt x="113962" y="10473"/>
                </a:lnTo>
                <a:cubicBezTo>
                  <a:pt x="116382" y="4129"/>
                  <a:pt x="122331" y="0"/>
                  <a:pt x="129087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3" name="Oval 10">
            <a:extLst>
              <a:ext uri="{FF2B5EF4-FFF2-40B4-BE49-F238E27FC236}">
                <a16:creationId xmlns:a16="http://schemas.microsoft.com/office/drawing/2014/main" xmlns="" id="{A4AD5BB9-C4D3-4798-91C5-E003AF72E060}"/>
              </a:ext>
            </a:extLst>
          </p:cNvPr>
          <p:cNvSpPr/>
          <p:nvPr/>
        </p:nvSpPr>
        <p:spPr>
          <a:xfrm>
            <a:off x="9060325" y="4763480"/>
            <a:ext cx="434588" cy="501173"/>
          </a:xfrm>
          <a:custGeom>
            <a:avLst/>
            <a:gdLst>
              <a:gd name="T0" fmla="*/ 5103 w 5162"/>
              <a:gd name="T1" fmla="*/ 4405 h 5962"/>
              <a:gd name="T2" fmla="*/ 4394 w 5162"/>
              <a:gd name="T3" fmla="*/ 4405 h 5962"/>
              <a:gd name="T4" fmla="*/ 4394 w 5162"/>
              <a:gd name="T5" fmla="*/ 4159 h 5962"/>
              <a:gd name="T6" fmla="*/ 4827 w 5162"/>
              <a:gd name="T7" fmla="*/ 4159 h 5962"/>
              <a:gd name="T8" fmla="*/ 5063 w 5162"/>
              <a:gd name="T9" fmla="*/ 3923 h 5962"/>
              <a:gd name="T10" fmla="*/ 5063 w 5162"/>
              <a:gd name="T11" fmla="*/ 2239 h 5962"/>
              <a:gd name="T12" fmla="*/ 4827 w 5162"/>
              <a:gd name="T13" fmla="*/ 2003 h 5962"/>
              <a:gd name="T14" fmla="*/ 3872 w 5162"/>
              <a:gd name="T15" fmla="*/ 2003 h 5962"/>
              <a:gd name="T16" fmla="*/ 3689 w 5162"/>
              <a:gd name="T17" fmla="*/ 2090 h 5962"/>
              <a:gd name="T18" fmla="*/ 3519 w 5162"/>
              <a:gd name="T19" fmla="*/ 2297 h 5962"/>
              <a:gd name="T20" fmla="*/ 951 w 5162"/>
              <a:gd name="T21" fmla="*/ 47 h 5962"/>
              <a:gd name="T22" fmla="*/ 784 w 5162"/>
              <a:gd name="T23" fmla="*/ 47 h 5962"/>
              <a:gd name="T24" fmla="*/ 534 w 5162"/>
              <a:gd name="T25" fmla="*/ 297 h 5962"/>
              <a:gd name="T26" fmla="*/ 534 w 5162"/>
              <a:gd name="T27" fmla="*/ 463 h 5962"/>
              <a:gd name="T28" fmla="*/ 814 w 5162"/>
              <a:gd name="T29" fmla="*/ 783 h 5962"/>
              <a:gd name="T30" fmla="*/ 814 w 5162"/>
              <a:gd name="T31" fmla="*/ 2870 h 5962"/>
              <a:gd name="T32" fmla="*/ 177 w 5162"/>
              <a:gd name="T33" fmla="*/ 2870 h 5962"/>
              <a:gd name="T34" fmla="*/ 0 w 5162"/>
              <a:gd name="T35" fmla="*/ 3047 h 5962"/>
              <a:gd name="T36" fmla="*/ 0 w 5162"/>
              <a:gd name="T37" fmla="*/ 4381 h 5962"/>
              <a:gd name="T38" fmla="*/ 177 w 5162"/>
              <a:gd name="T39" fmla="*/ 4558 h 5962"/>
              <a:gd name="T40" fmla="*/ 1805 w 5162"/>
              <a:gd name="T41" fmla="*/ 4558 h 5962"/>
              <a:gd name="T42" fmla="*/ 1982 w 5162"/>
              <a:gd name="T43" fmla="*/ 4381 h 5962"/>
              <a:gd name="T44" fmla="*/ 1982 w 5162"/>
              <a:gd name="T45" fmla="*/ 3047 h 5962"/>
              <a:gd name="T46" fmla="*/ 1805 w 5162"/>
              <a:gd name="T47" fmla="*/ 2870 h 5962"/>
              <a:gd name="T48" fmla="*/ 1168 w 5162"/>
              <a:gd name="T49" fmla="*/ 2870 h 5962"/>
              <a:gd name="T50" fmla="*/ 1168 w 5162"/>
              <a:gd name="T51" fmla="*/ 1186 h 5962"/>
              <a:gd name="T52" fmla="*/ 2854 w 5162"/>
              <a:gd name="T53" fmla="*/ 3110 h 5962"/>
              <a:gd name="T54" fmla="*/ 2734 w 5162"/>
              <a:gd name="T55" fmla="*/ 3256 h 5962"/>
              <a:gd name="T56" fmla="*/ 2681 w 5162"/>
              <a:gd name="T57" fmla="*/ 3405 h 5962"/>
              <a:gd name="T58" fmla="*/ 2681 w 5162"/>
              <a:gd name="T59" fmla="*/ 3923 h 5962"/>
              <a:gd name="T60" fmla="*/ 2917 w 5162"/>
              <a:gd name="T61" fmla="*/ 4159 h 5962"/>
              <a:gd name="T62" fmla="*/ 3349 w 5162"/>
              <a:gd name="T63" fmla="*/ 4159 h 5962"/>
              <a:gd name="T64" fmla="*/ 3349 w 5162"/>
              <a:gd name="T65" fmla="*/ 4405 h 5962"/>
              <a:gd name="T66" fmla="*/ 2640 w 5162"/>
              <a:gd name="T67" fmla="*/ 4405 h 5962"/>
              <a:gd name="T68" fmla="*/ 2581 w 5162"/>
              <a:gd name="T69" fmla="*/ 4464 h 5962"/>
              <a:gd name="T70" fmla="*/ 2581 w 5162"/>
              <a:gd name="T71" fmla="*/ 5903 h 5962"/>
              <a:gd name="T72" fmla="*/ 2640 w 5162"/>
              <a:gd name="T73" fmla="*/ 5962 h 5962"/>
              <a:gd name="T74" fmla="*/ 5103 w 5162"/>
              <a:gd name="T75" fmla="*/ 5962 h 5962"/>
              <a:gd name="T76" fmla="*/ 5162 w 5162"/>
              <a:gd name="T77" fmla="*/ 5903 h 5962"/>
              <a:gd name="T78" fmla="*/ 5162 w 5162"/>
              <a:gd name="T79" fmla="*/ 4464 h 5962"/>
              <a:gd name="T80" fmla="*/ 5103 w 5162"/>
              <a:gd name="T81" fmla="*/ 4405 h 5962"/>
              <a:gd name="T82" fmla="*/ 354 w 5162"/>
              <a:gd name="T83" fmla="*/ 4204 h 5962"/>
              <a:gd name="T84" fmla="*/ 354 w 5162"/>
              <a:gd name="T85" fmla="*/ 3415 h 5962"/>
              <a:gd name="T86" fmla="*/ 1317 w 5162"/>
              <a:gd name="T87" fmla="*/ 4204 h 5962"/>
              <a:gd name="T88" fmla="*/ 354 w 5162"/>
              <a:gd name="T89" fmla="*/ 4204 h 5962"/>
              <a:gd name="T90" fmla="*/ 1628 w 5162"/>
              <a:gd name="T91" fmla="*/ 3224 h 5962"/>
              <a:gd name="T92" fmla="*/ 1628 w 5162"/>
              <a:gd name="T93" fmla="*/ 4013 h 5962"/>
              <a:gd name="T94" fmla="*/ 665 w 5162"/>
              <a:gd name="T95" fmla="*/ 3224 h 5962"/>
              <a:gd name="T96" fmla="*/ 1628 w 5162"/>
              <a:gd name="T97" fmla="*/ 3224 h 5962"/>
              <a:gd name="T98" fmla="*/ 3153 w 5162"/>
              <a:gd name="T99" fmla="*/ 3490 h 5962"/>
              <a:gd name="T100" fmla="*/ 3983 w 5162"/>
              <a:gd name="T101" fmla="*/ 2475 h 5962"/>
              <a:gd name="T102" fmla="*/ 4591 w 5162"/>
              <a:gd name="T103" fmla="*/ 2475 h 5962"/>
              <a:gd name="T104" fmla="*/ 4591 w 5162"/>
              <a:gd name="T105" fmla="*/ 3489 h 5962"/>
              <a:gd name="T106" fmla="*/ 3153 w 5162"/>
              <a:gd name="T107" fmla="*/ 3490 h 59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162" h="5962">
                <a:moveTo>
                  <a:pt x="5103" y="4405"/>
                </a:moveTo>
                <a:lnTo>
                  <a:pt x="4394" y="4405"/>
                </a:lnTo>
                <a:lnTo>
                  <a:pt x="4394" y="4159"/>
                </a:lnTo>
                <a:lnTo>
                  <a:pt x="4827" y="4159"/>
                </a:lnTo>
                <a:cubicBezTo>
                  <a:pt x="4957" y="4159"/>
                  <a:pt x="5063" y="4053"/>
                  <a:pt x="5063" y="3923"/>
                </a:cubicBezTo>
                <a:lnTo>
                  <a:pt x="5063" y="2239"/>
                </a:lnTo>
                <a:cubicBezTo>
                  <a:pt x="5063" y="2109"/>
                  <a:pt x="4957" y="2003"/>
                  <a:pt x="4827" y="2003"/>
                </a:cubicBezTo>
                <a:lnTo>
                  <a:pt x="3872" y="2003"/>
                </a:lnTo>
                <a:cubicBezTo>
                  <a:pt x="3801" y="2003"/>
                  <a:pt x="3734" y="2035"/>
                  <a:pt x="3689" y="2090"/>
                </a:cubicBezTo>
                <a:lnTo>
                  <a:pt x="3519" y="2297"/>
                </a:lnTo>
                <a:lnTo>
                  <a:pt x="951" y="47"/>
                </a:lnTo>
                <a:cubicBezTo>
                  <a:pt x="905" y="0"/>
                  <a:pt x="831" y="0"/>
                  <a:pt x="784" y="47"/>
                </a:cubicBezTo>
                <a:lnTo>
                  <a:pt x="534" y="297"/>
                </a:lnTo>
                <a:cubicBezTo>
                  <a:pt x="488" y="343"/>
                  <a:pt x="488" y="417"/>
                  <a:pt x="534" y="463"/>
                </a:cubicBezTo>
                <a:lnTo>
                  <a:pt x="814" y="783"/>
                </a:lnTo>
                <a:lnTo>
                  <a:pt x="814" y="2870"/>
                </a:lnTo>
                <a:lnTo>
                  <a:pt x="177" y="2870"/>
                </a:lnTo>
                <a:cubicBezTo>
                  <a:pt x="79" y="2870"/>
                  <a:pt x="0" y="2949"/>
                  <a:pt x="0" y="3047"/>
                </a:cubicBezTo>
                <a:lnTo>
                  <a:pt x="0" y="4381"/>
                </a:lnTo>
                <a:cubicBezTo>
                  <a:pt x="0" y="4479"/>
                  <a:pt x="79" y="4558"/>
                  <a:pt x="177" y="4558"/>
                </a:cubicBezTo>
                <a:lnTo>
                  <a:pt x="1805" y="4558"/>
                </a:lnTo>
                <a:cubicBezTo>
                  <a:pt x="1903" y="4558"/>
                  <a:pt x="1982" y="4479"/>
                  <a:pt x="1982" y="4381"/>
                </a:cubicBezTo>
                <a:lnTo>
                  <a:pt x="1982" y="3047"/>
                </a:lnTo>
                <a:cubicBezTo>
                  <a:pt x="1982" y="2949"/>
                  <a:pt x="1903" y="2870"/>
                  <a:pt x="1805" y="2870"/>
                </a:cubicBezTo>
                <a:lnTo>
                  <a:pt x="1168" y="2870"/>
                </a:lnTo>
                <a:lnTo>
                  <a:pt x="1168" y="1186"/>
                </a:lnTo>
                <a:lnTo>
                  <a:pt x="2854" y="3110"/>
                </a:lnTo>
                <a:lnTo>
                  <a:pt x="2734" y="3256"/>
                </a:lnTo>
                <a:cubicBezTo>
                  <a:pt x="2700" y="3298"/>
                  <a:pt x="2681" y="3351"/>
                  <a:pt x="2681" y="3405"/>
                </a:cubicBezTo>
                <a:lnTo>
                  <a:pt x="2681" y="3923"/>
                </a:lnTo>
                <a:cubicBezTo>
                  <a:pt x="2681" y="4053"/>
                  <a:pt x="2786" y="4159"/>
                  <a:pt x="2917" y="4159"/>
                </a:cubicBezTo>
                <a:lnTo>
                  <a:pt x="3349" y="4159"/>
                </a:lnTo>
                <a:lnTo>
                  <a:pt x="3349" y="4405"/>
                </a:lnTo>
                <a:lnTo>
                  <a:pt x="2640" y="4405"/>
                </a:lnTo>
                <a:cubicBezTo>
                  <a:pt x="2607" y="4405"/>
                  <a:pt x="2581" y="4432"/>
                  <a:pt x="2581" y="4464"/>
                </a:cubicBezTo>
                <a:lnTo>
                  <a:pt x="2581" y="5903"/>
                </a:lnTo>
                <a:cubicBezTo>
                  <a:pt x="2581" y="5936"/>
                  <a:pt x="2607" y="5962"/>
                  <a:pt x="2640" y="5962"/>
                </a:cubicBezTo>
                <a:lnTo>
                  <a:pt x="5103" y="5962"/>
                </a:lnTo>
                <a:cubicBezTo>
                  <a:pt x="5136" y="5962"/>
                  <a:pt x="5162" y="5936"/>
                  <a:pt x="5162" y="5903"/>
                </a:cubicBezTo>
                <a:lnTo>
                  <a:pt x="5162" y="4464"/>
                </a:lnTo>
                <a:cubicBezTo>
                  <a:pt x="5162" y="4432"/>
                  <a:pt x="5136" y="4405"/>
                  <a:pt x="5103" y="4405"/>
                </a:cubicBezTo>
                <a:close/>
                <a:moveTo>
                  <a:pt x="354" y="4204"/>
                </a:moveTo>
                <a:lnTo>
                  <a:pt x="354" y="3415"/>
                </a:lnTo>
                <a:lnTo>
                  <a:pt x="1317" y="4204"/>
                </a:lnTo>
                <a:lnTo>
                  <a:pt x="354" y="4204"/>
                </a:lnTo>
                <a:close/>
                <a:moveTo>
                  <a:pt x="1628" y="3224"/>
                </a:moveTo>
                <a:lnTo>
                  <a:pt x="1628" y="4013"/>
                </a:lnTo>
                <a:lnTo>
                  <a:pt x="665" y="3224"/>
                </a:lnTo>
                <a:lnTo>
                  <a:pt x="1628" y="3224"/>
                </a:lnTo>
                <a:close/>
                <a:moveTo>
                  <a:pt x="3153" y="3490"/>
                </a:moveTo>
                <a:lnTo>
                  <a:pt x="3983" y="2475"/>
                </a:lnTo>
                <a:lnTo>
                  <a:pt x="4591" y="2475"/>
                </a:lnTo>
                <a:lnTo>
                  <a:pt x="4591" y="3489"/>
                </a:lnTo>
                <a:lnTo>
                  <a:pt x="3153" y="349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2" name="Oval 10">
            <a:extLst>
              <a:ext uri="{FF2B5EF4-FFF2-40B4-BE49-F238E27FC236}">
                <a16:creationId xmlns:a16="http://schemas.microsoft.com/office/drawing/2014/main" xmlns="" id="{FB17B197-7B51-496B-ACB5-5552CD5B9148}"/>
              </a:ext>
            </a:extLst>
          </p:cNvPr>
          <p:cNvSpPr/>
          <p:nvPr/>
        </p:nvSpPr>
        <p:spPr>
          <a:xfrm>
            <a:off x="7973723" y="4763480"/>
            <a:ext cx="445460" cy="501173"/>
          </a:xfrm>
          <a:custGeom>
            <a:avLst/>
            <a:gdLst>
              <a:gd name="connsiteX0" fmla="*/ 253968 w 537708"/>
              <a:gd name="connsiteY0" fmla="*/ 427769 h 604957"/>
              <a:gd name="connsiteX1" fmla="*/ 214749 w 537708"/>
              <a:gd name="connsiteY1" fmla="*/ 466931 h 604957"/>
              <a:gd name="connsiteX2" fmla="*/ 279980 w 537708"/>
              <a:gd name="connsiteY2" fmla="*/ 532068 h 604957"/>
              <a:gd name="connsiteX3" fmla="*/ 99510 w 537708"/>
              <a:gd name="connsiteY3" fmla="*/ 427769 h 604957"/>
              <a:gd name="connsiteX4" fmla="*/ 73498 w 537708"/>
              <a:gd name="connsiteY4" fmla="*/ 532068 h 604957"/>
              <a:gd name="connsiteX5" fmla="*/ 138730 w 537708"/>
              <a:gd name="connsiteY5" fmla="*/ 466931 h 604957"/>
              <a:gd name="connsiteX6" fmla="*/ 440925 w 537708"/>
              <a:gd name="connsiteY6" fmla="*/ 375017 h 604957"/>
              <a:gd name="connsiteX7" fmla="*/ 440925 w 537708"/>
              <a:gd name="connsiteY7" fmla="*/ 425883 h 604957"/>
              <a:gd name="connsiteX8" fmla="*/ 491837 w 537708"/>
              <a:gd name="connsiteY8" fmla="*/ 425883 h 604957"/>
              <a:gd name="connsiteX9" fmla="*/ 459878 w 537708"/>
              <a:gd name="connsiteY9" fmla="*/ 356081 h 604957"/>
              <a:gd name="connsiteX10" fmla="*/ 510790 w 537708"/>
              <a:gd name="connsiteY10" fmla="*/ 406846 h 604957"/>
              <a:gd name="connsiteX11" fmla="*/ 510790 w 537708"/>
              <a:gd name="connsiteY11" fmla="*/ 356081 h 604957"/>
              <a:gd name="connsiteX12" fmla="*/ 414007 w 537708"/>
              <a:gd name="connsiteY12" fmla="*/ 329187 h 604957"/>
              <a:gd name="connsiteX13" fmla="*/ 537708 w 537708"/>
              <a:gd name="connsiteY13" fmla="*/ 329187 h 604957"/>
              <a:gd name="connsiteX14" fmla="*/ 537708 w 537708"/>
              <a:gd name="connsiteY14" fmla="*/ 452676 h 604957"/>
              <a:gd name="connsiteX15" fmla="*/ 414007 w 537708"/>
              <a:gd name="connsiteY15" fmla="*/ 452676 h 604957"/>
              <a:gd name="connsiteX16" fmla="*/ 141452 w 537708"/>
              <a:gd name="connsiteY16" fmla="*/ 259541 h 604957"/>
              <a:gd name="connsiteX17" fmla="*/ 114633 w 537708"/>
              <a:gd name="connsiteY17" fmla="*/ 366961 h 604957"/>
              <a:gd name="connsiteX18" fmla="*/ 176739 w 537708"/>
              <a:gd name="connsiteY18" fmla="*/ 428977 h 604957"/>
              <a:gd name="connsiteX19" fmla="*/ 238845 w 537708"/>
              <a:gd name="connsiteY19" fmla="*/ 366961 h 604957"/>
              <a:gd name="connsiteX20" fmla="*/ 212027 w 537708"/>
              <a:gd name="connsiteY20" fmla="*/ 259541 h 604957"/>
              <a:gd name="connsiteX21" fmla="*/ 462415 w 537708"/>
              <a:gd name="connsiteY21" fmla="*/ 139508 h 604957"/>
              <a:gd name="connsiteX22" fmla="*/ 489300 w 537708"/>
              <a:gd name="connsiteY22" fmla="*/ 139508 h 604957"/>
              <a:gd name="connsiteX23" fmla="*/ 489300 w 537708"/>
              <a:gd name="connsiteY23" fmla="*/ 303855 h 604957"/>
              <a:gd name="connsiteX24" fmla="*/ 462415 w 537708"/>
              <a:gd name="connsiteY24" fmla="*/ 303855 h 604957"/>
              <a:gd name="connsiteX25" fmla="*/ 150627 w 537708"/>
              <a:gd name="connsiteY25" fmla="*/ 0 h 604957"/>
              <a:gd name="connsiteX26" fmla="*/ 202852 w 537708"/>
              <a:gd name="connsiteY26" fmla="*/ 0 h 604957"/>
              <a:gd name="connsiteX27" fmla="*/ 217975 w 537708"/>
              <a:gd name="connsiteY27" fmla="*/ 60707 h 604957"/>
              <a:gd name="connsiteX28" fmla="*/ 535662 w 537708"/>
              <a:gd name="connsiteY28" fmla="*/ 71278 h 604957"/>
              <a:gd name="connsiteX29" fmla="*/ 535662 w 537708"/>
              <a:gd name="connsiteY29" fmla="*/ 120508 h 604957"/>
              <a:gd name="connsiteX30" fmla="*/ 235316 w 537708"/>
              <a:gd name="connsiteY30" fmla="*/ 130576 h 604957"/>
              <a:gd name="connsiteX31" fmla="*/ 298329 w 537708"/>
              <a:gd name="connsiteY31" fmla="*/ 383371 h 604957"/>
              <a:gd name="connsiteX32" fmla="*/ 298430 w 537708"/>
              <a:gd name="connsiteY32" fmla="*/ 383472 h 604957"/>
              <a:gd name="connsiteX33" fmla="*/ 298329 w 537708"/>
              <a:gd name="connsiteY33" fmla="*/ 383472 h 604957"/>
              <a:gd name="connsiteX34" fmla="*/ 353478 w 537708"/>
              <a:gd name="connsiteY34" fmla="*/ 604957 h 604957"/>
              <a:gd name="connsiteX35" fmla="*/ 276854 w 537708"/>
              <a:gd name="connsiteY35" fmla="*/ 604957 h 604957"/>
              <a:gd name="connsiteX36" fmla="*/ 176739 w 537708"/>
              <a:gd name="connsiteY36" fmla="*/ 504987 h 604957"/>
              <a:gd name="connsiteX37" fmla="*/ 76624 w 537708"/>
              <a:gd name="connsiteY37" fmla="*/ 604957 h 604957"/>
              <a:gd name="connsiteX38" fmla="*/ 0 w 537708"/>
              <a:gd name="connsiteY38" fmla="*/ 604957 h 604957"/>
              <a:gd name="connsiteX39" fmla="*/ 55149 w 537708"/>
              <a:gd name="connsiteY39" fmla="*/ 383472 h 604957"/>
              <a:gd name="connsiteX40" fmla="*/ 55048 w 537708"/>
              <a:gd name="connsiteY40" fmla="*/ 383472 h 604957"/>
              <a:gd name="connsiteX41" fmla="*/ 55149 w 537708"/>
              <a:gd name="connsiteY41" fmla="*/ 383371 h 604957"/>
              <a:gd name="connsiteX42" fmla="*/ 117154 w 537708"/>
              <a:gd name="connsiteY42" fmla="*/ 134502 h 604957"/>
              <a:gd name="connsiteX43" fmla="*/ 7360 w 537708"/>
              <a:gd name="connsiteY43" fmla="*/ 138126 h 604957"/>
              <a:gd name="connsiteX44" fmla="*/ 7360 w 537708"/>
              <a:gd name="connsiteY44" fmla="*/ 53660 h 604957"/>
              <a:gd name="connsiteX45" fmla="*/ 136209 w 537708"/>
              <a:gd name="connsiteY45" fmla="*/ 57989 h 604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37708" h="604957">
                <a:moveTo>
                  <a:pt x="253968" y="427769"/>
                </a:moveTo>
                <a:lnTo>
                  <a:pt x="214749" y="466931"/>
                </a:lnTo>
                <a:lnTo>
                  <a:pt x="279980" y="532068"/>
                </a:lnTo>
                <a:close/>
                <a:moveTo>
                  <a:pt x="99510" y="427769"/>
                </a:moveTo>
                <a:lnTo>
                  <a:pt x="73498" y="532068"/>
                </a:lnTo>
                <a:lnTo>
                  <a:pt x="138730" y="466931"/>
                </a:lnTo>
                <a:close/>
                <a:moveTo>
                  <a:pt x="440925" y="375017"/>
                </a:moveTo>
                <a:lnTo>
                  <a:pt x="440925" y="425883"/>
                </a:lnTo>
                <a:lnTo>
                  <a:pt x="491837" y="425883"/>
                </a:lnTo>
                <a:close/>
                <a:moveTo>
                  <a:pt x="459878" y="356081"/>
                </a:moveTo>
                <a:lnTo>
                  <a:pt x="510790" y="406846"/>
                </a:lnTo>
                <a:lnTo>
                  <a:pt x="510790" y="356081"/>
                </a:lnTo>
                <a:close/>
                <a:moveTo>
                  <a:pt x="414007" y="329187"/>
                </a:moveTo>
                <a:lnTo>
                  <a:pt x="537708" y="329187"/>
                </a:lnTo>
                <a:lnTo>
                  <a:pt x="537708" y="452676"/>
                </a:lnTo>
                <a:lnTo>
                  <a:pt x="414007" y="452676"/>
                </a:lnTo>
                <a:close/>
                <a:moveTo>
                  <a:pt x="141452" y="259541"/>
                </a:moveTo>
                <a:lnTo>
                  <a:pt x="114633" y="366961"/>
                </a:lnTo>
                <a:lnTo>
                  <a:pt x="176739" y="428977"/>
                </a:lnTo>
                <a:lnTo>
                  <a:pt x="238845" y="366961"/>
                </a:lnTo>
                <a:lnTo>
                  <a:pt x="212027" y="259541"/>
                </a:lnTo>
                <a:close/>
                <a:moveTo>
                  <a:pt x="462415" y="139508"/>
                </a:moveTo>
                <a:lnTo>
                  <a:pt x="489300" y="139508"/>
                </a:lnTo>
                <a:lnTo>
                  <a:pt x="489300" y="303855"/>
                </a:lnTo>
                <a:lnTo>
                  <a:pt x="462415" y="303855"/>
                </a:lnTo>
                <a:close/>
                <a:moveTo>
                  <a:pt x="150627" y="0"/>
                </a:moveTo>
                <a:lnTo>
                  <a:pt x="202852" y="0"/>
                </a:lnTo>
                <a:lnTo>
                  <a:pt x="217975" y="60707"/>
                </a:lnTo>
                <a:lnTo>
                  <a:pt x="535662" y="71278"/>
                </a:lnTo>
                <a:lnTo>
                  <a:pt x="535662" y="120508"/>
                </a:lnTo>
                <a:lnTo>
                  <a:pt x="235316" y="130576"/>
                </a:lnTo>
                <a:lnTo>
                  <a:pt x="298329" y="383371"/>
                </a:lnTo>
                <a:lnTo>
                  <a:pt x="298430" y="383472"/>
                </a:lnTo>
                <a:lnTo>
                  <a:pt x="298329" y="383472"/>
                </a:lnTo>
                <a:lnTo>
                  <a:pt x="353478" y="604957"/>
                </a:lnTo>
                <a:lnTo>
                  <a:pt x="276854" y="604957"/>
                </a:lnTo>
                <a:lnTo>
                  <a:pt x="176739" y="504987"/>
                </a:lnTo>
                <a:lnTo>
                  <a:pt x="76624" y="604957"/>
                </a:lnTo>
                <a:lnTo>
                  <a:pt x="0" y="604957"/>
                </a:lnTo>
                <a:lnTo>
                  <a:pt x="55149" y="383472"/>
                </a:lnTo>
                <a:lnTo>
                  <a:pt x="55048" y="383472"/>
                </a:lnTo>
                <a:lnTo>
                  <a:pt x="55149" y="383371"/>
                </a:lnTo>
                <a:lnTo>
                  <a:pt x="117154" y="134502"/>
                </a:lnTo>
                <a:lnTo>
                  <a:pt x="7360" y="138126"/>
                </a:lnTo>
                <a:lnTo>
                  <a:pt x="7360" y="53660"/>
                </a:lnTo>
                <a:lnTo>
                  <a:pt x="136209" y="57989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1" name="Oval 10">
            <a:extLst>
              <a:ext uri="{FF2B5EF4-FFF2-40B4-BE49-F238E27FC236}">
                <a16:creationId xmlns:a16="http://schemas.microsoft.com/office/drawing/2014/main" xmlns="" id="{DF9FE189-D893-4E1D-9212-55A28BB33241}"/>
              </a:ext>
            </a:extLst>
          </p:cNvPr>
          <p:cNvSpPr/>
          <p:nvPr/>
        </p:nvSpPr>
        <p:spPr>
          <a:xfrm>
            <a:off x="6969514" y="4802800"/>
            <a:ext cx="501173" cy="422534"/>
          </a:xfrm>
          <a:custGeom>
            <a:avLst/>
            <a:gdLst>
              <a:gd name="connsiteX0" fmla="*/ 524086 w 608153"/>
              <a:gd name="connsiteY0" fmla="*/ 470829 h 512728"/>
              <a:gd name="connsiteX1" fmla="*/ 524086 w 608153"/>
              <a:gd name="connsiteY1" fmla="*/ 493057 h 512728"/>
              <a:gd name="connsiteX2" fmla="*/ 582407 w 608153"/>
              <a:gd name="connsiteY2" fmla="*/ 493057 h 512728"/>
              <a:gd name="connsiteX3" fmla="*/ 577186 w 608153"/>
              <a:gd name="connsiteY3" fmla="*/ 482730 h 512728"/>
              <a:gd name="connsiteX4" fmla="*/ 557778 w 608153"/>
              <a:gd name="connsiteY4" fmla="*/ 470829 h 512728"/>
              <a:gd name="connsiteX5" fmla="*/ 50326 w 608153"/>
              <a:gd name="connsiteY5" fmla="*/ 470829 h 512728"/>
              <a:gd name="connsiteX6" fmla="*/ 30918 w 608153"/>
              <a:gd name="connsiteY6" fmla="*/ 482730 h 512728"/>
              <a:gd name="connsiteX7" fmla="*/ 25796 w 608153"/>
              <a:gd name="connsiteY7" fmla="*/ 493057 h 512728"/>
              <a:gd name="connsiteX8" fmla="*/ 84018 w 608153"/>
              <a:gd name="connsiteY8" fmla="*/ 493057 h 512728"/>
              <a:gd name="connsiteX9" fmla="*/ 84018 w 608153"/>
              <a:gd name="connsiteY9" fmla="*/ 470829 h 512728"/>
              <a:gd name="connsiteX10" fmla="*/ 335633 w 608153"/>
              <a:gd name="connsiteY10" fmla="*/ 293834 h 512728"/>
              <a:gd name="connsiteX11" fmla="*/ 346070 w 608153"/>
              <a:gd name="connsiteY11" fmla="*/ 293834 h 512728"/>
              <a:gd name="connsiteX12" fmla="*/ 355917 w 608153"/>
              <a:gd name="connsiteY12" fmla="*/ 303643 h 512728"/>
              <a:gd name="connsiteX13" fmla="*/ 346070 w 608153"/>
              <a:gd name="connsiteY13" fmla="*/ 313451 h 512728"/>
              <a:gd name="connsiteX14" fmla="*/ 335633 w 608153"/>
              <a:gd name="connsiteY14" fmla="*/ 313451 h 512728"/>
              <a:gd name="connsiteX15" fmla="*/ 325786 w 608153"/>
              <a:gd name="connsiteY15" fmla="*/ 303643 h 512728"/>
              <a:gd name="connsiteX16" fmla="*/ 335633 w 608153"/>
              <a:gd name="connsiteY16" fmla="*/ 293834 h 512728"/>
              <a:gd name="connsiteX17" fmla="*/ 262047 w 608153"/>
              <a:gd name="connsiteY17" fmla="*/ 293834 h 512728"/>
              <a:gd name="connsiteX18" fmla="*/ 272598 w 608153"/>
              <a:gd name="connsiteY18" fmla="*/ 293834 h 512728"/>
              <a:gd name="connsiteX19" fmla="*/ 282459 w 608153"/>
              <a:gd name="connsiteY19" fmla="*/ 303643 h 512728"/>
              <a:gd name="connsiteX20" fmla="*/ 272598 w 608153"/>
              <a:gd name="connsiteY20" fmla="*/ 313451 h 512728"/>
              <a:gd name="connsiteX21" fmla="*/ 262047 w 608153"/>
              <a:gd name="connsiteY21" fmla="*/ 313451 h 512728"/>
              <a:gd name="connsiteX22" fmla="*/ 252186 w 608153"/>
              <a:gd name="connsiteY22" fmla="*/ 303643 h 512728"/>
              <a:gd name="connsiteX23" fmla="*/ 262047 w 608153"/>
              <a:gd name="connsiteY23" fmla="*/ 293834 h 512728"/>
              <a:gd name="connsiteX24" fmla="*/ 262035 w 608153"/>
              <a:gd name="connsiteY24" fmla="*/ 281986 h 512728"/>
              <a:gd name="connsiteX25" fmla="*/ 240362 w 608153"/>
              <a:gd name="connsiteY25" fmla="*/ 303624 h 512728"/>
              <a:gd name="connsiteX26" fmla="*/ 262035 w 608153"/>
              <a:gd name="connsiteY26" fmla="*/ 325262 h 512728"/>
              <a:gd name="connsiteX27" fmla="*/ 346069 w 608153"/>
              <a:gd name="connsiteY27" fmla="*/ 325262 h 512728"/>
              <a:gd name="connsiteX28" fmla="*/ 367742 w 608153"/>
              <a:gd name="connsiteY28" fmla="*/ 303624 h 512728"/>
              <a:gd name="connsiteX29" fmla="*/ 346069 w 608153"/>
              <a:gd name="connsiteY29" fmla="*/ 281986 h 512728"/>
              <a:gd name="connsiteX30" fmla="*/ 479064 w 608153"/>
              <a:gd name="connsiteY30" fmla="*/ 252085 h 512728"/>
              <a:gd name="connsiteX31" fmla="*/ 435324 w 608153"/>
              <a:gd name="connsiteY31" fmla="*/ 281199 h 512728"/>
              <a:gd name="connsiteX32" fmla="*/ 509703 w 608153"/>
              <a:gd name="connsiteY32" fmla="*/ 330672 h 512728"/>
              <a:gd name="connsiteX33" fmla="*/ 506255 w 608153"/>
              <a:gd name="connsiteY33" fmla="*/ 302247 h 512728"/>
              <a:gd name="connsiteX34" fmla="*/ 481921 w 608153"/>
              <a:gd name="connsiteY34" fmla="*/ 275789 h 512728"/>
              <a:gd name="connsiteX35" fmla="*/ 129040 w 608153"/>
              <a:gd name="connsiteY35" fmla="*/ 252085 h 512728"/>
              <a:gd name="connsiteX36" fmla="*/ 126281 w 608153"/>
              <a:gd name="connsiteY36" fmla="*/ 275789 h 512728"/>
              <a:gd name="connsiteX37" fmla="*/ 101849 w 608153"/>
              <a:gd name="connsiteY37" fmla="*/ 302247 h 512728"/>
              <a:gd name="connsiteX38" fmla="*/ 98500 w 608153"/>
              <a:gd name="connsiteY38" fmla="*/ 330672 h 512728"/>
              <a:gd name="connsiteX39" fmla="*/ 172780 w 608153"/>
              <a:gd name="connsiteY39" fmla="*/ 281199 h 512728"/>
              <a:gd name="connsiteX40" fmla="*/ 292871 w 608153"/>
              <a:gd name="connsiteY40" fmla="*/ 239988 h 512728"/>
              <a:gd name="connsiteX41" fmla="*/ 292871 w 608153"/>
              <a:gd name="connsiteY41" fmla="*/ 262314 h 512728"/>
              <a:gd name="connsiteX42" fmla="*/ 315233 w 608153"/>
              <a:gd name="connsiteY42" fmla="*/ 262314 h 512728"/>
              <a:gd name="connsiteX43" fmla="*/ 315233 w 608153"/>
              <a:gd name="connsiteY43" fmla="*/ 239988 h 512728"/>
              <a:gd name="connsiteX44" fmla="*/ 519554 w 608153"/>
              <a:gd name="connsiteY44" fmla="*/ 236840 h 512728"/>
              <a:gd name="connsiteX45" fmla="*/ 503693 w 608153"/>
              <a:gd name="connsiteY45" fmla="*/ 239988 h 512728"/>
              <a:gd name="connsiteX46" fmla="*/ 497881 w 608153"/>
              <a:gd name="connsiteY46" fmla="*/ 239594 h 512728"/>
              <a:gd name="connsiteX47" fmla="*/ 497388 w 608153"/>
              <a:gd name="connsiteY47" fmla="*/ 239889 h 512728"/>
              <a:gd name="connsiteX48" fmla="*/ 501427 w 608153"/>
              <a:gd name="connsiteY48" fmla="*/ 273429 h 512728"/>
              <a:gd name="connsiteX49" fmla="*/ 512560 w 608153"/>
              <a:gd name="connsiteY49" fmla="*/ 283264 h 512728"/>
              <a:gd name="connsiteX50" fmla="*/ 513840 w 608153"/>
              <a:gd name="connsiteY50" fmla="*/ 283166 h 512728"/>
              <a:gd name="connsiteX51" fmla="*/ 523593 w 608153"/>
              <a:gd name="connsiteY51" fmla="*/ 270773 h 512728"/>
              <a:gd name="connsiteX52" fmla="*/ 88550 w 608153"/>
              <a:gd name="connsiteY52" fmla="*/ 236840 h 512728"/>
              <a:gd name="connsiteX53" fmla="*/ 84511 w 608153"/>
              <a:gd name="connsiteY53" fmla="*/ 270773 h 512728"/>
              <a:gd name="connsiteX54" fmla="*/ 94264 w 608153"/>
              <a:gd name="connsiteY54" fmla="*/ 283166 h 512728"/>
              <a:gd name="connsiteX55" fmla="*/ 95643 w 608153"/>
              <a:gd name="connsiteY55" fmla="*/ 283264 h 512728"/>
              <a:gd name="connsiteX56" fmla="*/ 106677 w 608153"/>
              <a:gd name="connsiteY56" fmla="*/ 273429 h 512728"/>
              <a:gd name="connsiteX57" fmla="*/ 110716 w 608153"/>
              <a:gd name="connsiteY57" fmla="*/ 239889 h 512728"/>
              <a:gd name="connsiteX58" fmla="*/ 110223 w 608153"/>
              <a:gd name="connsiteY58" fmla="*/ 239594 h 512728"/>
              <a:gd name="connsiteX59" fmla="*/ 104411 w 608153"/>
              <a:gd name="connsiteY59" fmla="*/ 239988 h 512728"/>
              <a:gd name="connsiteX60" fmla="*/ 88550 w 608153"/>
              <a:gd name="connsiteY60" fmla="*/ 236840 h 512728"/>
              <a:gd name="connsiteX61" fmla="*/ 464386 w 608153"/>
              <a:gd name="connsiteY61" fmla="*/ 211465 h 512728"/>
              <a:gd name="connsiteX62" fmla="*/ 373062 w 608153"/>
              <a:gd name="connsiteY62" fmla="*/ 272248 h 512728"/>
              <a:gd name="connsiteX63" fmla="*/ 385475 w 608153"/>
              <a:gd name="connsiteY63" fmla="*/ 290838 h 512728"/>
              <a:gd name="connsiteX64" fmla="*/ 476405 w 608153"/>
              <a:gd name="connsiteY64" fmla="*/ 230251 h 512728"/>
              <a:gd name="connsiteX65" fmla="*/ 476306 w 608153"/>
              <a:gd name="connsiteY65" fmla="*/ 229660 h 512728"/>
              <a:gd name="connsiteX66" fmla="*/ 464386 w 608153"/>
              <a:gd name="connsiteY66" fmla="*/ 211465 h 512728"/>
              <a:gd name="connsiteX67" fmla="*/ 143718 w 608153"/>
              <a:gd name="connsiteY67" fmla="*/ 211465 h 512728"/>
              <a:gd name="connsiteX68" fmla="*/ 131798 w 608153"/>
              <a:gd name="connsiteY68" fmla="*/ 229660 h 512728"/>
              <a:gd name="connsiteX69" fmla="*/ 131700 w 608153"/>
              <a:gd name="connsiteY69" fmla="*/ 230251 h 512728"/>
              <a:gd name="connsiteX70" fmla="*/ 222728 w 608153"/>
              <a:gd name="connsiteY70" fmla="*/ 290838 h 512728"/>
              <a:gd name="connsiteX71" fmla="*/ 235141 w 608153"/>
              <a:gd name="connsiteY71" fmla="*/ 272248 h 512728"/>
              <a:gd name="connsiteX72" fmla="*/ 503693 w 608153"/>
              <a:gd name="connsiteY72" fmla="*/ 177040 h 512728"/>
              <a:gd name="connsiteX73" fmla="*/ 482020 w 608153"/>
              <a:gd name="connsiteY73" fmla="*/ 198678 h 512728"/>
              <a:gd name="connsiteX74" fmla="*/ 503693 w 608153"/>
              <a:gd name="connsiteY74" fmla="*/ 220317 h 512728"/>
              <a:gd name="connsiteX75" fmla="*/ 525367 w 608153"/>
              <a:gd name="connsiteY75" fmla="*/ 198678 h 512728"/>
              <a:gd name="connsiteX76" fmla="*/ 503693 w 608153"/>
              <a:gd name="connsiteY76" fmla="*/ 177040 h 512728"/>
              <a:gd name="connsiteX77" fmla="*/ 104411 w 608153"/>
              <a:gd name="connsiteY77" fmla="*/ 177040 h 512728"/>
              <a:gd name="connsiteX78" fmla="*/ 82737 w 608153"/>
              <a:gd name="connsiteY78" fmla="*/ 198678 h 512728"/>
              <a:gd name="connsiteX79" fmla="*/ 104411 w 608153"/>
              <a:gd name="connsiteY79" fmla="*/ 220317 h 512728"/>
              <a:gd name="connsiteX80" fmla="*/ 126084 w 608153"/>
              <a:gd name="connsiteY80" fmla="*/ 198678 h 512728"/>
              <a:gd name="connsiteX81" fmla="*/ 104411 w 608153"/>
              <a:gd name="connsiteY81" fmla="*/ 177040 h 512728"/>
              <a:gd name="connsiteX82" fmla="*/ 253661 w 608153"/>
              <a:gd name="connsiteY82" fmla="*/ 156090 h 512728"/>
              <a:gd name="connsiteX83" fmla="*/ 269621 w 608153"/>
              <a:gd name="connsiteY83" fmla="*/ 219825 h 512728"/>
              <a:gd name="connsiteX84" fmla="*/ 270212 w 608153"/>
              <a:gd name="connsiteY84" fmla="*/ 220317 h 512728"/>
              <a:gd name="connsiteX85" fmla="*/ 337892 w 608153"/>
              <a:gd name="connsiteY85" fmla="*/ 220317 h 512728"/>
              <a:gd name="connsiteX86" fmla="*/ 338582 w 608153"/>
              <a:gd name="connsiteY86" fmla="*/ 219825 h 512728"/>
              <a:gd name="connsiteX87" fmla="*/ 354541 w 608153"/>
              <a:gd name="connsiteY87" fmla="*/ 156090 h 512728"/>
              <a:gd name="connsiteX88" fmla="*/ 219969 w 608153"/>
              <a:gd name="connsiteY88" fmla="*/ 114092 h 512728"/>
              <a:gd name="connsiteX89" fmla="*/ 219378 w 608153"/>
              <a:gd name="connsiteY89" fmla="*/ 114781 h 512728"/>
              <a:gd name="connsiteX90" fmla="*/ 219378 w 608153"/>
              <a:gd name="connsiteY90" fmla="*/ 135731 h 512728"/>
              <a:gd name="connsiteX91" fmla="*/ 219969 w 608153"/>
              <a:gd name="connsiteY91" fmla="*/ 136419 h 512728"/>
              <a:gd name="connsiteX92" fmla="*/ 388135 w 608153"/>
              <a:gd name="connsiteY92" fmla="*/ 136419 h 512728"/>
              <a:gd name="connsiteX93" fmla="*/ 388824 w 608153"/>
              <a:gd name="connsiteY93" fmla="*/ 135731 h 512728"/>
              <a:gd name="connsiteX94" fmla="*/ 388824 w 608153"/>
              <a:gd name="connsiteY94" fmla="*/ 114781 h 512728"/>
              <a:gd name="connsiteX95" fmla="*/ 388135 w 608153"/>
              <a:gd name="connsiteY95" fmla="*/ 114092 h 512728"/>
              <a:gd name="connsiteX96" fmla="*/ 293571 w 608153"/>
              <a:gd name="connsiteY96" fmla="*/ 31472 h 512728"/>
              <a:gd name="connsiteX97" fmla="*/ 314533 w 608153"/>
              <a:gd name="connsiteY97" fmla="*/ 31472 h 512728"/>
              <a:gd name="connsiteX98" fmla="*/ 324375 w 608153"/>
              <a:gd name="connsiteY98" fmla="*/ 41316 h 512728"/>
              <a:gd name="connsiteX99" fmla="*/ 314533 w 608153"/>
              <a:gd name="connsiteY99" fmla="*/ 51160 h 512728"/>
              <a:gd name="connsiteX100" fmla="*/ 293571 w 608153"/>
              <a:gd name="connsiteY100" fmla="*/ 51160 h 512728"/>
              <a:gd name="connsiteX101" fmla="*/ 283729 w 608153"/>
              <a:gd name="connsiteY101" fmla="*/ 41316 h 512728"/>
              <a:gd name="connsiteX102" fmla="*/ 293571 w 608153"/>
              <a:gd name="connsiteY102" fmla="*/ 31472 h 512728"/>
              <a:gd name="connsiteX103" fmla="*/ 293560 w 608153"/>
              <a:gd name="connsiteY103" fmla="*/ 19671 h 512728"/>
              <a:gd name="connsiteX104" fmla="*/ 261346 w 608153"/>
              <a:gd name="connsiteY104" fmla="*/ 51833 h 512728"/>
              <a:gd name="connsiteX105" fmla="*/ 261346 w 608153"/>
              <a:gd name="connsiteY105" fmla="*/ 62948 h 512728"/>
              <a:gd name="connsiteX106" fmla="*/ 346758 w 608153"/>
              <a:gd name="connsiteY106" fmla="*/ 62948 h 512728"/>
              <a:gd name="connsiteX107" fmla="*/ 346758 w 608153"/>
              <a:gd name="connsiteY107" fmla="*/ 51833 h 512728"/>
              <a:gd name="connsiteX108" fmla="*/ 314544 w 608153"/>
              <a:gd name="connsiteY108" fmla="*/ 19671 h 512728"/>
              <a:gd name="connsiteX109" fmla="*/ 293560 w 608153"/>
              <a:gd name="connsiteY109" fmla="*/ 0 h 512728"/>
              <a:gd name="connsiteX110" fmla="*/ 314544 w 608153"/>
              <a:gd name="connsiteY110" fmla="*/ 0 h 512728"/>
              <a:gd name="connsiteX111" fmla="*/ 366461 w 608153"/>
              <a:gd name="connsiteY111" fmla="*/ 51833 h 512728"/>
              <a:gd name="connsiteX112" fmla="*/ 366461 w 608153"/>
              <a:gd name="connsiteY112" fmla="*/ 72783 h 512728"/>
              <a:gd name="connsiteX113" fmla="*/ 356610 w 608153"/>
              <a:gd name="connsiteY113" fmla="*/ 82619 h 512728"/>
              <a:gd name="connsiteX114" fmla="*/ 313953 w 608153"/>
              <a:gd name="connsiteY114" fmla="*/ 82619 h 512728"/>
              <a:gd name="connsiteX115" fmla="*/ 313953 w 608153"/>
              <a:gd name="connsiteY115" fmla="*/ 94421 h 512728"/>
              <a:gd name="connsiteX116" fmla="*/ 388135 w 608153"/>
              <a:gd name="connsiteY116" fmla="*/ 94421 h 512728"/>
              <a:gd name="connsiteX117" fmla="*/ 408527 w 608153"/>
              <a:gd name="connsiteY117" fmla="*/ 114781 h 512728"/>
              <a:gd name="connsiteX118" fmla="*/ 408527 w 608153"/>
              <a:gd name="connsiteY118" fmla="*/ 135731 h 512728"/>
              <a:gd name="connsiteX119" fmla="*/ 388135 w 608153"/>
              <a:gd name="connsiteY119" fmla="*/ 156090 h 512728"/>
              <a:gd name="connsiteX120" fmla="*/ 374835 w 608153"/>
              <a:gd name="connsiteY120" fmla="*/ 156090 h 512728"/>
              <a:gd name="connsiteX121" fmla="*/ 357694 w 608153"/>
              <a:gd name="connsiteY121" fmla="*/ 224546 h 512728"/>
              <a:gd name="connsiteX122" fmla="*/ 337892 w 608153"/>
              <a:gd name="connsiteY122" fmla="*/ 239988 h 512728"/>
              <a:gd name="connsiteX123" fmla="*/ 334937 w 608153"/>
              <a:gd name="connsiteY123" fmla="*/ 239988 h 512728"/>
              <a:gd name="connsiteX124" fmla="*/ 334937 w 608153"/>
              <a:gd name="connsiteY124" fmla="*/ 262314 h 512728"/>
              <a:gd name="connsiteX125" fmla="*/ 346069 w 608153"/>
              <a:gd name="connsiteY125" fmla="*/ 262314 h 512728"/>
              <a:gd name="connsiteX126" fmla="*/ 351881 w 608153"/>
              <a:gd name="connsiteY126" fmla="*/ 262708 h 512728"/>
              <a:gd name="connsiteX127" fmla="*/ 463696 w 608153"/>
              <a:gd name="connsiteY127" fmla="*/ 188253 h 512728"/>
              <a:gd name="connsiteX128" fmla="*/ 503693 w 608153"/>
              <a:gd name="connsiteY128" fmla="*/ 157369 h 512728"/>
              <a:gd name="connsiteX129" fmla="*/ 545070 w 608153"/>
              <a:gd name="connsiteY129" fmla="*/ 198678 h 512728"/>
              <a:gd name="connsiteX130" fmla="*/ 537681 w 608153"/>
              <a:gd name="connsiteY130" fmla="*/ 222284 h 512728"/>
              <a:gd name="connsiteX131" fmla="*/ 543198 w 608153"/>
              <a:gd name="connsiteY131" fmla="*/ 268412 h 512728"/>
              <a:gd name="connsiteX132" fmla="*/ 525859 w 608153"/>
              <a:gd name="connsiteY132" fmla="*/ 299886 h 512728"/>
              <a:gd name="connsiteX133" fmla="*/ 543986 w 608153"/>
              <a:gd name="connsiteY133" fmla="*/ 451157 h 512728"/>
              <a:gd name="connsiteX134" fmla="*/ 557778 w 608153"/>
              <a:gd name="connsiteY134" fmla="*/ 451157 h 512728"/>
              <a:gd name="connsiteX135" fmla="*/ 594820 w 608153"/>
              <a:gd name="connsiteY135" fmla="*/ 473976 h 512728"/>
              <a:gd name="connsiteX136" fmla="*/ 607134 w 608153"/>
              <a:gd name="connsiteY136" fmla="*/ 498565 h 512728"/>
              <a:gd name="connsiteX137" fmla="*/ 606642 w 608153"/>
              <a:gd name="connsiteY137" fmla="*/ 508105 h 512728"/>
              <a:gd name="connsiteX138" fmla="*/ 598268 w 608153"/>
              <a:gd name="connsiteY138" fmla="*/ 512728 h 512728"/>
              <a:gd name="connsiteX139" fmla="*/ 482709 w 608153"/>
              <a:gd name="connsiteY139" fmla="*/ 512728 h 512728"/>
              <a:gd name="connsiteX140" fmla="*/ 472858 w 608153"/>
              <a:gd name="connsiteY140" fmla="*/ 502893 h 512728"/>
              <a:gd name="connsiteX141" fmla="*/ 482709 w 608153"/>
              <a:gd name="connsiteY141" fmla="*/ 493057 h 512728"/>
              <a:gd name="connsiteX142" fmla="*/ 504383 w 608153"/>
              <a:gd name="connsiteY142" fmla="*/ 493057 h 512728"/>
              <a:gd name="connsiteX143" fmla="*/ 504383 w 608153"/>
              <a:gd name="connsiteY143" fmla="*/ 469747 h 512728"/>
              <a:gd name="connsiteX144" fmla="*/ 490591 w 608153"/>
              <a:gd name="connsiteY144" fmla="*/ 461780 h 512728"/>
              <a:gd name="connsiteX145" fmla="*/ 486256 w 608153"/>
              <a:gd name="connsiteY145" fmla="*/ 457452 h 512728"/>
              <a:gd name="connsiteX146" fmla="*/ 486256 w 608153"/>
              <a:gd name="connsiteY146" fmla="*/ 443486 h 512728"/>
              <a:gd name="connsiteX147" fmla="*/ 500147 w 608153"/>
              <a:gd name="connsiteY147" fmla="*/ 443486 h 512728"/>
              <a:gd name="connsiteX148" fmla="*/ 504580 w 608153"/>
              <a:gd name="connsiteY148" fmla="*/ 447813 h 512728"/>
              <a:gd name="connsiteX149" fmla="*/ 512461 w 608153"/>
              <a:gd name="connsiteY149" fmla="*/ 451157 h 512728"/>
              <a:gd name="connsiteX150" fmla="*/ 524184 w 608153"/>
              <a:gd name="connsiteY150" fmla="*/ 451157 h 512728"/>
              <a:gd name="connsiteX151" fmla="*/ 512757 w 608153"/>
              <a:gd name="connsiteY151" fmla="*/ 356441 h 512728"/>
              <a:gd name="connsiteX152" fmla="*/ 417591 w 608153"/>
              <a:gd name="connsiteY152" fmla="*/ 293001 h 512728"/>
              <a:gd name="connsiteX153" fmla="*/ 386165 w 608153"/>
              <a:gd name="connsiteY153" fmla="*/ 313951 h 512728"/>
              <a:gd name="connsiteX154" fmla="*/ 346069 w 608153"/>
              <a:gd name="connsiteY154" fmla="*/ 344933 h 512728"/>
              <a:gd name="connsiteX155" fmla="*/ 262035 w 608153"/>
              <a:gd name="connsiteY155" fmla="*/ 344933 h 512728"/>
              <a:gd name="connsiteX156" fmla="*/ 221940 w 608153"/>
              <a:gd name="connsiteY156" fmla="*/ 313951 h 512728"/>
              <a:gd name="connsiteX157" fmla="*/ 190513 w 608153"/>
              <a:gd name="connsiteY157" fmla="*/ 293100 h 512728"/>
              <a:gd name="connsiteX158" fmla="*/ 95347 w 608153"/>
              <a:gd name="connsiteY158" fmla="*/ 356441 h 512728"/>
              <a:gd name="connsiteX159" fmla="*/ 84018 w 608153"/>
              <a:gd name="connsiteY159" fmla="*/ 451157 h 512728"/>
              <a:gd name="connsiteX160" fmla="*/ 95741 w 608153"/>
              <a:gd name="connsiteY160" fmla="*/ 451157 h 512728"/>
              <a:gd name="connsiteX161" fmla="*/ 103623 w 608153"/>
              <a:gd name="connsiteY161" fmla="*/ 447813 h 512728"/>
              <a:gd name="connsiteX162" fmla="*/ 107957 w 608153"/>
              <a:gd name="connsiteY162" fmla="*/ 443486 h 512728"/>
              <a:gd name="connsiteX163" fmla="*/ 121848 w 608153"/>
              <a:gd name="connsiteY163" fmla="*/ 443486 h 512728"/>
              <a:gd name="connsiteX164" fmla="*/ 121848 w 608153"/>
              <a:gd name="connsiteY164" fmla="*/ 457452 h 512728"/>
              <a:gd name="connsiteX165" fmla="*/ 117513 w 608153"/>
              <a:gd name="connsiteY165" fmla="*/ 461780 h 512728"/>
              <a:gd name="connsiteX166" fmla="*/ 103721 w 608153"/>
              <a:gd name="connsiteY166" fmla="*/ 469747 h 512728"/>
              <a:gd name="connsiteX167" fmla="*/ 103721 w 608153"/>
              <a:gd name="connsiteY167" fmla="*/ 493057 h 512728"/>
              <a:gd name="connsiteX168" fmla="*/ 125395 w 608153"/>
              <a:gd name="connsiteY168" fmla="*/ 493057 h 512728"/>
              <a:gd name="connsiteX169" fmla="*/ 135246 w 608153"/>
              <a:gd name="connsiteY169" fmla="*/ 502893 h 512728"/>
              <a:gd name="connsiteX170" fmla="*/ 125395 w 608153"/>
              <a:gd name="connsiteY170" fmla="*/ 512728 h 512728"/>
              <a:gd name="connsiteX171" fmla="*/ 9836 w 608153"/>
              <a:gd name="connsiteY171" fmla="*/ 512728 h 512728"/>
              <a:gd name="connsiteX172" fmla="*/ 1462 w 608153"/>
              <a:gd name="connsiteY172" fmla="*/ 508105 h 512728"/>
              <a:gd name="connsiteX173" fmla="*/ 1068 w 608153"/>
              <a:gd name="connsiteY173" fmla="*/ 498565 h 512728"/>
              <a:gd name="connsiteX174" fmla="*/ 13284 w 608153"/>
              <a:gd name="connsiteY174" fmla="*/ 473976 h 512728"/>
              <a:gd name="connsiteX175" fmla="*/ 50326 w 608153"/>
              <a:gd name="connsiteY175" fmla="*/ 451157 h 512728"/>
              <a:gd name="connsiteX176" fmla="*/ 64118 w 608153"/>
              <a:gd name="connsiteY176" fmla="*/ 451157 h 512728"/>
              <a:gd name="connsiteX177" fmla="*/ 82343 w 608153"/>
              <a:gd name="connsiteY177" fmla="*/ 299985 h 512728"/>
              <a:gd name="connsiteX178" fmla="*/ 64906 w 608153"/>
              <a:gd name="connsiteY178" fmla="*/ 268412 h 512728"/>
              <a:gd name="connsiteX179" fmla="*/ 70522 w 608153"/>
              <a:gd name="connsiteY179" fmla="*/ 222284 h 512728"/>
              <a:gd name="connsiteX180" fmla="*/ 63034 w 608153"/>
              <a:gd name="connsiteY180" fmla="*/ 198678 h 512728"/>
              <a:gd name="connsiteX181" fmla="*/ 104411 w 608153"/>
              <a:gd name="connsiteY181" fmla="*/ 157369 h 512728"/>
              <a:gd name="connsiteX182" fmla="*/ 144507 w 608153"/>
              <a:gd name="connsiteY182" fmla="*/ 188253 h 512728"/>
              <a:gd name="connsiteX183" fmla="*/ 256223 w 608153"/>
              <a:gd name="connsiteY183" fmla="*/ 262708 h 512728"/>
              <a:gd name="connsiteX184" fmla="*/ 262035 w 608153"/>
              <a:gd name="connsiteY184" fmla="*/ 262314 h 512728"/>
              <a:gd name="connsiteX185" fmla="*/ 273167 w 608153"/>
              <a:gd name="connsiteY185" fmla="*/ 262314 h 512728"/>
              <a:gd name="connsiteX186" fmla="*/ 273167 w 608153"/>
              <a:gd name="connsiteY186" fmla="*/ 239988 h 512728"/>
              <a:gd name="connsiteX187" fmla="*/ 270212 w 608153"/>
              <a:gd name="connsiteY187" fmla="*/ 239988 h 512728"/>
              <a:gd name="connsiteX188" fmla="*/ 250509 w 608153"/>
              <a:gd name="connsiteY188" fmla="*/ 224546 h 512728"/>
              <a:gd name="connsiteX189" fmla="*/ 233367 w 608153"/>
              <a:gd name="connsiteY189" fmla="*/ 156090 h 512728"/>
              <a:gd name="connsiteX190" fmla="*/ 219969 w 608153"/>
              <a:gd name="connsiteY190" fmla="*/ 156090 h 512728"/>
              <a:gd name="connsiteX191" fmla="*/ 199675 w 608153"/>
              <a:gd name="connsiteY191" fmla="*/ 135731 h 512728"/>
              <a:gd name="connsiteX192" fmla="*/ 199675 w 608153"/>
              <a:gd name="connsiteY192" fmla="*/ 114781 h 512728"/>
              <a:gd name="connsiteX193" fmla="*/ 219969 w 608153"/>
              <a:gd name="connsiteY193" fmla="*/ 94421 h 512728"/>
              <a:gd name="connsiteX194" fmla="*/ 294250 w 608153"/>
              <a:gd name="connsiteY194" fmla="*/ 94421 h 512728"/>
              <a:gd name="connsiteX195" fmla="*/ 294250 w 608153"/>
              <a:gd name="connsiteY195" fmla="*/ 82619 h 512728"/>
              <a:gd name="connsiteX196" fmla="*/ 251494 w 608153"/>
              <a:gd name="connsiteY196" fmla="*/ 82619 h 512728"/>
              <a:gd name="connsiteX197" fmla="*/ 241643 w 608153"/>
              <a:gd name="connsiteY197" fmla="*/ 72783 h 512728"/>
              <a:gd name="connsiteX198" fmla="*/ 241643 w 608153"/>
              <a:gd name="connsiteY198" fmla="*/ 51833 h 512728"/>
              <a:gd name="connsiteX199" fmla="*/ 293560 w 608153"/>
              <a:gd name="connsiteY199" fmla="*/ 0 h 512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</a:cxnLst>
            <a:rect l="l" t="t" r="r" b="b"/>
            <a:pathLst>
              <a:path w="608153" h="512728">
                <a:moveTo>
                  <a:pt x="524086" y="470829"/>
                </a:moveTo>
                <a:lnTo>
                  <a:pt x="524086" y="493057"/>
                </a:lnTo>
                <a:lnTo>
                  <a:pt x="582407" y="493057"/>
                </a:lnTo>
                <a:lnTo>
                  <a:pt x="577186" y="482730"/>
                </a:lnTo>
                <a:cubicBezTo>
                  <a:pt x="573442" y="475353"/>
                  <a:pt x="566053" y="470829"/>
                  <a:pt x="557778" y="470829"/>
                </a:cubicBezTo>
                <a:close/>
                <a:moveTo>
                  <a:pt x="50326" y="470829"/>
                </a:moveTo>
                <a:cubicBezTo>
                  <a:pt x="42051" y="470829"/>
                  <a:pt x="34662" y="475353"/>
                  <a:pt x="30918" y="482730"/>
                </a:cubicBezTo>
                <a:lnTo>
                  <a:pt x="25796" y="493057"/>
                </a:lnTo>
                <a:lnTo>
                  <a:pt x="84018" y="493057"/>
                </a:lnTo>
                <a:lnTo>
                  <a:pt x="84018" y="470829"/>
                </a:lnTo>
                <a:close/>
                <a:moveTo>
                  <a:pt x="335633" y="293834"/>
                </a:moveTo>
                <a:lnTo>
                  <a:pt x="346070" y="293834"/>
                </a:lnTo>
                <a:cubicBezTo>
                  <a:pt x="351584" y="293834"/>
                  <a:pt x="355917" y="298150"/>
                  <a:pt x="355917" y="303643"/>
                </a:cubicBezTo>
                <a:cubicBezTo>
                  <a:pt x="355917" y="309037"/>
                  <a:pt x="351584" y="313451"/>
                  <a:pt x="346070" y="313451"/>
                </a:cubicBezTo>
                <a:lnTo>
                  <a:pt x="335633" y="313451"/>
                </a:lnTo>
                <a:cubicBezTo>
                  <a:pt x="330119" y="313451"/>
                  <a:pt x="325786" y="309037"/>
                  <a:pt x="325786" y="303643"/>
                </a:cubicBezTo>
                <a:cubicBezTo>
                  <a:pt x="325786" y="298150"/>
                  <a:pt x="330119" y="293834"/>
                  <a:pt x="335633" y="293834"/>
                </a:cubicBezTo>
                <a:close/>
                <a:moveTo>
                  <a:pt x="262047" y="293834"/>
                </a:moveTo>
                <a:lnTo>
                  <a:pt x="272598" y="293834"/>
                </a:lnTo>
                <a:cubicBezTo>
                  <a:pt x="278022" y="293834"/>
                  <a:pt x="282459" y="298150"/>
                  <a:pt x="282459" y="303643"/>
                </a:cubicBezTo>
                <a:cubicBezTo>
                  <a:pt x="282459" y="309037"/>
                  <a:pt x="278022" y="313451"/>
                  <a:pt x="272598" y="313451"/>
                </a:cubicBezTo>
                <a:lnTo>
                  <a:pt x="262047" y="313451"/>
                </a:lnTo>
                <a:cubicBezTo>
                  <a:pt x="256623" y="313451"/>
                  <a:pt x="252186" y="309037"/>
                  <a:pt x="252186" y="303643"/>
                </a:cubicBezTo>
                <a:cubicBezTo>
                  <a:pt x="252186" y="298150"/>
                  <a:pt x="256623" y="293834"/>
                  <a:pt x="262047" y="293834"/>
                </a:cubicBezTo>
                <a:close/>
                <a:moveTo>
                  <a:pt x="262035" y="281986"/>
                </a:moveTo>
                <a:cubicBezTo>
                  <a:pt x="250115" y="281986"/>
                  <a:pt x="240362" y="291624"/>
                  <a:pt x="240362" y="303624"/>
                </a:cubicBezTo>
                <a:cubicBezTo>
                  <a:pt x="240362" y="315525"/>
                  <a:pt x="250115" y="325262"/>
                  <a:pt x="262035" y="325262"/>
                </a:cubicBezTo>
                <a:lnTo>
                  <a:pt x="346069" y="325262"/>
                </a:lnTo>
                <a:cubicBezTo>
                  <a:pt x="358088" y="325262"/>
                  <a:pt x="367742" y="315525"/>
                  <a:pt x="367742" y="303624"/>
                </a:cubicBezTo>
                <a:cubicBezTo>
                  <a:pt x="367742" y="291624"/>
                  <a:pt x="358088" y="281986"/>
                  <a:pt x="346069" y="281986"/>
                </a:cubicBezTo>
                <a:close/>
                <a:moveTo>
                  <a:pt x="479064" y="252085"/>
                </a:moveTo>
                <a:lnTo>
                  <a:pt x="435324" y="281199"/>
                </a:lnTo>
                <a:lnTo>
                  <a:pt x="509703" y="330672"/>
                </a:lnTo>
                <a:lnTo>
                  <a:pt x="506255" y="302247"/>
                </a:lnTo>
                <a:cubicBezTo>
                  <a:pt x="493546" y="299591"/>
                  <a:pt x="483498" y="289166"/>
                  <a:pt x="481921" y="275789"/>
                </a:cubicBezTo>
                <a:close/>
                <a:moveTo>
                  <a:pt x="129040" y="252085"/>
                </a:moveTo>
                <a:lnTo>
                  <a:pt x="126281" y="275789"/>
                </a:lnTo>
                <a:cubicBezTo>
                  <a:pt x="124606" y="289166"/>
                  <a:pt x="114656" y="299591"/>
                  <a:pt x="101849" y="302247"/>
                </a:cubicBezTo>
                <a:lnTo>
                  <a:pt x="98500" y="330672"/>
                </a:lnTo>
                <a:lnTo>
                  <a:pt x="172780" y="281199"/>
                </a:lnTo>
                <a:close/>
                <a:moveTo>
                  <a:pt x="292871" y="239988"/>
                </a:moveTo>
                <a:lnTo>
                  <a:pt x="292871" y="262314"/>
                </a:lnTo>
                <a:lnTo>
                  <a:pt x="315233" y="262314"/>
                </a:lnTo>
                <a:lnTo>
                  <a:pt x="315233" y="239988"/>
                </a:lnTo>
                <a:close/>
                <a:moveTo>
                  <a:pt x="519554" y="236840"/>
                </a:moveTo>
                <a:cubicBezTo>
                  <a:pt x="514727" y="238906"/>
                  <a:pt x="509309" y="239988"/>
                  <a:pt x="503693" y="239988"/>
                </a:cubicBezTo>
                <a:cubicBezTo>
                  <a:pt x="501723" y="239988"/>
                  <a:pt x="499851" y="239889"/>
                  <a:pt x="497881" y="239594"/>
                </a:cubicBezTo>
                <a:lnTo>
                  <a:pt x="497388" y="239889"/>
                </a:lnTo>
                <a:lnTo>
                  <a:pt x="501427" y="273429"/>
                </a:lnTo>
                <a:cubicBezTo>
                  <a:pt x="502117" y="279035"/>
                  <a:pt x="506846" y="283264"/>
                  <a:pt x="512560" y="283264"/>
                </a:cubicBezTo>
                <a:cubicBezTo>
                  <a:pt x="512954" y="283264"/>
                  <a:pt x="513446" y="283264"/>
                  <a:pt x="513840" y="283166"/>
                </a:cubicBezTo>
                <a:cubicBezTo>
                  <a:pt x="519948" y="282477"/>
                  <a:pt x="524381" y="276871"/>
                  <a:pt x="523593" y="270773"/>
                </a:cubicBezTo>
                <a:close/>
                <a:moveTo>
                  <a:pt x="88550" y="236840"/>
                </a:moveTo>
                <a:lnTo>
                  <a:pt x="84511" y="270773"/>
                </a:lnTo>
                <a:cubicBezTo>
                  <a:pt x="83723" y="276871"/>
                  <a:pt x="88156" y="282477"/>
                  <a:pt x="94264" y="283166"/>
                </a:cubicBezTo>
                <a:cubicBezTo>
                  <a:pt x="94658" y="283264"/>
                  <a:pt x="95150" y="283264"/>
                  <a:pt x="95643" y="283264"/>
                </a:cubicBezTo>
                <a:cubicBezTo>
                  <a:pt x="101258" y="283264"/>
                  <a:pt x="105987" y="279035"/>
                  <a:pt x="106677" y="273429"/>
                </a:cubicBezTo>
                <a:lnTo>
                  <a:pt x="110716" y="239889"/>
                </a:lnTo>
                <a:lnTo>
                  <a:pt x="110223" y="239594"/>
                </a:lnTo>
                <a:cubicBezTo>
                  <a:pt x="108351" y="239889"/>
                  <a:pt x="106381" y="239988"/>
                  <a:pt x="104411" y="239988"/>
                </a:cubicBezTo>
                <a:cubicBezTo>
                  <a:pt x="98795" y="239988"/>
                  <a:pt x="93476" y="238906"/>
                  <a:pt x="88550" y="236840"/>
                </a:cubicBezTo>
                <a:close/>
                <a:moveTo>
                  <a:pt x="464386" y="211465"/>
                </a:moveTo>
                <a:lnTo>
                  <a:pt x="373062" y="272248"/>
                </a:lnTo>
                <a:cubicBezTo>
                  <a:pt x="378677" y="277166"/>
                  <a:pt x="383111" y="283559"/>
                  <a:pt x="385475" y="290838"/>
                </a:cubicBezTo>
                <a:lnTo>
                  <a:pt x="476405" y="230251"/>
                </a:lnTo>
                <a:lnTo>
                  <a:pt x="476306" y="229660"/>
                </a:lnTo>
                <a:cubicBezTo>
                  <a:pt x="470888" y="224743"/>
                  <a:pt x="466750" y="218546"/>
                  <a:pt x="464386" y="211465"/>
                </a:cubicBezTo>
                <a:close/>
                <a:moveTo>
                  <a:pt x="143718" y="211465"/>
                </a:moveTo>
                <a:cubicBezTo>
                  <a:pt x="141453" y="218546"/>
                  <a:pt x="137216" y="224743"/>
                  <a:pt x="131798" y="229660"/>
                </a:cubicBezTo>
                <a:lnTo>
                  <a:pt x="131700" y="230251"/>
                </a:lnTo>
                <a:lnTo>
                  <a:pt x="222728" y="290838"/>
                </a:lnTo>
                <a:cubicBezTo>
                  <a:pt x="225092" y="283559"/>
                  <a:pt x="229427" y="277166"/>
                  <a:pt x="235141" y="272248"/>
                </a:cubicBezTo>
                <a:close/>
                <a:moveTo>
                  <a:pt x="503693" y="177040"/>
                </a:moveTo>
                <a:cubicBezTo>
                  <a:pt x="491773" y="177040"/>
                  <a:pt x="482020" y="186777"/>
                  <a:pt x="482020" y="198678"/>
                </a:cubicBezTo>
                <a:cubicBezTo>
                  <a:pt x="482020" y="210579"/>
                  <a:pt x="491773" y="220317"/>
                  <a:pt x="503693" y="220317"/>
                </a:cubicBezTo>
                <a:cubicBezTo>
                  <a:pt x="515712" y="220317"/>
                  <a:pt x="525367" y="210579"/>
                  <a:pt x="525367" y="198678"/>
                </a:cubicBezTo>
                <a:cubicBezTo>
                  <a:pt x="525367" y="186777"/>
                  <a:pt x="515712" y="177040"/>
                  <a:pt x="503693" y="177040"/>
                </a:cubicBezTo>
                <a:close/>
                <a:moveTo>
                  <a:pt x="104411" y="177040"/>
                </a:moveTo>
                <a:cubicBezTo>
                  <a:pt x="92490" y="177040"/>
                  <a:pt x="82737" y="186777"/>
                  <a:pt x="82737" y="198678"/>
                </a:cubicBezTo>
                <a:cubicBezTo>
                  <a:pt x="82737" y="210579"/>
                  <a:pt x="92490" y="220317"/>
                  <a:pt x="104411" y="220317"/>
                </a:cubicBezTo>
                <a:cubicBezTo>
                  <a:pt x="116331" y="220317"/>
                  <a:pt x="126084" y="210579"/>
                  <a:pt x="126084" y="198678"/>
                </a:cubicBezTo>
                <a:cubicBezTo>
                  <a:pt x="126084" y="186777"/>
                  <a:pt x="116331" y="177040"/>
                  <a:pt x="104411" y="177040"/>
                </a:cubicBezTo>
                <a:close/>
                <a:moveTo>
                  <a:pt x="253661" y="156090"/>
                </a:moveTo>
                <a:lnTo>
                  <a:pt x="269621" y="219825"/>
                </a:lnTo>
                <a:cubicBezTo>
                  <a:pt x="269719" y="220120"/>
                  <a:pt x="269916" y="220317"/>
                  <a:pt x="270212" y="220317"/>
                </a:cubicBezTo>
                <a:lnTo>
                  <a:pt x="337892" y="220317"/>
                </a:lnTo>
                <a:cubicBezTo>
                  <a:pt x="338188" y="220317"/>
                  <a:pt x="338483" y="220120"/>
                  <a:pt x="338582" y="219825"/>
                </a:cubicBezTo>
                <a:lnTo>
                  <a:pt x="354541" y="156090"/>
                </a:lnTo>
                <a:close/>
                <a:moveTo>
                  <a:pt x="219969" y="114092"/>
                </a:moveTo>
                <a:cubicBezTo>
                  <a:pt x="219674" y="114092"/>
                  <a:pt x="219378" y="114388"/>
                  <a:pt x="219378" y="114781"/>
                </a:cubicBezTo>
                <a:lnTo>
                  <a:pt x="219378" y="135731"/>
                </a:lnTo>
                <a:cubicBezTo>
                  <a:pt x="219378" y="136124"/>
                  <a:pt x="219674" y="136419"/>
                  <a:pt x="219969" y="136419"/>
                </a:cubicBezTo>
                <a:lnTo>
                  <a:pt x="388135" y="136419"/>
                </a:lnTo>
                <a:cubicBezTo>
                  <a:pt x="388529" y="136419"/>
                  <a:pt x="388824" y="136124"/>
                  <a:pt x="388824" y="135731"/>
                </a:cubicBezTo>
                <a:lnTo>
                  <a:pt x="388824" y="114781"/>
                </a:lnTo>
                <a:cubicBezTo>
                  <a:pt x="388824" y="114388"/>
                  <a:pt x="388529" y="114092"/>
                  <a:pt x="388135" y="114092"/>
                </a:cubicBezTo>
                <a:close/>
                <a:moveTo>
                  <a:pt x="293571" y="31472"/>
                </a:moveTo>
                <a:lnTo>
                  <a:pt x="314533" y="31472"/>
                </a:lnTo>
                <a:cubicBezTo>
                  <a:pt x="320045" y="31472"/>
                  <a:pt x="324375" y="35902"/>
                  <a:pt x="324375" y="41316"/>
                </a:cubicBezTo>
                <a:cubicBezTo>
                  <a:pt x="324375" y="46730"/>
                  <a:pt x="320045" y="51160"/>
                  <a:pt x="314533" y="51160"/>
                </a:cubicBezTo>
                <a:lnTo>
                  <a:pt x="293571" y="51160"/>
                </a:lnTo>
                <a:cubicBezTo>
                  <a:pt x="288158" y="51160"/>
                  <a:pt x="283729" y="46730"/>
                  <a:pt x="283729" y="41316"/>
                </a:cubicBezTo>
                <a:cubicBezTo>
                  <a:pt x="283729" y="35902"/>
                  <a:pt x="288158" y="31472"/>
                  <a:pt x="293571" y="31472"/>
                </a:cubicBezTo>
                <a:close/>
                <a:moveTo>
                  <a:pt x="293560" y="19671"/>
                </a:moveTo>
                <a:cubicBezTo>
                  <a:pt x="275827" y="19671"/>
                  <a:pt x="261346" y="34129"/>
                  <a:pt x="261346" y="51833"/>
                </a:cubicBezTo>
                <a:lnTo>
                  <a:pt x="261346" y="62948"/>
                </a:lnTo>
                <a:lnTo>
                  <a:pt x="346758" y="62948"/>
                </a:lnTo>
                <a:lnTo>
                  <a:pt x="346758" y="51833"/>
                </a:lnTo>
                <a:cubicBezTo>
                  <a:pt x="346758" y="34129"/>
                  <a:pt x="332277" y="19671"/>
                  <a:pt x="314544" y="19671"/>
                </a:cubicBezTo>
                <a:close/>
                <a:moveTo>
                  <a:pt x="293560" y="0"/>
                </a:moveTo>
                <a:lnTo>
                  <a:pt x="314544" y="0"/>
                </a:lnTo>
                <a:cubicBezTo>
                  <a:pt x="343212" y="0"/>
                  <a:pt x="366461" y="23212"/>
                  <a:pt x="366461" y="51833"/>
                </a:cubicBezTo>
                <a:lnTo>
                  <a:pt x="366461" y="72783"/>
                </a:lnTo>
                <a:cubicBezTo>
                  <a:pt x="366461" y="78193"/>
                  <a:pt x="362028" y="82619"/>
                  <a:pt x="356610" y="82619"/>
                </a:cubicBezTo>
                <a:lnTo>
                  <a:pt x="313953" y="82619"/>
                </a:lnTo>
                <a:lnTo>
                  <a:pt x="313953" y="94421"/>
                </a:lnTo>
                <a:lnTo>
                  <a:pt x="388135" y="94421"/>
                </a:lnTo>
                <a:cubicBezTo>
                  <a:pt x="399366" y="94421"/>
                  <a:pt x="408527" y="103568"/>
                  <a:pt x="408527" y="114781"/>
                </a:cubicBezTo>
                <a:lnTo>
                  <a:pt x="408527" y="135731"/>
                </a:lnTo>
                <a:cubicBezTo>
                  <a:pt x="408527" y="146943"/>
                  <a:pt x="399366" y="156090"/>
                  <a:pt x="388135" y="156090"/>
                </a:cubicBezTo>
                <a:lnTo>
                  <a:pt x="374835" y="156090"/>
                </a:lnTo>
                <a:lnTo>
                  <a:pt x="357694" y="224546"/>
                </a:lnTo>
                <a:cubicBezTo>
                  <a:pt x="355329" y="233693"/>
                  <a:pt x="347251" y="239988"/>
                  <a:pt x="337892" y="239988"/>
                </a:cubicBezTo>
                <a:lnTo>
                  <a:pt x="334937" y="239988"/>
                </a:lnTo>
                <a:lnTo>
                  <a:pt x="334937" y="262314"/>
                </a:lnTo>
                <a:lnTo>
                  <a:pt x="346069" y="262314"/>
                </a:lnTo>
                <a:cubicBezTo>
                  <a:pt x="348039" y="262314"/>
                  <a:pt x="350009" y="262413"/>
                  <a:pt x="351881" y="262708"/>
                </a:cubicBezTo>
                <a:lnTo>
                  <a:pt x="463696" y="188253"/>
                </a:lnTo>
                <a:cubicBezTo>
                  <a:pt x="468326" y="170549"/>
                  <a:pt x="484483" y="157369"/>
                  <a:pt x="503693" y="157369"/>
                </a:cubicBezTo>
                <a:cubicBezTo>
                  <a:pt x="526549" y="157369"/>
                  <a:pt x="545070" y="175860"/>
                  <a:pt x="545070" y="198678"/>
                </a:cubicBezTo>
                <a:cubicBezTo>
                  <a:pt x="545070" y="207432"/>
                  <a:pt x="542311" y="215596"/>
                  <a:pt x="537681" y="222284"/>
                </a:cubicBezTo>
                <a:lnTo>
                  <a:pt x="543198" y="268412"/>
                </a:lnTo>
                <a:cubicBezTo>
                  <a:pt x="544774" y="281887"/>
                  <a:pt x="537484" y="294379"/>
                  <a:pt x="525859" y="299886"/>
                </a:cubicBezTo>
                <a:lnTo>
                  <a:pt x="543986" y="451157"/>
                </a:lnTo>
                <a:lnTo>
                  <a:pt x="557778" y="451157"/>
                </a:lnTo>
                <a:cubicBezTo>
                  <a:pt x="573541" y="451157"/>
                  <a:pt x="587727" y="459911"/>
                  <a:pt x="594820" y="473976"/>
                </a:cubicBezTo>
                <a:lnTo>
                  <a:pt x="607134" y="498565"/>
                </a:lnTo>
                <a:cubicBezTo>
                  <a:pt x="608612" y="501614"/>
                  <a:pt x="608513" y="505155"/>
                  <a:pt x="606642" y="508105"/>
                </a:cubicBezTo>
                <a:cubicBezTo>
                  <a:pt x="604868" y="510958"/>
                  <a:pt x="601716" y="512728"/>
                  <a:pt x="598268" y="512728"/>
                </a:cubicBezTo>
                <a:lnTo>
                  <a:pt x="482709" y="512728"/>
                </a:lnTo>
                <a:cubicBezTo>
                  <a:pt x="477291" y="512728"/>
                  <a:pt x="472858" y="508400"/>
                  <a:pt x="472858" y="502893"/>
                </a:cubicBezTo>
                <a:cubicBezTo>
                  <a:pt x="472858" y="497483"/>
                  <a:pt x="477291" y="493057"/>
                  <a:pt x="482709" y="493057"/>
                </a:cubicBezTo>
                <a:lnTo>
                  <a:pt x="504383" y="493057"/>
                </a:lnTo>
                <a:lnTo>
                  <a:pt x="504383" y="469747"/>
                </a:lnTo>
                <a:cubicBezTo>
                  <a:pt x="499260" y="468370"/>
                  <a:pt x="494531" y="465616"/>
                  <a:pt x="490591" y="461780"/>
                </a:cubicBezTo>
                <a:lnTo>
                  <a:pt x="486256" y="457452"/>
                </a:lnTo>
                <a:cubicBezTo>
                  <a:pt x="482414" y="453616"/>
                  <a:pt x="482414" y="447322"/>
                  <a:pt x="486256" y="443486"/>
                </a:cubicBezTo>
                <a:cubicBezTo>
                  <a:pt x="490098" y="439650"/>
                  <a:pt x="496305" y="439650"/>
                  <a:pt x="500147" y="443486"/>
                </a:cubicBezTo>
                <a:lnTo>
                  <a:pt x="504580" y="447813"/>
                </a:lnTo>
                <a:cubicBezTo>
                  <a:pt x="506649" y="449977"/>
                  <a:pt x="509407" y="451157"/>
                  <a:pt x="512461" y="451157"/>
                </a:cubicBezTo>
                <a:lnTo>
                  <a:pt x="524184" y="451157"/>
                </a:lnTo>
                <a:lnTo>
                  <a:pt x="512757" y="356441"/>
                </a:lnTo>
                <a:lnTo>
                  <a:pt x="417591" y="293001"/>
                </a:lnTo>
                <a:lnTo>
                  <a:pt x="386165" y="313951"/>
                </a:lnTo>
                <a:cubicBezTo>
                  <a:pt x="381534" y="331754"/>
                  <a:pt x="365279" y="344933"/>
                  <a:pt x="346069" y="344933"/>
                </a:cubicBezTo>
                <a:lnTo>
                  <a:pt x="262035" y="344933"/>
                </a:lnTo>
                <a:cubicBezTo>
                  <a:pt x="242825" y="344933"/>
                  <a:pt x="226570" y="331754"/>
                  <a:pt x="221940" y="313951"/>
                </a:cubicBezTo>
                <a:lnTo>
                  <a:pt x="190513" y="293100"/>
                </a:lnTo>
                <a:lnTo>
                  <a:pt x="95347" y="356441"/>
                </a:lnTo>
                <a:lnTo>
                  <a:pt x="84018" y="451157"/>
                </a:lnTo>
                <a:lnTo>
                  <a:pt x="95741" y="451157"/>
                </a:lnTo>
                <a:cubicBezTo>
                  <a:pt x="98697" y="451157"/>
                  <a:pt x="101455" y="449977"/>
                  <a:pt x="103623" y="447813"/>
                </a:cubicBezTo>
                <a:lnTo>
                  <a:pt x="107957" y="443486"/>
                </a:lnTo>
                <a:cubicBezTo>
                  <a:pt x="111799" y="439650"/>
                  <a:pt x="118006" y="439650"/>
                  <a:pt x="121848" y="443486"/>
                </a:cubicBezTo>
                <a:cubicBezTo>
                  <a:pt x="125690" y="447322"/>
                  <a:pt x="125690" y="453616"/>
                  <a:pt x="121848" y="457452"/>
                </a:cubicBezTo>
                <a:lnTo>
                  <a:pt x="117513" y="461780"/>
                </a:lnTo>
                <a:cubicBezTo>
                  <a:pt x="113671" y="465616"/>
                  <a:pt x="108942" y="468370"/>
                  <a:pt x="103721" y="469747"/>
                </a:cubicBezTo>
                <a:lnTo>
                  <a:pt x="103721" y="493057"/>
                </a:lnTo>
                <a:lnTo>
                  <a:pt x="125395" y="493057"/>
                </a:lnTo>
                <a:cubicBezTo>
                  <a:pt x="130911" y="493057"/>
                  <a:pt x="135246" y="497483"/>
                  <a:pt x="135246" y="502893"/>
                </a:cubicBezTo>
                <a:cubicBezTo>
                  <a:pt x="135246" y="508400"/>
                  <a:pt x="130911" y="512728"/>
                  <a:pt x="125395" y="512728"/>
                </a:cubicBezTo>
                <a:lnTo>
                  <a:pt x="9836" y="512728"/>
                </a:lnTo>
                <a:cubicBezTo>
                  <a:pt x="6388" y="512728"/>
                  <a:pt x="3236" y="510958"/>
                  <a:pt x="1462" y="508105"/>
                </a:cubicBezTo>
                <a:cubicBezTo>
                  <a:pt x="-311" y="505155"/>
                  <a:pt x="-508" y="501614"/>
                  <a:pt x="1068" y="498565"/>
                </a:cubicBezTo>
                <a:lnTo>
                  <a:pt x="13284" y="473976"/>
                </a:lnTo>
                <a:cubicBezTo>
                  <a:pt x="20377" y="459911"/>
                  <a:pt x="34563" y="451157"/>
                  <a:pt x="50326" y="451157"/>
                </a:cubicBezTo>
                <a:lnTo>
                  <a:pt x="64118" y="451157"/>
                </a:lnTo>
                <a:lnTo>
                  <a:pt x="82343" y="299985"/>
                </a:lnTo>
                <a:cubicBezTo>
                  <a:pt x="70719" y="294379"/>
                  <a:pt x="63330" y="281887"/>
                  <a:pt x="64906" y="268412"/>
                </a:cubicBezTo>
                <a:lnTo>
                  <a:pt x="70522" y="222284"/>
                </a:lnTo>
                <a:cubicBezTo>
                  <a:pt x="65793" y="215596"/>
                  <a:pt x="63034" y="207432"/>
                  <a:pt x="63034" y="198678"/>
                </a:cubicBezTo>
                <a:cubicBezTo>
                  <a:pt x="63034" y="175860"/>
                  <a:pt x="81555" y="157369"/>
                  <a:pt x="104411" y="157369"/>
                </a:cubicBezTo>
                <a:cubicBezTo>
                  <a:pt x="123621" y="157369"/>
                  <a:pt x="139876" y="170549"/>
                  <a:pt x="144507" y="188253"/>
                </a:cubicBezTo>
                <a:lnTo>
                  <a:pt x="256223" y="262708"/>
                </a:lnTo>
                <a:cubicBezTo>
                  <a:pt x="258095" y="262413"/>
                  <a:pt x="260065" y="262314"/>
                  <a:pt x="262035" y="262314"/>
                </a:cubicBezTo>
                <a:lnTo>
                  <a:pt x="273167" y="262314"/>
                </a:lnTo>
                <a:lnTo>
                  <a:pt x="273167" y="239988"/>
                </a:lnTo>
                <a:lnTo>
                  <a:pt x="270212" y="239988"/>
                </a:lnTo>
                <a:cubicBezTo>
                  <a:pt x="260853" y="239988"/>
                  <a:pt x="252775" y="233693"/>
                  <a:pt x="250509" y="224546"/>
                </a:cubicBezTo>
                <a:lnTo>
                  <a:pt x="233367" y="156090"/>
                </a:lnTo>
                <a:lnTo>
                  <a:pt x="219969" y="156090"/>
                </a:lnTo>
                <a:cubicBezTo>
                  <a:pt x="208738" y="156090"/>
                  <a:pt x="199675" y="146943"/>
                  <a:pt x="199675" y="135731"/>
                </a:cubicBezTo>
                <a:lnTo>
                  <a:pt x="199675" y="114781"/>
                </a:lnTo>
                <a:cubicBezTo>
                  <a:pt x="199675" y="103568"/>
                  <a:pt x="208738" y="94421"/>
                  <a:pt x="219969" y="94421"/>
                </a:cubicBezTo>
                <a:lnTo>
                  <a:pt x="294250" y="94421"/>
                </a:lnTo>
                <a:lnTo>
                  <a:pt x="294250" y="82619"/>
                </a:lnTo>
                <a:lnTo>
                  <a:pt x="251494" y="82619"/>
                </a:lnTo>
                <a:cubicBezTo>
                  <a:pt x="246076" y="82619"/>
                  <a:pt x="241643" y="78193"/>
                  <a:pt x="241643" y="72783"/>
                </a:cubicBezTo>
                <a:lnTo>
                  <a:pt x="241643" y="51833"/>
                </a:lnTo>
                <a:cubicBezTo>
                  <a:pt x="241643" y="23212"/>
                  <a:pt x="264991" y="0"/>
                  <a:pt x="293560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BBC812BE-F5F1-4D69-9D4E-E6977A3F801C}"/>
              </a:ext>
            </a:extLst>
          </p:cNvPr>
          <p:cNvSpPr txBox="1"/>
          <p:nvPr/>
        </p:nvSpPr>
        <p:spPr>
          <a:xfrm>
            <a:off x="2971896" y="963783"/>
            <a:ext cx="9541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教育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FCDDA605-EE3C-4E5A-8A34-6E5903C7704F}"/>
              </a:ext>
            </a:extLst>
          </p:cNvPr>
          <p:cNvSpPr txBox="1"/>
          <p:nvPr/>
        </p:nvSpPr>
        <p:spPr>
          <a:xfrm>
            <a:off x="8323514" y="963783"/>
            <a:ext cx="9541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机械</a:t>
            </a:r>
          </a:p>
        </p:txBody>
      </p:sp>
    </p:spTree>
    <p:extLst>
      <p:ext uri="{BB962C8B-B14F-4D97-AF65-F5344CB8AC3E}">
        <p14:creationId xmlns:p14="http://schemas.microsoft.com/office/powerpoint/2010/main" val="3894880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5E1DE6D9-A573-4833-9364-C64305CC4FAD}"/>
              </a:ext>
            </a:extLst>
          </p:cNvPr>
          <p:cNvSpPr/>
          <p:nvPr/>
        </p:nvSpPr>
        <p:spPr>
          <a:xfrm>
            <a:off x="178676" y="0"/>
            <a:ext cx="3997411" cy="1643992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Oval 10">
            <a:extLst>
              <a:ext uri="{FF2B5EF4-FFF2-40B4-BE49-F238E27FC236}">
                <a16:creationId xmlns:a16="http://schemas.microsoft.com/office/drawing/2014/main" xmlns="" id="{CFFC4B3C-2DC8-477E-89CB-0C37422897AE}"/>
              </a:ext>
            </a:extLst>
          </p:cNvPr>
          <p:cNvSpPr/>
          <p:nvPr/>
        </p:nvSpPr>
        <p:spPr>
          <a:xfrm>
            <a:off x="1726173" y="2270275"/>
            <a:ext cx="456467" cy="501174"/>
          </a:xfrm>
          <a:custGeom>
            <a:avLst/>
            <a:gdLst>
              <a:gd name="T0" fmla="*/ 388 w 2469"/>
              <a:gd name="T1" fmla="*/ 856 h 2716"/>
              <a:gd name="T2" fmla="*/ 239 w 2469"/>
              <a:gd name="T3" fmla="*/ 421 h 2716"/>
              <a:gd name="T4" fmla="*/ 1850 w 2469"/>
              <a:gd name="T5" fmla="*/ 373 h 2716"/>
              <a:gd name="T6" fmla="*/ 2146 w 2469"/>
              <a:gd name="T7" fmla="*/ 28 h 2716"/>
              <a:gd name="T8" fmla="*/ 2122 w 2469"/>
              <a:gd name="T9" fmla="*/ 558 h 2716"/>
              <a:gd name="T10" fmla="*/ 1898 w 2469"/>
              <a:gd name="T11" fmla="*/ 2445 h 2716"/>
              <a:gd name="T12" fmla="*/ 905 w 2469"/>
              <a:gd name="T13" fmla="*/ 2423 h 2716"/>
              <a:gd name="T14" fmla="*/ 322 w 2469"/>
              <a:gd name="T15" fmla="*/ 2528 h 2716"/>
              <a:gd name="T16" fmla="*/ 1578 w 2469"/>
              <a:gd name="T17" fmla="*/ 2498 h 2716"/>
              <a:gd name="T18" fmla="*/ 2251 w 2469"/>
              <a:gd name="T19" fmla="*/ 842 h 2716"/>
              <a:gd name="T20" fmla="*/ 1715 w 2469"/>
              <a:gd name="T21" fmla="*/ 1267 h 2716"/>
              <a:gd name="T22" fmla="*/ 1501 w 2469"/>
              <a:gd name="T23" fmla="*/ 1973 h 2716"/>
              <a:gd name="T24" fmla="*/ 1040 w 2469"/>
              <a:gd name="T25" fmla="*/ 1724 h 2716"/>
              <a:gd name="T26" fmla="*/ 754 w 2469"/>
              <a:gd name="T27" fmla="*/ 1299 h 2716"/>
              <a:gd name="T28" fmla="*/ 578 w 2469"/>
              <a:gd name="T29" fmla="*/ 1010 h 2716"/>
              <a:gd name="T30" fmla="*/ 1249 w 2469"/>
              <a:gd name="T31" fmla="*/ 2018 h 2716"/>
              <a:gd name="T32" fmla="*/ 914 w 2469"/>
              <a:gd name="T33" fmla="*/ 1433 h 2716"/>
              <a:gd name="T34" fmla="*/ 914 w 2469"/>
              <a:gd name="T35" fmla="*/ 1433 h 2716"/>
              <a:gd name="T36" fmla="*/ 1112 w 2469"/>
              <a:gd name="T37" fmla="*/ 1941 h 2716"/>
              <a:gd name="T38" fmla="*/ 1478 w 2469"/>
              <a:gd name="T39" fmla="*/ 1915 h 2716"/>
              <a:gd name="T40" fmla="*/ 1310 w 2469"/>
              <a:gd name="T41" fmla="*/ 1648 h 2716"/>
              <a:gd name="T42" fmla="*/ 1310 w 2469"/>
              <a:gd name="T43" fmla="*/ 1648 h 2716"/>
              <a:gd name="T44" fmla="*/ 1501 w 2469"/>
              <a:gd name="T45" fmla="*/ 1158 h 2716"/>
              <a:gd name="T46" fmla="*/ 1517 w 2469"/>
              <a:gd name="T47" fmla="*/ 796 h 2716"/>
              <a:gd name="T48" fmla="*/ 1802 w 2469"/>
              <a:gd name="T49" fmla="*/ 604 h 2716"/>
              <a:gd name="T50" fmla="*/ 738 w 2469"/>
              <a:gd name="T51" fmla="*/ 832 h 2716"/>
              <a:gd name="T52" fmla="*/ 1079 w 2469"/>
              <a:gd name="T53" fmla="*/ 1315 h 2716"/>
              <a:gd name="T54" fmla="*/ 704 w 2469"/>
              <a:gd name="T55" fmla="*/ 880 h 2716"/>
              <a:gd name="T56" fmla="*/ 547 w 2469"/>
              <a:gd name="T57" fmla="*/ 1240 h 2716"/>
              <a:gd name="T58" fmla="*/ 1563 w 2469"/>
              <a:gd name="T59" fmla="*/ 1139 h 2716"/>
              <a:gd name="T60" fmla="*/ 1821 w 2469"/>
              <a:gd name="T61" fmla="*/ 678 h 2716"/>
              <a:gd name="T62" fmla="*/ 1563 w 2469"/>
              <a:gd name="T63" fmla="*/ 1139 h 2716"/>
              <a:gd name="T64" fmla="*/ 411 w 2469"/>
              <a:gd name="T65" fmla="*/ 795 h 2716"/>
              <a:gd name="T66" fmla="*/ 631 w 2469"/>
              <a:gd name="T67" fmla="*/ 653 h 2716"/>
              <a:gd name="T68" fmla="*/ 1654 w 2469"/>
              <a:gd name="T69" fmla="*/ 575 h 2716"/>
              <a:gd name="T70" fmla="*/ 1769 w 2469"/>
              <a:gd name="T71" fmla="*/ 663 h 2716"/>
              <a:gd name="T72" fmla="*/ 1875 w 2469"/>
              <a:gd name="T73" fmla="*/ 551 h 2716"/>
              <a:gd name="T74" fmla="*/ 2156 w 2469"/>
              <a:gd name="T75" fmla="*/ 151 h 2716"/>
              <a:gd name="T76" fmla="*/ 1875 w 2469"/>
              <a:gd name="T77" fmla="*/ 551 h 2716"/>
              <a:gd name="T78" fmla="*/ 381 w 2469"/>
              <a:gd name="T79" fmla="*/ 2112 h 2716"/>
              <a:gd name="T80" fmla="*/ 587 w 2469"/>
              <a:gd name="T81" fmla="*/ 2386 h 2716"/>
              <a:gd name="T82" fmla="*/ 413 w 2469"/>
              <a:gd name="T83" fmla="*/ 2154 h 2716"/>
              <a:gd name="T84" fmla="*/ 601 w 2469"/>
              <a:gd name="T85" fmla="*/ 2266 h 2716"/>
              <a:gd name="T86" fmla="*/ 1994 w 2469"/>
              <a:gd name="T87" fmla="*/ 1863 h 2716"/>
              <a:gd name="T88" fmla="*/ 1891 w 2469"/>
              <a:gd name="T89" fmla="*/ 1554 h 2716"/>
              <a:gd name="T90" fmla="*/ 1993 w 2469"/>
              <a:gd name="T91" fmla="*/ 1573 h 2716"/>
              <a:gd name="T92" fmla="*/ 2064 w 2469"/>
              <a:gd name="T93" fmla="*/ 1786 h 2716"/>
              <a:gd name="T94" fmla="*/ 404 w 2469"/>
              <a:gd name="T95" fmla="*/ 1861 h 2716"/>
              <a:gd name="T96" fmla="*/ 326 w 2469"/>
              <a:gd name="T97" fmla="*/ 1554 h 2716"/>
              <a:gd name="T98" fmla="*/ 531 w 2469"/>
              <a:gd name="T99" fmla="*/ 1829 h 2716"/>
              <a:gd name="T100" fmla="*/ 311 w 2469"/>
              <a:gd name="T101" fmla="*/ 1674 h 2716"/>
              <a:gd name="T102" fmla="*/ 500 w 2469"/>
              <a:gd name="T103" fmla="*/ 1786 h 2716"/>
              <a:gd name="T104" fmla="*/ 428 w 2469"/>
              <a:gd name="T105" fmla="*/ 1573 h 2716"/>
              <a:gd name="T106" fmla="*/ 1862 w 2469"/>
              <a:gd name="T107" fmla="*/ 1113 h 2716"/>
              <a:gd name="T108" fmla="*/ 2032 w 2469"/>
              <a:gd name="T109" fmla="*/ 1309 h 2716"/>
              <a:gd name="T110" fmla="*/ 1937 w 2469"/>
              <a:gd name="T111" fmla="*/ 1208 h 2716"/>
              <a:gd name="T112" fmla="*/ 2126 w 2469"/>
              <a:gd name="T113" fmla="*/ 1066 h 2716"/>
              <a:gd name="T114" fmla="*/ 939 w 2469"/>
              <a:gd name="T115" fmla="*/ 862 h 2716"/>
              <a:gd name="T116" fmla="*/ 1077 w 2469"/>
              <a:gd name="T117" fmla="*/ 931 h 2716"/>
              <a:gd name="T118" fmla="*/ 1171 w 2469"/>
              <a:gd name="T119" fmla="*/ 688 h 27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469" h="2716">
                <a:moveTo>
                  <a:pt x="515" y="2666"/>
                </a:moveTo>
                <a:cubicBezTo>
                  <a:pt x="445" y="2666"/>
                  <a:pt x="369" y="2638"/>
                  <a:pt x="287" y="2569"/>
                </a:cubicBezTo>
                <a:cubicBezTo>
                  <a:pt x="142" y="2445"/>
                  <a:pt x="51" y="2238"/>
                  <a:pt x="31" y="1985"/>
                </a:cubicBezTo>
                <a:cubicBezTo>
                  <a:pt x="0" y="1595"/>
                  <a:pt x="140" y="1154"/>
                  <a:pt x="388" y="856"/>
                </a:cubicBezTo>
                <a:cubicBezTo>
                  <a:pt x="381" y="846"/>
                  <a:pt x="373" y="835"/>
                  <a:pt x="366" y="824"/>
                </a:cubicBezTo>
                <a:cubicBezTo>
                  <a:pt x="315" y="743"/>
                  <a:pt x="320" y="671"/>
                  <a:pt x="324" y="613"/>
                </a:cubicBezTo>
                <a:cubicBezTo>
                  <a:pt x="326" y="573"/>
                  <a:pt x="328" y="539"/>
                  <a:pt x="313" y="510"/>
                </a:cubicBezTo>
                <a:cubicBezTo>
                  <a:pt x="276" y="439"/>
                  <a:pt x="239" y="421"/>
                  <a:pt x="239" y="421"/>
                </a:cubicBezTo>
                <a:cubicBezTo>
                  <a:pt x="226" y="415"/>
                  <a:pt x="220" y="400"/>
                  <a:pt x="225" y="387"/>
                </a:cubicBezTo>
                <a:cubicBezTo>
                  <a:pt x="230" y="374"/>
                  <a:pt x="244" y="367"/>
                  <a:pt x="257" y="371"/>
                </a:cubicBezTo>
                <a:cubicBezTo>
                  <a:pt x="269" y="375"/>
                  <a:pt x="552" y="464"/>
                  <a:pt x="659" y="600"/>
                </a:cubicBezTo>
                <a:cubicBezTo>
                  <a:pt x="1042" y="313"/>
                  <a:pt x="1504" y="225"/>
                  <a:pt x="1850" y="373"/>
                </a:cubicBezTo>
                <a:cubicBezTo>
                  <a:pt x="1855" y="363"/>
                  <a:pt x="1860" y="352"/>
                  <a:pt x="1866" y="342"/>
                </a:cubicBezTo>
                <a:cubicBezTo>
                  <a:pt x="1911" y="259"/>
                  <a:pt x="1972" y="226"/>
                  <a:pt x="2021" y="199"/>
                </a:cubicBezTo>
                <a:cubicBezTo>
                  <a:pt x="2055" y="181"/>
                  <a:pt x="2084" y="166"/>
                  <a:pt x="2102" y="138"/>
                </a:cubicBezTo>
                <a:cubicBezTo>
                  <a:pt x="2146" y="69"/>
                  <a:pt x="2146" y="29"/>
                  <a:pt x="2146" y="28"/>
                </a:cubicBezTo>
                <a:cubicBezTo>
                  <a:pt x="2145" y="14"/>
                  <a:pt x="2156" y="2"/>
                  <a:pt x="2170" y="1"/>
                </a:cubicBezTo>
                <a:cubicBezTo>
                  <a:pt x="2184" y="0"/>
                  <a:pt x="2197" y="10"/>
                  <a:pt x="2199" y="24"/>
                </a:cubicBezTo>
                <a:cubicBezTo>
                  <a:pt x="2201" y="36"/>
                  <a:pt x="2243" y="336"/>
                  <a:pt x="2163" y="491"/>
                </a:cubicBezTo>
                <a:cubicBezTo>
                  <a:pt x="2150" y="517"/>
                  <a:pt x="2136" y="539"/>
                  <a:pt x="2122" y="558"/>
                </a:cubicBezTo>
                <a:cubicBezTo>
                  <a:pt x="2190" y="628"/>
                  <a:pt x="2249" y="716"/>
                  <a:pt x="2299" y="818"/>
                </a:cubicBezTo>
                <a:lnTo>
                  <a:pt x="2299" y="818"/>
                </a:lnTo>
                <a:cubicBezTo>
                  <a:pt x="2469" y="1169"/>
                  <a:pt x="2454" y="1562"/>
                  <a:pt x="2254" y="1955"/>
                </a:cubicBezTo>
                <a:cubicBezTo>
                  <a:pt x="2104" y="2249"/>
                  <a:pt x="1906" y="2437"/>
                  <a:pt x="1898" y="2445"/>
                </a:cubicBezTo>
                <a:cubicBezTo>
                  <a:pt x="1892" y="2451"/>
                  <a:pt x="1746" y="2593"/>
                  <a:pt x="1566" y="2550"/>
                </a:cubicBezTo>
                <a:cubicBezTo>
                  <a:pt x="1459" y="2524"/>
                  <a:pt x="1418" y="2448"/>
                  <a:pt x="1381" y="2382"/>
                </a:cubicBezTo>
                <a:cubicBezTo>
                  <a:pt x="1340" y="2306"/>
                  <a:pt x="1305" y="2241"/>
                  <a:pt x="1182" y="2235"/>
                </a:cubicBezTo>
                <a:cubicBezTo>
                  <a:pt x="1093" y="2231"/>
                  <a:pt x="1002" y="2324"/>
                  <a:pt x="905" y="2423"/>
                </a:cubicBezTo>
                <a:cubicBezTo>
                  <a:pt x="796" y="2535"/>
                  <a:pt x="668" y="2666"/>
                  <a:pt x="515" y="2666"/>
                </a:cubicBezTo>
                <a:close/>
                <a:moveTo>
                  <a:pt x="424" y="896"/>
                </a:moveTo>
                <a:cubicBezTo>
                  <a:pt x="187" y="1185"/>
                  <a:pt x="54" y="1607"/>
                  <a:pt x="84" y="1981"/>
                </a:cubicBezTo>
                <a:cubicBezTo>
                  <a:pt x="103" y="2220"/>
                  <a:pt x="187" y="2414"/>
                  <a:pt x="322" y="2528"/>
                </a:cubicBezTo>
                <a:cubicBezTo>
                  <a:pt x="544" y="2716"/>
                  <a:pt x="701" y="2556"/>
                  <a:pt x="867" y="2386"/>
                </a:cubicBezTo>
                <a:cubicBezTo>
                  <a:pt x="972" y="2278"/>
                  <a:pt x="1072" y="2176"/>
                  <a:pt x="1185" y="2182"/>
                </a:cubicBezTo>
                <a:cubicBezTo>
                  <a:pt x="1337" y="2190"/>
                  <a:pt x="1386" y="2278"/>
                  <a:pt x="1428" y="2356"/>
                </a:cubicBezTo>
                <a:cubicBezTo>
                  <a:pt x="1464" y="2421"/>
                  <a:pt x="1494" y="2477"/>
                  <a:pt x="1578" y="2498"/>
                </a:cubicBezTo>
                <a:cubicBezTo>
                  <a:pt x="1729" y="2534"/>
                  <a:pt x="1860" y="2408"/>
                  <a:pt x="1861" y="2407"/>
                </a:cubicBezTo>
                <a:cubicBezTo>
                  <a:pt x="1863" y="2404"/>
                  <a:pt x="2061" y="2216"/>
                  <a:pt x="2207" y="1929"/>
                </a:cubicBezTo>
                <a:cubicBezTo>
                  <a:pt x="2401" y="1547"/>
                  <a:pt x="2416" y="1181"/>
                  <a:pt x="2251" y="842"/>
                </a:cubicBezTo>
                <a:lnTo>
                  <a:pt x="2251" y="842"/>
                </a:lnTo>
                <a:cubicBezTo>
                  <a:pt x="2205" y="746"/>
                  <a:pt x="2150" y="665"/>
                  <a:pt x="2088" y="600"/>
                </a:cubicBezTo>
                <a:cubicBezTo>
                  <a:pt x="2054" y="637"/>
                  <a:pt x="2023" y="654"/>
                  <a:pt x="2006" y="661"/>
                </a:cubicBezTo>
                <a:lnTo>
                  <a:pt x="1731" y="1253"/>
                </a:lnTo>
                <a:cubicBezTo>
                  <a:pt x="1728" y="1260"/>
                  <a:pt x="1722" y="1265"/>
                  <a:pt x="1715" y="1267"/>
                </a:cubicBezTo>
                <a:cubicBezTo>
                  <a:pt x="1714" y="1268"/>
                  <a:pt x="1712" y="1268"/>
                  <a:pt x="1710" y="1269"/>
                </a:cubicBezTo>
                <a:cubicBezTo>
                  <a:pt x="1684" y="1325"/>
                  <a:pt x="1604" y="1490"/>
                  <a:pt x="1505" y="1679"/>
                </a:cubicBezTo>
                <a:cubicBezTo>
                  <a:pt x="1534" y="1712"/>
                  <a:pt x="1553" y="1750"/>
                  <a:pt x="1559" y="1792"/>
                </a:cubicBezTo>
                <a:cubicBezTo>
                  <a:pt x="1568" y="1856"/>
                  <a:pt x="1547" y="1920"/>
                  <a:pt x="1501" y="1973"/>
                </a:cubicBezTo>
                <a:cubicBezTo>
                  <a:pt x="1455" y="2024"/>
                  <a:pt x="1390" y="2058"/>
                  <a:pt x="1317" y="2069"/>
                </a:cubicBezTo>
                <a:cubicBezTo>
                  <a:pt x="1244" y="2079"/>
                  <a:pt x="1171" y="2065"/>
                  <a:pt x="1113" y="2029"/>
                </a:cubicBezTo>
                <a:cubicBezTo>
                  <a:pt x="1053" y="1992"/>
                  <a:pt x="1015" y="1936"/>
                  <a:pt x="1006" y="1872"/>
                </a:cubicBezTo>
                <a:cubicBezTo>
                  <a:pt x="999" y="1821"/>
                  <a:pt x="1011" y="1769"/>
                  <a:pt x="1040" y="1724"/>
                </a:cubicBezTo>
                <a:cubicBezTo>
                  <a:pt x="957" y="1601"/>
                  <a:pt x="892" y="1499"/>
                  <a:pt x="867" y="1458"/>
                </a:cubicBezTo>
                <a:cubicBezTo>
                  <a:pt x="865" y="1458"/>
                  <a:pt x="863" y="1458"/>
                  <a:pt x="861" y="1458"/>
                </a:cubicBezTo>
                <a:cubicBezTo>
                  <a:pt x="853" y="1456"/>
                  <a:pt x="847" y="1452"/>
                  <a:pt x="843" y="1445"/>
                </a:cubicBezTo>
                <a:lnTo>
                  <a:pt x="754" y="1299"/>
                </a:lnTo>
                <a:cubicBezTo>
                  <a:pt x="751" y="1301"/>
                  <a:pt x="748" y="1304"/>
                  <a:pt x="745" y="1306"/>
                </a:cubicBezTo>
                <a:cubicBezTo>
                  <a:pt x="669" y="1363"/>
                  <a:pt x="561" y="1348"/>
                  <a:pt x="504" y="1272"/>
                </a:cubicBezTo>
                <a:cubicBezTo>
                  <a:pt x="448" y="1196"/>
                  <a:pt x="463" y="1088"/>
                  <a:pt x="539" y="1032"/>
                </a:cubicBezTo>
                <a:cubicBezTo>
                  <a:pt x="551" y="1023"/>
                  <a:pt x="564" y="1015"/>
                  <a:pt x="578" y="1010"/>
                </a:cubicBezTo>
                <a:lnTo>
                  <a:pt x="552" y="966"/>
                </a:lnTo>
                <a:cubicBezTo>
                  <a:pt x="528" y="961"/>
                  <a:pt x="477" y="947"/>
                  <a:pt x="424" y="896"/>
                </a:cubicBezTo>
                <a:close/>
                <a:moveTo>
                  <a:pt x="1149" y="1989"/>
                </a:moveTo>
                <a:cubicBezTo>
                  <a:pt x="1179" y="2005"/>
                  <a:pt x="1213" y="2015"/>
                  <a:pt x="1249" y="2018"/>
                </a:cubicBezTo>
                <a:cubicBezTo>
                  <a:pt x="1226" y="1987"/>
                  <a:pt x="1202" y="1955"/>
                  <a:pt x="1179" y="1923"/>
                </a:cubicBezTo>
                <a:cubicBezTo>
                  <a:pt x="1173" y="1936"/>
                  <a:pt x="1167" y="1949"/>
                  <a:pt x="1161" y="1963"/>
                </a:cubicBezTo>
                <a:cubicBezTo>
                  <a:pt x="1157" y="1971"/>
                  <a:pt x="1153" y="1980"/>
                  <a:pt x="1149" y="1989"/>
                </a:cubicBezTo>
                <a:close/>
                <a:moveTo>
                  <a:pt x="914" y="1433"/>
                </a:moveTo>
                <a:cubicBezTo>
                  <a:pt x="963" y="1511"/>
                  <a:pt x="1137" y="1785"/>
                  <a:pt x="1314" y="2015"/>
                </a:cubicBezTo>
                <a:cubicBezTo>
                  <a:pt x="1363" y="2007"/>
                  <a:pt x="1407" y="1987"/>
                  <a:pt x="1441" y="1957"/>
                </a:cubicBezTo>
                <a:cubicBezTo>
                  <a:pt x="1292" y="1702"/>
                  <a:pt x="1094" y="1426"/>
                  <a:pt x="1038" y="1349"/>
                </a:cubicBezTo>
                <a:lnTo>
                  <a:pt x="914" y="1433"/>
                </a:lnTo>
                <a:close/>
                <a:moveTo>
                  <a:pt x="1073" y="1773"/>
                </a:moveTo>
                <a:cubicBezTo>
                  <a:pt x="1059" y="1802"/>
                  <a:pt x="1054" y="1833"/>
                  <a:pt x="1059" y="1865"/>
                </a:cubicBezTo>
                <a:cubicBezTo>
                  <a:pt x="1064" y="1899"/>
                  <a:pt x="1080" y="1930"/>
                  <a:pt x="1106" y="1956"/>
                </a:cubicBezTo>
                <a:cubicBezTo>
                  <a:pt x="1108" y="1951"/>
                  <a:pt x="1110" y="1946"/>
                  <a:pt x="1112" y="1941"/>
                </a:cubicBezTo>
                <a:cubicBezTo>
                  <a:pt x="1122" y="1918"/>
                  <a:pt x="1132" y="1896"/>
                  <a:pt x="1143" y="1873"/>
                </a:cubicBezTo>
                <a:cubicBezTo>
                  <a:pt x="1119" y="1839"/>
                  <a:pt x="1095" y="1806"/>
                  <a:pt x="1073" y="1773"/>
                </a:cubicBezTo>
                <a:close/>
                <a:moveTo>
                  <a:pt x="1426" y="1828"/>
                </a:moveTo>
                <a:cubicBezTo>
                  <a:pt x="1444" y="1857"/>
                  <a:pt x="1461" y="1886"/>
                  <a:pt x="1478" y="1915"/>
                </a:cubicBezTo>
                <a:cubicBezTo>
                  <a:pt x="1502" y="1879"/>
                  <a:pt x="1512" y="1839"/>
                  <a:pt x="1506" y="1800"/>
                </a:cubicBezTo>
                <a:cubicBezTo>
                  <a:pt x="1502" y="1775"/>
                  <a:pt x="1493" y="1752"/>
                  <a:pt x="1478" y="1731"/>
                </a:cubicBezTo>
                <a:cubicBezTo>
                  <a:pt x="1461" y="1763"/>
                  <a:pt x="1444" y="1796"/>
                  <a:pt x="1426" y="1828"/>
                </a:cubicBezTo>
                <a:close/>
                <a:moveTo>
                  <a:pt x="1310" y="1648"/>
                </a:moveTo>
                <a:cubicBezTo>
                  <a:pt x="1338" y="1689"/>
                  <a:pt x="1366" y="1732"/>
                  <a:pt x="1393" y="1776"/>
                </a:cubicBezTo>
                <a:cubicBezTo>
                  <a:pt x="1519" y="1543"/>
                  <a:pt x="1627" y="1320"/>
                  <a:pt x="1661" y="1249"/>
                </a:cubicBezTo>
                <a:lnTo>
                  <a:pt x="1548" y="1191"/>
                </a:lnTo>
                <a:cubicBezTo>
                  <a:pt x="1514" y="1254"/>
                  <a:pt x="1414" y="1438"/>
                  <a:pt x="1310" y="1648"/>
                </a:cubicBezTo>
                <a:close/>
                <a:moveTo>
                  <a:pt x="1079" y="1315"/>
                </a:moveTo>
                <a:cubicBezTo>
                  <a:pt x="1110" y="1357"/>
                  <a:pt x="1187" y="1464"/>
                  <a:pt x="1276" y="1596"/>
                </a:cubicBezTo>
                <a:cubicBezTo>
                  <a:pt x="1377" y="1394"/>
                  <a:pt x="1472" y="1220"/>
                  <a:pt x="1503" y="1163"/>
                </a:cubicBezTo>
                <a:cubicBezTo>
                  <a:pt x="1502" y="1161"/>
                  <a:pt x="1501" y="1159"/>
                  <a:pt x="1501" y="1158"/>
                </a:cubicBezTo>
                <a:cubicBezTo>
                  <a:pt x="1499" y="1151"/>
                  <a:pt x="1500" y="1143"/>
                  <a:pt x="1503" y="1137"/>
                </a:cubicBezTo>
                <a:lnTo>
                  <a:pt x="1656" y="864"/>
                </a:lnTo>
                <a:lnTo>
                  <a:pt x="1655" y="864"/>
                </a:lnTo>
                <a:cubicBezTo>
                  <a:pt x="1602" y="864"/>
                  <a:pt x="1550" y="840"/>
                  <a:pt x="1517" y="796"/>
                </a:cubicBezTo>
                <a:cubicBezTo>
                  <a:pt x="1460" y="720"/>
                  <a:pt x="1476" y="612"/>
                  <a:pt x="1551" y="556"/>
                </a:cubicBezTo>
                <a:cubicBezTo>
                  <a:pt x="1588" y="528"/>
                  <a:pt x="1633" y="517"/>
                  <a:pt x="1679" y="523"/>
                </a:cubicBezTo>
                <a:cubicBezTo>
                  <a:pt x="1724" y="529"/>
                  <a:pt x="1764" y="553"/>
                  <a:pt x="1792" y="590"/>
                </a:cubicBezTo>
                <a:cubicBezTo>
                  <a:pt x="1795" y="595"/>
                  <a:pt x="1799" y="599"/>
                  <a:pt x="1802" y="604"/>
                </a:cubicBezTo>
                <a:lnTo>
                  <a:pt x="1822" y="567"/>
                </a:lnTo>
                <a:cubicBezTo>
                  <a:pt x="1816" y="544"/>
                  <a:pt x="1808" y="493"/>
                  <a:pt x="1830" y="422"/>
                </a:cubicBezTo>
                <a:cubicBezTo>
                  <a:pt x="1500" y="281"/>
                  <a:pt x="1058" y="367"/>
                  <a:pt x="689" y="645"/>
                </a:cubicBezTo>
                <a:cubicBezTo>
                  <a:pt x="741" y="734"/>
                  <a:pt x="742" y="801"/>
                  <a:pt x="738" y="832"/>
                </a:cubicBezTo>
                <a:cubicBezTo>
                  <a:pt x="738" y="834"/>
                  <a:pt x="738" y="835"/>
                  <a:pt x="738" y="837"/>
                </a:cubicBezTo>
                <a:lnTo>
                  <a:pt x="1077" y="1287"/>
                </a:lnTo>
                <a:cubicBezTo>
                  <a:pt x="1081" y="1293"/>
                  <a:pt x="1083" y="1301"/>
                  <a:pt x="1082" y="1308"/>
                </a:cubicBezTo>
                <a:cubicBezTo>
                  <a:pt x="1081" y="1310"/>
                  <a:pt x="1081" y="1313"/>
                  <a:pt x="1079" y="1315"/>
                </a:cubicBezTo>
                <a:close/>
                <a:moveTo>
                  <a:pt x="604" y="948"/>
                </a:moveTo>
                <a:lnTo>
                  <a:pt x="874" y="1394"/>
                </a:lnTo>
                <a:lnTo>
                  <a:pt x="1017" y="1297"/>
                </a:lnTo>
                <a:lnTo>
                  <a:pt x="704" y="880"/>
                </a:lnTo>
                <a:lnTo>
                  <a:pt x="604" y="948"/>
                </a:lnTo>
                <a:close/>
                <a:moveTo>
                  <a:pt x="606" y="1056"/>
                </a:moveTo>
                <a:cubicBezTo>
                  <a:pt x="593" y="1060"/>
                  <a:pt x="582" y="1066"/>
                  <a:pt x="571" y="1074"/>
                </a:cubicBezTo>
                <a:cubicBezTo>
                  <a:pt x="519" y="1113"/>
                  <a:pt x="508" y="1188"/>
                  <a:pt x="547" y="1240"/>
                </a:cubicBezTo>
                <a:cubicBezTo>
                  <a:pt x="586" y="1292"/>
                  <a:pt x="661" y="1303"/>
                  <a:pt x="713" y="1264"/>
                </a:cubicBezTo>
                <a:cubicBezTo>
                  <a:pt x="717" y="1260"/>
                  <a:pt x="721" y="1257"/>
                  <a:pt x="725" y="1253"/>
                </a:cubicBezTo>
                <a:lnTo>
                  <a:pt x="606" y="1056"/>
                </a:lnTo>
                <a:close/>
                <a:moveTo>
                  <a:pt x="1563" y="1139"/>
                </a:moveTo>
                <a:lnTo>
                  <a:pt x="1694" y="1206"/>
                </a:lnTo>
                <a:lnTo>
                  <a:pt x="1952" y="652"/>
                </a:lnTo>
                <a:lnTo>
                  <a:pt x="1862" y="606"/>
                </a:lnTo>
                <a:lnTo>
                  <a:pt x="1821" y="678"/>
                </a:lnTo>
                <a:cubicBezTo>
                  <a:pt x="1821" y="679"/>
                  <a:pt x="1821" y="680"/>
                  <a:pt x="1820" y="680"/>
                </a:cubicBezTo>
                <a:lnTo>
                  <a:pt x="1730" y="841"/>
                </a:lnTo>
                <a:cubicBezTo>
                  <a:pt x="1730" y="842"/>
                  <a:pt x="1729" y="842"/>
                  <a:pt x="1729" y="843"/>
                </a:cubicBezTo>
                <a:lnTo>
                  <a:pt x="1563" y="1139"/>
                </a:lnTo>
                <a:close/>
                <a:moveTo>
                  <a:pt x="347" y="461"/>
                </a:moveTo>
                <a:cubicBezTo>
                  <a:pt x="351" y="469"/>
                  <a:pt x="356" y="477"/>
                  <a:pt x="361" y="485"/>
                </a:cubicBezTo>
                <a:cubicBezTo>
                  <a:pt x="383" y="527"/>
                  <a:pt x="380" y="570"/>
                  <a:pt x="377" y="616"/>
                </a:cubicBezTo>
                <a:cubicBezTo>
                  <a:pt x="373" y="672"/>
                  <a:pt x="370" y="729"/>
                  <a:pt x="411" y="795"/>
                </a:cubicBezTo>
                <a:cubicBezTo>
                  <a:pt x="469" y="888"/>
                  <a:pt x="535" y="908"/>
                  <a:pt x="559" y="913"/>
                </a:cubicBezTo>
                <a:lnTo>
                  <a:pt x="685" y="827"/>
                </a:lnTo>
                <a:cubicBezTo>
                  <a:pt x="686" y="825"/>
                  <a:pt x="686" y="824"/>
                  <a:pt x="686" y="822"/>
                </a:cubicBezTo>
                <a:cubicBezTo>
                  <a:pt x="688" y="795"/>
                  <a:pt x="684" y="735"/>
                  <a:pt x="631" y="653"/>
                </a:cubicBezTo>
                <a:cubicBezTo>
                  <a:pt x="630" y="652"/>
                  <a:pt x="629" y="650"/>
                  <a:pt x="628" y="649"/>
                </a:cubicBezTo>
                <a:cubicBezTo>
                  <a:pt x="627" y="648"/>
                  <a:pt x="626" y="646"/>
                  <a:pt x="625" y="645"/>
                </a:cubicBezTo>
                <a:cubicBezTo>
                  <a:pt x="572" y="565"/>
                  <a:pt x="441" y="500"/>
                  <a:pt x="347" y="461"/>
                </a:cubicBezTo>
                <a:close/>
                <a:moveTo>
                  <a:pt x="1654" y="575"/>
                </a:moveTo>
                <a:cubicBezTo>
                  <a:pt x="1629" y="575"/>
                  <a:pt x="1604" y="583"/>
                  <a:pt x="1583" y="598"/>
                </a:cubicBezTo>
                <a:cubicBezTo>
                  <a:pt x="1531" y="637"/>
                  <a:pt x="1521" y="712"/>
                  <a:pt x="1560" y="764"/>
                </a:cubicBezTo>
                <a:cubicBezTo>
                  <a:pt x="1590" y="804"/>
                  <a:pt x="1641" y="820"/>
                  <a:pt x="1689" y="806"/>
                </a:cubicBezTo>
                <a:lnTo>
                  <a:pt x="1769" y="663"/>
                </a:lnTo>
                <a:cubicBezTo>
                  <a:pt x="1765" y="648"/>
                  <a:pt x="1758" y="634"/>
                  <a:pt x="1749" y="622"/>
                </a:cubicBezTo>
                <a:cubicBezTo>
                  <a:pt x="1730" y="597"/>
                  <a:pt x="1702" y="580"/>
                  <a:pt x="1671" y="576"/>
                </a:cubicBezTo>
                <a:cubicBezTo>
                  <a:pt x="1665" y="575"/>
                  <a:pt x="1660" y="575"/>
                  <a:pt x="1654" y="575"/>
                </a:cubicBezTo>
                <a:close/>
                <a:moveTo>
                  <a:pt x="1875" y="551"/>
                </a:moveTo>
                <a:lnTo>
                  <a:pt x="1990" y="610"/>
                </a:lnTo>
                <a:cubicBezTo>
                  <a:pt x="2001" y="605"/>
                  <a:pt x="2020" y="593"/>
                  <a:pt x="2042" y="571"/>
                </a:cubicBezTo>
                <a:cubicBezTo>
                  <a:pt x="2065" y="549"/>
                  <a:pt x="2091" y="516"/>
                  <a:pt x="2116" y="466"/>
                </a:cubicBezTo>
                <a:cubicBezTo>
                  <a:pt x="2158" y="384"/>
                  <a:pt x="2161" y="249"/>
                  <a:pt x="2156" y="151"/>
                </a:cubicBezTo>
                <a:cubicBezTo>
                  <a:pt x="2153" y="156"/>
                  <a:pt x="2150" y="161"/>
                  <a:pt x="2147" y="167"/>
                </a:cubicBezTo>
                <a:cubicBezTo>
                  <a:pt x="2121" y="206"/>
                  <a:pt x="2085" y="226"/>
                  <a:pt x="2047" y="246"/>
                </a:cubicBezTo>
                <a:cubicBezTo>
                  <a:pt x="1999" y="272"/>
                  <a:pt x="1951" y="298"/>
                  <a:pt x="1912" y="367"/>
                </a:cubicBezTo>
                <a:cubicBezTo>
                  <a:pt x="1859" y="463"/>
                  <a:pt x="1869" y="529"/>
                  <a:pt x="1875" y="551"/>
                </a:cubicBezTo>
                <a:close/>
                <a:moveTo>
                  <a:pt x="485" y="2421"/>
                </a:moveTo>
                <a:cubicBezTo>
                  <a:pt x="432" y="2421"/>
                  <a:pt x="381" y="2397"/>
                  <a:pt x="347" y="2352"/>
                </a:cubicBezTo>
                <a:cubicBezTo>
                  <a:pt x="290" y="2276"/>
                  <a:pt x="306" y="2168"/>
                  <a:pt x="381" y="2112"/>
                </a:cubicBezTo>
                <a:lnTo>
                  <a:pt x="381" y="2112"/>
                </a:lnTo>
                <a:cubicBezTo>
                  <a:pt x="418" y="2084"/>
                  <a:pt x="463" y="2073"/>
                  <a:pt x="509" y="2079"/>
                </a:cubicBezTo>
                <a:cubicBezTo>
                  <a:pt x="554" y="2086"/>
                  <a:pt x="594" y="2109"/>
                  <a:pt x="622" y="2146"/>
                </a:cubicBezTo>
                <a:cubicBezTo>
                  <a:pt x="649" y="2183"/>
                  <a:pt x="661" y="2228"/>
                  <a:pt x="654" y="2273"/>
                </a:cubicBezTo>
                <a:cubicBezTo>
                  <a:pt x="648" y="2319"/>
                  <a:pt x="624" y="2359"/>
                  <a:pt x="587" y="2386"/>
                </a:cubicBezTo>
                <a:cubicBezTo>
                  <a:pt x="556" y="2409"/>
                  <a:pt x="520" y="2421"/>
                  <a:pt x="485" y="2421"/>
                </a:cubicBezTo>
                <a:close/>
                <a:moveTo>
                  <a:pt x="484" y="2131"/>
                </a:moveTo>
                <a:cubicBezTo>
                  <a:pt x="459" y="2131"/>
                  <a:pt x="434" y="2139"/>
                  <a:pt x="413" y="2154"/>
                </a:cubicBezTo>
                <a:lnTo>
                  <a:pt x="413" y="2154"/>
                </a:lnTo>
                <a:cubicBezTo>
                  <a:pt x="388" y="2173"/>
                  <a:pt x="372" y="2201"/>
                  <a:pt x="367" y="2232"/>
                </a:cubicBezTo>
                <a:cubicBezTo>
                  <a:pt x="363" y="2264"/>
                  <a:pt x="371" y="2295"/>
                  <a:pt x="390" y="2320"/>
                </a:cubicBezTo>
                <a:cubicBezTo>
                  <a:pt x="429" y="2372"/>
                  <a:pt x="503" y="2383"/>
                  <a:pt x="555" y="2344"/>
                </a:cubicBezTo>
                <a:cubicBezTo>
                  <a:pt x="581" y="2325"/>
                  <a:pt x="597" y="2297"/>
                  <a:pt x="601" y="2266"/>
                </a:cubicBezTo>
                <a:cubicBezTo>
                  <a:pt x="606" y="2235"/>
                  <a:pt x="598" y="2203"/>
                  <a:pt x="579" y="2178"/>
                </a:cubicBezTo>
                <a:cubicBezTo>
                  <a:pt x="560" y="2153"/>
                  <a:pt x="532" y="2136"/>
                  <a:pt x="501" y="2132"/>
                </a:cubicBezTo>
                <a:cubicBezTo>
                  <a:pt x="495" y="2131"/>
                  <a:pt x="490" y="2131"/>
                  <a:pt x="484" y="2131"/>
                </a:cubicBezTo>
                <a:close/>
                <a:moveTo>
                  <a:pt x="1994" y="1863"/>
                </a:moveTo>
                <a:cubicBezTo>
                  <a:pt x="1986" y="1863"/>
                  <a:pt x="1977" y="1862"/>
                  <a:pt x="1969" y="1861"/>
                </a:cubicBezTo>
                <a:cubicBezTo>
                  <a:pt x="1924" y="1855"/>
                  <a:pt x="1884" y="1831"/>
                  <a:pt x="1856" y="1794"/>
                </a:cubicBezTo>
                <a:cubicBezTo>
                  <a:pt x="1829" y="1757"/>
                  <a:pt x="1817" y="1712"/>
                  <a:pt x="1824" y="1667"/>
                </a:cubicBezTo>
                <a:cubicBezTo>
                  <a:pt x="1830" y="1621"/>
                  <a:pt x="1854" y="1581"/>
                  <a:pt x="1891" y="1554"/>
                </a:cubicBezTo>
                <a:cubicBezTo>
                  <a:pt x="1966" y="1497"/>
                  <a:pt x="2074" y="1513"/>
                  <a:pt x="2131" y="1588"/>
                </a:cubicBezTo>
                <a:cubicBezTo>
                  <a:pt x="2188" y="1664"/>
                  <a:pt x="2172" y="1772"/>
                  <a:pt x="2096" y="1829"/>
                </a:cubicBezTo>
                <a:cubicBezTo>
                  <a:pt x="2066" y="1851"/>
                  <a:pt x="2031" y="1863"/>
                  <a:pt x="1994" y="1863"/>
                </a:cubicBezTo>
                <a:close/>
                <a:moveTo>
                  <a:pt x="1993" y="1573"/>
                </a:moveTo>
                <a:cubicBezTo>
                  <a:pt x="1969" y="1573"/>
                  <a:pt x="1944" y="1581"/>
                  <a:pt x="1923" y="1597"/>
                </a:cubicBezTo>
                <a:cubicBezTo>
                  <a:pt x="1870" y="1636"/>
                  <a:pt x="1860" y="1710"/>
                  <a:pt x="1899" y="1762"/>
                </a:cubicBezTo>
                <a:cubicBezTo>
                  <a:pt x="1918" y="1787"/>
                  <a:pt x="1945" y="1804"/>
                  <a:pt x="1977" y="1808"/>
                </a:cubicBezTo>
                <a:cubicBezTo>
                  <a:pt x="2008" y="1813"/>
                  <a:pt x="2039" y="1805"/>
                  <a:pt x="2064" y="1786"/>
                </a:cubicBezTo>
                <a:cubicBezTo>
                  <a:pt x="2117" y="1747"/>
                  <a:pt x="2127" y="1672"/>
                  <a:pt x="2088" y="1620"/>
                </a:cubicBezTo>
                <a:cubicBezTo>
                  <a:pt x="2065" y="1589"/>
                  <a:pt x="2029" y="1573"/>
                  <a:pt x="1993" y="1573"/>
                </a:cubicBezTo>
                <a:close/>
                <a:moveTo>
                  <a:pt x="429" y="1863"/>
                </a:moveTo>
                <a:cubicBezTo>
                  <a:pt x="421" y="1863"/>
                  <a:pt x="412" y="1862"/>
                  <a:pt x="404" y="1861"/>
                </a:cubicBezTo>
                <a:cubicBezTo>
                  <a:pt x="359" y="1855"/>
                  <a:pt x="319" y="1831"/>
                  <a:pt x="291" y="1794"/>
                </a:cubicBezTo>
                <a:lnTo>
                  <a:pt x="291" y="1794"/>
                </a:lnTo>
                <a:cubicBezTo>
                  <a:pt x="264" y="1757"/>
                  <a:pt x="252" y="1712"/>
                  <a:pt x="259" y="1667"/>
                </a:cubicBezTo>
                <a:cubicBezTo>
                  <a:pt x="265" y="1621"/>
                  <a:pt x="289" y="1581"/>
                  <a:pt x="326" y="1554"/>
                </a:cubicBezTo>
                <a:cubicBezTo>
                  <a:pt x="362" y="1526"/>
                  <a:pt x="408" y="1515"/>
                  <a:pt x="453" y="1521"/>
                </a:cubicBezTo>
                <a:cubicBezTo>
                  <a:pt x="498" y="1528"/>
                  <a:pt x="538" y="1552"/>
                  <a:pt x="566" y="1588"/>
                </a:cubicBezTo>
                <a:cubicBezTo>
                  <a:pt x="593" y="1625"/>
                  <a:pt x="605" y="1670"/>
                  <a:pt x="598" y="1716"/>
                </a:cubicBezTo>
                <a:cubicBezTo>
                  <a:pt x="592" y="1761"/>
                  <a:pt x="568" y="1801"/>
                  <a:pt x="531" y="1829"/>
                </a:cubicBezTo>
                <a:cubicBezTo>
                  <a:pt x="501" y="1851"/>
                  <a:pt x="466" y="1863"/>
                  <a:pt x="429" y="1863"/>
                </a:cubicBezTo>
                <a:close/>
                <a:moveTo>
                  <a:pt x="428" y="1573"/>
                </a:moveTo>
                <a:cubicBezTo>
                  <a:pt x="403" y="1573"/>
                  <a:pt x="378" y="1581"/>
                  <a:pt x="358" y="1596"/>
                </a:cubicBezTo>
                <a:cubicBezTo>
                  <a:pt x="332" y="1615"/>
                  <a:pt x="316" y="1643"/>
                  <a:pt x="311" y="1674"/>
                </a:cubicBezTo>
                <a:cubicBezTo>
                  <a:pt x="307" y="1706"/>
                  <a:pt x="315" y="1737"/>
                  <a:pt x="334" y="1762"/>
                </a:cubicBezTo>
                <a:lnTo>
                  <a:pt x="334" y="1762"/>
                </a:lnTo>
                <a:cubicBezTo>
                  <a:pt x="353" y="1787"/>
                  <a:pt x="381" y="1804"/>
                  <a:pt x="412" y="1808"/>
                </a:cubicBezTo>
                <a:cubicBezTo>
                  <a:pt x="443" y="1813"/>
                  <a:pt x="474" y="1805"/>
                  <a:pt x="500" y="1786"/>
                </a:cubicBezTo>
                <a:cubicBezTo>
                  <a:pt x="525" y="1767"/>
                  <a:pt x="541" y="1739"/>
                  <a:pt x="546" y="1708"/>
                </a:cubicBezTo>
                <a:cubicBezTo>
                  <a:pt x="550" y="1677"/>
                  <a:pt x="542" y="1645"/>
                  <a:pt x="523" y="1620"/>
                </a:cubicBezTo>
                <a:cubicBezTo>
                  <a:pt x="504" y="1595"/>
                  <a:pt x="477" y="1579"/>
                  <a:pt x="445" y="1574"/>
                </a:cubicBezTo>
                <a:cubicBezTo>
                  <a:pt x="440" y="1573"/>
                  <a:pt x="434" y="1573"/>
                  <a:pt x="428" y="1573"/>
                </a:cubicBezTo>
                <a:close/>
                <a:moveTo>
                  <a:pt x="2032" y="1309"/>
                </a:moveTo>
                <a:cubicBezTo>
                  <a:pt x="2024" y="1309"/>
                  <a:pt x="2016" y="1308"/>
                  <a:pt x="2007" y="1307"/>
                </a:cubicBezTo>
                <a:cubicBezTo>
                  <a:pt x="1962" y="1301"/>
                  <a:pt x="1922" y="1277"/>
                  <a:pt x="1894" y="1240"/>
                </a:cubicBezTo>
                <a:cubicBezTo>
                  <a:pt x="1867" y="1204"/>
                  <a:pt x="1855" y="1158"/>
                  <a:pt x="1862" y="1113"/>
                </a:cubicBezTo>
                <a:cubicBezTo>
                  <a:pt x="1868" y="1068"/>
                  <a:pt x="1892" y="1027"/>
                  <a:pt x="1929" y="1000"/>
                </a:cubicBezTo>
                <a:cubicBezTo>
                  <a:pt x="2004" y="943"/>
                  <a:pt x="2112" y="959"/>
                  <a:pt x="2169" y="1034"/>
                </a:cubicBezTo>
                <a:cubicBezTo>
                  <a:pt x="2226" y="1110"/>
                  <a:pt x="2210" y="1218"/>
                  <a:pt x="2135" y="1275"/>
                </a:cubicBezTo>
                <a:cubicBezTo>
                  <a:pt x="2105" y="1297"/>
                  <a:pt x="2069" y="1309"/>
                  <a:pt x="2032" y="1309"/>
                </a:cubicBezTo>
                <a:close/>
                <a:moveTo>
                  <a:pt x="2031" y="1019"/>
                </a:moveTo>
                <a:cubicBezTo>
                  <a:pt x="2007" y="1019"/>
                  <a:pt x="1982" y="1027"/>
                  <a:pt x="1961" y="1043"/>
                </a:cubicBezTo>
                <a:cubicBezTo>
                  <a:pt x="1935" y="1062"/>
                  <a:pt x="1919" y="1089"/>
                  <a:pt x="1915" y="1121"/>
                </a:cubicBezTo>
                <a:cubicBezTo>
                  <a:pt x="1910" y="1152"/>
                  <a:pt x="1918" y="1183"/>
                  <a:pt x="1937" y="1208"/>
                </a:cubicBezTo>
                <a:lnTo>
                  <a:pt x="1937" y="1208"/>
                </a:lnTo>
                <a:cubicBezTo>
                  <a:pt x="1956" y="1234"/>
                  <a:pt x="1984" y="1250"/>
                  <a:pt x="2015" y="1254"/>
                </a:cubicBezTo>
                <a:cubicBezTo>
                  <a:pt x="2046" y="1259"/>
                  <a:pt x="2077" y="1251"/>
                  <a:pt x="2103" y="1232"/>
                </a:cubicBezTo>
                <a:cubicBezTo>
                  <a:pt x="2155" y="1193"/>
                  <a:pt x="2165" y="1119"/>
                  <a:pt x="2126" y="1066"/>
                </a:cubicBezTo>
                <a:cubicBezTo>
                  <a:pt x="2103" y="1035"/>
                  <a:pt x="2068" y="1019"/>
                  <a:pt x="2031" y="1019"/>
                </a:cubicBezTo>
                <a:close/>
                <a:moveTo>
                  <a:pt x="1077" y="931"/>
                </a:moveTo>
                <a:cubicBezTo>
                  <a:pt x="1025" y="931"/>
                  <a:pt x="973" y="907"/>
                  <a:pt x="939" y="862"/>
                </a:cubicBezTo>
                <a:lnTo>
                  <a:pt x="939" y="862"/>
                </a:lnTo>
                <a:cubicBezTo>
                  <a:pt x="883" y="786"/>
                  <a:pt x="898" y="678"/>
                  <a:pt x="974" y="622"/>
                </a:cubicBezTo>
                <a:cubicBezTo>
                  <a:pt x="1050" y="565"/>
                  <a:pt x="1157" y="580"/>
                  <a:pt x="1214" y="656"/>
                </a:cubicBezTo>
                <a:cubicBezTo>
                  <a:pt x="1271" y="732"/>
                  <a:pt x="1255" y="840"/>
                  <a:pt x="1180" y="896"/>
                </a:cubicBezTo>
                <a:cubicBezTo>
                  <a:pt x="1149" y="919"/>
                  <a:pt x="1113" y="931"/>
                  <a:pt x="1077" y="931"/>
                </a:cubicBezTo>
                <a:close/>
                <a:moveTo>
                  <a:pt x="982" y="830"/>
                </a:moveTo>
                <a:cubicBezTo>
                  <a:pt x="1021" y="882"/>
                  <a:pt x="1095" y="893"/>
                  <a:pt x="1148" y="854"/>
                </a:cubicBezTo>
                <a:cubicBezTo>
                  <a:pt x="1173" y="835"/>
                  <a:pt x="1189" y="807"/>
                  <a:pt x="1194" y="776"/>
                </a:cubicBezTo>
                <a:cubicBezTo>
                  <a:pt x="1198" y="745"/>
                  <a:pt x="1190" y="713"/>
                  <a:pt x="1171" y="688"/>
                </a:cubicBezTo>
                <a:cubicBezTo>
                  <a:pt x="1132" y="636"/>
                  <a:pt x="1058" y="625"/>
                  <a:pt x="1006" y="664"/>
                </a:cubicBezTo>
                <a:cubicBezTo>
                  <a:pt x="954" y="703"/>
                  <a:pt x="943" y="778"/>
                  <a:pt x="982" y="830"/>
                </a:cubicBezTo>
                <a:lnTo>
                  <a:pt x="982" y="83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7" name="Oval 10">
            <a:extLst>
              <a:ext uri="{FF2B5EF4-FFF2-40B4-BE49-F238E27FC236}">
                <a16:creationId xmlns:a16="http://schemas.microsoft.com/office/drawing/2014/main" xmlns="" id="{1A96F7FB-A517-423A-A9A6-936BD6C9869C}"/>
              </a:ext>
            </a:extLst>
          </p:cNvPr>
          <p:cNvSpPr/>
          <p:nvPr/>
        </p:nvSpPr>
        <p:spPr>
          <a:xfrm>
            <a:off x="2732000" y="2270275"/>
            <a:ext cx="415906" cy="501174"/>
          </a:xfrm>
          <a:custGeom>
            <a:avLst/>
            <a:gdLst>
              <a:gd name="T0" fmla="*/ 3656 w 4022"/>
              <a:gd name="T1" fmla="*/ 615 h 4853"/>
              <a:gd name="T2" fmla="*/ 3182 w 4022"/>
              <a:gd name="T3" fmla="*/ 200 h 4853"/>
              <a:gd name="T4" fmla="*/ 3374 w 4022"/>
              <a:gd name="T5" fmla="*/ 100 h 4853"/>
              <a:gd name="T6" fmla="*/ 780 w 4022"/>
              <a:gd name="T7" fmla="*/ 0 h 4853"/>
              <a:gd name="T8" fmla="*/ 780 w 4022"/>
              <a:gd name="T9" fmla="*/ 200 h 4853"/>
              <a:gd name="T10" fmla="*/ 913 w 4022"/>
              <a:gd name="T11" fmla="*/ 440 h 4853"/>
              <a:gd name="T12" fmla="*/ 430 w 4022"/>
              <a:gd name="T13" fmla="*/ 1703 h 4853"/>
              <a:gd name="T14" fmla="*/ 1142 w 4022"/>
              <a:gd name="T15" fmla="*/ 4661 h 4853"/>
              <a:gd name="T16" fmla="*/ 1179 w 4022"/>
              <a:gd name="T17" fmla="*/ 4853 h 4853"/>
              <a:gd name="T18" fmla="*/ 2974 w 4022"/>
              <a:gd name="T19" fmla="*/ 4753 h 4853"/>
              <a:gd name="T20" fmla="*/ 4013 w 4022"/>
              <a:gd name="T21" fmla="*/ 2502 h 4853"/>
              <a:gd name="T22" fmla="*/ 3140 w 4022"/>
              <a:gd name="T23" fmla="*/ 4011 h 4853"/>
              <a:gd name="T24" fmla="*/ 344 w 4022"/>
              <a:gd name="T25" fmla="*/ 3126 h 4853"/>
              <a:gd name="T26" fmla="*/ 3140 w 4022"/>
              <a:gd name="T27" fmla="*/ 4011 h 4853"/>
              <a:gd name="T28" fmla="*/ 1392 w 4022"/>
              <a:gd name="T29" fmla="*/ 4653 h 4853"/>
              <a:gd name="T30" fmla="*/ 1036 w 4022"/>
              <a:gd name="T31" fmla="*/ 4211 h 4853"/>
              <a:gd name="T32" fmla="*/ 2637 w 4022"/>
              <a:gd name="T33" fmla="*/ 4642 h 4853"/>
              <a:gd name="T34" fmla="*/ 289 w 4022"/>
              <a:gd name="T35" fmla="*/ 2925 h 4853"/>
              <a:gd name="T36" fmla="*/ 208 w 4022"/>
              <a:gd name="T37" fmla="*/ 2496 h 4853"/>
              <a:gd name="T38" fmla="*/ 3814 w 4022"/>
              <a:gd name="T39" fmla="*/ 2477 h 4853"/>
              <a:gd name="T40" fmla="*/ 3746 w 4022"/>
              <a:gd name="T41" fmla="*/ 2925 h 4853"/>
              <a:gd name="T42" fmla="*/ 3502 w 4022"/>
              <a:gd name="T43" fmla="*/ 743 h 4853"/>
              <a:gd name="T44" fmla="*/ 2985 w 4022"/>
              <a:gd name="T45" fmla="*/ 1344 h 4853"/>
              <a:gd name="T46" fmla="*/ 3502 w 4022"/>
              <a:gd name="T47" fmla="*/ 743 h 4853"/>
              <a:gd name="T48" fmla="*/ 2790 w 4022"/>
              <a:gd name="T49" fmla="*/ 1295 h 4853"/>
              <a:gd name="T50" fmla="*/ 1074 w 4022"/>
              <a:gd name="T51" fmla="*/ 200 h 4853"/>
              <a:gd name="T52" fmla="*/ 519 w 4022"/>
              <a:gd name="T53" fmla="*/ 743 h 4853"/>
              <a:gd name="T54" fmla="*/ 949 w 4022"/>
              <a:gd name="T55" fmla="*/ 647 h 4853"/>
              <a:gd name="T56" fmla="*/ 595 w 4022"/>
              <a:gd name="T57" fmla="*/ 1580 h 4853"/>
              <a:gd name="T58" fmla="*/ 1197 w 4022"/>
              <a:gd name="T59" fmla="*/ 1495 h 4853"/>
              <a:gd name="T60" fmla="*/ 3780 w 4022"/>
              <a:gd name="T61" fmla="*/ 2277 h 4853"/>
              <a:gd name="T62" fmla="*/ 1197 w 4022"/>
              <a:gd name="T63" fmla="*/ 1495 h 4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22" h="4853">
                <a:moveTo>
                  <a:pt x="3591" y="1703"/>
                </a:moveTo>
                <a:cubicBezTo>
                  <a:pt x="3809" y="1191"/>
                  <a:pt x="3831" y="825"/>
                  <a:pt x="3656" y="615"/>
                </a:cubicBezTo>
                <a:cubicBezTo>
                  <a:pt x="3510" y="439"/>
                  <a:pt x="3274" y="427"/>
                  <a:pt x="3141" y="437"/>
                </a:cubicBezTo>
                <a:lnTo>
                  <a:pt x="3182" y="200"/>
                </a:lnTo>
                <a:lnTo>
                  <a:pt x="3274" y="200"/>
                </a:lnTo>
                <a:cubicBezTo>
                  <a:pt x="3329" y="200"/>
                  <a:pt x="3374" y="155"/>
                  <a:pt x="3374" y="100"/>
                </a:cubicBezTo>
                <a:cubicBezTo>
                  <a:pt x="3374" y="45"/>
                  <a:pt x="3329" y="0"/>
                  <a:pt x="3274" y="0"/>
                </a:cubicBezTo>
                <a:lnTo>
                  <a:pt x="780" y="0"/>
                </a:lnTo>
                <a:cubicBezTo>
                  <a:pt x="724" y="0"/>
                  <a:pt x="680" y="45"/>
                  <a:pt x="680" y="100"/>
                </a:cubicBezTo>
                <a:cubicBezTo>
                  <a:pt x="680" y="155"/>
                  <a:pt x="724" y="200"/>
                  <a:pt x="780" y="200"/>
                </a:cubicBezTo>
                <a:lnTo>
                  <a:pt x="871" y="200"/>
                </a:lnTo>
                <a:lnTo>
                  <a:pt x="913" y="440"/>
                </a:lnTo>
                <a:cubicBezTo>
                  <a:pt x="791" y="427"/>
                  <a:pt x="524" y="423"/>
                  <a:pt x="365" y="615"/>
                </a:cubicBezTo>
                <a:cubicBezTo>
                  <a:pt x="191" y="825"/>
                  <a:pt x="213" y="1191"/>
                  <a:pt x="430" y="1703"/>
                </a:cubicBezTo>
                <a:cubicBezTo>
                  <a:pt x="145" y="1940"/>
                  <a:pt x="0" y="2214"/>
                  <a:pt x="8" y="2502"/>
                </a:cubicBezTo>
                <a:cubicBezTo>
                  <a:pt x="29" y="3238"/>
                  <a:pt x="451" y="3815"/>
                  <a:pt x="1142" y="4661"/>
                </a:cubicBezTo>
                <a:cubicBezTo>
                  <a:pt x="1105" y="4676"/>
                  <a:pt x="1079" y="4711"/>
                  <a:pt x="1079" y="4753"/>
                </a:cubicBezTo>
                <a:cubicBezTo>
                  <a:pt x="1079" y="4809"/>
                  <a:pt x="1124" y="4853"/>
                  <a:pt x="1179" y="4853"/>
                </a:cubicBezTo>
                <a:lnTo>
                  <a:pt x="2874" y="4853"/>
                </a:lnTo>
                <a:cubicBezTo>
                  <a:pt x="2930" y="4853"/>
                  <a:pt x="2974" y="4809"/>
                  <a:pt x="2974" y="4753"/>
                </a:cubicBezTo>
                <a:cubicBezTo>
                  <a:pt x="2974" y="4702"/>
                  <a:pt x="2935" y="4659"/>
                  <a:pt x="2885" y="4654"/>
                </a:cubicBezTo>
                <a:cubicBezTo>
                  <a:pt x="3573" y="3812"/>
                  <a:pt x="3992" y="3236"/>
                  <a:pt x="4013" y="2502"/>
                </a:cubicBezTo>
                <a:cubicBezTo>
                  <a:pt x="4022" y="2214"/>
                  <a:pt x="3876" y="1940"/>
                  <a:pt x="3591" y="1703"/>
                </a:cubicBezTo>
                <a:close/>
                <a:moveTo>
                  <a:pt x="3140" y="4011"/>
                </a:moveTo>
                <a:lnTo>
                  <a:pt x="882" y="4011"/>
                </a:lnTo>
                <a:cubicBezTo>
                  <a:pt x="642" y="3693"/>
                  <a:pt x="459" y="3409"/>
                  <a:pt x="344" y="3126"/>
                </a:cubicBezTo>
                <a:lnTo>
                  <a:pt x="3677" y="3126"/>
                </a:lnTo>
                <a:cubicBezTo>
                  <a:pt x="3563" y="3409"/>
                  <a:pt x="3380" y="3693"/>
                  <a:pt x="3140" y="4011"/>
                </a:cubicBezTo>
                <a:close/>
                <a:moveTo>
                  <a:pt x="2629" y="4653"/>
                </a:moveTo>
                <a:lnTo>
                  <a:pt x="1392" y="4653"/>
                </a:lnTo>
                <a:cubicBezTo>
                  <a:pt x="1390" y="4649"/>
                  <a:pt x="1388" y="4646"/>
                  <a:pt x="1385" y="4642"/>
                </a:cubicBezTo>
                <a:cubicBezTo>
                  <a:pt x="1260" y="4490"/>
                  <a:pt x="1143" y="4347"/>
                  <a:pt x="1036" y="4211"/>
                </a:cubicBezTo>
                <a:lnTo>
                  <a:pt x="2985" y="4211"/>
                </a:lnTo>
                <a:cubicBezTo>
                  <a:pt x="2878" y="4347"/>
                  <a:pt x="2762" y="4490"/>
                  <a:pt x="2637" y="4642"/>
                </a:cubicBezTo>
                <a:cubicBezTo>
                  <a:pt x="2634" y="4646"/>
                  <a:pt x="2631" y="4649"/>
                  <a:pt x="2629" y="4653"/>
                </a:cubicBezTo>
                <a:close/>
                <a:moveTo>
                  <a:pt x="289" y="2925"/>
                </a:moveTo>
                <a:cubicBezTo>
                  <a:pt x="284" y="2925"/>
                  <a:pt x="280" y="2926"/>
                  <a:pt x="276" y="2926"/>
                </a:cubicBezTo>
                <a:cubicBezTo>
                  <a:pt x="235" y="2786"/>
                  <a:pt x="212" y="2644"/>
                  <a:pt x="208" y="2496"/>
                </a:cubicBezTo>
                <a:cubicBezTo>
                  <a:pt x="208" y="2489"/>
                  <a:pt x="208" y="2483"/>
                  <a:pt x="208" y="2477"/>
                </a:cubicBezTo>
                <a:lnTo>
                  <a:pt x="3814" y="2477"/>
                </a:lnTo>
                <a:cubicBezTo>
                  <a:pt x="3814" y="2483"/>
                  <a:pt x="3814" y="2489"/>
                  <a:pt x="3813" y="2496"/>
                </a:cubicBezTo>
                <a:cubicBezTo>
                  <a:pt x="3809" y="2643"/>
                  <a:pt x="3786" y="2785"/>
                  <a:pt x="3746" y="2925"/>
                </a:cubicBezTo>
                <a:lnTo>
                  <a:pt x="289" y="2925"/>
                </a:lnTo>
                <a:close/>
                <a:moveTo>
                  <a:pt x="3502" y="743"/>
                </a:moveTo>
                <a:cubicBezTo>
                  <a:pt x="3584" y="842"/>
                  <a:pt x="3636" y="1067"/>
                  <a:pt x="3426" y="1580"/>
                </a:cubicBezTo>
                <a:cubicBezTo>
                  <a:pt x="3257" y="1466"/>
                  <a:pt x="3090" y="1388"/>
                  <a:pt x="2985" y="1344"/>
                </a:cubicBezTo>
                <a:lnTo>
                  <a:pt x="3106" y="642"/>
                </a:lnTo>
                <a:cubicBezTo>
                  <a:pt x="3172" y="633"/>
                  <a:pt x="3393" y="611"/>
                  <a:pt x="3502" y="743"/>
                </a:cubicBezTo>
                <a:close/>
                <a:moveTo>
                  <a:pt x="2979" y="200"/>
                </a:moveTo>
                <a:lnTo>
                  <a:pt x="2790" y="1295"/>
                </a:lnTo>
                <a:lnTo>
                  <a:pt x="1263" y="1295"/>
                </a:lnTo>
                <a:lnTo>
                  <a:pt x="1074" y="200"/>
                </a:lnTo>
                <a:lnTo>
                  <a:pt x="2979" y="200"/>
                </a:lnTo>
                <a:close/>
                <a:moveTo>
                  <a:pt x="519" y="743"/>
                </a:moveTo>
                <a:cubicBezTo>
                  <a:pt x="647" y="587"/>
                  <a:pt x="931" y="645"/>
                  <a:pt x="934" y="646"/>
                </a:cubicBezTo>
                <a:cubicBezTo>
                  <a:pt x="939" y="647"/>
                  <a:pt x="944" y="647"/>
                  <a:pt x="949" y="647"/>
                </a:cubicBezTo>
                <a:lnTo>
                  <a:pt x="1067" y="1331"/>
                </a:lnTo>
                <a:cubicBezTo>
                  <a:pt x="965" y="1372"/>
                  <a:pt x="782" y="1455"/>
                  <a:pt x="595" y="1580"/>
                </a:cubicBezTo>
                <a:cubicBezTo>
                  <a:pt x="386" y="1068"/>
                  <a:pt x="437" y="842"/>
                  <a:pt x="519" y="743"/>
                </a:cubicBezTo>
                <a:close/>
                <a:moveTo>
                  <a:pt x="1197" y="1495"/>
                </a:moveTo>
                <a:lnTo>
                  <a:pt x="2824" y="1495"/>
                </a:lnTo>
                <a:cubicBezTo>
                  <a:pt x="2934" y="1536"/>
                  <a:pt x="3618" y="1807"/>
                  <a:pt x="3780" y="2277"/>
                </a:cubicBezTo>
                <a:lnTo>
                  <a:pt x="242" y="2277"/>
                </a:lnTo>
                <a:cubicBezTo>
                  <a:pt x="403" y="1807"/>
                  <a:pt x="1087" y="1536"/>
                  <a:pt x="1197" y="149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9" name="Oval 10">
            <a:extLst>
              <a:ext uri="{FF2B5EF4-FFF2-40B4-BE49-F238E27FC236}">
                <a16:creationId xmlns:a16="http://schemas.microsoft.com/office/drawing/2014/main" xmlns="" id="{60A212F6-5501-4779-BEA1-980B59F1C027}"/>
              </a:ext>
            </a:extLst>
          </p:cNvPr>
          <p:cNvSpPr/>
          <p:nvPr/>
        </p:nvSpPr>
        <p:spPr>
          <a:xfrm>
            <a:off x="3730136" y="2307065"/>
            <a:ext cx="501174" cy="427593"/>
          </a:xfrm>
          <a:custGeom>
            <a:avLst/>
            <a:gdLst>
              <a:gd name="connsiteX0" fmla="*/ 502948 w 603193"/>
              <a:gd name="connsiteY0" fmla="*/ 402734 h 514634"/>
              <a:gd name="connsiteX1" fmla="*/ 544251 w 603193"/>
              <a:gd name="connsiteY1" fmla="*/ 494659 h 514634"/>
              <a:gd name="connsiteX2" fmla="*/ 577594 w 603193"/>
              <a:gd name="connsiteY2" fmla="*/ 494659 h 514634"/>
              <a:gd name="connsiteX3" fmla="*/ 536291 w 603193"/>
              <a:gd name="connsiteY3" fmla="*/ 402734 h 514634"/>
              <a:gd name="connsiteX4" fmla="*/ 71850 w 603193"/>
              <a:gd name="connsiteY4" fmla="*/ 402734 h 514634"/>
              <a:gd name="connsiteX5" fmla="*/ 30547 w 603193"/>
              <a:gd name="connsiteY5" fmla="*/ 494659 h 514634"/>
              <a:gd name="connsiteX6" fmla="*/ 63891 w 603193"/>
              <a:gd name="connsiteY6" fmla="*/ 494659 h 514634"/>
              <a:gd name="connsiteX7" fmla="*/ 105193 w 603193"/>
              <a:gd name="connsiteY7" fmla="*/ 402734 h 514634"/>
              <a:gd name="connsiteX8" fmla="*/ 20006 w 603193"/>
              <a:gd name="connsiteY8" fmla="*/ 367510 h 514634"/>
              <a:gd name="connsiteX9" fmla="*/ 20006 w 603193"/>
              <a:gd name="connsiteY9" fmla="*/ 382544 h 514634"/>
              <a:gd name="connsiteX10" fmla="*/ 65396 w 603193"/>
              <a:gd name="connsiteY10" fmla="*/ 382544 h 514634"/>
              <a:gd name="connsiteX11" fmla="*/ 120682 w 603193"/>
              <a:gd name="connsiteY11" fmla="*/ 382544 h 514634"/>
              <a:gd name="connsiteX12" fmla="*/ 487459 w 603193"/>
              <a:gd name="connsiteY12" fmla="*/ 382544 h 514634"/>
              <a:gd name="connsiteX13" fmla="*/ 542745 w 603193"/>
              <a:gd name="connsiteY13" fmla="*/ 382544 h 514634"/>
              <a:gd name="connsiteX14" fmla="*/ 582972 w 603193"/>
              <a:gd name="connsiteY14" fmla="*/ 382544 h 514634"/>
              <a:gd name="connsiteX15" fmla="*/ 582972 w 603193"/>
              <a:gd name="connsiteY15" fmla="*/ 367510 h 514634"/>
              <a:gd name="connsiteX16" fmla="*/ 10111 w 603193"/>
              <a:gd name="connsiteY16" fmla="*/ 347535 h 514634"/>
              <a:gd name="connsiteX17" fmla="*/ 593083 w 603193"/>
              <a:gd name="connsiteY17" fmla="*/ 347535 h 514634"/>
              <a:gd name="connsiteX18" fmla="*/ 602978 w 603193"/>
              <a:gd name="connsiteY18" fmla="*/ 357415 h 514634"/>
              <a:gd name="connsiteX19" fmla="*/ 602978 w 603193"/>
              <a:gd name="connsiteY19" fmla="*/ 392639 h 514634"/>
              <a:gd name="connsiteX20" fmla="*/ 593083 w 603193"/>
              <a:gd name="connsiteY20" fmla="*/ 402734 h 514634"/>
              <a:gd name="connsiteX21" fmla="*/ 558233 w 603193"/>
              <a:gd name="connsiteY21" fmla="*/ 402734 h 514634"/>
              <a:gd name="connsiteX22" fmla="*/ 601472 w 603193"/>
              <a:gd name="connsiteY22" fmla="*/ 498955 h 514634"/>
              <a:gd name="connsiteX23" fmla="*/ 603193 w 603193"/>
              <a:gd name="connsiteY23" fmla="*/ 504754 h 514634"/>
              <a:gd name="connsiteX24" fmla="*/ 593298 w 603193"/>
              <a:gd name="connsiteY24" fmla="*/ 514634 h 514634"/>
              <a:gd name="connsiteX25" fmla="*/ 593083 w 603193"/>
              <a:gd name="connsiteY25" fmla="*/ 514634 h 514634"/>
              <a:gd name="connsiteX26" fmla="*/ 537797 w 603193"/>
              <a:gd name="connsiteY26" fmla="*/ 514634 h 514634"/>
              <a:gd name="connsiteX27" fmla="*/ 528547 w 603193"/>
              <a:gd name="connsiteY27" fmla="*/ 508835 h 514634"/>
              <a:gd name="connsiteX28" fmla="*/ 481006 w 603193"/>
              <a:gd name="connsiteY28" fmla="*/ 402734 h 514634"/>
              <a:gd name="connsiteX29" fmla="*/ 127135 w 603193"/>
              <a:gd name="connsiteY29" fmla="*/ 402734 h 514634"/>
              <a:gd name="connsiteX30" fmla="*/ 79594 w 603193"/>
              <a:gd name="connsiteY30" fmla="*/ 508835 h 514634"/>
              <a:gd name="connsiteX31" fmla="*/ 70344 w 603193"/>
              <a:gd name="connsiteY31" fmla="*/ 514634 h 514634"/>
              <a:gd name="connsiteX32" fmla="*/ 15059 w 603193"/>
              <a:gd name="connsiteY32" fmla="*/ 514634 h 514634"/>
              <a:gd name="connsiteX33" fmla="*/ 6669 w 603193"/>
              <a:gd name="connsiteY33" fmla="*/ 510124 h 514634"/>
              <a:gd name="connsiteX34" fmla="*/ 5808 w 603193"/>
              <a:gd name="connsiteY34" fmla="*/ 500673 h 514634"/>
              <a:gd name="connsiteX35" fmla="*/ 49908 w 603193"/>
              <a:gd name="connsiteY35" fmla="*/ 402734 h 514634"/>
              <a:gd name="connsiteX36" fmla="*/ 10111 w 603193"/>
              <a:gd name="connsiteY36" fmla="*/ 402734 h 514634"/>
              <a:gd name="connsiteX37" fmla="*/ 0 w 603193"/>
              <a:gd name="connsiteY37" fmla="*/ 392639 h 514634"/>
              <a:gd name="connsiteX38" fmla="*/ 0 w 603193"/>
              <a:gd name="connsiteY38" fmla="*/ 357415 h 514634"/>
              <a:gd name="connsiteX39" fmla="*/ 10111 w 603193"/>
              <a:gd name="connsiteY39" fmla="*/ 347535 h 514634"/>
              <a:gd name="connsiteX40" fmla="*/ 414500 w 603193"/>
              <a:gd name="connsiteY40" fmla="*/ 156772 h 514634"/>
              <a:gd name="connsiteX41" fmla="*/ 395787 w 603193"/>
              <a:gd name="connsiteY41" fmla="*/ 175674 h 514634"/>
              <a:gd name="connsiteX42" fmla="*/ 414500 w 603193"/>
              <a:gd name="connsiteY42" fmla="*/ 194361 h 514634"/>
              <a:gd name="connsiteX43" fmla="*/ 433428 w 603193"/>
              <a:gd name="connsiteY43" fmla="*/ 175674 h 514634"/>
              <a:gd name="connsiteX44" fmla="*/ 414500 w 603193"/>
              <a:gd name="connsiteY44" fmla="*/ 156772 h 514634"/>
              <a:gd name="connsiteX45" fmla="*/ 414500 w 603193"/>
              <a:gd name="connsiteY45" fmla="*/ 99638 h 514634"/>
              <a:gd name="connsiteX46" fmla="*/ 424609 w 603193"/>
              <a:gd name="connsiteY46" fmla="*/ 109733 h 514634"/>
              <a:gd name="connsiteX47" fmla="*/ 424609 w 603193"/>
              <a:gd name="connsiteY47" fmla="*/ 138086 h 514634"/>
              <a:gd name="connsiteX48" fmla="*/ 433858 w 603193"/>
              <a:gd name="connsiteY48" fmla="*/ 141952 h 514634"/>
              <a:gd name="connsiteX49" fmla="*/ 454076 w 603193"/>
              <a:gd name="connsiteY49" fmla="*/ 121976 h 514634"/>
              <a:gd name="connsiteX50" fmla="*/ 468272 w 603193"/>
              <a:gd name="connsiteY50" fmla="*/ 121976 h 514634"/>
              <a:gd name="connsiteX51" fmla="*/ 468272 w 603193"/>
              <a:gd name="connsiteY51" fmla="*/ 136152 h 514634"/>
              <a:gd name="connsiteX52" fmla="*/ 448269 w 603193"/>
              <a:gd name="connsiteY52" fmla="*/ 156343 h 514634"/>
              <a:gd name="connsiteX53" fmla="*/ 452140 w 603193"/>
              <a:gd name="connsiteY53" fmla="*/ 165579 h 514634"/>
              <a:gd name="connsiteX54" fmla="*/ 480532 w 603193"/>
              <a:gd name="connsiteY54" fmla="*/ 165579 h 514634"/>
              <a:gd name="connsiteX55" fmla="*/ 490641 w 603193"/>
              <a:gd name="connsiteY55" fmla="*/ 175674 h 514634"/>
              <a:gd name="connsiteX56" fmla="*/ 480532 w 603193"/>
              <a:gd name="connsiteY56" fmla="*/ 185554 h 514634"/>
              <a:gd name="connsiteX57" fmla="*/ 452140 w 603193"/>
              <a:gd name="connsiteY57" fmla="*/ 185554 h 514634"/>
              <a:gd name="connsiteX58" fmla="*/ 448269 w 603193"/>
              <a:gd name="connsiteY58" fmla="*/ 195005 h 514634"/>
              <a:gd name="connsiteX59" fmla="*/ 468272 w 603193"/>
              <a:gd name="connsiteY59" fmla="*/ 214981 h 514634"/>
              <a:gd name="connsiteX60" fmla="*/ 468272 w 603193"/>
              <a:gd name="connsiteY60" fmla="*/ 229157 h 514634"/>
              <a:gd name="connsiteX61" fmla="*/ 461174 w 603193"/>
              <a:gd name="connsiteY61" fmla="*/ 232164 h 514634"/>
              <a:gd name="connsiteX62" fmla="*/ 454076 w 603193"/>
              <a:gd name="connsiteY62" fmla="*/ 229157 h 514634"/>
              <a:gd name="connsiteX63" fmla="*/ 433858 w 603193"/>
              <a:gd name="connsiteY63" fmla="*/ 209181 h 514634"/>
              <a:gd name="connsiteX64" fmla="*/ 424609 w 603193"/>
              <a:gd name="connsiteY64" fmla="*/ 213047 h 514634"/>
              <a:gd name="connsiteX65" fmla="*/ 424609 w 603193"/>
              <a:gd name="connsiteY65" fmla="*/ 241400 h 514634"/>
              <a:gd name="connsiteX66" fmla="*/ 414500 w 603193"/>
              <a:gd name="connsiteY66" fmla="*/ 251495 h 514634"/>
              <a:gd name="connsiteX67" fmla="*/ 404606 w 603193"/>
              <a:gd name="connsiteY67" fmla="*/ 241400 h 514634"/>
              <a:gd name="connsiteX68" fmla="*/ 404606 w 603193"/>
              <a:gd name="connsiteY68" fmla="*/ 213047 h 514634"/>
              <a:gd name="connsiteX69" fmla="*/ 395142 w 603193"/>
              <a:gd name="connsiteY69" fmla="*/ 209181 h 514634"/>
              <a:gd name="connsiteX70" fmla="*/ 375138 w 603193"/>
              <a:gd name="connsiteY70" fmla="*/ 229157 h 514634"/>
              <a:gd name="connsiteX71" fmla="*/ 368040 w 603193"/>
              <a:gd name="connsiteY71" fmla="*/ 232164 h 514634"/>
              <a:gd name="connsiteX72" fmla="*/ 360943 w 603193"/>
              <a:gd name="connsiteY72" fmla="*/ 229157 h 514634"/>
              <a:gd name="connsiteX73" fmla="*/ 360943 w 603193"/>
              <a:gd name="connsiteY73" fmla="*/ 214981 h 514634"/>
              <a:gd name="connsiteX74" fmla="*/ 380946 w 603193"/>
              <a:gd name="connsiteY74" fmla="*/ 195005 h 514634"/>
              <a:gd name="connsiteX75" fmla="*/ 377074 w 603193"/>
              <a:gd name="connsiteY75" fmla="*/ 185554 h 514634"/>
              <a:gd name="connsiteX76" fmla="*/ 348682 w 603193"/>
              <a:gd name="connsiteY76" fmla="*/ 185554 h 514634"/>
              <a:gd name="connsiteX77" fmla="*/ 338573 w 603193"/>
              <a:gd name="connsiteY77" fmla="*/ 175674 h 514634"/>
              <a:gd name="connsiteX78" fmla="*/ 348682 w 603193"/>
              <a:gd name="connsiteY78" fmla="*/ 165579 h 514634"/>
              <a:gd name="connsiteX79" fmla="*/ 377074 w 603193"/>
              <a:gd name="connsiteY79" fmla="*/ 165579 h 514634"/>
              <a:gd name="connsiteX80" fmla="*/ 380946 w 603193"/>
              <a:gd name="connsiteY80" fmla="*/ 156343 h 514634"/>
              <a:gd name="connsiteX81" fmla="*/ 360943 w 603193"/>
              <a:gd name="connsiteY81" fmla="*/ 136152 h 514634"/>
              <a:gd name="connsiteX82" fmla="*/ 360943 w 603193"/>
              <a:gd name="connsiteY82" fmla="*/ 121976 h 514634"/>
              <a:gd name="connsiteX83" fmla="*/ 375138 w 603193"/>
              <a:gd name="connsiteY83" fmla="*/ 121976 h 514634"/>
              <a:gd name="connsiteX84" fmla="*/ 395142 w 603193"/>
              <a:gd name="connsiteY84" fmla="*/ 141952 h 514634"/>
              <a:gd name="connsiteX85" fmla="*/ 404606 w 603193"/>
              <a:gd name="connsiteY85" fmla="*/ 138086 h 514634"/>
              <a:gd name="connsiteX86" fmla="*/ 404606 w 603193"/>
              <a:gd name="connsiteY86" fmla="*/ 109733 h 514634"/>
              <a:gd name="connsiteX87" fmla="*/ 414500 w 603193"/>
              <a:gd name="connsiteY87" fmla="*/ 99638 h 514634"/>
              <a:gd name="connsiteX88" fmla="*/ 94667 w 603193"/>
              <a:gd name="connsiteY88" fmla="*/ 74098 h 514634"/>
              <a:gd name="connsiteX89" fmla="*/ 63906 w 603193"/>
              <a:gd name="connsiteY89" fmla="*/ 199957 h 514634"/>
              <a:gd name="connsiteX90" fmla="*/ 135968 w 603193"/>
              <a:gd name="connsiteY90" fmla="*/ 123497 h 514634"/>
              <a:gd name="connsiteX91" fmla="*/ 143712 w 603193"/>
              <a:gd name="connsiteY91" fmla="*/ 120490 h 514634"/>
              <a:gd name="connsiteX92" fmla="*/ 151240 w 603193"/>
              <a:gd name="connsiteY92" fmla="*/ 124356 h 514634"/>
              <a:gd name="connsiteX93" fmla="*/ 231261 w 603193"/>
              <a:gd name="connsiteY93" fmla="*/ 230456 h 514634"/>
              <a:gd name="connsiteX94" fmla="*/ 270841 w 603193"/>
              <a:gd name="connsiteY94" fmla="*/ 178265 h 514634"/>
              <a:gd name="connsiteX95" fmla="*/ 278800 w 603193"/>
              <a:gd name="connsiteY95" fmla="*/ 174399 h 514634"/>
              <a:gd name="connsiteX96" fmla="*/ 286759 w 603193"/>
              <a:gd name="connsiteY96" fmla="*/ 178050 h 514634"/>
              <a:gd name="connsiteX97" fmla="*/ 381622 w 603193"/>
              <a:gd name="connsiteY97" fmla="*/ 294674 h 514634"/>
              <a:gd name="connsiteX98" fmla="*/ 562743 w 603193"/>
              <a:gd name="connsiteY98" fmla="*/ 294674 h 514634"/>
              <a:gd name="connsiteX99" fmla="*/ 510902 w 603193"/>
              <a:gd name="connsiteY99" fmla="*/ 74098 h 514634"/>
              <a:gd name="connsiteX100" fmla="*/ 339245 w 603193"/>
              <a:gd name="connsiteY100" fmla="*/ 74098 h 514634"/>
              <a:gd name="connsiteX101" fmla="*/ 263957 w 603193"/>
              <a:gd name="connsiteY101" fmla="*/ 74098 h 514634"/>
              <a:gd name="connsiteX102" fmla="*/ 273852 w 603193"/>
              <a:gd name="connsiteY102" fmla="*/ 19974 h 514634"/>
              <a:gd name="connsiteX103" fmla="*/ 273852 w 603193"/>
              <a:gd name="connsiteY103" fmla="*/ 53909 h 514634"/>
              <a:gd name="connsiteX104" fmla="*/ 329135 w 603193"/>
              <a:gd name="connsiteY104" fmla="*/ 53909 h 514634"/>
              <a:gd name="connsiteX105" fmla="*/ 329135 w 603193"/>
              <a:gd name="connsiteY105" fmla="*/ 19974 h 514634"/>
              <a:gd name="connsiteX106" fmla="*/ 263957 w 603193"/>
              <a:gd name="connsiteY106" fmla="*/ 0 h 514634"/>
              <a:gd name="connsiteX107" fmla="*/ 339245 w 603193"/>
              <a:gd name="connsiteY107" fmla="*/ 0 h 514634"/>
              <a:gd name="connsiteX108" fmla="*/ 349356 w 603193"/>
              <a:gd name="connsiteY108" fmla="*/ 10095 h 514634"/>
              <a:gd name="connsiteX109" fmla="*/ 349356 w 603193"/>
              <a:gd name="connsiteY109" fmla="*/ 53909 h 514634"/>
              <a:gd name="connsiteX110" fmla="*/ 518861 w 603193"/>
              <a:gd name="connsiteY110" fmla="*/ 53909 h 514634"/>
              <a:gd name="connsiteX111" fmla="*/ 528756 w 603193"/>
              <a:gd name="connsiteY111" fmla="*/ 61641 h 514634"/>
              <a:gd name="connsiteX112" fmla="*/ 585115 w 603193"/>
              <a:gd name="connsiteY112" fmla="*/ 302406 h 514634"/>
              <a:gd name="connsiteX113" fmla="*/ 583394 w 603193"/>
              <a:gd name="connsiteY113" fmla="*/ 310997 h 514634"/>
              <a:gd name="connsiteX114" fmla="*/ 575435 w 603193"/>
              <a:gd name="connsiteY114" fmla="*/ 314863 h 514634"/>
              <a:gd name="connsiteX115" fmla="*/ 376889 w 603193"/>
              <a:gd name="connsiteY115" fmla="*/ 314863 h 514634"/>
              <a:gd name="connsiteX116" fmla="*/ 369146 w 603193"/>
              <a:gd name="connsiteY116" fmla="*/ 311212 h 514634"/>
              <a:gd name="connsiteX117" fmla="*/ 279230 w 603193"/>
              <a:gd name="connsiteY117" fmla="*/ 200602 h 514634"/>
              <a:gd name="connsiteX118" fmla="*/ 239220 w 603193"/>
              <a:gd name="connsiteY118" fmla="*/ 253222 h 514634"/>
              <a:gd name="connsiteX119" fmla="*/ 231261 w 603193"/>
              <a:gd name="connsiteY119" fmla="*/ 257088 h 514634"/>
              <a:gd name="connsiteX120" fmla="*/ 223087 w 603193"/>
              <a:gd name="connsiteY120" fmla="*/ 253222 h 514634"/>
              <a:gd name="connsiteX121" fmla="*/ 142421 w 603193"/>
              <a:gd name="connsiteY121" fmla="*/ 146048 h 514634"/>
              <a:gd name="connsiteX122" fmla="*/ 52505 w 603193"/>
              <a:gd name="connsiteY122" fmla="*/ 241409 h 514634"/>
              <a:gd name="connsiteX123" fmla="*/ 40459 w 603193"/>
              <a:gd name="connsiteY123" fmla="*/ 243342 h 514634"/>
              <a:gd name="connsiteX124" fmla="*/ 35512 w 603193"/>
              <a:gd name="connsiteY124" fmla="*/ 232174 h 514634"/>
              <a:gd name="connsiteX125" fmla="*/ 77028 w 603193"/>
              <a:gd name="connsiteY125" fmla="*/ 61641 h 514634"/>
              <a:gd name="connsiteX126" fmla="*/ 86708 w 603193"/>
              <a:gd name="connsiteY126" fmla="*/ 53909 h 514634"/>
              <a:gd name="connsiteX127" fmla="*/ 253847 w 603193"/>
              <a:gd name="connsiteY127" fmla="*/ 53909 h 514634"/>
              <a:gd name="connsiteX128" fmla="*/ 253847 w 603193"/>
              <a:gd name="connsiteY128" fmla="*/ 10095 h 514634"/>
              <a:gd name="connsiteX129" fmla="*/ 263957 w 603193"/>
              <a:gd name="connsiteY129" fmla="*/ 0 h 514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603193" h="514634">
                <a:moveTo>
                  <a:pt x="502948" y="402734"/>
                </a:moveTo>
                <a:lnTo>
                  <a:pt x="544251" y="494659"/>
                </a:lnTo>
                <a:lnTo>
                  <a:pt x="577594" y="494659"/>
                </a:lnTo>
                <a:lnTo>
                  <a:pt x="536291" y="402734"/>
                </a:lnTo>
                <a:close/>
                <a:moveTo>
                  <a:pt x="71850" y="402734"/>
                </a:moveTo>
                <a:lnTo>
                  <a:pt x="30547" y="494659"/>
                </a:lnTo>
                <a:lnTo>
                  <a:pt x="63891" y="494659"/>
                </a:lnTo>
                <a:lnTo>
                  <a:pt x="105193" y="402734"/>
                </a:lnTo>
                <a:close/>
                <a:moveTo>
                  <a:pt x="20006" y="367510"/>
                </a:moveTo>
                <a:lnTo>
                  <a:pt x="20006" y="382544"/>
                </a:lnTo>
                <a:lnTo>
                  <a:pt x="65396" y="382544"/>
                </a:lnTo>
                <a:lnTo>
                  <a:pt x="120682" y="382544"/>
                </a:lnTo>
                <a:lnTo>
                  <a:pt x="487459" y="382544"/>
                </a:lnTo>
                <a:lnTo>
                  <a:pt x="542745" y="382544"/>
                </a:lnTo>
                <a:lnTo>
                  <a:pt x="582972" y="382544"/>
                </a:lnTo>
                <a:lnTo>
                  <a:pt x="582972" y="367510"/>
                </a:lnTo>
                <a:close/>
                <a:moveTo>
                  <a:pt x="10111" y="347535"/>
                </a:moveTo>
                <a:lnTo>
                  <a:pt x="593083" y="347535"/>
                </a:lnTo>
                <a:cubicBezTo>
                  <a:pt x="598461" y="347535"/>
                  <a:pt x="602978" y="352045"/>
                  <a:pt x="602978" y="357415"/>
                </a:cubicBezTo>
                <a:lnTo>
                  <a:pt x="602978" y="392639"/>
                </a:lnTo>
                <a:cubicBezTo>
                  <a:pt x="602978" y="398223"/>
                  <a:pt x="598461" y="402734"/>
                  <a:pt x="593083" y="402734"/>
                </a:cubicBezTo>
                <a:lnTo>
                  <a:pt x="558233" y="402734"/>
                </a:lnTo>
                <a:lnTo>
                  <a:pt x="601472" y="498955"/>
                </a:lnTo>
                <a:cubicBezTo>
                  <a:pt x="602548" y="500458"/>
                  <a:pt x="603193" y="502606"/>
                  <a:pt x="603193" y="504754"/>
                </a:cubicBezTo>
                <a:cubicBezTo>
                  <a:pt x="603193" y="510338"/>
                  <a:pt x="598676" y="514634"/>
                  <a:pt x="593298" y="514634"/>
                </a:cubicBezTo>
                <a:cubicBezTo>
                  <a:pt x="593083" y="514634"/>
                  <a:pt x="593083" y="514634"/>
                  <a:pt x="593083" y="514634"/>
                </a:cubicBezTo>
                <a:lnTo>
                  <a:pt x="537797" y="514634"/>
                </a:lnTo>
                <a:cubicBezTo>
                  <a:pt x="533710" y="514634"/>
                  <a:pt x="530268" y="512486"/>
                  <a:pt x="528547" y="508835"/>
                </a:cubicBezTo>
                <a:lnTo>
                  <a:pt x="481006" y="402734"/>
                </a:lnTo>
                <a:lnTo>
                  <a:pt x="127135" y="402734"/>
                </a:lnTo>
                <a:lnTo>
                  <a:pt x="79594" y="508835"/>
                </a:lnTo>
                <a:cubicBezTo>
                  <a:pt x="77873" y="512486"/>
                  <a:pt x="74216" y="514634"/>
                  <a:pt x="70344" y="514634"/>
                </a:cubicBezTo>
                <a:lnTo>
                  <a:pt x="15059" y="514634"/>
                </a:lnTo>
                <a:cubicBezTo>
                  <a:pt x="11617" y="514634"/>
                  <a:pt x="8390" y="512916"/>
                  <a:pt x="6669" y="510124"/>
                </a:cubicBezTo>
                <a:cubicBezTo>
                  <a:pt x="4733" y="507331"/>
                  <a:pt x="4518" y="503680"/>
                  <a:pt x="5808" y="500673"/>
                </a:cubicBezTo>
                <a:lnTo>
                  <a:pt x="49908" y="402734"/>
                </a:lnTo>
                <a:lnTo>
                  <a:pt x="10111" y="402734"/>
                </a:lnTo>
                <a:cubicBezTo>
                  <a:pt x="4518" y="402734"/>
                  <a:pt x="0" y="398223"/>
                  <a:pt x="0" y="392639"/>
                </a:cubicBezTo>
                <a:lnTo>
                  <a:pt x="0" y="357415"/>
                </a:lnTo>
                <a:cubicBezTo>
                  <a:pt x="0" y="352045"/>
                  <a:pt x="4518" y="347535"/>
                  <a:pt x="10111" y="347535"/>
                </a:cubicBezTo>
                <a:close/>
                <a:moveTo>
                  <a:pt x="414500" y="156772"/>
                </a:moveTo>
                <a:cubicBezTo>
                  <a:pt x="404175" y="156772"/>
                  <a:pt x="395787" y="165149"/>
                  <a:pt x="395787" y="175674"/>
                </a:cubicBezTo>
                <a:cubicBezTo>
                  <a:pt x="395787" y="185984"/>
                  <a:pt x="404175" y="194361"/>
                  <a:pt x="414500" y="194361"/>
                </a:cubicBezTo>
                <a:cubicBezTo>
                  <a:pt x="425039" y="194361"/>
                  <a:pt x="433428" y="185984"/>
                  <a:pt x="433428" y="175674"/>
                </a:cubicBezTo>
                <a:cubicBezTo>
                  <a:pt x="433428" y="165149"/>
                  <a:pt x="425039" y="156772"/>
                  <a:pt x="414500" y="156772"/>
                </a:cubicBezTo>
                <a:close/>
                <a:moveTo>
                  <a:pt x="414500" y="99638"/>
                </a:moveTo>
                <a:cubicBezTo>
                  <a:pt x="420092" y="99638"/>
                  <a:pt x="424609" y="104149"/>
                  <a:pt x="424609" y="109733"/>
                </a:cubicBezTo>
                <a:lnTo>
                  <a:pt x="424609" y="138086"/>
                </a:lnTo>
                <a:cubicBezTo>
                  <a:pt x="427835" y="139159"/>
                  <a:pt x="431062" y="140448"/>
                  <a:pt x="433858" y="141952"/>
                </a:cubicBezTo>
                <a:lnTo>
                  <a:pt x="454076" y="121976"/>
                </a:lnTo>
                <a:cubicBezTo>
                  <a:pt x="457948" y="118110"/>
                  <a:pt x="464400" y="118110"/>
                  <a:pt x="468272" y="121976"/>
                </a:cubicBezTo>
                <a:cubicBezTo>
                  <a:pt x="472359" y="125842"/>
                  <a:pt x="472359" y="132286"/>
                  <a:pt x="468272" y="136152"/>
                </a:cubicBezTo>
                <a:lnTo>
                  <a:pt x="448269" y="156343"/>
                </a:lnTo>
                <a:cubicBezTo>
                  <a:pt x="449774" y="159135"/>
                  <a:pt x="451065" y="162142"/>
                  <a:pt x="452140" y="165579"/>
                </a:cubicBezTo>
                <a:lnTo>
                  <a:pt x="480532" y="165579"/>
                </a:lnTo>
                <a:cubicBezTo>
                  <a:pt x="486124" y="165579"/>
                  <a:pt x="490641" y="170089"/>
                  <a:pt x="490641" y="175674"/>
                </a:cubicBezTo>
                <a:cubicBezTo>
                  <a:pt x="490641" y="181044"/>
                  <a:pt x="486124" y="185554"/>
                  <a:pt x="480532" y="185554"/>
                </a:cubicBezTo>
                <a:lnTo>
                  <a:pt x="452140" y="185554"/>
                </a:lnTo>
                <a:cubicBezTo>
                  <a:pt x="451280" y="188991"/>
                  <a:pt x="449774" y="191998"/>
                  <a:pt x="448269" y="195005"/>
                </a:cubicBezTo>
                <a:lnTo>
                  <a:pt x="468272" y="214981"/>
                </a:lnTo>
                <a:cubicBezTo>
                  <a:pt x="472359" y="219062"/>
                  <a:pt x="472359" y="225291"/>
                  <a:pt x="468272" y="229157"/>
                </a:cubicBezTo>
                <a:cubicBezTo>
                  <a:pt x="466336" y="231305"/>
                  <a:pt x="463755" y="232164"/>
                  <a:pt x="461174" y="232164"/>
                </a:cubicBezTo>
                <a:cubicBezTo>
                  <a:pt x="458593" y="232164"/>
                  <a:pt x="456012" y="231305"/>
                  <a:pt x="454076" y="229157"/>
                </a:cubicBezTo>
                <a:lnTo>
                  <a:pt x="433858" y="209181"/>
                </a:lnTo>
                <a:cubicBezTo>
                  <a:pt x="431062" y="210900"/>
                  <a:pt x="428050" y="212188"/>
                  <a:pt x="424609" y="213047"/>
                </a:cubicBezTo>
                <a:lnTo>
                  <a:pt x="424609" y="241400"/>
                </a:lnTo>
                <a:cubicBezTo>
                  <a:pt x="424609" y="246984"/>
                  <a:pt x="420092" y="251495"/>
                  <a:pt x="414500" y="251495"/>
                </a:cubicBezTo>
                <a:cubicBezTo>
                  <a:pt x="409122" y="251495"/>
                  <a:pt x="404606" y="246984"/>
                  <a:pt x="404606" y="241400"/>
                </a:cubicBezTo>
                <a:lnTo>
                  <a:pt x="404606" y="213047"/>
                </a:lnTo>
                <a:cubicBezTo>
                  <a:pt x="401164" y="212188"/>
                  <a:pt x="398153" y="210900"/>
                  <a:pt x="395142" y="209181"/>
                </a:cubicBezTo>
                <a:lnTo>
                  <a:pt x="375138" y="229157"/>
                </a:lnTo>
                <a:cubicBezTo>
                  <a:pt x="373203" y="231305"/>
                  <a:pt x="370622" y="232164"/>
                  <a:pt x="368040" y="232164"/>
                </a:cubicBezTo>
                <a:cubicBezTo>
                  <a:pt x="365459" y="232164"/>
                  <a:pt x="362878" y="231305"/>
                  <a:pt x="360943" y="229157"/>
                </a:cubicBezTo>
                <a:cubicBezTo>
                  <a:pt x="356856" y="225291"/>
                  <a:pt x="356856" y="219062"/>
                  <a:pt x="360943" y="214981"/>
                </a:cubicBezTo>
                <a:lnTo>
                  <a:pt x="380946" y="195005"/>
                </a:lnTo>
                <a:cubicBezTo>
                  <a:pt x="379225" y="191998"/>
                  <a:pt x="377935" y="188991"/>
                  <a:pt x="377074" y="185554"/>
                </a:cubicBezTo>
                <a:lnTo>
                  <a:pt x="348682" y="185554"/>
                </a:lnTo>
                <a:cubicBezTo>
                  <a:pt x="343090" y="185554"/>
                  <a:pt x="338573" y="181044"/>
                  <a:pt x="338573" y="175674"/>
                </a:cubicBezTo>
                <a:cubicBezTo>
                  <a:pt x="338573" y="170089"/>
                  <a:pt x="343090" y="165579"/>
                  <a:pt x="348682" y="165579"/>
                </a:cubicBezTo>
                <a:lnTo>
                  <a:pt x="377074" y="165579"/>
                </a:lnTo>
                <a:cubicBezTo>
                  <a:pt x="377935" y="162142"/>
                  <a:pt x="379225" y="159135"/>
                  <a:pt x="380946" y="156343"/>
                </a:cubicBezTo>
                <a:lnTo>
                  <a:pt x="360943" y="136152"/>
                </a:lnTo>
                <a:cubicBezTo>
                  <a:pt x="356856" y="132071"/>
                  <a:pt x="356856" y="125842"/>
                  <a:pt x="360943" y="121976"/>
                </a:cubicBezTo>
                <a:cubicBezTo>
                  <a:pt x="364814" y="117895"/>
                  <a:pt x="371052" y="117895"/>
                  <a:pt x="375138" y="121976"/>
                </a:cubicBezTo>
                <a:lnTo>
                  <a:pt x="395142" y="141952"/>
                </a:lnTo>
                <a:cubicBezTo>
                  <a:pt x="398153" y="140448"/>
                  <a:pt x="401164" y="139159"/>
                  <a:pt x="404606" y="138086"/>
                </a:cubicBezTo>
                <a:lnTo>
                  <a:pt x="404606" y="109733"/>
                </a:lnTo>
                <a:cubicBezTo>
                  <a:pt x="404606" y="104149"/>
                  <a:pt x="409122" y="99638"/>
                  <a:pt x="414500" y="99638"/>
                </a:cubicBezTo>
                <a:close/>
                <a:moveTo>
                  <a:pt x="94667" y="74098"/>
                </a:moveTo>
                <a:lnTo>
                  <a:pt x="63906" y="199957"/>
                </a:lnTo>
                <a:lnTo>
                  <a:pt x="135968" y="123497"/>
                </a:lnTo>
                <a:cubicBezTo>
                  <a:pt x="137904" y="121349"/>
                  <a:pt x="140700" y="120275"/>
                  <a:pt x="143712" y="120490"/>
                </a:cubicBezTo>
                <a:cubicBezTo>
                  <a:pt x="146723" y="120490"/>
                  <a:pt x="149519" y="121993"/>
                  <a:pt x="151240" y="124356"/>
                </a:cubicBezTo>
                <a:lnTo>
                  <a:pt x="231261" y="230456"/>
                </a:lnTo>
                <a:lnTo>
                  <a:pt x="270841" y="178265"/>
                </a:lnTo>
                <a:cubicBezTo>
                  <a:pt x="272777" y="175902"/>
                  <a:pt x="275573" y="174399"/>
                  <a:pt x="278800" y="174399"/>
                </a:cubicBezTo>
                <a:cubicBezTo>
                  <a:pt x="282026" y="173969"/>
                  <a:pt x="284823" y="175688"/>
                  <a:pt x="286759" y="178050"/>
                </a:cubicBezTo>
                <a:lnTo>
                  <a:pt x="381622" y="294674"/>
                </a:lnTo>
                <a:lnTo>
                  <a:pt x="562743" y="294674"/>
                </a:lnTo>
                <a:lnTo>
                  <a:pt x="510902" y="74098"/>
                </a:lnTo>
                <a:lnTo>
                  <a:pt x="339245" y="74098"/>
                </a:lnTo>
                <a:lnTo>
                  <a:pt x="263957" y="74098"/>
                </a:lnTo>
                <a:close/>
                <a:moveTo>
                  <a:pt x="273852" y="19974"/>
                </a:moveTo>
                <a:lnTo>
                  <a:pt x="273852" y="53909"/>
                </a:lnTo>
                <a:lnTo>
                  <a:pt x="329135" y="53909"/>
                </a:lnTo>
                <a:lnTo>
                  <a:pt x="329135" y="19974"/>
                </a:lnTo>
                <a:close/>
                <a:moveTo>
                  <a:pt x="263957" y="0"/>
                </a:moveTo>
                <a:lnTo>
                  <a:pt x="339245" y="0"/>
                </a:lnTo>
                <a:cubicBezTo>
                  <a:pt x="344838" y="0"/>
                  <a:pt x="349356" y="4510"/>
                  <a:pt x="349356" y="10095"/>
                </a:cubicBezTo>
                <a:lnTo>
                  <a:pt x="349356" y="53909"/>
                </a:lnTo>
                <a:lnTo>
                  <a:pt x="518861" y="53909"/>
                </a:lnTo>
                <a:cubicBezTo>
                  <a:pt x="523594" y="53909"/>
                  <a:pt x="527681" y="57131"/>
                  <a:pt x="528756" y="61641"/>
                </a:cubicBezTo>
                <a:lnTo>
                  <a:pt x="585115" y="302406"/>
                </a:lnTo>
                <a:cubicBezTo>
                  <a:pt x="585975" y="305413"/>
                  <a:pt x="585115" y="308634"/>
                  <a:pt x="583394" y="310997"/>
                </a:cubicBezTo>
                <a:cubicBezTo>
                  <a:pt x="581458" y="313360"/>
                  <a:pt x="578446" y="314863"/>
                  <a:pt x="575435" y="314863"/>
                </a:cubicBezTo>
                <a:lnTo>
                  <a:pt x="376889" y="314863"/>
                </a:lnTo>
                <a:cubicBezTo>
                  <a:pt x="373878" y="314863"/>
                  <a:pt x="371082" y="313360"/>
                  <a:pt x="369146" y="311212"/>
                </a:cubicBezTo>
                <a:lnTo>
                  <a:pt x="279230" y="200602"/>
                </a:lnTo>
                <a:lnTo>
                  <a:pt x="239220" y="253222"/>
                </a:lnTo>
                <a:cubicBezTo>
                  <a:pt x="237284" y="255585"/>
                  <a:pt x="234272" y="257088"/>
                  <a:pt x="231261" y="257088"/>
                </a:cubicBezTo>
                <a:cubicBezTo>
                  <a:pt x="228034" y="257088"/>
                  <a:pt x="225023" y="255585"/>
                  <a:pt x="223087" y="253222"/>
                </a:cubicBezTo>
                <a:lnTo>
                  <a:pt x="142421" y="146048"/>
                </a:lnTo>
                <a:lnTo>
                  <a:pt x="52505" y="241409"/>
                </a:lnTo>
                <a:cubicBezTo>
                  <a:pt x="49494" y="244846"/>
                  <a:pt x="44546" y="245490"/>
                  <a:pt x="40459" y="243342"/>
                </a:cubicBezTo>
                <a:cubicBezTo>
                  <a:pt x="36372" y="241195"/>
                  <a:pt x="34436" y="236684"/>
                  <a:pt x="35512" y="232174"/>
                </a:cubicBezTo>
                <a:lnTo>
                  <a:pt x="77028" y="61641"/>
                </a:lnTo>
                <a:cubicBezTo>
                  <a:pt x="78103" y="57131"/>
                  <a:pt x="81975" y="53909"/>
                  <a:pt x="86708" y="53909"/>
                </a:cubicBezTo>
                <a:lnTo>
                  <a:pt x="253847" y="53909"/>
                </a:lnTo>
                <a:lnTo>
                  <a:pt x="253847" y="10095"/>
                </a:lnTo>
                <a:cubicBezTo>
                  <a:pt x="253847" y="4510"/>
                  <a:pt x="258365" y="0"/>
                  <a:pt x="263957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1" name="Oval 10">
            <a:extLst>
              <a:ext uri="{FF2B5EF4-FFF2-40B4-BE49-F238E27FC236}">
                <a16:creationId xmlns:a16="http://schemas.microsoft.com/office/drawing/2014/main" xmlns="" id="{40C0B847-F156-4AF1-A818-3B0C2EB97569}"/>
              </a:ext>
            </a:extLst>
          </p:cNvPr>
          <p:cNvSpPr/>
          <p:nvPr/>
        </p:nvSpPr>
        <p:spPr>
          <a:xfrm>
            <a:off x="4730509" y="2270991"/>
            <a:ext cx="501174" cy="499742"/>
          </a:xfrm>
          <a:custGeom>
            <a:avLst/>
            <a:gdLst>
              <a:gd name="T0" fmla="*/ 3434 w 3586"/>
              <a:gd name="T1" fmla="*/ 157 h 3581"/>
              <a:gd name="T2" fmla="*/ 3430 w 3586"/>
              <a:gd name="T3" fmla="*/ 153 h 3581"/>
              <a:gd name="T4" fmla="*/ 2897 w 3586"/>
              <a:gd name="T5" fmla="*/ 134 h 3581"/>
              <a:gd name="T6" fmla="*/ 1046 w 3586"/>
              <a:gd name="T7" fmla="*/ 1767 h 3581"/>
              <a:gd name="T8" fmla="*/ 857 w 3586"/>
              <a:gd name="T9" fmla="*/ 2159 h 3581"/>
              <a:gd name="T10" fmla="*/ 865 w 3586"/>
              <a:gd name="T11" fmla="*/ 2273 h 3581"/>
              <a:gd name="T12" fmla="*/ 773 w 3586"/>
              <a:gd name="T13" fmla="*/ 2266 h 3581"/>
              <a:gd name="T14" fmla="*/ 386 w 3586"/>
              <a:gd name="T15" fmla="*/ 2426 h 3581"/>
              <a:gd name="T16" fmla="*/ 7 w 3586"/>
              <a:gd name="T17" fmla="*/ 3460 h 3581"/>
              <a:gd name="T18" fmla="*/ 34 w 3586"/>
              <a:gd name="T19" fmla="*/ 3552 h 3581"/>
              <a:gd name="T20" fmla="*/ 105 w 3586"/>
              <a:gd name="T21" fmla="*/ 3581 h 3581"/>
              <a:gd name="T22" fmla="*/ 126 w 3586"/>
              <a:gd name="T23" fmla="*/ 3579 h 3581"/>
              <a:gd name="T24" fmla="*/ 1160 w 3586"/>
              <a:gd name="T25" fmla="*/ 3200 h 3581"/>
              <a:gd name="T26" fmla="*/ 1321 w 3586"/>
              <a:gd name="T27" fmla="*/ 2813 h 3581"/>
              <a:gd name="T28" fmla="*/ 1313 w 3586"/>
              <a:gd name="T29" fmla="*/ 2722 h 3581"/>
              <a:gd name="T30" fmla="*/ 1407 w 3586"/>
              <a:gd name="T31" fmla="*/ 2730 h 3581"/>
              <a:gd name="T32" fmla="*/ 1428 w 3586"/>
              <a:gd name="T33" fmla="*/ 2730 h 3581"/>
              <a:gd name="T34" fmla="*/ 1819 w 3586"/>
              <a:gd name="T35" fmla="*/ 2542 h 3581"/>
              <a:gd name="T36" fmla="*/ 3171 w 3586"/>
              <a:gd name="T37" fmla="*/ 1009 h 3581"/>
              <a:gd name="T38" fmla="*/ 3162 w 3586"/>
              <a:gd name="T39" fmla="*/ 868 h 3581"/>
              <a:gd name="T40" fmla="*/ 3021 w 3586"/>
              <a:gd name="T41" fmla="*/ 877 h 3581"/>
              <a:gd name="T42" fmla="*/ 1918 w 3586"/>
              <a:gd name="T43" fmla="*/ 2127 h 3581"/>
              <a:gd name="T44" fmla="*/ 1609 w 3586"/>
              <a:gd name="T45" fmla="*/ 1817 h 3581"/>
              <a:gd name="T46" fmla="*/ 1468 w 3586"/>
              <a:gd name="T47" fmla="*/ 1817 h 3581"/>
              <a:gd name="T48" fmla="*/ 1468 w 3586"/>
              <a:gd name="T49" fmla="*/ 1959 h 3581"/>
              <a:gd name="T50" fmla="*/ 1786 w 3586"/>
              <a:gd name="T51" fmla="*/ 2277 h 3581"/>
              <a:gd name="T52" fmla="*/ 1668 w 3586"/>
              <a:gd name="T53" fmla="*/ 2410 h 3581"/>
              <a:gd name="T54" fmla="*/ 1420 w 3586"/>
              <a:gd name="T55" fmla="*/ 2530 h 3581"/>
              <a:gd name="T56" fmla="*/ 1164 w 3586"/>
              <a:gd name="T57" fmla="*/ 2429 h 3581"/>
              <a:gd name="T58" fmla="*/ 1161 w 3586"/>
              <a:gd name="T59" fmla="*/ 2426 h 3581"/>
              <a:gd name="T60" fmla="*/ 1160 w 3586"/>
              <a:gd name="T61" fmla="*/ 2426 h 3581"/>
              <a:gd name="T62" fmla="*/ 1160 w 3586"/>
              <a:gd name="T63" fmla="*/ 2426 h 3581"/>
              <a:gd name="T64" fmla="*/ 1157 w 3586"/>
              <a:gd name="T65" fmla="*/ 2423 h 3581"/>
              <a:gd name="T66" fmla="*/ 1056 w 3586"/>
              <a:gd name="T67" fmla="*/ 2166 h 3581"/>
              <a:gd name="T68" fmla="*/ 1177 w 3586"/>
              <a:gd name="T69" fmla="*/ 1917 h 3581"/>
              <a:gd name="T70" fmla="*/ 3029 w 3586"/>
              <a:gd name="T71" fmla="*/ 284 h 3581"/>
              <a:gd name="T72" fmla="*/ 3288 w 3586"/>
              <a:gd name="T73" fmla="*/ 294 h 3581"/>
              <a:gd name="T74" fmla="*/ 3292 w 3586"/>
              <a:gd name="T75" fmla="*/ 298 h 3581"/>
              <a:gd name="T76" fmla="*/ 3302 w 3586"/>
              <a:gd name="T77" fmla="*/ 558 h 3581"/>
              <a:gd name="T78" fmla="*/ 3313 w 3586"/>
              <a:gd name="T79" fmla="*/ 699 h 3581"/>
              <a:gd name="T80" fmla="*/ 3454 w 3586"/>
              <a:gd name="T81" fmla="*/ 688 h 3581"/>
              <a:gd name="T82" fmla="*/ 3434 w 3586"/>
              <a:gd name="T83" fmla="*/ 157 h 3581"/>
              <a:gd name="T84" fmla="*/ 1019 w 3586"/>
              <a:gd name="T85" fmla="*/ 3059 h 3581"/>
              <a:gd name="T86" fmla="*/ 240 w 3586"/>
              <a:gd name="T87" fmla="*/ 3348 h 3581"/>
              <a:gd name="T88" fmla="*/ 311 w 3586"/>
              <a:gd name="T89" fmla="*/ 3083 h 3581"/>
              <a:gd name="T90" fmla="*/ 528 w 3586"/>
              <a:gd name="T91" fmla="*/ 2567 h 3581"/>
              <a:gd name="T92" fmla="*/ 773 w 3586"/>
              <a:gd name="T93" fmla="*/ 2466 h 3581"/>
              <a:gd name="T94" fmla="*/ 1019 w 3586"/>
              <a:gd name="T95" fmla="*/ 2567 h 3581"/>
              <a:gd name="T96" fmla="*/ 1019 w 3586"/>
              <a:gd name="T97" fmla="*/ 2567 h 3581"/>
              <a:gd name="T98" fmla="*/ 1121 w 3586"/>
              <a:gd name="T99" fmla="*/ 2813 h 3581"/>
              <a:gd name="T100" fmla="*/ 1019 w 3586"/>
              <a:gd name="T101" fmla="*/ 3059 h 3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586" h="3581">
                <a:moveTo>
                  <a:pt x="3434" y="157"/>
                </a:moveTo>
                <a:lnTo>
                  <a:pt x="3430" y="153"/>
                </a:lnTo>
                <a:cubicBezTo>
                  <a:pt x="3286" y="9"/>
                  <a:pt x="3052" y="0"/>
                  <a:pt x="2897" y="134"/>
                </a:cubicBezTo>
                <a:lnTo>
                  <a:pt x="1046" y="1767"/>
                </a:lnTo>
                <a:cubicBezTo>
                  <a:pt x="931" y="1865"/>
                  <a:pt x="862" y="2008"/>
                  <a:pt x="857" y="2159"/>
                </a:cubicBezTo>
                <a:cubicBezTo>
                  <a:pt x="855" y="2197"/>
                  <a:pt x="858" y="2236"/>
                  <a:pt x="865" y="2273"/>
                </a:cubicBezTo>
                <a:cubicBezTo>
                  <a:pt x="835" y="2268"/>
                  <a:pt x="804" y="2266"/>
                  <a:pt x="773" y="2266"/>
                </a:cubicBezTo>
                <a:cubicBezTo>
                  <a:pt x="627" y="2266"/>
                  <a:pt x="490" y="2323"/>
                  <a:pt x="386" y="2426"/>
                </a:cubicBezTo>
                <a:cubicBezTo>
                  <a:pt x="200" y="2612"/>
                  <a:pt x="38" y="3320"/>
                  <a:pt x="7" y="3460"/>
                </a:cubicBezTo>
                <a:cubicBezTo>
                  <a:pt x="0" y="3493"/>
                  <a:pt x="10" y="3528"/>
                  <a:pt x="34" y="3552"/>
                </a:cubicBezTo>
                <a:cubicBezTo>
                  <a:pt x="53" y="3571"/>
                  <a:pt x="79" y="3581"/>
                  <a:pt x="105" y="3581"/>
                </a:cubicBezTo>
                <a:cubicBezTo>
                  <a:pt x="112" y="3581"/>
                  <a:pt x="119" y="3581"/>
                  <a:pt x="126" y="3579"/>
                </a:cubicBezTo>
                <a:cubicBezTo>
                  <a:pt x="266" y="3548"/>
                  <a:pt x="974" y="3386"/>
                  <a:pt x="1160" y="3200"/>
                </a:cubicBezTo>
                <a:cubicBezTo>
                  <a:pt x="1264" y="3097"/>
                  <a:pt x="1321" y="2959"/>
                  <a:pt x="1321" y="2813"/>
                </a:cubicBezTo>
                <a:cubicBezTo>
                  <a:pt x="1321" y="2782"/>
                  <a:pt x="1318" y="2752"/>
                  <a:pt x="1313" y="2722"/>
                </a:cubicBezTo>
                <a:cubicBezTo>
                  <a:pt x="1344" y="2727"/>
                  <a:pt x="1376" y="2730"/>
                  <a:pt x="1407" y="2730"/>
                </a:cubicBezTo>
                <a:cubicBezTo>
                  <a:pt x="1414" y="2730"/>
                  <a:pt x="1421" y="2730"/>
                  <a:pt x="1428" y="2730"/>
                </a:cubicBezTo>
                <a:cubicBezTo>
                  <a:pt x="1579" y="2724"/>
                  <a:pt x="1721" y="2655"/>
                  <a:pt x="1819" y="2542"/>
                </a:cubicBezTo>
                <a:lnTo>
                  <a:pt x="3171" y="1009"/>
                </a:lnTo>
                <a:cubicBezTo>
                  <a:pt x="3207" y="968"/>
                  <a:pt x="3203" y="904"/>
                  <a:pt x="3162" y="868"/>
                </a:cubicBezTo>
                <a:cubicBezTo>
                  <a:pt x="3120" y="831"/>
                  <a:pt x="3057" y="835"/>
                  <a:pt x="3021" y="877"/>
                </a:cubicBezTo>
                <a:lnTo>
                  <a:pt x="1918" y="2127"/>
                </a:lnTo>
                <a:lnTo>
                  <a:pt x="1609" y="1817"/>
                </a:lnTo>
                <a:cubicBezTo>
                  <a:pt x="1570" y="1778"/>
                  <a:pt x="1507" y="1778"/>
                  <a:pt x="1468" y="1817"/>
                </a:cubicBezTo>
                <a:cubicBezTo>
                  <a:pt x="1429" y="1856"/>
                  <a:pt x="1429" y="1920"/>
                  <a:pt x="1468" y="1959"/>
                </a:cubicBezTo>
                <a:lnTo>
                  <a:pt x="1786" y="2277"/>
                </a:lnTo>
                <a:lnTo>
                  <a:pt x="1668" y="2410"/>
                </a:lnTo>
                <a:cubicBezTo>
                  <a:pt x="1605" y="2484"/>
                  <a:pt x="1517" y="2526"/>
                  <a:pt x="1420" y="2530"/>
                </a:cubicBezTo>
                <a:cubicBezTo>
                  <a:pt x="1323" y="2534"/>
                  <a:pt x="1232" y="2498"/>
                  <a:pt x="1164" y="2429"/>
                </a:cubicBezTo>
                <a:lnTo>
                  <a:pt x="1161" y="2426"/>
                </a:lnTo>
                <a:cubicBezTo>
                  <a:pt x="1160" y="2426"/>
                  <a:pt x="1160" y="2426"/>
                  <a:pt x="1160" y="2426"/>
                </a:cubicBezTo>
                <a:cubicBezTo>
                  <a:pt x="1160" y="2426"/>
                  <a:pt x="1160" y="2426"/>
                  <a:pt x="1160" y="2426"/>
                </a:cubicBezTo>
                <a:lnTo>
                  <a:pt x="1157" y="2423"/>
                </a:lnTo>
                <a:cubicBezTo>
                  <a:pt x="1088" y="2354"/>
                  <a:pt x="1053" y="2263"/>
                  <a:pt x="1056" y="2166"/>
                </a:cubicBezTo>
                <a:cubicBezTo>
                  <a:pt x="1060" y="2069"/>
                  <a:pt x="1103" y="1981"/>
                  <a:pt x="1177" y="1917"/>
                </a:cubicBezTo>
                <a:lnTo>
                  <a:pt x="3029" y="284"/>
                </a:lnTo>
                <a:cubicBezTo>
                  <a:pt x="3104" y="220"/>
                  <a:pt x="3218" y="224"/>
                  <a:pt x="3288" y="294"/>
                </a:cubicBezTo>
                <a:lnTo>
                  <a:pt x="3292" y="298"/>
                </a:lnTo>
                <a:cubicBezTo>
                  <a:pt x="3362" y="368"/>
                  <a:pt x="3367" y="483"/>
                  <a:pt x="3302" y="558"/>
                </a:cubicBezTo>
                <a:cubicBezTo>
                  <a:pt x="3266" y="600"/>
                  <a:pt x="3271" y="663"/>
                  <a:pt x="3313" y="699"/>
                </a:cubicBezTo>
                <a:cubicBezTo>
                  <a:pt x="3354" y="735"/>
                  <a:pt x="3418" y="730"/>
                  <a:pt x="3454" y="688"/>
                </a:cubicBezTo>
                <a:cubicBezTo>
                  <a:pt x="3586" y="534"/>
                  <a:pt x="3577" y="301"/>
                  <a:pt x="3434" y="157"/>
                </a:cubicBezTo>
                <a:close/>
                <a:moveTo>
                  <a:pt x="1019" y="3059"/>
                </a:moveTo>
                <a:cubicBezTo>
                  <a:pt x="965" y="3113"/>
                  <a:pt x="709" y="3233"/>
                  <a:pt x="240" y="3348"/>
                </a:cubicBezTo>
                <a:cubicBezTo>
                  <a:pt x="258" y="3274"/>
                  <a:pt x="283" y="3180"/>
                  <a:pt x="311" y="3083"/>
                </a:cubicBezTo>
                <a:cubicBezTo>
                  <a:pt x="424" y="2700"/>
                  <a:pt x="500" y="2595"/>
                  <a:pt x="528" y="2567"/>
                </a:cubicBezTo>
                <a:cubicBezTo>
                  <a:pt x="593" y="2502"/>
                  <a:pt x="680" y="2466"/>
                  <a:pt x="773" y="2466"/>
                </a:cubicBezTo>
                <a:cubicBezTo>
                  <a:pt x="866" y="2466"/>
                  <a:pt x="953" y="2502"/>
                  <a:pt x="1019" y="2567"/>
                </a:cubicBezTo>
                <a:lnTo>
                  <a:pt x="1019" y="2567"/>
                </a:lnTo>
                <a:cubicBezTo>
                  <a:pt x="1085" y="2633"/>
                  <a:pt x="1121" y="2720"/>
                  <a:pt x="1121" y="2813"/>
                </a:cubicBezTo>
                <a:cubicBezTo>
                  <a:pt x="1121" y="2906"/>
                  <a:pt x="1085" y="2993"/>
                  <a:pt x="1019" y="305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6" name="Oval 10">
            <a:extLst>
              <a:ext uri="{FF2B5EF4-FFF2-40B4-BE49-F238E27FC236}">
                <a16:creationId xmlns:a16="http://schemas.microsoft.com/office/drawing/2014/main" xmlns="" id="{9B1A27F8-1CDE-4BFF-9E47-E9092D99A4CB}"/>
              </a:ext>
            </a:extLst>
          </p:cNvPr>
          <p:cNvSpPr/>
          <p:nvPr/>
        </p:nvSpPr>
        <p:spPr>
          <a:xfrm>
            <a:off x="4757822" y="3100592"/>
            <a:ext cx="446546" cy="501174"/>
          </a:xfrm>
          <a:custGeom>
            <a:avLst/>
            <a:gdLst>
              <a:gd name="T0" fmla="*/ 269 w 880"/>
              <a:gd name="T1" fmla="*/ 274 h 989"/>
              <a:gd name="T2" fmla="*/ 270 w 880"/>
              <a:gd name="T3" fmla="*/ 346 h 989"/>
              <a:gd name="T4" fmla="*/ 440 w 880"/>
              <a:gd name="T5" fmla="*/ 530 h 989"/>
              <a:gd name="T6" fmla="*/ 601 w 880"/>
              <a:gd name="T7" fmla="*/ 355 h 989"/>
              <a:gd name="T8" fmla="*/ 629 w 880"/>
              <a:gd name="T9" fmla="*/ 273 h 989"/>
              <a:gd name="T10" fmla="*/ 673 w 880"/>
              <a:gd name="T11" fmla="*/ 282 h 989"/>
              <a:gd name="T12" fmla="*/ 254 w 880"/>
              <a:gd name="T13" fmla="*/ 368 h 989"/>
              <a:gd name="T14" fmla="*/ 264 w 880"/>
              <a:gd name="T15" fmla="*/ 601 h 989"/>
              <a:gd name="T16" fmla="*/ 322 w 880"/>
              <a:gd name="T17" fmla="*/ 546 h 989"/>
              <a:gd name="T18" fmla="*/ 245 w 880"/>
              <a:gd name="T19" fmla="*/ 512 h 989"/>
              <a:gd name="T20" fmla="*/ 14 w 880"/>
              <a:gd name="T21" fmla="*/ 971 h 989"/>
              <a:gd name="T22" fmla="*/ 575 w 880"/>
              <a:gd name="T23" fmla="*/ 315 h 989"/>
              <a:gd name="T24" fmla="*/ 510 w 880"/>
              <a:gd name="T25" fmla="*/ 409 h 989"/>
              <a:gd name="T26" fmla="*/ 409 w 880"/>
              <a:gd name="T27" fmla="*/ 394 h 989"/>
              <a:gd name="T28" fmla="*/ 305 w 880"/>
              <a:gd name="T29" fmla="*/ 315 h 989"/>
              <a:gd name="T30" fmla="*/ 429 w 880"/>
              <a:gd name="T31" fmla="*/ 316 h 989"/>
              <a:gd name="T32" fmla="*/ 460 w 880"/>
              <a:gd name="T33" fmla="*/ 311 h 989"/>
              <a:gd name="T34" fmla="*/ 328 w 880"/>
              <a:gd name="T35" fmla="*/ 338 h 989"/>
              <a:gd name="T36" fmla="*/ 403 w 880"/>
              <a:gd name="T37" fmla="*/ 338 h 989"/>
              <a:gd name="T38" fmla="*/ 510 w 880"/>
              <a:gd name="T39" fmla="*/ 382 h 989"/>
              <a:gd name="T40" fmla="*/ 634 w 880"/>
              <a:gd name="T41" fmla="*/ 513 h 989"/>
              <a:gd name="T42" fmla="*/ 604 w 880"/>
              <a:gd name="T43" fmla="*/ 567 h 989"/>
              <a:gd name="T44" fmla="*/ 610 w 880"/>
              <a:gd name="T45" fmla="*/ 600 h 989"/>
              <a:gd name="T46" fmla="*/ 632 w 880"/>
              <a:gd name="T47" fmla="*/ 541 h 989"/>
              <a:gd name="T48" fmla="*/ 880 w 880"/>
              <a:gd name="T49" fmla="*/ 956 h 989"/>
              <a:gd name="T50" fmla="*/ 225 w 880"/>
              <a:gd name="T51" fmla="*/ 950 h 989"/>
              <a:gd name="T52" fmla="*/ 168 w 880"/>
              <a:gd name="T53" fmla="*/ 730 h 989"/>
              <a:gd name="T54" fmla="*/ 296 w 880"/>
              <a:gd name="T55" fmla="*/ 792 h 989"/>
              <a:gd name="T56" fmla="*/ 225 w 880"/>
              <a:gd name="T57" fmla="*/ 884 h 989"/>
              <a:gd name="T58" fmla="*/ 239 w 880"/>
              <a:gd name="T59" fmla="*/ 849 h 989"/>
              <a:gd name="T60" fmla="*/ 269 w 880"/>
              <a:gd name="T61" fmla="*/ 822 h 989"/>
              <a:gd name="T62" fmla="*/ 225 w 880"/>
              <a:gd name="T63" fmla="*/ 785 h 989"/>
              <a:gd name="T64" fmla="*/ 224 w 880"/>
              <a:gd name="T65" fmla="*/ 739 h 989"/>
              <a:gd name="T66" fmla="*/ 221 w 880"/>
              <a:gd name="T67" fmla="*/ 923 h 989"/>
              <a:gd name="T68" fmla="*/ 392 w 880"/>
              <a:gd name="T69" fmla="*/ 830 h 989"/>
              <a:gd name="T70" fmla="*/ 392 w 880"/>
              <a:gd name="T71" fmla="*/ 830 h 989"/>
              <a:gd name="T72" fmla="*/ 444 w 880"/>
              <a:gd name="T73" fmla="*/ 850 h 989"/>
              <a:gd name="T74" fmla="*/ 333 w 880"/>
              <a:gd name="T75" fmla="*/ 711 h 989"/>
              <a:gd name="T76" fmla="*/ 549 w 880"/>
              <a:gd name="T77" fmla="*/ 649 h 989"/>
              <a:gd name="T78" fmla="*/ 597 w 880"/>
              <a:gd name="T79" fmla="*/ 640 h 989"/>
              <a:gd name="T80" fmla="*/ 645 w 880"/>
              <a:gd name="T81" fmla="*/ 699 h 989"/>
              <a:gd name="T82" fmla="*/ 437 w 880"/>
              <a:gd name="T83" fmla="*/ 868 h 989"/>
              <a:gd name="T84" fmla="*/ 440 w 880"/>
              <a:gd name="T85" fmla="*/ 0 h 989"/>
              <a:gd name="T86" fmla="*/ 641 w 880"/>
              <a:gd name="T87" fmla="*/ 215 h 989"/>
              <a:gd name="T88" fmla="*/ 579 w 880"/>
              <a:gd name="T89" fmla="*/ 245 h 989"/>
              <a:gd name="T90" fmla="*/ 238 w 880"/>
              <a:gd name="T91" fmla="*/ 215 h 989"/>
              <a:gd name="T92" fmla="*/ 233 w 880"/>
              <a:gd name="T93" fmla="*/ 210 h 989"/>
              <a:gd name="T94" fmla="*/ 440 w 880"/>
              <a:gd name="T95" fmla="*/ 174 h 989"/>
              <a:gd name="T96" fmla="*/ 577 w 880"/>
              <a:gd name="T97" fmla="*/ 218 h 989"/>
              <a:gd name="T98" fmla="*/ 449 w 880"/>
              <a:gd name="T99" fmla="*/ 147 h 989"/>
              <a:gd name="T100" fmla="*/ 713 w 880"/>
              <a:gd name="T101" fmla="*/ 728 h 989"/>
              <a:gd name="T102" fmla="*/ 655 w 880"/>
              <a:gd name="T103" fmla="*/ 948 h 989"/>
              <a:gd name="T104" fmla="*/ 601 w 880"/>
              <a:gd name="T105" fmla="*/ 728 h 989"/>
              <a:gd name="T106" fmla="*/ 694 w 880"/>
              <a:gd name="T107" fmla="*/ 747 h 989"/>
              <a:gd name="T108" fmla="*/ 642 w 880"/>
              <a:gd name="T109" fmla="*/ 770 h 989"/>
              <a:gd name="T110" fmla="*/ 612 w 880"/>
              <a:gd name="T111" fmla="*/ 797 h 989"/>
              <a:gd name="T112" fmla="*/ 642 w 880"/>
              <a:gd name="T113" fmla="*/ 847 h 989"/>
              <a:gd name="T114" fmla="*/ 642 w 880"/>
              <a:gd name="T115" fmla="*/ 868 h 989"/>
              <a:gd name="T116" fmla="*/ 616 w 880"/>
              <a:gd name="T117" fmla="*/ 895 h 989"/>
              <a:gd name="T118" fmla="*/ 702 w 880"/>
              <a:gd name="T119" fmla="*/ 785 h 9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80" h="989">
                <a:moveTo>
                  <a:pt x="206" y="283"/>
                </a:moveTo>
                <a:cubicBezTo>
                  <a:pt x="206" y="274"/>
                  <a:pt x="207" y="246"/>
                  <a:pt x="226" y="239"/>
                </a:cubicBezTo>
                <a:cubicBezTo>
                  <a:pt x="246" y="232"/>
                  <a:pt x="265" y="251"/>
                  <a:pt x="269" y="255"/>
                </a:cubicBezTo>
                <a:cubicBezTo>
                  <a:pt x="274" y="261"/>
                  <a:pt x="274" y="269"/>
                  <a:pt x="269" y="274"/>
                </a:cubicBezTo>
                <a:cubicBezTo>
                  <a:pt x="263" y="279"/>
                  <a:pt x="255" y="279"/>
                  <a:pt x="250" y="273"/>
                </a:cubicBezTo>
                <a:cubicBezTo>
                  <a:pt x="245" y="269"/>
                  <a:pt x="238" y="264"/>
                  <a:pt x="235" y="264"/>
                </a:cubicBezTo>
                <a:cubicBezTo>
                  <a:pt x="236" y="264"/>
                  <a:pt x="233" y="269"/>
                  <a:pt x="233" y="283"/>
                </a:cubicBezTo>
                <a:cubicBezTo>
                  <a:pt x="231" y="332"/>
                  <a:pt x="268" y="346"/>
                  <a:pt x="270" y="346"/>
                </a:cubicBezTo>
                <a:cubicBezTo>
                  <a:pt x="274" y="348"/>
                  <a:pt x="277" y="351"/>
                  <a:pt x="279" y="355"/>
                </a:cubicBezTo>
                <a:lnTo>
                  <a:pt x="279" y="357"/>
                </a:lnTo>
                <a:cubicBezTo>
                  <a:pt x="279" y="358"/>
                  <a:pt x="279" y="359"/>
                  <a:pt x="280" y="360"/>
                </a:cubicBezTo>
                <a:cubicBezTo>
                  <a:pt x="291" y="488"/>
                  <a:pt x="392" y="530"/>
                  <a:pt x="440" y="530"/>
                </a:cubicBezTo>
                <a:lnTo>
                  <a:pt x="440" y="530"/>
                </a:lnTo>
                <a:cubicBezTo>
                  <a:pt x="487" y="530"/>
                  <a:pt x="589" y="488"/>
                  <a:pt x="600" y="359"/>
                </a:cubicBezTo>
                <a:cubicBezTo>
                  <a:pt x="600" y="358"/>
                  <a:pt x="600" y="358"/>
                  <a:pt x="600" y="357"/>
                </a:cubicBezTo>
                <a:lnTo>
                  <a:pt x="601" y="355"/>
                </a:lnTo>
                <a:cubicBezTo>
                  <a:pt x="602" y="350"/>
                  <a:pt x="605" y="347"/>
                  <a:pt x="609" y="346"/>
                </a:cubicBezTo>
                <a:cubicBezTo>
                  <a:pt x="611" y="345"/>
                  <a:pt x="648" y="331"/>
                  <a:pt x="646" y="283"/>
                </a:cubicBezTo>
                <a:cubicBezTo>
                  <a:pt x="646" y="266"/>
                  <a:pt x="643" y="263"/>
                  <a:pt x="643" y="263"/>
                </a:cubicBezTo>
                <a:cubicBezTo>
                  <a:pt x="641" y="263"/>
                  <a:pt x="634" y="268"/>
                  <a:pt x="629" y="273"/>
                </a:cubicBezTo>
                <a:cubicBezTo>
                  <a:pt x="624" y="278"/>
                  <a:pt x="616" y="279"/>
                  <a:pt x="610" y="273"/>
                </a:cubicBezTo>
                <a:cubicBezTo>
                  <a:pt x="605" y="268"/>
                  <a:pt x="605" y="260"/>
                  <a:pt x="610" y="255"/>
                </a:cubicBezTo>
                <a:cubicBezTo>
                  <a:pt x="613" y="251"/>
                  <a:pt x="633" y="231"/>
                  <a:pt x="653" y="238"/>
                </a:cubicBezTo>
                <a:cubicBezTo>
                  <a:pt x="672" y="245"/>
                  <a:pt x="673" y="273"/>
                  <a:pt x="673" y="282"/>
                </a:cubicBezTo>
                <a:cubicBezTo>
                  <a:pt x="675" y="330"/>
                  <a:pt x="646" y="357"/>
                  <a:pt x="626" y="367"/>
                </a:cubicBezTo>
                <a:cubicBezTo>
                  <a:pt x="612" y="498"/>
                  <a:pt x="510" y="556"/>
                  <a:pt x="440" y="556"/>
                </a:cubicBezTo>
                <a:lnTo>
                  <a:pt x="440" y="556"/>
                </a:lnTo>
                <a:cubicBezTo>
                  <a:pt x="370" y="556"/>
                  <a:pt x="268" y="498"/>
                  <a:pt x="254" y="368"/>
                </a:cubicBezTo>
                <a:cubicBezTo>
                  <a:pt x="233" y="358"/>
                  <a:pt x="205" y="331"/>
                  <a:pt x="206" y="283"/>
                </a:cubicBezTo>
                <a:close/>
                <a:moveTo>
                  <a:pt x="251" y="589"/>
                </a:moveTo>
                <a:cubicBezTo>
                  <a:pt x="251" y="593"/>
                  <a:pt x="253" y="597"/>
                  <a:pt x="257" y="600"/>
                </a:cubicBezTo>
                <a:cubicBezTo>
                  <a:pt x="259" y="601"/>
                  <a:pt x="262" y="601"/>
                  <a:pt x="264" y="601"/>
                </a:cubicBezTo>
                <a:cubicBezTo>
                  <a:pt x="266" y="601"/>
                  <a:pt x="268" y="601"/>
                  <a:pt x="270" y="600"/>
                </a:cubicBezTo>
                <a:lnTo>
                  <a:pt x="333" y="570"/>
                </a:lnTo>
                <a:cubicBezTo>
                  <a:pt x="340" y="567"/>
                  <a:pt x="343" y="559"/>
                  <a:pt x="340" y="552"/>
                </a:cubicBezTo>
                <a:cubicBezTo>
                  <a:pt x="337" y="546"/>
                  <a:pt x="329" y="543"/>
                  <a:pt x="322" y="546"/>
                </a:cubicBezTo>
                <a:lnTo>
                  <a:pt x="276" y="568"/>
                </a:lnTo>
                <a:lnTo>
                  <a:pt x="272" y="510"/>
                </a:lnTo>
                <a:cubicBezTo>
                  <a:pt x="272" y="503"/>
                  <a:pt x="266" y="497"/>
                  <a:pt x="258" y="498"/>
                </a:cubicBezTo>
                <a:cubicBezTo>
                  <a:pt x="251" y="498"/>
                  <a:pt x="245" y="505"/>
                  <a:pt x="245" y="512"/>
                </a:cubicBezTo>
                <a:lnTo>
                  <a:pt x="246" y="514"/>
                </a:lnTo>
                <a:cubicBezTo>
                  <a:pt x="198" y="529"/>
                  <a:pt x="0" y="615"/>
                  <a:pt x="0" y="958"/>
                </a:cubicBezTo>
                <a:cubicBezTo>
                  <a:pt x="0" y="965"/>
                  <a:pt x="6" y="971"/>
                  <a:pt x="14" y="971"/>
                </a:cubicBezTo>
                <a:lnTo>
                  <a:pt x="14" y="971"/>
                </a:lnTo>
                <a:cubicBezTo>
                  <a:pt x="21" y="971"/>
                  <a:pt x="27" y="965"/>
                  <a:pt x="27" y="958"/>
                </a:cubicBezTo>
                <a:cubicBezTo>
                  <a:pt x="27" y="641"/>
                  <a:pt x="196" y="559"/>
                  <a:pt x="247" y="541"/>
                </a:cubicBezTo>
                <a:lnTo>
                  <a:pt x="251" y="589"/>
                </a:lnTo>
                <a:close/>
                <a:moveTo>
                  <a:pt x="575" y="315"/>
                </a:moveTo>
                <a:cubicBezTo>
                  <a:pt x="577" y="317"/>
                  <a:pt x="578" y="321"/>
                  <a:pt x="578" y="324"/>
                </a:cubicBezTo>
                <a:cubicBezTo>
                  <a:pt x="578" y="337"/>
                  <a:pt x="576" y="378"/>
                  <a:pt x="558" y="393"/>
                </a:cubicBezTo>
                <a:cubicBezTo>
                  <a:pt x="546" y="403"/>
                  <a:pt x="528" y="409"/>
                  <a:pt x="510" y="409"/>
                </a:cubicBezTo>
                <a:lnTo>
                  <a:pt x="510" y="409"/>
                </a:lnTo>
                <a:cubicBezTo>
                  <a:pt x="493" y="409"/>
                  <a:pt x="479" y="404"/>
                  <a:pt x="470" y="394"/>
                </a:cubicBezTo>
                <a:cubicBezTo>
                  <a:pt x="460" y="383"/>
                  <a:pt x="454" y="361"/>
                  <a:pt x="450" y="345"/>
                </a:cubicBezTo>
                <a:lnTo>
                  <a:pt x="429" y="345"/>
                </a:lnTo>
                <a:cubicBezTo>
                  <a:pt x="425" y="361"/>
                  <a:pt x="419" y="383"/>
                  <a:pt x="409" y="394"/>
                </a:cubicBezTo>
                <a:cubicBezTo>
                  <a:pt x="400" y="404"/>
                  <a:pt x="386" y="409"/>
                  <a:pt x="369" y="409"/>
                </a:cubicBezTo>
                <a:cubicBezTo>
                  <a:pt x="351" y="409"/>
                  <a:pt x="333" y="403"/>
                  <a:pt x="322" y="394"/>
                </a:cubicBezTo>
                <a:cubicBezTo>
                  <a:pt x="303" y="379"/>
                  <a:pt x="301" y="337"/>
                  <a:pt x="301" y="325"/>
                </a:cubicBezTo>
                <a:cubicBezTo>
                  <a:pt x="301" y="321"/>
                  <a:pt x="302" y="318"/>
                  <a:pt x="305" y="315"/>
                </a:cubicBezTo>
                <a:cubicBezTo>
                  <a:pt x="307" y="313"/>
                  <a:pt x="310" y="311"/>
                  <a:pt x="314" y="311"/>
                </a:cubicBezTo>
                <a:lnTo>
                  <a:pt x="419" y="311"/>
                </a:lnTo>
                <a:lnTo>
                  <a:pt x="419" y="311"/>
                </a:lnTo>
                <a:cubicBezTo>
                  <a:pt x="423" y="311"/>
                  <a:pt x="427" y="313"/>
                  <a:pt x="429" y="316"/>
                </a:cubicBezTo>
                <a:cubicBezTo>
                  <a:pt x="430" y="316"/>
                  <a:pt x="430" y="317"/>
                  <a:pt x="431" y="318"/>
                </a:cubicBezTo>
                <a:lnTo>
                  <a:pt x="448" y="318"/>
                </a:lnTo>
                <a:cubicBezTo>
                  <a:pt x="449" y="317"/>
                  <a:pt x="449" y="316"/>
                  <a:pt x="450" y="316"/>
                </a:cubicBezTo>
                <a:cubicBezTo>
                  <a:pt x="452" y="313"/>
                  <a:pt x="456" y="311"/>
                  <a:pt x="460" y="311"/>
                </a:cubicBezTo>
                <a:lnTo>
                  <a:pt x="565" y="311"/>
                </a:lnTo>
                <a:cubicBezTo>
                  <a:pt x="569" y="310"/>
                  <a:pt x="572" y="312"/>
                  <a:pt x="575" y="315"/>
                </a:cubicBezTo>
                <a:close/>
                <a:moveTo>
                  <a:pt x="403" y="338"/>
                </a:moveTo>
                <a:lnTo>
                  <a:pt x="328" y="338"/>
                </a:lnTo>
                <a:cubicBezTo>
                  <a:pt x="330" y="354"/>
                  <a:pt x="334" y="369"/>
                  <a:pt x="338" y="373"/>
                </a:cubicBezTo>
                <a:cubicBezTo>
                  <a:pt x="345" y="379"/>
                  <a:pt x="358" y="382"/>
                  <a:pt x="369" y="382"/>
                </a:cubicBezTo>
                <a:cubicBezTo>
                  <a:pt x="378" y="382"/>
                  <a:pt x="386" y="380"/>
                  <a:pt x="390" y="376"/>
                </a:cubicBezTo>
                <a:cubicBezTo>
                  <a:pt x="395" y="370"/>
                  <a:pt x="400" y="353"/>
                  <a:pt x="403" y="338"/>
                </a:cubicBezTo>
                <a:close/>
                <a:moveTo>
                  <a:pt x="551" y="337"/>
                </a:moveTo>
                <a:lnTo>
                  <a:pt x="476" y="337"/>
                </a:lnTo>
                <a:cubicBezTo>
                  <a:pt x="480" y="353"/>
                  <a:pt x="485" y="370"/>
                  <a:pt x="490" y="376"/>
                </a:cubicBezTo>
                <a:cubicBezTo>
                  <a:pt x="493" y="380"/>
                  <a:pt x="501" y="382"/>
                  <a:pt x="510" y="382"/>
                </a:cubicBezTo>
                <a:lnTo>
                  <a:pt x="510" y="382"/>
                </a:lnTo>
                <a:cubicBezTo>
                  <a:pt x="522" y="382"/>
                  <a:pt x="534" y="378"/>
                  <a:pt x="541" y="373"/>
                </a:cubicBezTo>
                <a:cubicBezTo>
                  <a:pt x="546" y="369"/>
                  <a:pt x="549" y="353"/>
                  <a:pt x="551" y="337"/>
                </a:cubicBezTo>
                <a:close/>
                <a:moveTo>
                  <a:pt x="634" y="513"/>
                </a:moveTo>
                <a:lnTo>
                  <a:pt x="634" y="512"/>
                </a:lnTo>
                <a:cubicBezTo>
                  <a:pt x="635" y="504"/>
                  <a:pt x="629" y="498"/>
                  <a:pt x="622" y="497"/>
                </a:cubicBezTo>
                <a:cubicBezTo>
                  <a:pt x="614" y="497"/>
                  <a:pt x="608" y="503"/>
                  <a:pt x="608" y="510"/>
                </a:cubicBezTo>
                <a:lnTo>
                  <a:pt x="604" y="567"/>
                </a:lnTo>
                <a:lnTo>
                  <a:pt x="558" y="546"/>
                </a:lnTo>
                <a:cubicBezTo>
                  <a:pt x="551" y="543"/>
                  <a:pt x="543" y="545"/>
                  <a:pt x="540" y="552"/>
                </a:cubicBezTo>
                <a:cubicBezTo>
                  <a:pt x="537" y="559"/>
                  <a:pt x="540" y="567"/>
                  <a:pt x="547" y="570"/>
                </a:cubicBezTo>
                <a:lnTo>
                  <a:pt x="610" y="600"/>
                </a:lnTo>
                <a:cubicBezTo>
                  <a:pt x="612" y="600"/>
                  <a:pt x="614" y="601"/>
                  <a:pt x="616" y="601"/>
                </a:cubicBezTo>
                <a:cubicBezTo>
                  <a:pt x="618" y="601"/>
                  <a:pt x="621" y="600"/>
                  <a:pt x="623" y="599"/>
                </a:cubicBezTo>
                <a:cubicBezTo>
                  <a:pt x="627" y="597"/>
                  <a:pt x="629" y="593"/>
                  <a:pt x="629" y="588"/>
                </a:cubicBezTo>
                <a:lnTo>
                  <a:pt x="632" y="541"/>
                </a:lnTo>
                <a:cubicBezTo>
                  <a:pt x="683" y="559"/>
                  <a:pt x="853" y="644"/>
                  <a:pt x="854" y="956"/>
                </a:cubicBezTo>
                <a:cubicBezTo>
                  <a:pt x="854" y="964"/>
                  <a:pt x="860" y="970"/>
                  <a:pt x="867" y="970"/>
                </a:cubicBezTo>
                <a:lnTo>
                  <a:pt x="867" y="970"/>
                </a:lnTo>
                <a:cubicBezTo>
                  <a:pt x="875" y="970"/>
                  <a:pt x="880" y="964"/>
                  <a:pt x="880" y="956"/>
                </a:cubicBezTo>
                <a:cubicBezTo>
                  <a:pt x="880" y="614"/>
                  <a:pt x="682" y="529"/>
                  <a:pt x="634" y="513"/>
                </a:cubicBezTo>
                <a:close/>
                <a:moveTo>
                  <a:pt x="296" y="792"/>
                </a:moveTo>
                <a:lnTo>
                  <a:pt x="296" y="878"/>
                </a:lnTo>
                <a:cubicBezTo>
                  <a:pt x="296" y="918"/>
                  <a:pt x="264" y="950"/>
                  <a:pt x="225" y="950"/>
                </a:cubicBezTo>
                <a:cubicBezTo>
                  <a:pt x="224" y="950"/>
                  <a:pt x="223" y="950"/>
                  <a:pt x="221" y="950"/>
                </a:cubicBezTo>
                <a:cubicBezTo>
                  <a:pt x="188" y="950"/>
                  <a:pt x="153" y="931"/>
                  <a:pt x="153" y="878"/>
                </a:cubicBezTo>
                <a:lnTo>
                  <a:pt x="152" y="788"/>
                </a:lnTo>
                <a:cubicBezTo>
                  <a:pt x="152" y="768"/>
                  <a:pt x="152" y="746"/>
                  <a:pt x="168" y="730"/>
                </a:cubicBezTo>
                <a:cubicBezTo>
                  <a:pt x="180" y="718"/>
                  <a:pt x="198" y="713"/>
                  <a:pt x="224" y="712"/>
                </a:cubicBezTo>
                <a:cubicBezTo>
                  <a:pt x="250" y="712"/>
                  <a:pt x="268" y="718"/>
                  <a:pt x="280" y="730"/>
                </a:cubicBezTo>
                <a:cubicBezTo>
                  <a:pt x="296" y="746"/>
                  <a:pt x="296" y="768"/>
                  <a:pt x="296" y="787"/>
                </a:cubicBezTo>
                <a:lnTo>
                  <a:pt x="296" y="792"/>
                </a:lnTo>
                <a:close/>
                <a:moveTo>
                  <a:pt x="265" y="897"/>
                </a:moveTo>
                <a:lnTo>
                  <a:pt x="239" y="897"/>
                </a:lnTo>
                <a:lnTo>
                  <a:pt x="239" y="897"/>
                </a:lnTo>
                <a:cubicBezTo>
                  <a:pt x="231" y="897"/>
                  <a:pt x="225" y="891"/>
                  <a:pt x="225" y="884"/>
                </a:cubicBezTo>
                <a:cubicBezTo>
                  <a:pt x="225" y="876"/>
                  <a:pt x="231" y="870"/>
                  <a:pt x="239" y="870"/>
                </a:cubicBezTo>
                <a:lnTo>
                  <a:pt x="269" y="870"/>
                </a:lnTo>
                <a:lnTo>
                  <a:pt x="269" y="849"/>
                </a:lnTo>
                <a:lnTo>
                  <a:pt x="239" y="849"/>
                </a:lnTo>
                <a:lnTo>
                  <a:pt x="239" y="849"/>
                </a:lnTo>
                <a:cubicBezTo>
                  <a:pt x="231" y="849"/>
                  <a:pt x="225" y="843"/>
                  <a:pt x="225" y="835"/>
                </a:cubicBezTo>
                <a:cubicBezTo>
                  <a:pt x="225" y="828"/>
                  <a:pt x="231" y="822"/>
                  <a:pt x="239" y="822"/>
                </a:cubicBezTo>
                <a:lnTo>
                  <a:pt x="269" y="822"/>
                </a:lnTo>
                <a:lnTo>
                  <a:pt x="269" y="799"/>
                </a:lnTo>
                <a:lnTo>
                  <a:pt x="239" y="799"/>
                </a:lnTo>
                <a:lnTo>
                  <a:pt x="239" y="799"/>
                </a:lnTo>
                <a:cubicBezTo>
                  <a:pt x="231" y="799"/>
                  <a:pt x="225" y="793"/>
                  <a:pt x="225" y="785"/>
                </a:cubicBezTo>
                <a:cubicBezTo>
                  <a:pt x="225" y="778"/>
                  <a:pt x="231" y="772"/>
                  <a:pt x="239" y="772"/>
                </a:cubicBezTo>
                <a:lnTo>
                  <a:pt x="269" y="772"/>
                </a:lnTo>
                <a:cubicBezTo>
                  <a:pt x="268" y="762"/>
                  <a:pt x="266" y="754"/>
                  <a:pt x="261" y="749"/>
                </a:cubicBezTo>
                <a:cubicBezTo>
                  <a:pt x="255" y="742"/>
                  <a:pt x="242" y="739"/>
                  <a:pt x="224" y="739"/>
                </a:cubicBezTo>
                <a:cubicBezTo>
                  <a:pt x="206" y="739"/>
                  <a:pt x="193" y="742"/>
                  <a:pt x="187" y="749"/>
                </a:cubicBezTo>
                <a:cubicBezTo>
                  <a:pt x="179" y="757"/>
                  <a:pt x="179" y="772"/>
                  <a:pt x="179" y="787"/>
                </a:cubicBezTo>
                <a:lnTo>
                  <a:pt x="179" y="878"/>
                </a:lnTo>
                <a:cubicBezTo>
                  <a:pt x="179" y="918"/>
                  <a:pt x="205" y="923"/>
                  <a:pt x="221" y="923"/>
                </a:cubicBezTo>
                <a:lnTo>
                  <a:pt x="221" y="923"/>
                </a:lnTo>
                <a:cubicBezTo>
                  <a:pt x="222" y="923"/>
                  <a:pt x="223" y="923"/>
                  <a:pt x="223" y="923"/>
                </a:cubicBezTo>
                <a:cubicBezTo>
                  <a:pt x="242" y="923"/>
                  <a:pt x="258" y="912"/>
                  <a:pt x="265" y="897"/>
                </a:cubicBezTo>
                <a:close/>
                <a:moveTo>
                  <a:pt x="392" y="830"/>
                </a:moveTo>
                <a:lnTo>
                  <a:pt x="366" y="872"/>
                </a:lnTo>
                <a:lnTo>
                  <a:pt x="369" y="989"/>
                </a:lnTo>
                <a:lnTo>
                  <a:pt x="435" y="859"/>
                </a:lnTo>
                <a:lnTo>
                  <a:pt x="392" y="830"/>
                </a:lnTo>
                <a:close/>
                <a:moveTo>
                  <a:pt x="336" y="724"/>
                </a:moveTo>
                <a:lnTo>
                  <a:pt x="284" y="721"/>
                </a:lnTo>
                <a:lnTo>
                  <a:pt x="401" y="820"/>
                </a:lnTo>
                <a:lnTo>
                  <a:pt x="444" y="850"/>
                </a:lnTo>
                <a:lnTo>
                  <a:pt x="562" y="775"/>
                </a:lnTo>
                <a:lnTo>
                  <a:pt x="508" y="736"/>
                </a:lnTo>
                <a:lnTo>
                  <a:pt x="336" y="724"/>
                </a:lnTo>
                <a:close/>
                <a:moveTo>
                  <a:pt x="333" y="711"/>
                </a:moveTo>
                <a:lnTo>
                  <a:pt x="456" y="720"/>
                </a:lnTo>
                <a:lnTo>
                  <a:pt x="293" y="662"/>
                </a:lnTo>
                <a:lnTo>
                  <a:pt x="333" y="711"/>
                </a:lnTo>
                <a:close/>
                <a:moveTo>
                  <a:pt x="549" y="649"/>
                </a:moveTo>
                <a:lnTo>
                  <a:pt x="492" y="722"/>
                </a:lnTo>
                <a:lnTo>
                  <a:pt x="515" y="724"/>
                </a:lnTo>
                <a:lnTo>
                  <a:pt x="570" y="764"/>
                </a:lnTo>
                <a:lnTo>
                  <a:pt x="597" y="640"/>
                </a:lnTo>
                <a:lnTo>
                  <a:pt x="549" y="649"/>
                </a:lnTo>
                <a:close/>
                <a:moveTo>
                  <a:pt x="605" y="650"/>
                </a:moveTo>
                <a:lnTo>
                  <a:pt x="598" y="679"/>
                </a:lnTo>
                <a:lnTo>
                  <a:pt x="645" y="699"/>
                </a:lnTo>
                <a:lnTo>
                  <a:pt x="605" y="650"/>
                </a:lnTo>
                <a:close/>
                <a:moveTo>
                  <a:pt x="411" y="933"/>
                </a:moveTo>
                <a:lnTo>
                  <a:pt x="465" y="980"/>
                </a:lnTo>
                <a:lnTo>
                  <a:pt x="437" y="868"/>
                </a:lnTo>
                <a:lnTo>
                  <a:pt x="411" y="933"/>
                </a:lnTo>
                <a:close/>
                <a:moveTo>
                  <a:pt x="231" y="205"/>
                </a:moveTo>
                <a:cubicBezTo>
                  <a:pt x="231" y="204"/>
                  <a:pt x="231" y="204"/>
                  <a:pt x="231" y="203"/>
                </a:cubicBezTo>
                <a:cubicBezTo>
                  <a:pt x="231" y="103"/>
                  <a:pt x="231" y="0"/>
                  <a:pt x="440" y="0"/>
                </a:cubicBezTo>
                <a:cubicBezTo>
                  <a:pt x="646" y="0"/>
                  <a:pt x="648" y="101"/>
                  <a:pt x="648" y="200"/>
                </a:cubicBezTo>
                <a:cubicBezTo>
                  <a:pt x="648" y="201"/>
                  <a:pt x="649" y="202"/>
                  <a:pt x="649" y="203"/>
                </a:cubicBezTo>
                <a:cubicBezTo>
                  <a:pt x="649" y="208"/>
                  <a:pt x="645" y="213"/>
                  <a:pt x="641" y="215"/>
                </a:cubicBezTo>
                <a:cubicBezTo>
                  <a:pt x="641" y="215"/>
                  <a:pt x="641" y="215"/>
                  <a:pt x="641" y="215"/>
                </a:cubicBezTo>
                <a:lnTo>
                  <a:pt x="641" y="215"/>
                </a:lnTo>
                <a:cubicBezTo>
                  <a:pt x="641" y="215"/>
                  <a:pt x="640" y="215"/>
                  <a:pt x="640" y="215"/>
                </a:cubicBezTo>
                <a:lnTo>
                  <a:pt x="585" y="244"/>
                </a:lnTo>
                <a:cubicBezTo>
                  <a:pt x="583" y="245"/>
                  <a:pt x="581" y="245"/>
                  <a:pt x="579" y="245"/>
                </a:cubicBezTo>
                <a:cubicBezTo>
                  <a:pt x="578" y="245"/>
                  <a:pt x="578" y="245"/>
                  <a:pt x="577" y="245"/>
                </a:cubicBezTo>
                <a:cubicBezTo>
                  <a:pt x="490" y="230"/>
                  <a:pt x="395" y="230"/>
                  <a:pt x="308" y="245"/>
                </a:cubicBezTo>
                <a:cubicBezTo>
                  <a:pt x="305" y="245"/>
                  <a:pt x="303" y="245"/>
                  <a:pt x="300" y="244"/>
                </a:cubicBezTo>
                <a:lnTo>
                  <a:pt x="238" y="215"/>
                </a:lnTo>
                <a:cubicBezTo>
                  <a:pt x="238" y="215"/>
                  <a:pt x="237" y="214"/>
                  <a:pt x="237" y="214"/>
                </a:cubicBezTo>
                <a:cubicBezTo>
                  <a:pt x="236" y="214"/>
                  <a:pt x="236" y="213"/>
                  <a:pt x="235" y="213"/>
                </a:cubicBezTo>
                <a:cubicBezTo>
                  <a:pt x="235" y="213"/>
                  <a:pt x="235" y="213"/>
                  <a:pt x="235" y="213"/>
                </a:cubicBezTo>
                <a:cubicBezTo>
                  <a:pt x="234" y="212"/>
                  <a:pt x="233" y="211"/>
                  <a:pt x="233" y="210"/>
                </a:cubicBezTo>
                <a:cubicBezTo>
                  <a:pt x="233" y="209"/>
                  <a:pt x="232" y="209"/>
                  <a:pt x="232" y="208"/>
                </a:cubicBezTo>
                <a:cubicBezTo>
                  <a:pt x="231" y="207"/>
                  <a:pt x="231" y="206"/>
                  <a:pt x="231" y="205"/>
                </a:cubicBezTo>
                <a:close/>
                <a:moveTo>
                  <a:pt x="607" y="202"/>
                </a:moveTo>
                <a:cubicBezTo>
                  <a:pt x="577" y="190"/>
                  <a:pt x="510" y="172"/>
                  <a:pt x="440" y="174"/>
                </a:cubicBezTo>
                <a:cubicBezTo>
                  <a:pt x="436" y="173"/>
                  <a:pt x="433" y="173"/>
                  <a:pt x="430" y="173"/>
                </a:cubicBezTo>
                <a:cubicBezTo>
                  <a:pt x="365" y="173"/>
                  <a:pt x="303" y="190"/>
                  <a:pt x="273" y="202"/>
                </a:cubicBezTo>
                <a:lnTo>
                  <a:pt x="308" y="218"/>
                </a:lnTo>
                <a:cubicBezTo>
                  <a:pt x="395" y="204"/>
                  <a:pt x="490" y="204"/>
                  <a:pt x="577" y="218"/>
                </a:cubicBezTo>
                <a:lnTo>
                  <a:pt x="607" y="202"/>
                </a:lnTo>
                <a:close/>
                <a:moveTo>
                  <a:pt x="258" y="180"/>
                </a:moveTo>
                <a:cubicBezTo>
                  <a:pt x="296" y="163"/>
                  <a:pt x="370" y="145"/>
                  <a:pt x="440" y="147"/>
                </a:cubicBezTo>
                <a:cubicBezTo>
                  <a:pt x="442" y="147"/>
                  <a:pt x="446" y="147"/>
                  <a:pt x="449" y="147"/>
                </a:cubicBezTo>
                <a:cubicBezTo>
                  <a:pt x="515" y="147"/>
                  <a:pt x="585" y="163"/>
                  <a:pt x="621" y="180"/>
                </a:cubicBezTo>
                <a:cubicBezTo>
                  <a:pt x="620" y="92"/>
                  <a:pt x="607" y="27"/>
                  <a:pt x="440" y="27"/>
                </a:cubicBezTo>
                <a:cubicBezTo>
                  <a:pt x="272" y="27"/>
                  <a:pt x="259" y="92"/>
                  <a:pt x="258" y="180"/>
                </a:cubicBezTo>
                <a:close/>
                <a:moveTo>
                  <a:pt x="713" y="728"/>
                </a:moveTo>
                <a:cubicBezTo>
                  <a:pt x="729" y="744"/>
                  <a:pt x="728" y="766"/>
                  <a:pt x="728" y="786"/>
                </a:cubicBezTo>
                <a:lnTo>
                  <a:pt x="728" y="876"/>
                </a:lnTo>
                <a:cubicBezTo>
                  <a:pt x="728" y="929"/>
                  <a:pt x="691" y="948"/>
                  <a:pt x="660" y="948"/>
                </a:cubicBezTo>
                <a:cubicBezTo>
                  <a:pt x="657" y="948"/>
                  <a:pt x="655" y="948"/>
                  <a:pt x="655" y="948"/>
                </a:cubicBezTo>
                <a:cubicBezTo>
                  <a:pt x="617" y="948"/>
                  <a:pt x="585" y="916"/>
                  <a:pt x="585" y="876"/>
                </a:cubicBezTo>
                <a:lnTo>
                  <a:pt x="585" y="790"/>
                </a:lnTo>
                <a:lnTo>
                  <a:pt x="585" y="785"/>
                </a:lnTo>
                <a:cubicBezTo>
                  <a:pt x="585" y="766"/>
                  <a:pt x="585" y="744"/>
                  <a:pt x="601" y="728"/>
                </a:cubicBezTo>
                <a:cubicBezTo>
                  <a:pt x="612" y="716"/>
                  <a:pt x="631" y="710"/>
                  <a:pt x="656" y="710"/>
                </a:cubicBezTo>
                <a:cubicBezTo>
                  <a:pt x="683" y="711"/>
                  <a:pt x="701" y="716"/>
                  <a:pt x="713" y="728"/>
                </a:cubicBezTo>
                <a:close/>
                <a:moveTo>
                  <a:pt x="702" y="785"/>
                </a:moveTo>
                <a:cubicBezTo>
                  <a:pt x="702" y="770"/>
                  <a:pt x="702" y="755"/>
                  <a:pt x="694" y="747"/>
                </a:cubicBezTo>
                <a:cubicBezTo>
                  <a:pt x="687" y="740"/>
                  <a:pt x="675" y="737"/>
                  <a:pt x="657" y="737"/>
                </a:cubicBezTo>
                <a:cubicBezTo>
                  <a:pt x="638" y="737"/>
                  <a:pt x="626" y="740"/>
                  <a:pt x="619" y="747"/>
                </a:cubicBezTo>
                <a:cubicBezTo>
                  <a:pt x="614" y="752"/>
                  <a:pt x="613" y="760"/>
                  <a:pt x="612" y="770"/>
                </a:cubicBezTo>
                <a:lnTo>
                  <a:pt x="642" y="770"/>
                </a:lnTo>
                <a:cubicBezTo>
                  <a:pt x="649" y="770"/>
                  <a:pt x="655" y="776"/>
                  <a:pt x="655" y="783"/>
                </a:cubicBezTo>
                <a:cubicBezTo>
                  <a:pt x="655" y="791"/>
                  <a:pt x="649" y="797"/>
                  <a:pt x="642" y="797"/>
                </a:cubicBezTo>
                <a:lnTo>
                  <a:pt x="642" y="797"/>
                </a:lnTo>
                <a:lnTo>
                  <a:pt x="612" y="797"/>
                </a:lnTo>
                <a:lnTo>
                  <a:pt x="612" y="820"/>
                </a:lnTo>
                <a:lnTo>
                  <a:pt x="642" y="820"/>
                </a:lnTo>
                <a:cubicBezTo>
                  <a:pt x="649" y="820"/>
                  <a:pt x="655" y="826"/>
                  <a:pt x="655" y="833"/>
                </a:cubicBezTo>
                <a:cubicBezTo>
                  <a:pt x="655" y="841"/>
                  <a:pt x="649" y="847"/>
                  <a:pt x="642" y="847"/>
                </a:cubicBezTo>
                <a:lnTo>
                  <a:pt x="642" y="847"/>
                </a:lnTo>
                <a:lnTo>
                  <a:pt x="612" y="847"/>
                </a:lnTo>
                <a:lnTo>
                  <a:pt x="612" y="868"/>
                </a:lnTo>
                <a:lnTo>
                  <a:pt x="642" y="868"/>
                </a:lnTo>
                <a:cubicBezTo>
                  <a:pt x="649" y="868"/>
                  <a:pt x="655" y="874"/>
                  <a:pt x="655" y="882"/>
                </a:cubicBezTo>
                <a:cubicBezTo>
                  <a:pt x="655" y="889"/>
                  <a:pt x="649" y="895"/>
                  <a:pt x="642" y="895"/>
                </a:cubicBezTo>
                <a:lnTo>
                  <a:pt x="642" y="895"/>
                </a:lnTo>
                <a:lnTo>
                  <a:pt x="616" y="895"/>
                </a:lnTo>
                <a:cubicBezTo>
                  <a:pt x="623" y="910"/>
                  <a:pt x="638" y="921"/>
                  <a:pt x="656" y="921"/>
                </a:cubicBezTo>
                <a:cubicBezTo>
                  <a:pt x="658" y="921"/>
                  <a:pt x="659" y="921"/>
                  <a:pt x="660" y="921"/>
                </a:cubicBezTo>
                <a:cubicBezTo>
                  <a:pt x="675" y="921"/>
                  <a:pt x="701" y="916"/>
                  <a:pt x="701" y="876"/>
                </a:cubicBezTo>
                <a:lnTo>
                  <a:pt x="702" y="78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5" name="Oval 10">
            <a:extLst>
              <a:ext uri="{FF2B5EF4-FFF2-40B4-BE49-F238E27FC236}">
                <a16:creationId xmlns:a16="http://schemas.microsoft.com/office/drawing/2014/main" xmlns="" id="{4EF39201-4A25-4E65-81A7-64E11E7CE535}"/>
              </a:ext>
            </a:extLst>
          </p:cNvPr>
          <p:cNvSpPr/>
          <p:nvPr/>
        </p:nvSpPr>
        <p:spPr>
          <a:xfrm>
            <a:off x="3730136" y="3100999"/>
            <a:ext cx="501173" cy="500361"/>
          </a:xfrm>
          <a:custGeom>
            <a:avLst/>
            <a:gdLst>
              <a:gd name="T0" fmla="*/ 2185 w 5575"/>
              <a:gd name="T1" fmla="*/ 549 h 5574"/>
              <a:gd name="T2" fmla="*/ 2185 w 5575"/>
              <a:gd name="T3" fmla="*/ 736 h 5574"/>
              <a:gd name="T4" fmla="*/ 1975 w 5575"/>
              <a:gd name="T5" fmla="*/ 946 h 5574"/>
              <a:gd name="T6" fmla="*/ 2582 w 5575"/>
              <a:gd name="T7" fmla="*/ 2066 h 5574"/>
              <a:gd name="T8" fmla="*/ 2185 w 5575"/>
              <a:gd name="T9" fmla="*/ 2463 h 5574"/>
              <a:gd name="T10" fmla="*/ 2185 w 5575"/>
              <a:gd name="T11" fmla="*/ 2276 h 5574"/>
              <a:gd name="T12" fmla="*/ 3550 w 5575"/>
              <a:gd name="T13" fmla="*/ 5021 h 5574"/>
              <a:gd name="T14" fmla="*/ 3137 w 5575"/>
              <a:gd name="T15" fmla="*/ 5021 h 5574"/>
              <a:gd name="T16" fmla="*/ 3550 w 5575"/>
              <a:gd name="T17" fmla="*/ 5021 h 5574"/>
              <a:gd name="T18" fmla="*/ 4594 w 5575"/>
              <a:gd name="T19" fmla="*/ 549 h 5574"/>
              <a:gd name="T20" fmla="*/ 4594 w 5575"/>
              <a:gd name="T21" fmla="*/ 736 h 5574"/>
              <a:gd name="T22" fmla="*/ 4383 w 5575"/>
              <a:gd name="T23" fmla="*/ 946 h 5574"/>
              <a:gd name="T24" fmla="*/ 584 w 5575"/>
              <a:gd name="T25" fmla="*/ 946 h 5574"/>
              <a:gd name="T26" fmla="*/ 981 w 5575"/>
              <a:gd name="T27" fmla="*/ 549 h 5574"/>
              <a:gd name="T28" fmla="*/ 981 w 5575"/>
              <a:gd name="T29" fmla="*/ 736 h 5574"/>
              <a:gd name="T30" fmla="*/ 3689 w 5575"/>
              <a:gd name="T31" fmla="*/ 4695 h 5574"/>
              <a:gd name="T32" fmla="*/ 2999 w 5575"/>
              <a:gd name="T33" fmla="*/ 4695 h 5574"/>
              <a:gd name="T34" fmla="*/ 3689 w 5575"/>
              <a:gd name="T35" fmla="*/ 4695 h 5574"/>
              <a:gd name="T36" fmla="*/ 981 w 5575"/>
              <a:gd name="T37" fmla="*/ 2463 h 5574"/>
              <a:gd name="T38" fmla="*/ 981 w 5575"/>
              <a:gd name="T39" fmla="*/ 2276 h 5574"/>
              <a:gd name="T40" fmla="*/ 1191 w 5575"/>
              <a:gd name="T41" fmla="*/ 2066 h 5574"/>
              <a:gd name="T42" fmla="*/ 5575 w 5575"/>
              <a:gd name="T43" fmla="*/ 2787 h 5574"/>
              <a:gd name="T44" fmla="*/ 4287 w 5575"/>
              <a:gd name="T45" fmla="*/ 2919 h 5574"/>
              <a:gd name="T46" fmla="*/ 5388 w 5575"/>
              <a:gd name="T47" fmla="*/ 2787 h 5574"/>
              <a:gd name="T48" fmla="*/ 225 w 5575"/>
              <a:gd name="T49" fmla="*/ 187 h 5574"/>
              <a:gd name="T50" fmla="*/ 225 w 5575"/>
              <a:gd name="T51" fmla="*/ 2825 h 5574"/>
              <a:gd name="T52" fmla="*/ 2308 w 5575"/>
              <a:gd name="T53" fmla="*/ 3012 h 5574"/>
              <a:gd name="T54" fmla="*/ 0 w 5575"/>
              <a:gd name="T55" fmla="*/ 225 h 5574"/>
              <a:gd name="T56" fmla="*/ 5575 w 5575"/>
              <a:gd name="T57" fmla="*/ 225 h 5574"/>
              <a:gd name="T58" fmla="*/ 3729 w 5575"/>
              <a:gd name="T59" fmla="*/ 2198 h 5574"/>
              <a:gd name="T60" fmla="*/ 3665 w 5575"/>
              <a:gd name="T61" fmla="*/ 1684 h 5574"/>
              <a:gd name="T62" fmla="*/ 2798 w 5575"/>
              <a:gd name="T63" fmla="*/ 1982 h 5574"/>
              <a:gd name="T64" fmla="*/ 2934 w 5575"/>
              <a:gd name="T65" fmla="*/ 2357 h 5574"/>
              <a:gd name="T66" fmla="*/ 2629 w 5575"/>
              <a:gd name="T67" fmla="*/ 5504 h 5574"/>
              <a:gd name="T68" fmla="*/ 4059 w 5575"/>
              <a:gd name="T69" fmla="*/ 5504 h 5574"/>
              <a:gd name="T70" fmla="*/ 3754 w 5575"/>
              <a:gd name="T71" fmla="*/ 2357 h 5574"/>
              <a:gd name="T72" fmla="*/ 3665 w 5575"/>
              <a:gd name="T73" fmla="*/ 1870 h 5574"/>
              <a:gd name="T74" fmla="*/ 3665 w 5575"/>
              <a:gd name="T75" fmla="*/ 2020 h 5574"/>
              <a:gd name="T76" fmla="*/ 2985 w 5575"/>
              <a:gd name="T77" fmla="*/ 1909 h 5574"/>
              <a:gd name="T78" fmla="*/ 3145 w 5575"/>
              <a:gd name="T79" fmla="*/ 2357 h 5574"/>
              <a:gd name="T80" fmla="*/ 2895 w 5575"/>
              <a:gd name="T81" fmla="*/ 2562 h 5574"/>
              <a:gd name="T82" fmla="*/ 3793 w 5575"/>
              <a:gd name="T83" fmla="*/ 2563 h 5574"/>
              <a:gd name="T84" fmla="*/ 3622 w 5575"/>
              <a:gd name="T85" fmla="*/ 3489 h 5574"/>
              <a:gd name="T86" fmla="*/ 3234 w 5575"/>
              <a:gd name="T87" fmla="*/ 3288 h 5574"/>
              <a:gd name="T88" fmla="*/ 2831 w 5575"/>
              <a:gd name="T89" fmla="*/ 4007 h 5574"/>
              <a:gd name="T90" fmla="*/ 3886 w 5575"/>
              <a:gd name="T91" fmla="*/ 5388 h 5574"/>
              <a:gd name="T92" fmla="*/ 2813 w 5575"/>
              <a:gd name="T93" fmla="*/ 4326 h 5574"/>
              <a:gd name="T94" fmla="*/ 3420 w 5575"/>
              <a:gd name="T95" fmla="*/ 3619 h 5574"/>
              <a:gd name="T96" fmla="*/ 3924 w 5575"/>
              <a:gd name="T97" fmla="*/ 5374 h 5574"/>
              <a:gd name="T98" fmla="*/ 4990 w 5575"/>
              <a:gd name="T99" fmla="*/ 2066 h 5574"/>
              <a:gd name="T100" fmla="*/ 4594 w 5575"/>
              <a:gd name="T101" fmla="*/ 2463 h 5574"/>
              <a:gd name="T102" fmla="*/ 4594 w 5575"/>
              <a:gd name="T103" fmla="*/ 2276 h 5574"/>
              <a:gd name="T104" fmla="*/ 3389 w 5575"/>
              <a:gd name="T105" fmla="*/ 1343 h 5574"/>
              <a:gd name="T106" fmla="*/ 2993 w 5575"/>
              <a:gd name="T107" fmla="*/ 946 h 5574"/>
              <a:gd name="T108" fmla="*/ 3600 w 5575"/>
              <a:gd name="T109" fmla="*/ 946 h 5574"/>
              <a:gd name="T110" fmla="*/ 3389 w 5575"/>
              <a:gd name="T111" fmla="*/ 736 h 5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575" h="5574">
                <a:moveTo>
                  <a:pt x="2185" y="1343"/>
                </a:moveTo>
                <a:cubicBezTo>
                  <a:pt x="2404" y="1343"/>
                  <a:pt x="2582" y="1165"/>
                  <a:pt x="2582" y="946"/>
                </a:cubicBezTo>
                <a:cubicBezTo>
                  <a:pt x="2582" y="727"/>
                  <a:pt x="2404" y="549"/>
                  <a:pt x="2185" y="549"/>
                </a:cubicBezTo>
                <a:cubicBezTo>
                  <a:pt x="1966" y="549"/>
                  <a:pt x="1788" y="727"/>
                  <a:pt x="1788" y="946"/>
                </a:cubicBezTo>
                <a:cubicBezTo>
                  <a:pt x="1788" y="1165"/>
                  <a:pt x="1966" y="1343"/>
                  <a:pt x="2185" y="1343"/>
                </a:cubicBezTo>
                <a:close/>
                <a:moveTo>
                  <a:pt x="2185" y="736"/>
                </a:moveTo>
                <a:cubicBezTo>
                  <a:pt x="2301" y="736"/>
                  <a:pt x="2395" y="830"/>
                  <a:pt x="2395" y="946"/>
                </a:cubicBezTo>
                <a:cubicBezTo>
                  <a:pt x="2395" y="1062"/>
                  <a:pt x="2301" y="1156"/>
                  <a:pt x="2185" y="1156"/>
                </a:cubicBezTo>
                <a:cubicBezTo>
                  <a:pt x="2069" y="1156"/>
                  <a:pt x="1975" y="1062"/>
                  <a:pt x="1975" y="946"/>
                </a:cubicBezTo>
                <a:cubicBezTo>
                  <a:pt x="1975" y="830"/>
                  <a:pt x="2069" y="736"/>
                  <a:pt x="2185" y="736"/>
                </a:cubicBezTo>
                <a:close/>
                <a:moveTo>
                  <a:pt x="2185" y="2463"/>
                </a:moveTo>
                <a:cubicBezTo>
                  <a:pt x="2404" y="2463"/>
                  <a:pt x="2582" y="2285"/>
                  <a:pt x="2582" y="2066"/>
                </a:cubicBezTo>
                <a:cubicBezTo>
                  <a:pt x="2582" y="1847"/>
                  <a:pt x="2404" y="1669"/>
                  <a:pt x="2185" y="1669"/>
                </a:cubicBezTo>
                <a:cubicBezTo>
                  <a:pt x="1966" y="1669"/>
                  <a:pt x="1788" y="1847"/>
                  <a:pt x="1788" y="2066"/>
                </a:cubicBezTo>
                <a:cubicBezTo>
                  <a:pt x="1788" y="2285"/>
                  <a:pt x="1966" y="2463"/>
                  <a:pt x="2185" y="2463"/>
                </a:cubicBezTo>
                <a:close/>
                <a:moveTo>
                  <a:pt x="2185" y="1856"/>
                </a:moveTo>
                <a:cubicBezTo>
                  <a:pt x="2301" y="1856"/>
                  <a:pt x="2395" y="1950"/>
                  <a:pt x="2395" y="2066"/>
                </a:cubicBezTo>
                <a:cubicBezTo>
                  <a:pt x="2395" y="2182"/>
                  <a:pt x="2301" y="2276"/>
                  <a:pt x="2185" y="2276"/>
                </a:cubicBezTo>
                <a:cubicBezTo>
                  <a:pt x="2069" y="2276"/>
                  <a:pt x="1975" y="2182"/>
                  <a:pt x="1975" y="2066"/>
                </a:cubicBezTo>
                <a:cubicBezTo>
                  <a:pt x="1975" y="1950"/>
                  <a:pt x="2069" y="1856"/>
                  <a:pt x="2185" y="1856"/>
                </a:cubicBezTo>
                <a:close/>
                <a:moveTo>
                  <a:pt x="3550" y="5021"/>
                </a:moveTo>
                <a:cubicBezTo>
                  <a:pt x="3550" y="5072"/>
                  <a:pt x="3509" y="5114"/>
                  <a:pt x="3457" y="5114"/>
                </a:cubicBezTo>
                <a:lnTo>
                  <a:pt x="3231" y="5114"/>
                </a:lnTo>
                <a:cubicBezTo>
                  <a:pt x="3179" y="5114"/>
                  <a:pt x="3137" y="5072"/>
                  <a:pt x="3137" y="5021"/>
                </a:cubicBezTo>
                <a:cubicBezTo>
                  <a:pt x="3137" y="4969"/>
                  <a:pt x="3179" y="4928"/>
                  <a:pt x="3231" y="4928"/>
                </a:cubicBezTo>
                <a:lnTo>
                  <a:pt x="3457" y="4928"/>
                </a:lnTo>
                <a:cubicBezTo>
                  <a:pt x="3509" y="4928"/>
                  <a:pt x="3550" y="4969"/>
                  <a:pt x="3550" y="5021"/>
                </a:cubicBezTo>
                <a:close/>
                <a:moveTo>
                  <a:pt x="4594" y="1343"/>
                </a:moveTo>
                <a:cubicBezTo>
                  <a:pt x="4812" y="1343"/>
                  <a:pt x="4990" y="1165"/>
                  <a:pt x="4990" y="946"/>
                </a:cubicBezTo>
                <a:cubicBezTo>
                  <a:pt x="4990" y="727"/>
                  <a:pt x="4812" y="549"/>
                  <a:pt x="4594" y="549"/>
                </a:cubicBezTo>
                <a:cubicBezTo>
                  <a:pt x="4375" y="549"/>
                  <a:pt x="4197" y="727"/>
                  <a:pt x="4197" y="946"/>
                </a:cubicBezTo>
                <a:cubicBezTo>
                  <a:pt x="4197" y="1165"/>
                  <a:pt x="4375" y="1343"/>
                  <a:pt x="4594" y="1343"/>
                </a:cubicBezTo>
                <a:close/>
                <a:moveTo>
                  <a:pt x="4594" y="736"/>
                </a:moveTo>
                <a:cubicBezTo>
                  <a:pt x="4709" y="736"/>
                  <a:pt x="4804" y="830"/>
                  <a:pt x="4804" y="946"/>
                </a:cubicBezTo>
                <a:cubicBezTo>
                  <a:pt x="4804" y="1062"/>
                  <a:pt x="4709" y="1156"/>
                  <a:pt x="4594" y="1156"/>
                </a:cubicBezTo>
                <a:cubicBezTo>
                  <a:pt x="4478" y="1156"/>
                  <a:pt x="4383" y="1062"/>
                  <a:pt x="4383" y="946"/>
                </a:cubicBezTo>
                <a:cubicBezTo>
                  <a:pt x="4383" y="830"/>
                  <a:pt x="4478" y="736"/>
                  <a:pt x="4594" y="736"/>
                </a:cubicBezTo>
                <a:close/>
                <a:moveTo>
                  <a:pt x="981" y="549"/>
                </a:moveTo>
                <a:cubicBezTo>
                  <a:pt x="762" y="549"/>
                  <a:pt x="584" y="727"/>
                  <a:pt x="584" y="946"/>
                </a:cubicBezTo>
                <a:cubicBezTo>
                  <a:pt x="584" y="1165"/>
                  <a:pt x="762" y="1343"/>
                  <a:pt x="981" y="1343"/>
                </a:cubicBezTo>
                <a:cubicBezTo>
                  <a:pt x="1200" y="1343"/>
                  <a:pt x="1378" y="1165"/>
                  <a:pt x="1378" y="946"/>
                </a:cubicBezTo>
                <a:cubicBezTo>
                  <a:pt x="1378" y="727"/>
                  <a:pt x="1200" y="549"/>
                  <a:pt x="981" y="549"/>
                </a:cubicBezTo>
                <a:close/>
                <a:moveTo>
                  <a:pt x="981" y="1156"/>
                </a:moveTo>
                <a:cubicBezTo>
                  <a:pt x="865" y="1156"/>
                  <a:pt x="771" y="1062"/>
                  <a:pt x="771" y="946"/>
                </a:cubicBezTo>
                <a:cubicBezTo>
                  <a:pt x="771" y="830"/>
                  <a:pt x="865" y="736"/>
                  <a:pt x="981" y="736"/>
                </a:cubicBezTo>
                <a:cubicBezTo>
                  <a:pt x="1097" y="736"/>
                  <a:pt x="1191" y="830"/>
                  <a:pt x="1191" y="946"/>
                </a:cubicBezTo>
                <a:cubicBezTo>
                  <a:pt x="1191" y="1062"/>
                  <a:pt x="1097" y="1156"/>
                  <a:pt x="981" y="1156"/>
                </a:cubicBezTo>
                <a:close/>
                <a:moveTo>
                  <a:pt x="3689" y="4695"/>
                </a:moveTo>
                <a:cubicBezTo>
                  <a:pt x="3689" y="4746"/>
                  <a:pt x="3647" y="4788"/>
                  <a:pt x="3596" y="4788"/>
                </a:cubicBezTo>
                <a:lnTo>
                  <a:pt x="3092" y="4788"/>
                </a:lnTo>
                <a:cubicBezTo>
                  <a:pt x="3040" y="4788"/>
                  <a:pt x="2999" y="4746"/>
                  <a:pt x="2999" y="4695"/>
                </a:cubicBezTo>
                <a:cubicBezTo>
                  <a:pt x="2999" y="4643"/>
                  <a:pt x="3040" y="4601"/>
                  <a:pt x="3092" y="4601"/>
                </a:cubicBezTo>
                <a:lnTo>
                  <a:pt x="3596" y="4601"/>
                </a:lnTo>
                <a:cubicBezTo>
                  <a:pt x="3647" y="4601"/>
                  <a:pt x="3689" y="4643"/>
                  <a:pt x="3689" y="4695"/>
                </a:cubicBezTo>
                <a:close/>
                <a:moveTo>
                  <a:pt x="981" y="1669"/>
                </a:moveTo>
                <a:cubicBezTo>
                  <a:pt x="762" y="1669"/>
                  <a:pt x="584" y="1847"/>
                  <a:pt x="584" y="2066"/>
                </a:cubicBezTo>
                <a:cubicBezTo>
                  <a:pt x="584" y="2285"/>
                  <a:pt x="762" y="2463"/>
                  <a:pt x="981" y="2463"/>
                </a:cubicBezTo>
                <a:cubicBezTo>
                  <a:pt x="1200" y="2463"/>
                  <a:pt x="1378" y="2285"/>
                  <a:pt x="1378" y="2066"/>
                </a:cubicBezTo>
                <a:cubicBezTo>
                  <a:pt x="1378" y="1847"/>
                  <a:pt x="1200" y="1669"/>
                  <a:pt x="981" y="1669"/>
                </a:cubicBezTo>
                <a:close/>
                <a:moveTo>
                  <a:pt x="981" y="2276"/>
                </a:moveTo>
                <a:cubicBezTo>
                  <a:pt x="865" y="2276"/>
                  <a:pt x="771" y="2182"/>
                  <a:pt x="771" y="2066"/>
                </a:cubicBezTo>
                <a:cubicBezTo>
                  <a:pt x="771" y="1950"/>
                  <a:pt x="865" y="1856"/>
                  <a:pt x="981" y="1856"/>
                </a:cubicBezTo>
                <a:cubicBezTo>
                  <a:pt x="1097" y="1856"/>
                  <a:pt x="1191" y="1950"/>
                  <a:pt x="1191" y="2066"/>
                </a:cubicBezTo>
                <a:cubicBezTo>
                  <a:pt x="1191" y="2182"/>
                  <a:pt x="1097" y="2276"/>
                  <a:pt x="981" y="2276"/>
                </a:cubicBezTo>
                <a:close/>
                <a:moveTo>
                  <a:pt x="5575" y="225"/>
                </a:moveTo>
                <a:lnTo>
                  <a:pt x="5575" y="2787"/>
                </a:lnTo>
                <a:cubicBezTo>
                  <a:pt x="5575" y="2911"/>
                  <a:pt x="5474" y="3012"/>
                  <a:pt x="5350" y="3012"/>
                </a:cubicBezTo>
                <a:lnTo>
                  <a:pt x="4380" y="3012"/>
                </a:lnTo>
                <a:cubicBezTo>
                  <a:pt x="4328" y="3012"/>
                  <a:pt x="4287" y="2970"/>
                  <a:pt x="4287" y="2919"/>
                </a:cubicBezTo>
                <a:cubicBezTo>
                  <a:pt x="4287" y="2867"/>
                  <a:pt x="4328" y="2825"/>
                  <a:pt x="4380" y="2825"/>
                </a:cubicBezTo>
                <a:lnTo>
                  <a:pt x="5350" y="2825"/>
                </a:lnTo>
                <a:cubicBezTo>
                  <a:pt x="5370" y="2825"/>
                  <a:pt x="5388" y="2808"/>
                  <a:pt x="5388" y="2787"/>
                </a:cubicBezTo>
                <a:lnTo>
                  <a:pt x="5388" y="225"/>
                </a:lnTo>
                <a:cubicBezTo>
                  <a:pt x="5388" y="204"/>
                  <a:pt x="5370" y="187"/>
                  <a:pt x="5350" y="187"/>
                </a:cubicBezTo>
                <a:lnTo>
                  <a:pt x="225" y="187"/>
                </a:lnTo>
                <a:cubicBezTo>
                  <a:pt x="204" y="187"/>
                  <a:pt x="187" y="204"/>
                  <a:pt x="187" y="225"/>
                </a:cubicBezTo>
                <a:lnTo>
                  <a:pt x="187" y="2787"/>
                </a:lnTo>
                <a:cubicBezTo>
                  <a:pt x="187" y="2808"/>
                  <a:pt x="204" y="2825"/>
                  <a:pt x="225" y="2825"/>
                </a:cubicBezTo>
                <a:lnTo>
                  <a:pt x="2308" y="2825"/>
                </a:lnTo>
                <a:cubicBezTo>
                  <a:pt x="2359" y="2825"/>
                  <a:pt x="2401" y="2867"/>
                  <a:pt x="2401" y="2919"/>
                </a:cubicBezTo>
                <a:cubicBezTo>
                  <a:pt x="2401" y="2970"/>
                  <a:pt x="2359" y="3012"/>
                  <a:pt x="2308" y="3012"/>
                </a:cubicBezTo>
                <a:lnTo>
                  <a:pt x="225" y="3012"/>
                </a:lnTo>
                <a:cubicBezTo>
                  <a:pt x="101" y="3012"/>
                  <a:pt x="0" y="2911"/>
                  <a:pt x="0" y="2787"/>
                </a:cubicBezTo>
                <a:lnTo>
                  <a:pt x="0" y="225"/>
                </a:lnTo>
                <a:cubicBezTo>
                  <a:pt x="0" y="101"/>
                  <a:pt x="101" y="0"/>
                  <a:pt x="225" y="0"/>
                </a:cubicBezTo>
                <a:lnTo>
                  <a:pt x="5350" y="0"/>
                </a:lnTo>
                <a:cubicBezTo>
                  <a:pt x="5474" y="0"/>
                  <a:pt x="5575" y="101"/>
                  <a:pt x="5575" y="225"/>
                </a:cubicBezTo>
                <a:close/>
                <a:moveTo>
                  <a:pt x="3754" y="2357"/>
                </a:moveTo>
                <a:lnTo>
                  <a:pt x="3729" y="2357"/>
                </a:lnTo>
                <a:lnTo>
                  <a:pt x="3729" y="2198"/>
                </a:lnTo>
                <a:cubicBezTo>
                  <a:pt x="3822" y="2170"/>
                  <a:pt x="3890" y="2084"/>
                  <a:pt x="3890" y="1982"/>
                </a:cubicBezTo>
                <a:lnTo>
                  <a:pt x="3890" y="1909"/>
                </a:lnTo>
                <a:cubicBezTo>
                  <a:pt x="3890" y="1785"/>
                  <a:pt x="3789" y="1684"/>
                  <a:pt x="3665" y="1684"/>
                </a:cubicBezTo>
                <a:lnTo>
                  <a:pt x="3023" y="1684"/>
                </a:lnTo>
                <a:cubicBezTo>
                  <a:pt x="2899" y="1684"/>
                  <a:pt x="2798" y="1785"/>
                  <a:pt x="2798" y="1909"/>
                </a:cubicBezTo>
                <a:lnTo>
                  <a:pt x="2798" y="1982"/>
                </a:lnTo>
                <a:cubicBezTo>
                  <a:pt x="2798" y="2084"/>
                  <a:pt x="2866" y="2170"/>
                  <a:pt x="2958" y="2198"/>
                </a:cubicBezTo>
                <a:lnTo>
                  <a:pt x="2958" y="2357"/>
                </a:lnTo>
                <a:lnTo>
                  <a:pt x="2934" y="2357"/>
                </a:lnTo>
                <a:cubicBezTo>
                  <a:pt x="2813" y="2357"/>
                  <a:pt x="2714" y="2444"/>
                  <a:pt x="2709" y="2554"/>
                </a:cubicBezTo>
                <a:lnTo>
                  <a:pt x="2577" y="5369"/>
                </a:lnTo>
                <a:cubicBezTo>
                  <a:pt x="2575" y="5418"/>
                  <a:pt x="2593" y="5466"/>
                  <a:pt x="2629" y="5504"/>
                </a:cubicBezTo>
                <a:cubicBezTo>
                  <a:pt x="2672" y="5549"/>
                  <a:pt x="2735" y="5574"/>
                  <a:pt x="2802" y="5574"/>
                </a:cubicBezTo>
                <a:lnTo>
                  <a:pt x="3886" y="5574"/>
                </a:lnTo>
                <a:cubicBezTo>
                  <a:pt x="3953" y="5574"/>
                  <a:pt x="4016" y="5549"/>
                  <a:pt x="4059" y="5504"/>
                </a:cubicBezTo>
                <a:cubicBezTo>
                  <a:pt x="4094" y="5466"/>
                  <a:pt x="4113" y="5418"/>
                  <a:pt x="4111" y="5369"/>
                </a:cubicBezTo>
                <a:lnTo>
                  <a:pt x="3979" y="2554"/>
                </a:lnTo>
                <a:cubicBezTo>
                  <a:pt x="3974" y="2444"/>
                  <a:pt x="3875" y="2357"/>
                  <a:pt x="3754" y="2357"/>
                </a:cubicBezTo>
                <a:close/>
                <a:moveTo>
                  <a:pt x="2985" y="1909"/>
                </a:moveTo>
                <a:cubicBezTo>
                  <a:pt x="2985" y="1888"/>
                  <a:pt x="3002" y="1870"/>
                  <a:pt x="3023" y="1870"/>
                </a:cubicBezTo>
                <a:lnTo>
                  <a:pt x="3665" y="1870"/>
                </a:lnTo>
                <a:cubicBezTo>
                  <a:pt x="3686" y="1870"/>
                  <a:pt x="3703" y="1888"/>
                  <a:pt x="3703" y="1909"/>
                </a:cubicBezTo>
                <a:lnTo>
                  <a:pt x="3703" y="1982"/>
                </a:lnTo>
                <a:cubicBezTo>
                  <a:pt x="3703" y="2003"/>
                  <a:pt x="3686" y="2020"/>
                  <a:pt x="3665" y="2020"/>
                </a:cubicBezTo>
                <a:lnTo>
                  <a:pt x="3023" y="2020"/>
                </a:lnTo>
                <a:cubicBezTo>
                  <a:pt x="3002" y="2020"/>
                  <a:pt x="2985" y="2003"/>
                  <a:pt x="2985" y="1982"/>
                </a:cubicBezTo>
                <a:lnTo>
                  <a:pt x="2985" y="1909"/>
                </a:lnTo>
                <a:close/>
                <a:moveTo>
                  <a:pt x="3543" y="2207"/>
                </a:moveTo>
                <a:lnTo>
                  <a:pt x="3543" y="2357"/>
                </a:lnTo>
                <a:lnTo>
                  <a:pt x="3145" y="2357"/>
                </a:lnTo>
                <a:lnTo>
                  <a:pt x="3145" y="2207"/>
                </a:lnTo>
                <a:lnTo>
                  <a:pt x="3543" y="2207"/>
                </a:lnTo>
                <a:close/>
                <a:moveTo>
                  <a:pt x="2895" y="2562"/>
                </a:moveTo>
                <a:cubicBezTo>
                  <a:pt x="2895" y="2557"/>
                  <a:pt x="2909" y="2544"/>
                  <a:pt x="2934" y="2544"/>
                </a:cubicBezTo>
                <a:lnTo>
                  <a:pt x="3754" y="2544"/>
                </a:lnTo>
                <a:cubicBezTo>
                  <a:pt x="3779" y="2544"/>
                  <a:pt x="3792" y="2557"/>
                  <a:pt x="3793" y="2563"/>
                </a:cubicBezTo>
                <a:lnTo>
                  <a:pt x="3826" y="3266"/>
                </a:lnTo>
                <a:cubicBezTo>
                  <a:pt x="3824" y="3273"/>
                  <a:pt x="3823" y="3280"/>
                  <a:pt x="3823" y="3288"/>
                </a:cubicBezTo>
                <a:cubicBezTo>
                  <a:pt x="3823" y="3399"/>
                  <a:pt x="3733" y="3489"/>
                  <a:pt x="3622" y="3489"/>
                </a:cubicBezTo>
                <a:cubicBezTo>
                  <a:pt x="3511" y="3489"/>
                  <a:pt x="3420" y="3399"/>
                  <a:pt x="3420" y="3288"/>
                </a:cubicBezTo>
                <a:cubicBezTo>
                  <a:pt x="3420" y="3236"/>
                  <a:pt x="3379" y="3194"/>
                  <a:pt x="3327" y="3194"/>
                </a:cubicBezTo>
                <a:cubicBezTo>
                  <a:pt x="3275" y="3194"/>
                  <a:pt x="3234" y="3236"/>
                  <a:pt x="3234" y="3288"/>
                </a:cubicBezTo>
                <a:lnTo>
                  <a:pt x="3234" y="4007"/>
                </a:lnTo>
                <a:cubicBezTo>
                  <a:pt x="3234" y="4118"/>
                  <a:pt x="3143" y="4208"/>
                  <a:pt x="3032" y="4208"/>
                </a:cubicBezTo>
                <a:cubicBezTo>
                  <a:pt x="2921" y="4208"/>
                  <a:pt x="2831" y="4118"/>
                  <a:pt x="2831" y="4007"/>
                </a:cubicBezTo>
                <a:cubicBezTo>
                  <a:pt x="2831" y="4000"/>
                  <a:pt x="2830" y="3993"/>
                  <a:pt x="2829" y="3986"/>
                </a:cubicBezTo>
                <a:lnTo>
                  <a:pt x="2895" y="2562"/>
                </a:lnTo>
                <a:close/>
                <a:moveTo>
                  <a:pt x="3886" y="5388"/>
                </a:moveTo>
                <a:lnTo>
                  <a:pt x="2802" y="5388"/>
                </a:lnTo>
                <a:cubicBezTo>
                  <a:pt x="2782" y="5388"/>
                  <a:pt x="2768" y="5379"/>
                  <a:pt x="2764" y="5374"/>
                </a:cubicBezTo>
                <a:lnTo>
                  <a:pt x="2813" y="4326"/>
                </a:lnTo>
                <a:cubicBezTo>
                  <a:pt x="2875" y="4369"/>
                  <a:pt x="2951" y="4395"/>
                  <a:pt x="3032" y="4395"/>
                </a:cubicBezTo>
                <a:cubicBezTo>
                  <a:pt x="3246" y="4395"/>
                  <a:pt x="3420" y="4221"/>
                  <a:pt x="3420" y="4007"/>
                </a:cubicBezTo>
                <a:lnTo>
                  <a:pt x="3420" y="3619"/>
                </a:lnTo>
                <a:cubicBezTo>
                  <a:pt x="3479" y="3655"/>
                  <a:pt x="3548" y="3676"/>
                  <a:pt x="3622" y="3676"/>
                </a:cubicBezTo>
                <a:cubicBezTo>
                  <a:pt x="3703" y="3676"/>
                  <a:pt x="3779" y="3651"/>
                  <a:pt x="3841" y="3607"/>
                </a:cubicBezTo>
                <a:lnTo>
                  <a:pt x="3924" y="5374"/>
                </a:lnTo>
                <a:cubicBezTo>
                  <a:pt x="3920" y="5379"/>
                  <a:pt x="3906" y="5388"/>
                  <a:pt x="3886" y="5388"/>
                </a:cubicBezTo>
                <a:close/>
                <a:moveTo>
                  <a:pt x="4594" y="2463"/>
                </a:moveTo>
                <a:cubicBezTo>
                  <a:pt x="4812" y="2463"/>
                  <a:pt x="4990" y="2285"/>
                  <a:pt x="4990" y="2066"/>
                </a:cubicBezTo>
                <a:cubicBezTo>
                  <a:pt x="4990" y="1847"/>
                  <a:pt x="4812" y="1669"/>
                  <a:pt x="4594" y="1669"/>
                </a:cubicBezTo>
                <a:cubicBezTo>
                  <a:pt x="4375" y="1669"/>
                  <a:pt x="4197" y="1847"/>
                  <a:pt x="4197" y="2066"/>
                </a:cubicBezTo>
                <a:cubicBezTo>
                  <a:pt x="4197" y="2285"/>
                  <a:pt x="4375" y="2463"/>
                  <a:pt x="4594" y="2463"/>
                </a:cubicBezTo>
                <a:close/>
                <a:moveTo>
                  <a:pt x="4594" y="1856"/>
                </a:moveTo>
                <a:cubicBezTo>
                  <a:pt x="4709" y="1856"/>
                  <a:pt x="4804" y="1950"/>
                  <a:pt x="4804" y="2066"/>
                </a:cubicBezTo>
                <a:cubicBezTo>
                  <a:pt x="4804" y="2182"/>
                  <a:pt x="4709" y="2276"/>
                  <a:pt x="4594" y="2276"/>
                </a:cubicBezTo>
                <a:cubicBezTo>
                  <a:pt x="4478" y="2276"/>
                  <a:pt x="4383" y="2182"/>
                  <a:pt x="4383" y="2066"/>
                </a:cubicBezTo>
                <a:cubicBezTo>
                  <a:pt x="4383" y="1950"/>
                  <a:pt x="4478" y="1856"/>
                  <a:pt x="4594" y="1856"/>
                </a:cubicBezTo>
                <a:close/>
                <a:moveTo>
                  <a:pt x="3389" y="1343"/>
                </a:moveTo>
                <a:cubicBezTo>
                  <a:pt x="3608" y="1343"/>
                  <a:pt x="3786" y="1165"/>
                  <a:pt x="3786" y="946"/>
                </a:cubicBezTo>
                <a:cubicBezTo>
                  <a:pt x="3786" y="727"/>
                  <a:pt x="3608" y="549"/>
                  <a:pt x="3389" y="549"/>
                </a:cubicBezTo>
                <a:cubicBezTo>
                  <a:pt x="3171" y="549"/>
                  <a:pt x="2993" y="727"/>
                  <a:pt x="2993" y="946"/>
                </a:cubicBezTo>
                <a:cubicBezTo>
                  <a:pt x="2993" y="1165"/>
                  <a:pt x="3171" y="1343"/>
                  <a:pt x="3389" y="1343"/>
                </a:cubicBezTo>
                <a:close/>
                <a:moveTo>
                  <a:pt x="3389" y="736"/>
                </a:moveTo>
                <a:cubicBezTo>
                  <a:pt x="3505" y="736"/>
                  <a:pt x="3600" y="830"/>
                  <a:pt x="3600" y="946"/>
                </a:cubicBezTo>
                <a:cubicBezTo>
                  <a:pt x="3600" y="1062"/>
                  <a:pt x="3505" y="1156"/>
                  <a:pt x="3389" y="1156"/>
                </a:cubicBezTo>
                <a:cubicBezTo>
                  <a:pt x="3273" y="1156"/>
                  <a:pt x="3179" y="1062"/>
                  <a:pt x="3179" y="946"/>
                </a:cubicBezTo>
                <a:cubicBezTo>
                  <a:pt x="3179" y="830"/>
                  <a:pt x="3273" y="736"/>
                  <a:pt x="3389" y="73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4" name="Oval 10">
            <a:extLst>
              <a:ext uri="{FF2B5EF4-FFF2-40B4-BE49-F238E27FC236}">
                <a16:creationId xmlns:a16="http://schemas.microsoft.com/office/drawing/2014/main" xmlns="" id="{52ACA750-1E09-4E44-8EE3-7A3A0EFD62C1}"/>
              </a:ext>
            </a:extLst>
          </p:cNvPr>
          <p:cNvSpPr/>
          <p:nvPr/>
        </p:nvSpPr>
        <p:spPr>
          <a:xfrm>
            <a:off x="2689366" y="3107800"/>
            <a:ext cx="501174" cy="486758"/>
          </a:xfrm>
          <a:custGeom>
            <a:avLst/>
            <a:gdLst>
              <a:gd name="connsiteX0" fmla="*/ 301111 w 608020"/>
              <a:gd name="connsiteY0" fmla="*/ 427136 h 590531"/>
              <a:gd name="connsiteX1" fmla="*/ 244858 w 608020"/>
              <a:gd name="connsiteY1" fmla="*/ 467277 h 590531"/>
              <a:gd name="connsiteX2" fmla="*/ 264857 w 608020"/>
              <a:gd name="connsiteY2" fmla="*/ 495219 h 590531"/>
              <a:gd name="connsiteX3" fmla="*/ 321110 w 608020"/>
              <a:gd name="connsiteY3" fmla="*/ 455077 h 590531"/>
              <a:gd name="connsiteX4" fmla="*/ 304263 w 608020"/>
              <a:gd name="connsiteY4" fmla="*/ 408443 h 590531"/>
              <a:gd name="connsiteX5" fmla="*/ 309386 w 608020"/>
              <a:gd name="connsiteY5" fmla="*/ 411591 h 590531"/>
              <a:gd name="connsiteX6" fmla="*/ 338547 w 608020"/>
              <a:gd name="connsiteY6" fmla="*/ 452421 h 590531"/>
              <a:gd name="connsiteX7" fmla="*/ 336675 w 608020"/>
              <a:gd name="connsiteY7" fmla="*/ 463342 h 590531"/>
              <a:gd name="connsiteX8" fmla="*/ 267615 w 608020"/>
              <a:gd name="connsiteY8" fmla="*/ 512633 h 590531"/>
              <a:gd name="connsiteX9" fmla="*/ 262985 w 608020"/>
              <a:gd name="connsiteY9" fmla="*/ 514109 h 590531"/>
              <a:gd name="connsiteX10" fmla="*/ 261704 w 608020"/>
              <a:gd name="connsiteY10" fmla="*/ 514011 h 590531"/>
              <a:gd name="connsiteX11" fmla="*/ 256581 w 608020"/>
              <a:gd name="connsiteY11" fmla="*/ 510764 h 590531"/>
              <a:gd name="connsiteX12" fmla="*/ 227420 w 608020"/>
              <a:gd name="connsiteY12" fmla="*/ 470032 h 590531"/>
              <a:gd name="connsiteX13" fmla="*/ 229292 w 608020"/>
              <a:gd name="connsiteY13" fmla="*/ 459013 h 590531"/>
              <a:gd name="connsiteX14" fmla="*/ 298352 w 608020"/>
              <a:gd name="connsiteY14" fmla="*/ 409722 h 590531"/>
              <a:gd name="connsiteX15" fmla="*/ 304263 w 608020"/>
              <a:gd name="connsiteY15" fmla="*/ 408443 h 590531"/>
              <a:gd name="connsiteX16" fmla="*/ 338674 w 608020"/>
              <a:gd name="connsiteY16" fmla="*/ 394903 h 590531"/>
              <a:gd name="connsiteX17" fmla="*/ 332271 w 608020"/>
              <a:gd name="connsiteY17" fmla="*/ 396280 h 590531"/>
              <a:gd name="connsiteX18" fmla="*/ 341728 w 608020"/>
              <a:gd name="connsiteY18" fmla="*/ 409460 h 590531"/>
              <a:gd name="connsiteX19" fmla="*/ 379261 w 608020"/>
              <a:gd name="connsiteY19" fmla="*/ 377396 h 590531"/>
              <a:gd name="connsiteX20" fmla="*/ 384679 w 608020"/>
              <a:gd name="connsiteY20" fmla="*/ 402673 h 590531"/>
              <a:gd name="connsiteX21" fmla="*/ 389999 w 608020"/>
              <a:gd name="connsiteY21" fmla="*/ 379855 h 590531"/>
              <a:gd name="connsiteX22" fmla="*/ 254626 w 608020"/>
              <a:gd name="connsiteY22" fmla="*/ 362225 h 590531"/>
              <a:gd name="connsiteX23" fmla="*/ 198383 w 608020"/>
              <a:gd name="connsiteY23" fmla="*/ 402362 h 590531"/>
              <a:gd name="connsiteX24" fmla="*/ 218378 w 608020"/>
              <a:gd name="connsiteY24" fmla="*/ 430301 h 590531"/>
              <a:gd name="connsiteX25" fmla="*/ 274622 w 608020"/>
              <a:gd name="connsiteY25" fmla="*/ 390164 h 590531"/>
              <a:gd name="connsiteX26" fmla="*/ 251967 w 608020"/>
              <a:gd name="connsiteY26" fmla="*/ 344812 h 590531"/>
              <a:gd name="connsiteX27" fmla="*/ 262900 w 608020"/>
              <a:gd name="connsiteY27" fmla="*/ 346682 h 590531"/>
              <a:gd name="connsiteX28" fmla="*/ 292056 w 608020"/>
              <a:gd name="connsiteY28" fmla="*/ 387409 h 590531"/>
              <a:gd name="connsiteX29" fmla="*/ 293436 w 608020"/>
              <a:gd name="connsiteY29" fmla="*/ 393312 h 590531"/>
              <a:gd name="connsiteX30" fmla="*/ 290284 w 608020"/>
              <a:gd name="connsiteY30" fmla="*/ 398427 h 590531"/>
              <a:gd name="connsiteX31" fmla="*/ 221136 w 608020"/>
              <a:gd name="connsiteY31" fmla="*/ 447713 h 590531"/>
              <a:gd name="connsiteX32" fmla="*/ 216606 w 608020"/>
              <a:gd name="connsiteY32" fmla="*/ 449189 h 590531"/>
              <a:gd name="connsiteX33" fmla="*/ 210203 w 608020"/>
              <a:gd name="connsiteY33" fmla="*/ 445844 h 590531"/>
              <a:gd name="connsiteX34" fmla="*/ 181047 w 608020"/>
              <a:gd name="connsiteY34" fmla="*/ 405117 h 590531"/>
              <a:gd name="connsiteX35" fmla="*/ 179668 w 608020"/>
              <a:gd name="connsiteY35" fmla="*/ 399214 h 590531"/>
              <a:gd name="connsiteX36" fmla="*/ 182820 w 608020"/>
              <a:gd name="connsiteY36" fmla="*/ 394099 h 590531"/>
              <a:gd name="connsiteX37" fmla="*/ 321928 w 608020"/>
              <a:gd name="connsiteY37" fmla="*/ 316908 h 590531"/>
              <a:gd name="connsiteX38" fmla="*/ 281735 w 608020"/>
              <a:gd name="connsiteY38" fmla="*/ 325465 h 590531"/>
              <a:gd name="connsiteX39" fmla="*/ 303506 w 608020"/>
              <a:gd name="connsiteY39" fmla="*/ 355955 h 590531"/>
              <a:gd name="connsiteX40" fmla="*/ 329119 w 608020"/>
              <a:gd name="connsiteY40" fmla="*/ 350545 h 590531"/>
              <a:gd name="connsiteX41" fmla="*/ 208241 w 608020"/>
              <a:gd name="connsiteY41" fmla="*/ 297332 h 590531"/>
              <a:gd name="connsiteX42" fmla="*/ 151963 w 608020"/>
              <a:gd name="connsiteY42" fmla="*/ 337470 h 590531"/>
              <a:gd name="connsiteX43" fmla="*/ 171971 w 608020"/>
              <a:gd name="connsiteY43" fmla="*/ 365408 h 590531"/>
              <a:gd name="connsiteX44" fmla="*/ 228249 w 608020"/>
              <a:gd name="connsiteY44" fmla="*/ 325271 h 590531"/>
              <a:gd name="connsiteX45" fmla="*/ 360642 w 608020"/>
              <a:gd name="connsiteY45" fmla="*/ 291040 h 590531"/>
              <a:gd name="connsiteX46" fmla="*/ 368622 w 608020"/>
              <a:gd name="connsiteY46" fmla="*/ 328219 h 590531"/>
              <a:gd name="connsiteX47" fmla="*/ 400441 w 608020"/>
              <a:gd name="connsiteY47" fmla="*/ 335693 h 590531"/>
              <a:gd name="connsiteX48" fmla="*/ 408322 w 608020"/>
              <a:gd name="connsiteY48" fmla="*/ 302253 h 590531"/>
              <a:gd name="connsiteX49" fmla="*/ 205482 w 608020"/>
              <a:gd name="connsiteY49" fmla="*/ 279920 h 590531"/>
              <a:gd name="connsiteX50" fmla="*/ 216520 w 608020"/>
              <a:gd name="connsiteY50" fmla="*/ 281789 h 590531"/>
              <a:gd name="connsiteX51" fmla="*/ 245694 w 608020"/>
              <a:gd name="connsiteY51" fmla="*/ 322516 h 590531"/>
              <a:gd name="connsiteX52" fmla="*/ 247074 w 608020"/>
              <a:gd name="connsiteY52" fmla="*/ 328419 h 590531"/>
              <a:gd name="connsiteX53" fmla="*/ 243822 w 608020"/>
              <a:gd name="connsiteY53" fmla="*/ 333535 h 590531"/>
              <a:gd name="connsiteX54" fmla="*/ 174730 w 608020"/>
              <a:gd name="connsiteY54" fmla="*/ 382722 h 590531"/>
              <a:gd name="connsiteX55" fmla="*/ 170098 w 608020"/>
              <a:gd name="connsiteY55" fmla="*/ 384198 h 590531"/>
              <a:gd name="connsiteX56" fmla="*/ 163692 w 608020"/>
              <a:gd name="connsiteY56" fmla="*/ 380952 h 590531"/>
              <a:gd name="connsiteX57" fmla="*/ 134518 w 608020"/>
              <a:gd name="connsiteY57" fmla="*/ 340126 h 590531"/>
              <a:gd name="connsiteX58" fmla="*/ 133138 w 608020"/>
              <a:gd name="connsiteY58" fmla="*/ 334322 h 590531"/>
              <a:gd name="connsiteX59" fmla="*/ 136390 w 608020"/>
              <a:gd name="connsiteY59" fmla="*/ 329206 h 590531"/>
              <a:gd name="connsiteX60" fmla="*/ 305181 w 608020"/>
              <a:gd name="connsiteY60" fmla="*/ 238912 h 590531"/>
              <a:gd name="connsiteX61" fmla="*/ 237503 w 608020"/>
              <a:gd name="connsiteY61" fmla="*/ 253370 h 590531"/>
              <a:gd name="connsiteX62" fmla="*/ 240754 w 608020"/>
              <a:gd name="connsiteY62" fmla="*/ 268222 h 590531"/>
              <a:gd name="connsiteX63" fmla="*/ 252871 w 608020"/>
              <a:gd name="connsiteY63" fmla="*/ 285237 h 590531"/>
              <a:gd name="connsiteX64" fmla="*/ 312372 w 608020"/>
              <a:gd name="connsiteY64" fmla="*/ 272451 h 590531"/>
              <a:gd name="connsiteX65" fmla="*/ 161815 w 608020"/>
              <a:gd name="connsiteY65" fmla="*/ 232305 h 590531"/>
              <a:gd name="connsiteX66" fmla="*/ 105463 w 608020"/>
              <a:gd name="connsiteY66" fmla="*/ 272446 h 590531"/>
              <a:gd name="connsiteX67" fmla="*/ 125462 w 608020"/>
              <a:gd name="connsiteY67" fmla="*/ 300486 h 590531"/>
              <a:gd name="connsiteX68" fmla="*/ 181814 w 608020"/>
              <a:gd name="connsiteY68" fmla="*/ 260345 h 590531"/>
              <a:gd name="connsiteX69" fmla="*/ 164869 w 608020"/>
              <a:gd name="connsiteY69" fmla="*/ 213612 h 590531"/>
              <a:gd name="connsiteX70" fmla="*/ 169992 w 608020"/>
              <a:gd name="connsiteY70" fmla="*/ 216760 h 590531"/>
              <a:gd name="connsiteX71" fmla="*/ 199153 w 608020"/>
              <a:gd name="connsiteY71" fmla="*/ 257590 h 590531"/>
              <a:gd name="connsiteX72" fmla="*/ 197379 w 608020"/>
              <a:gd name="connsiteY72" fmla="*/ 268511 h 590531"/>
              <a:gd name="connsiteX73" fmla="*/ 128221 w 608020"/>
              <a:gd name="connsiteY73" fmla="*/ 317802 h 590531"/>
              <a:gd name="connsiteX74" fmla="*/ 123689 w 608020"/>
              <a:gd name="connsiteY74" fmla="*/ 319278 h 590531"/>
              <a:gd name="connsiteX75" fmla="*/ 122408 w 608020"/>
              <a:gd name="connsiteY75" fmla="*/ 319180 h 590531"/>
              <a:gd name="connsiteX76" fmla="*/ 117285 w 608020"/>
              <a:gd name="connsiteY76" fmla="*/ 316031 h 590531"/>
              <a:gd name="connsiteX77" fmla="*/ 88124 w 608020"/>
              <a:gd name="connsiteY77" fmla="*/ 275201 h 590531"/>
              <a:gd name="connsiteX78" fmla="*/ 89898 w 608020"/>
              <a:gd name="connsiteY78" fmla="*/ 264280 h 590531"/>
              <a:gd name="connsiteX79" fmla="*/ 159056 w 608020"/>
              <a:gd name="connsiteY79" fmla="*/ 214989 h 590531"/>
              <a:gd name="connsiteX80" fmla="*/ 164869 w 608020"/>
              <a:gd name="connsiteY80" fmla="*/ 213612 h 590531"/>
              <a:gd name="connsiteX81" fmla="*/ 359362 w 608020"/>
              <a:gd name="connsiteY81" fmla="*/ 208717 h 590531"/>
              <a:gd name="connsiteX82" fmla="*/ 351481 w 608020"/>
              <a:gd name="connsiteY82" fmla="*/ 242158 h 590531"/>
              <a:gd name="connsiteX83" fmla="*/ 418764 w 608020"/>
              <a:gd name="connsiteY83" fmla="*/ 257993 h 590531"/>
              <a:gd name="connsiteX84" fmla="*/ 426645 w 608020"/>
              <a:gd name="connsiteY84" fmla="*/ 224552 h 590531"/>
              <a:gd name="connsiteX85" fmla="*/ 115350 w 608020"/>
              <a:gd name="connsiteY85" fmla="*/ 167394 h 590531"/>
              <a:gd name="connsiteX86" fmla="*/ 59092 w 608020"/>
              <a:gd name="connsiteY86" fmla="*/ 207531 h 590531"/>
              <a:gd name="connsiteX87" fmla="*/ 79093 w 608020"/>
              <a:gd name="connsiteY87" fmla="*/ 235470 h 590531"/>
              <a:gd name="connsiteX88" fmla="*/ 135351 w 608020"/>
              <a:gd name="connsiteY88" fmla="*/ 195333 h 590531"/>
              <a:gd name="connsiteX89" fmla="*/ 288442 w 608020"/>
              <a:gd name="connsiteY89" fmla="*/ 160780 h 590531"/>
              <a:gd name="connsiteX90" fmla="*/ 220770 w 608020"/>
              <a:gd name="connsiteY90" fmla="*/ 175346 h 590531"/>
              <a:gd name="connsiteX91" fmla="*/ 228060 w 608020"/>
              <a:gd name="connsiteY91" fmla="*/ 208908 h 590531"/>
              <a:gd name="connsiteX92" fmla="*/ 295633 w 608020"/>
              <a:gd name="connsiteY92" fmla="*/ 194440 h 590531"/>
              <a:gd name="connsiteX93" fmla="*/ 112592 w 608020"/>
              <a:gd name="connsiteY93" fmla="*/ 150080 h 590531"/>
              <a:gd name="connsiteX94" fmla="*/ 123627 w 608020"/>
              <a:gd name="connsiteY94" fmla="*/ 151851 h 590531"/>
              <a:gd name="connsiteX95" fmla="*/ 152790 w 608020"/>
              <a:gd name="connsiteY95" fmla="*/ 192676 h 590531"/>
              <a:gd name="connsiteX96" fmla="*/ 150918 w 608020"/>
              <a:gd name="connsiteY96" fmla="*/ 203596 h 590531"/>
              <a:gd name="connsiteX97" fmla="*/ 81852 w 608020"/>
              <a:gd name="connsiteY97" fmla="*/ 252882 h 590531"/>
              <a:gd name="connsiteX98" fmla="*/ 77221 w 608020"/>
              <a:gd name="connsiteY98" fmla="*/ 254358 h 590531"/>
              <a:gd name="connsiteX99" fmla="*/ 70817 w 608020"/>
              <a:gd name="connsiteY99" fmla="*/ 251013 h 590531"/>
              <a:gd name="connsiteX100" fmla="*/ 41653 w 608020"/>
              <a:gd name="connsiteY100" fmla="*/ 210286 h 590531"/>
              <a:gd name="connsiteX101" fmla="*/ 40372 w 608020"/>
              <a:gd name="connsiteY101" fmla="*/ 204383 h 590531"/>
              <a:gd name="connsiteX102" fmla="*/ 43525 w 608020"/>
              <a:gd name="connsiteY102" fmla="*/ 199268 h 590531"/>
              <a:gd name="connsiteX103" fmla="*/ 292776 w 608020"/>
              <a:gd name="connsiteY103" fmla="*/ 143753 h 590531"/>
              <a:gd name="connsiteX104" fmla="*/ 298686 w 608020"/>
              <a:gd name="connsiteY104" fmla="*/ 144835 h 590531"/>
              <a:gd name="connsiteX105" fmla="*/ 302134 w 608020"/>
              <a:gd name="connsiteY105" fmla="*/ 149855 h 590531"/>
              <a:gd name="connsiteX106" fmla="*/ 312673 w 608020"/>
              <a:gd name="connsiteY106" fmla="*/ 198869 h 590531"/>
              <a:gd name="connsiteX107" fmla="*/ 306665 w 608020"/>
              <a:gd name="connsiteY107" fmla="*/ 208219 h 590531"/>
              <a:gd name="connsiteX108" fmla="*/ 223627 w 608020"/>
              <a:gd name="connsiteY108" fmla="*/ 225935 h 590531"/>
              <a:gd name="connsiteX109" fmla="*/ 221953 w 608020"/>
              <a:gd name="connsiteY109" fmla="*/ 226132 h 590531"/>
              <a:gd name="connsiteX110" fmla="*/ 217717 w 608020"/>
              <a:gd name="connsiteY110" fmla="*/ 224853 h 590531"/>
              <a:gd name="connsiteX111" fmla="*/ 214269 w 608020"/>
              <a:gd name="connsiteY111" fmla="*/ 219931 h 590531"/>
              <a:gd name="connsiteX112" fmla="*/ 203730 w 608020"/>
              <a:gd name="connsiteY112" fmla="*/ 170917 h 590531"/>
              <a:gd name="connsiteX113" fmla="*/ 209837 w 608020"/>
              <a:gd name="connsiteY113" fmla="*/ 161567 h 590531"/>
              <a:gd name="connsiteX114" fmla="*/ 377668 w 608020"/>
              <a:gd name="connsiteY114" fmla="*/ 130979 h 590531"/>
              <a:gd name="connsiteX115" fmla="*/ 369789 w 608020"/>
              <a:gd name="connsiteY115" fmla="*/ 164435 h 590531"/>
              <a:gd name="connsiteX116" fmla="*/ 437058 w 608020"/>
              <a:gd name="connsiteY116" fmla="*/ 180277 h 590531"/>
              <a:gd name="connsiteX117" fmla="*/ 444937 w 608020"/>
              <a:gd name="connsiteY117" fmla="*/ 146822 h 590531"/>
              <a:gd name="connsiteX118" fmla="*/ 120078 w 608020"/>
              <a:gd name="connsiteY118" fmla="*/ 126591 h 590531"/>
              <a:gd name="connsiteX119" fmla="*/ 18907 w 608020"/>
              <a:gd name="connsiteY119" fmla="*/ 198685 h 590531"/>
              <a:gd name="connsiteX120" fmla="*/ 285577 w 608020"/>
              <a:gd name="connsiteY120" fmla="*/ 571647 h 590531"/>
              <a:gd name="connsiteX121" fmla="*/ 386846 w 608020"/>
              <a:gd name="connsiteY121" fmla="*/ 499553 h 590531"/>
              <a:gd name="connsiteX122" fmla="*/ 373630 w 608020"/>
              <a:gd name="connsiteY122" fmla="*/ 113858 h 590531"/>
              <a:gd name="connsiteX123" fmla="*/ 456264 w 608020"/>
              <a:gd name="connsiteY123" fmla="*/ 133341 h 590531"/>
              <a:gd name="connsiteX124" fmla="*/ 462075 w 608020"/>
              <a:gd name="connsiteY124" fmla="*/ 142787 h 590531"/>
              <a:gd name="connsiteX125" fmla="*/ 450650 w 608020"/>
              <a:gd name="connsiteY125" fmla="*/ 191593 h 590531"/>
              <a:gd name="connsiteX126" fmla="*/ 447104 w 608020"/>
              <a:gd name="connsiteY126" fmla="*/ 196513 h 590531"/>
              <a:gd name="connsiteX127" fmla="*/ 442967 w 608020"/>
              <a:gd name="connsiteY127" fmla="*/ 197694 h 590531"/>
              <a:gd name="connsiteX128" fmla="*/ 441096 w 608020"/>
              <a:gd name="connsiteY128" fmla="*/ 197399 h 590531"/>
              <a:gd name="connsiteX129" fmla="*/ 358561 w 608020"/>
              <a:gd name="connsiteY129" fmla="*/ 178014 h 590531"/>
              <a:gd name="connsiteX130" fmla="*/ 353636 w 608020"/>
              <a:gd name="connsiteY130" fmla="*/ 174472 h 590531"/>
              <a:gd name="connsiteX131" fmla="*/ 352651 w 608020"/>
              <a:gd name="connsiteY131" fmla="*/ 168568 h 590531"/>
              <a:gd name="connsiteX132" fmla="*/ 364175 w 608020"/>
              <a:gd name="connsiteY132" fmla="*/ 119762 h 590531"/>
              <a:gd name="connsiteX133" fmla="*/ 373630 w 608020"/>
              <a:gd name="connsiteY133" fmla="*/ 113858 h 590531"/>
              <a:gd name="connsiteX134" fmla="*/ 271549 w 608020"/>
              <a:gd name="connsiteY134" fmla="*/ 82790 h 590531"/>
              <a:gd name="connsiteX135" fmla="*/ 203977 w 608020"/>
              <a:gd name="connsiteY135" fmla="*/ 97246 h 590531"/>
              <a:gd name="connsiteX136" fmla="*/ 211167 w 608020"/>
              <a:gd name="connsiteY136" fmla="*/ 130878 h 590531"/>
              <a:gd name="connsiteX137" fmla="*/ 278838 w 608020"/>
              <a:gd name="connsiteY137" fmla="*/ 116422 h 590531"/>
              <a:gd name="connsiteX138" fmla="*/ 505947 w 608020"/>
              <a:gd name="connsiteY138" fmla="*/ 77217 h 590531"/>
              <a:gd name="connsiteX139" fmla="*/ 498066 w 608020"/>
              <a:gd name="connsiteY139" fmla="*/ 110953 h 590531"/>
              <a:gd name="connsiteX140" fmla="*/ 500627 w 608020"/>
              <a:gd name="connsiteY140" fmla="*/ 111838 h 590531"/>
              <a:gd name="connsiteX141" fmla="*/ 512251 w 608020"/>
              <a:gd name="connsiteY141" fmla="*/ 79479 h 590531"/>
              <a:gd name="connsiteX142" fmla="*/ 275981 w 608020"/>
              <a:gd name="connsiteY142" fmla="*/ 65777 h 590531"/>
              <a:gd name="connsiteX143" fmla="*/ 281891 w 608020"/>
              <a:gd name="connsiteY143" fmla="*/ 66859 h 590531"/>
              <a:gd name="connsiteX144" fmla="*/ 285339 w 608020"/>
              <a:gd name="connsiteY144" fmla="*/ 71776 h 590531"/>
              <a:gd name="connsiteX145" fmla="*/ 295878 w 608020"/>
              <a:gd name="connsiteY145" fmla="*/ 120749 h 590531"/>
              <a:gd name="connsiteX146" fmla="*/ 289771 w 608020"/>
              <a:gd name="connsiteY146" fmla="*/ 130091 h 590531"/>
              <a:gd name="connsiteX147" fmla="*/ 206833 w 608020"/>
              <a:gd name="connsiteY147" fmla="*/ 147890 h 590531"/>
              <a:gd name="connsiteX148" fmla="*/ 205159 w 608020"/>
              <a:gd name="connsiteY148" fmla="*/ 148087 h 590531"/>
              <a:gd name="connsiteX149" fmla="*/ 197476 w 608020"/>
              <a:gd name="connsiteY149" fmla="*/ 141892 h 590531"/>
              <a:gd name="connsiteX150" fmla="*/ 186936 w 608020"/>
              <a:gd name="connsiteY150" fmla="*/ 92919 h 590531"/>
              <a:gd name="connsiteX151" fmla="*/ 188020 w 608020"/>
              <a:gd name="connsiteY151" fmla="*/ 86920 h 590531"/>
              <a:gd name="connsiteX152" fmla="*/ 192945 w 608020"/>
              <a:gd name="connsiteY152" fmla="*/ 83577 h 590531"/>
              <a:gd name="connsiteX153" fmla="*/ 563871 w 608020"/>
              <a:gd name="connsiteY153" fmla="*/ 64136 h 590531"/>
              <a:gd name="connsiteX154" fmla="*/ 558847 w 608020"/>
              <a:gd name="connsiteY154" fmla="*/ 78200 h 590531"/>
              <a:gd name="connsiteX155" fmla="*/ 565546 w 608020"/>
              <a:gd name="connsiteY155" fmla="*/ 81249 h 590531"/>
              <a:gd name="connsiteX156" fmla="*/ 569289 w 608020"/>
              <a:gd name="connsiteY156" fmla="*/ 91773 h 590531"/>
              <a:gd name="connsiteX157" fmla="*/ 547912 w 608020"/>
              <a:gd name="connsiteY157" fmla="*/ 137115 h 590531"/>
              <a:gd name="connsiteX158" fmla="*/ 540721 w 608020"/>
              <a:gd name="connsiteY158" fmla="*/ 141639 h 590531"/>
              <a:gd name="connsiteX159" fmla="*/ 537372 w 608020"/>
              <a:gd name="connsiteY159" fmla="*/ 140852 h 590531"/>
              <a:gd name="connsiteX160" fmla="*/ 536387 w 608020"/>
              <a:gd name="connsiteY160" fmla="*/ 140361 h 590531"/>
              <a:gd name="connsiteX161" fmla="*/ 531658 w 608020"/>
              <a:gd name="connsiteY161" fmla="*/ 153540 h 590531"/>
              <a:gd name="connsiteX162" fmla="*/ 535204 w 608020"/>
              <a:gd name="connsiteY162" fmla="*/ 163966 h 590531"/>
              <a:gd name="connsiteX163" fmla="*/ 513828 w 608020"/>
              <a:gd name="connsiteY163" fmla="*/ 209307 h 590531"/>
              <a:gd name="connsiteX164" fmla="*/ 510183 w 608020"/>
              <a:gd name="connsiteY164" fmla="*/ 212947 h 590531"/>
              <a:gd name="connsiteX165" fmla="*/ 461617 w 608020"/>
              <a:gd name="connsiteY165" fmla="*/ 347693 h 590531"/>
              <a:gd name="connsiteX166" fmla="*/ 589681 w 608020"/>
              <a:gd name="connsiteY166" fmla="*/ 76332 h 590531"/>
              <a:gd name="connsiteX167" fmla="*/ 396015 w 608020"/>
              <a:gd name="connsiteY167" fmla="*/ 53386 h 590531"/>
              <a:gd name="connsiteX168" fmla="*/ 388136 w 608020"/>
              <a:gd name="connsiteY168" fmla="*/ 86842 h 590531"/>
              <a:gd name="connsiteX169" fmla="*/ 455405 w 608020"/>
              <a:gd name="connsiteY169" fmla="*/ 102684 h 590531"/>
              <a:gd name="connsiteX170" fmla="*/ 463284 w 608020"/>
              <a:gd name="connsiteY170" fmla="*/ 69228 h 590531"/>
              <a:gd name="connsiteX171" fmla="*/ 513039 w 608020"/>
              <a:gd name="connsiteY171" fmla="*/ 47317 h 590531"/>
              <a:gd name="connsiteX172" fmla="*/ 509592 w 608020"/>
              <a:gd name="connsiteY172" fmla="*/ 61873 h 590531"/>
              <a:gd name="connsiteX173" fmla="*/ 524959 w 608020"/>
              <a:gd name="connsiteY173" fmla="*/ 67381 h 590531"/>
              <a:gd name="connsiteX174" fmla="*/ 529491 w 608020"/>
              <a:gd name="connsiteY174" fmla="*/ 71414 h 590531"/>
              <a:gd name="connsiteX175" fmla="*/ 529786 w 608020"/>
              <a:gd name="connsiteY175" fmla="*/ 77413 h 590531"/>
              <a:gd name="connsiteX176" fmla="*/ 512744 w 608020"/>
              <a:gd name="connsiteY176" fmla="*/ 124525 h 590531"/>
              <a:gd name="connsiteX177" fmla="*/ 505356 w 608020"/>
              <a:gd name="connsiteY177" fmla="*/ 129738 h 590531"/>
              <a:gd name="connsiteX178" fmla="*/ 502696 w 608020"/>
              <a:gd name="connsiteY178" fmla="*/ 129247 h 590531"/>
              <a:gd name="connsiteX179" fmla="*/ 494421 w 608020"/>
              <a:gd name="connsiteY179" fmla="*/ 126296 h 590531"/>
              <a:gd name="connsiteX180" fmla="*/ 491170 w 608020"/>
              <a:gd name="connsiteY180" fmla="*/ 139967 h 590531"/>
              <a:gd name="connsiteX181" fmla="*/ 497967 w 608020"/>
              <a:gd name="connsiteY181" fmla="*/ 142426 h 590531"/>
              <a:gd name="connsiteX182" fmla="*/ 502696 w 608020"/>
              <a:gd name="connsiteY182" fmla="*/ 152458 h 590531"/>
              <a:gd name="connsiteX183" fmla="*/ 485653 w 608020"/>
              <a:gd name="connsiteY183" fmla="*/ 199669 h 590531"/>
              <a:gd name="connsiteX184" fmla="*/ 478265 w 608020"/>
              <a:gd name="connsiteY184" fmla="*/ 204881 h 590531"/>
              <a:gd name="connsiteX185" fmla="*/ 475999 w 608020"/>
              <a:gd name="connsiteY185" fmla="*/ 204488 h 590531"/>
              <a:gd name="connsiteX186" fmla="*/ 472650 w 608020"/>
              <a:gd name="connsiteY186" fmla="*/ 218454 h 590531"/>
              <a:gd name="connsiteX187" fmla="*/ 475605 w 608020"/>
              <a:gd name="connsiteY187" fmla="*/ 227601 h 590531"/>
              <a:gd name="connsiteX188" fmla="*/ 460927 w 608020"/>
              <a:gd name="connsiteY188" fmla="*/ 268320 h 590531"/>
              <a:gd name="connsiteX189" fmla="*/ 437087 w 608020"/>
              <a:gd name="connsiteY189" fmla="*/ 369232 h 590531"/>
              <a:gd name="connsiteX190" fmla="*/ 548602 w 608020"/>
              <a:gd name="connsiteY190" fmla="*/ 60103 h 590531"/>
              <a:gd name="connsiteX191" fmla="*/ 292177 w 608020"/>
              <a:gd name="connsiteY191" fmla="*/ 47219 h 590531"/>
              <a:gd name="connsiteX192" fmla="*/ 170614 w 608020"/>
              <a:gd name="connsiteY192" fmla="*/ 73283 h 590531"/>
              <a:gd name="connsiteX193" fmla="*/ 200365 w 608020"/>
              <a:gd name="connsiteY193" fmla="*/ 211766 h 590531"/>
              <a:gd name="connsiteX194" fmla="*/ 222136 w 608020"/>
              <a:gd name="connsiteY194" fmla="*/ 242256 h 590531"/>
              <a:gd name="connsiteX195" fmla="*/ 226569 w 608020"/>
              <a:gd name="connsiteY195" fmla="*/ 239601 h 590531"/>
              <a:gd name="connsiteX196" fmla="*/ 309515 w 608020"/>
              <a:gd name="connsiteY196" fmla="*/ 221798 h 590531"/>
              <a:gd name="connsiteX197" fmla="*/ 318874 w 608020"/>
              <a:gd name="connsiteY197" fmla="*/ 227896 h 590531"/>
              <a:gd name="connsiteX198" fmla="*/ 329414 w 608020"/>
              <a:gd name="connsiteY198" fmla="*/ 276877 h 590531"/>
              <a:gd name="connsiteX199" fmla="*/ 328331 w 608020"/>
              <a:gd name="connsiteY199" fmla="*/ 282779 h 590531"/>
              <a:gd name="connsiteX200" fmla="*/ 323405 w 608020"/>
              <a:gd name="connsiteY200" fmla="*/ 286221 h 590531"/>
              <a:gd name="connsiteX201" fmla="*/ 262821 w 608020"/>
              <a:gd name="connsiteY201" fmla="*/ 299204 h 590531"/>
              <a:gd name="connsiteX202" fmla="*/ 271687 w 608020"/>
              <a:gd name="connsiteY202" fmla="*/ 311597 h 590531"/>
              <a:gd name="connsiteX203" fmla="*/ 326262 w 608020"/>
              <a:gd name="connsiteY203" fmla="*/ 299892 h 590531"/>
              <a:gd name="connsiteX204" fmla="*/ 332271 w 608020"/>
              <a:gd name="connsiteY204" fmla="*/ 300974 h 590531"/>
              <a:gd name="connsiteX205" fmla="*/ 335621 w 608020"/>
              <a:gd name="connsiteY205" fmla="*/ 305892 h 590531"/>
              <a:gd name="connsiteX206" fmla="*/ 346161 w 608020"/>
              <a:gd name="connsiteY206" fmla="*/ 354873 h 590531"/>
              <a:gd name="connsiteX207" fmla="*/ 345078 w 608020"/>
              <a:gd name="connsiteY207" fmla="*/ 360774 h 590531"/>
              <a:gd name="connsiteX208" fmla="*/ 340152 w 608020"/>
              <a:gd name="connsiteY208" fmla="*/ 364216 h 590531"/>
              <a:gd name="connsiteX209" fmla="*/ 313456 w 608020"/>
              <a:gd name="connsiteY209" fmla="*/ 369921 h 590531"/>
              <a:gd name="connsiteX210" fmla="*/ 322322 w 608020"/>
              <a:gd name="connsiteY210" fmla="*/ 382314 h 590531"/>
              <a:gd name="connsiteX211" fmla="*/ 343009 w 608020"/>
              <a:gd name="connsiteY211" fmla="*/ 377888 h 590531"/>
              <a:gd name="connsiteX212" fmla="*/ 349018 w 608020"/>
              <a:gd name="connsiteY212" fmla="*/ 378970 h 590531"/>
              <a:gd name="connsiteX213" fmla="*/ 352368 w 608020"/>
              <a:gd name="connsiteY213" fmla="*/ 383887 h 590531"/>
              <a:gd name="connsiteX214" fmla="*/ 362908 w 608020"/>
              <a:gd name="connsiteY214" fmla="*/ 432868 h 590531"/>
              <a:gd name="connsiteX215" fmla="*/ 362219 w 608020"/>
              <a:gd name="connsiteY215" fmla="*/ 438081 h 590531"/>
              <a:gd name="connsiteX216" fmla="*/ 382118 w 608020"/>
              <a:gd name="connsiteY216" fmla="*/ 465915 h 590531"/>
              <a:gd name="connsiteX217" fmla="*/ 391977 w 608020"/>
              <a:gd name="connsiteY217" fmla="*/ 36264 h 590531"/>
              <a:gd name="connsiteX218" fmla="*/ 474611 w 608020"/>
              <a:gd name="connsiteY218" fmla="*/ 55649 h 590531"/>
              <a:gd name="connsiteX219" fmla="*/ 480422 w 608020"/>
              <a:gd name="connsiteY219" fmla="*/ 65194 h 590531"/>
              <a:gd name="connsiteX220" fmla="*/ 468997 w 608020"/>
              <a:gd name="connsiteY220" fmla="*/ 113901 h 590531"/>
              <a:gd name="connsiteX221" fmla="*/ 465451 w 608020"/>
              <a:gd name="connsiteY221" fmla="*/ 118821 h 590531"/>
              <a:gd name="connsiteX222" fmla="*/ 461314 w 608020"/>
              <a:gd name="connsiteY222" fmla="*/ 120002 h 590531"/>
              <a:gd name="connsiteX223" fmla="*/ 459443 w 608020"/>
              <a:gd name="connsiteY223" fmla="*/ 119805 h 590531"/>
              <a:gd name="connsiteX224" fmla="*/ 376908 w 608020"/>
              <a:gd name="connsiteY224" fmla="*/ 100322 h 590531"/>
              <a:gd name="connsiteX225" fmla="*/ 371983 w 608020"/>
              <a:gd name="connsiteY225" fmla="*/ 96780 h 590531"/>
              <a:gd name="connsiteX226" fmla="*/ 370998 w 608020"/>
              <a:gd name="connsiteY226" fmla="*/ 90876 h 590531"/>
              <a:gd name="connsiteX227" fmla="*/ 382522 w 608020"/>
              <a:gd name="connsiteY227" fmla="*/ 42070 h 590531"/>
              <a:gd name="connsiteX228" fmla="*/ 391977 w 608020"/>
              <a:gd name="connsiteY228" fmla="*/ 36264 h 590531"/>
              <a:gd name="connsiteX229" fmla="*/ 376207 w 608020"/>
              <a:gd name="connsiteY229" fmla="*/ 17319 h 590531"/>
              <a:gd name="connsiteX230" fmla="*/ 337295 w 608020"/>
              <a:gd name="connsiteY230" fmla="*/ 182161 h 590531"/>
              <a:gd name="connsiteX231" fmla="*/ 343108 w 608020"/>
              <a:gd name="connsiteY231" fmla="*/ 209111 h 590531"/>
              <a:gd name="connsiteX232" fmla="*/ 345866 w 608020"/>
              <a:gd name="connsiteY232" fmla="*/ 197505 h 590531"/>
              <a:gd name="connsiteX233" fmla="*/ 349412 w 608020"/>
              <a:gd name="connsiteY233" fmla="*/ 192587 h 590531"/>
              <a:gd name="connsiteX234" fmla="*/ 355323 w 608020"/>
              <a:gd name="connsiteY234" fmla="*/ 191604 h 590531"/>
              <a:gd name="connsiteX235" fmla="*/ 437974 w 608020"/>
              <a:gd name="connsiteY235" fmla="*/ 211078 h 590531"/>
              <a:gd name="connsiteX236" fmla="*/ 442899 w 608020"/>
              <a:gd name="connsiteY236" fmla="*/ 214520 h 590531"/>
              <a:gd name="connsiteX237" fmla="*/ 443786 w 608020"/>
              <a:gd name="connsiteY237" fmla="*/ 220520 h 590531"/>
              <a:gd name="connsiteX238" fmla="*/ 432359 w 608020"/>
              <a:gd name="connsiteY238" fmla="*/ 269304 h 590531"/>
              <a:gd name="connsiteX239" fmla="*/ 424675 w 608020"/>
              <a:gd name="connsiteY239" fmla="*/ 275304 h 590531"/>
              <a:gd name="connsiteX240" fmla="*/ 422803 w 608020"/>
              <a:gd name="connsiteY240" fmla="*/ 275107 h 590531"/>
              <a:gd name="connsiteX241" fmla="*/ 353747 w 608020"/>
              <a:gd name="connsiteY241" fmla="*/ 258878 h 590531"/>
              <a:gd name="connsiteX242" fmla="*/ 356998 w 608020"/>
              <a:gd name="connsiteY242" fmla="*/ 274025 h 590531"/>
              <a:gd name="connsiteX243" fmla="*/ 419651 w 608020"/>
              <a:gd name="connsiteY243" fmla="*/ 288680 h 590531"/>
              <a:gd name="connsiteX244" fmla="*/ 424576 w 608020"/>
              <a:gd name="connsiteY244" fmla="*/ 292221 h 590531"/>
              <a:gd name="connsiteX245" fmla="*/ 425463 w 608020"/>
              <a:gd name="connsiteY245" fmla="*/ 298220 h 590531"/>
              <a:gd name="connsiteX246" fmla="*/ 414036 w 608020"/>
              <a:gd name="connsiteY246" fmla="*/ 346906 h 590531"/>
              <a:gd name="connsiteX247" fmla="*/ 406352 w 608020"/>
              <a:gd name="connsiteY247" fmla="*/ 353004 h 590531"/>
              <a:gd name="connsiteX248" fmla="*/ 404480 w 608020"/>
              <a:gd name="connsiteY248" fmla="*/ 352807 h 590531"/>
              <a:gd name="connsiteX249" fmla="*/ 372365 w 608020"/>
              <a:gd name="connsiteY249" fmla="*/ 345234 h 590531"/>
              <a:gd name="connsiteX250" fmla="*/ 375616 w 608020"/>
              <a:gd name="connsiteY250" fmla="*/ 360282 h 590531"/>
              <a:gd name="connsiteX251" fmla="*/ 401328 w 608020"/>
              <a:gd name="connsiteY251" fmla="*/ 366380 h 590531"/>
              <a:gd name="connsiteX252" fmla="*/ 407140 w 608020"/>
              <a:gd name="connsiteY252" fmla="*/ 375822 h 590531"/>
              <a:gd name="connsiteX253" fmla="*/ 395614 w 608020"/>
              <a:gd name="connsiteY253" fmla="*/ 424606 h 590531"/>
              <a:gd name="connsiteX254" fmla="*/ 390590 w 608020"/>
              <a:gd name="connsiteY254" fmla="*/ 430213 h 590531"/>
              <a:gd name="connsiteX255" fmla="*/ 398175 w 608020"/>
              <a:gd name="connsiteY255" fmla="*/ 465522 h 590531"/>
              <a:gd name="connsiteX256" fmla="*/ 497179 w 608020"/>
              <a:gd name="connsiteY256" fmla="*/ 45842 h 590531"/>
              <a:gd name="connsiteX257" fmla="*/ 372168 w 608020"/>
              <a:gd name="connsiteY257" fmla="*/ 205 h 590531"/>
              <a:gd name="connsiteX258" fmla="*/ 417385 w 608020"/>
              <a:gd name="connsiteY258" fmla="*/ 10926 h 590531"/>
              <a:gd name="connsiteX259" fmla="*/ 419454 w 608020"/>
              <a:gd name="connsiteY259" fmla="*/ 5319 h 590531"/>
              <a:gd name="connsiteX260" fmla="*/ 429502 w 608020"/>
              <a:gd name="connsiteY260" fmla="*/ 598 h 590531"/>
              <a:gd name="connsiteX261" fmla="*/ 464572 w 608020"/>
              <a:gd name="connsiteY261" fmla="*/ 13188 h 590531"/>
              <a:gd name="connsiteX262" fmla="*/ 466247 w 608020"/>
              <a:gd name="connsiteY262" fmla="*/ 9549 h 590531"/>
              <a:gd name="connsiteX263" fmla="*/ 470778 w 608020"/>
              <a:gd name="connsiteY263" fmla="*/ 5516 h 590531"/>
              <a:gd name="connsiteX264" fmla="*/ 476787 w 608020"/>
              <a:gd name="connsiteY264" fmla="*/ 5811 h 590531"/>
              <a:gd name="connsiteX265" fmla="*/ 603473 w 608020"/>
              <a:gd name="connsiteY265" fmla="*/ 65414 h 590531"/>
              <a:gd name="connsiteX266" fmla="*/ 607315 w 608020"/>
              <a:gd name="connsiteY266" fmla="*/ 75938 h 590531"/>
              <a:gd name="connsiteX267" fmla="*/ 404973 w 608020"/>
              <a:gd name="connsiteY267" fmla="*/ 504766 h 590531"/>
              <a:gd name="connsiteX268" fmla="*/ 402411 w 608020"/>
              <a:gd name="connsiteY268" fmla="*/ 507815 h 590531"/>
              <a:gd name="connsiteX269" fmla="*/ 288335 w 608020"/>
              <a:gd name="connsiteY269" fmla="*/ 589056 h 590531"/>
              <a:gd name="connsiteX270" fmla="*/ 283804 w 608020"/>
              <a:gd name="connsiteY270" fmla="*/ 590531 h 590531"/>
              <a:gd name="connsiteX271" fmla="*/ 282523 w 608020"/>
              <a:gd name="connsiteY271" fmla="*/ 590433 h 590531"/>
              <a:gd name="connsiteX272" fmla="*/ 277400 w 608020"/>
              <a:gd name="connsiteY272" fmla="*/ 587285 h 590531"/>
              <a:gd name="connsiteX273" fmla="*/ 1470 w 608020"/>
              <a:gd name="connsiteY273" fmla="*/ 201439 h 590531"/>
              <a:gd name="connsiteX274" fmla="*/ 3342 w 608020"/>
              <a:gd name="connsiteY274" fmla="*/ 190423 h 590531"/>
              <a:gd name="connsiteX275" fmla="*/ 117320 w 608020"/>
              <a:gd name="connsiteY275" fmla="*/ 109182 h 590531"/>
              <a:gd name="connsiteX276" fmla="*/ 123230 w 608020"/>
              <a:gd name="connsiteY276" fmla="*/ 107805 h 590531"/>
              <a:gd name="connsiteX277" fmla="*/ 128353 w 608020"/>
              <a:gd name="connsiteY277" fmla="*/ 111051 h 590531"/>
              <a:gd name="connsiteX278" fmla="*/ 177313 w 608020"/>
              <a:gd name="connsiteY278" fmla="*/ 179604 h 590531"/>
              <a:gd name="connsiteX279" fmla="*/ 153572 w 608020"/>
              <a:gd name="connsiteY279" fmla="*/ 68857 h 590531"/>
              <a:gd name="connsiteX280" fmla="*/ 154655 w 608020"/>
              <a:gd name="connsiteY280" fmla="*/ 62955 h 590531"/>
              <a:gd name="connsiteX281" fmla="*/ 159581 w 608020"/>
              <a:gd name="connsiteY281" fmla="*/ 59513 h 590531"/>
              <a:gd name="connsiteX282" fmla="*/ 296610 w 608020"/>
              <a:gd name="connsiteY282" fmla="*/ 30203 h 590531"/>
              <a:gd name="connsiteX283" fmla="*/ 305969 w 608020"/>
              <a:gd name="connsiteY283" fmla="*/ 36203 h 590531"/>
              <a:gd name="connsiteX284" fmla="*/ 329611 w 608020"/>
              <a:gd name="connsiteY284" fmla="*/ 146164 h 590531"/>
              <a:gd name="connsiteX285" fmla="*/ 362613 w 608020"/>
              <a:gd name="connsiteY285" fmla="*/ 6106 h 590531"/>
              <a:gd name="connsiteX286" fmla="*/ 372168 w 608020"/>
              <a:gd name="connsiteY286" fmla="*/ 205 h 59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</a:cxnLst>
            <a:rect l="l" t="t" r="r" b="b"/>
            <a:pathLst>
              <a:path w="608020" h="590531">
                <a:moveTo>
                  <a:pt x="301111" y="427136"/>
                </a:moveTo>
                <a:lnTo>
                  <a:pt x="244858" y="467277"/>
                </a:lnTo>
                <a:lnTo>
                  <a:pt x="264857" y="495219"/>
                </a:lnTo>
                <a:lnTo>
                  <a:pt x="321110" y="455077"/>
                </a:lnTo>
                <a:close/>
                <a:moveTo>
                  <a:pt x="304263" y="408443"/>
                </a:moveTo>
                <a:cubicBezTo>
                  <a:pt x="306332" y="408738"/>
                  <a:pt x="308105" y="409918"/>
                  <a:pt x="309386" y="411591"/>
                </a:cubicBezTo>
                <a:lnTo>
                  <a:pt x="338547" y="452421"/>
                </a:lnTo>
                <a:cubicBezTo>
                  <a:pt x="341010" y="455963"/>
                  <a:pt x="340222" y="460882"/>
                  <a:pt x="336675" y="463342"/>
                </a:cubicBezTo>
                <a:lnTo>
                  <a:pt x="267615" y="512633"/>
                </a:lnTo>
                <a:cubicBezTo>
                  <a:pt x="266236" y="513617"/>
                  <a:pt x="264660" y="514109"/>
                  <a:pt x="262985" y="514109"/>
                </a:cubicBezTo>
                <a:cubicBezTo>
                  <a:pt x="262591" y="514109"/>
                  <a:pt x="262098" y="514109"/>
                  <a:pt x="261704" y="514011"/>
                </a:cubicBezTo>
                <a:cubicBezTo>
                  <a:pt x="259635" y="513617"/>
                  <a:pt x="257764" y="512535"/>
                  <a:pt x="256581" y="510764"/>
                </a:cubicBezTo>
                <a:lnTo>
                  <a:pt x="227420" y="470032"/>
                </a:lnTo>
                <a:cubicBezTo>
                  <a:pt x="224859" y="466490"/>
                  <a:pt x="225746" y="461571"/>
                  <a:pt x="229292" y="459013"/>
                </a:cubicBezTo>
                <a:lnTo>
                  <a:pt x="298352" y="409722"/>
                </a:lnTo>
                <a:cubicBezTo>
                  <a:pt x="300027" y="408541"/>
                  <a:pt x="302194" y="408049"/>
                  <a:pt x="304263" y="408443"/>
                </a:cubicBezTo>
                <a:close/>
                <a:moveTo>
                  <a:pt x="338674" y="394903"/>
                </a:moveTo>
                <a:lnTo>
                  <a:pt x="332271" y="396280"/>
                </a:lnTo>
                <a:lnTo>
                  <a:pt x="341728" y="409460"/>
                </a:lnTo>
                <a:close/>
                <a:moveTo>
                  <a:pt x="379261" y="377396"/>
                </a:moveTo>
                <a:lnTo>
                  <a:pt x="384679" y="402673"/>
                </a:lnTo>
                <a:lnTo>
                  <a:pt x="389999" y="379855"/>
                </a:lnTo>
                <a:close/>
                <a:moveTo>
                  <a:pt x="254626" y="362225"/>
                </a:moveTo>
                <a:lnTo>
                  <a:pt x="198383" y="402362"/>
                </a:lnTo>
                <a:lnTo>
                  <a:pt x="218378" y="430301"/>
                </a:lnTo>
                <a:lnTo>
                  <a:pt x="274622" y="390164"/>
                </a:lnTo>
                <a:close/>
                <a:moveTo>
                  <a:pt x="251967" y="344812"/>
                </a:moveTo>
                <a:cubicBezTo>
                  <a:pt x="255513" y="342353"/>
                  <a:pt x="260438" y="343140"/>
                  <a:pt x="262900" y="346682"/>
                </a:cubicBezTo>
                <a:lnTo>
                  <a:pt x="292056" y="387409"/>
                </a:lnTo>
                <a:cubicBezTo>
                  <a:pt x="293337" y="389180"/>
                  <a:pt x="293731" y="391246"/>
                  <a:pt x="293436" y="393312"/>
                </a:cubicBezTo>
                <a:cubicBezTo>
                  <a:pt x="293042" y="395377"/>
                  <a:pt x="291958" y="397247"/>
                  <a:pt x="290284" y="398427"/>
                </a:cubicBezTo>
                <a:lnTo>
                  <a:pt x="221136" y="447713"/>
                </a:lnTo>
                <a:cubicBezTo>
                  <a:pt x="219758" y="448697"/>
                  <a:pt x="218182" y="449189"/>
                  <a:pt x="216606" y="449189"/>
                </a:cubicBezTo>
                <a:cubicBezTo>
                  <a:pt x="214143" y="449189"/>
                  <a:pt x="211680" y="448008"/>
                  <a:pt x="210203" y="445844"/>
                </a:cubicBezTo>
                <a:lnTo>
                  <a:pt x="181047" y="405117"/>
                </a:lnTo>
                <a:cubicBezTo>
                  <a:pt x="179766" y="403346"/>
                  <a:pt x="179274" y="401280"/>
                  <a:pt x="179668" y="399214"/>
                </a:cubicBezTo>
                <a:cubicBezTo>
                  <a:pt x="179964" y="397148"/>
                  <a:pt x="181146" y="395279"/>
                  <a:pt x="182820" y="394099"/>
                </a:cubicBezTo>
                <a:close/>
                <a:moveTo>
                  <a:pt x="321928" y="316908"/>
                </a:moveTo>
                <a:lnTo>
                  <a:pt x="281735" y="325465"/>
                </a:lnTo>
                <a:lnTo>
                  <a:pt x="303506" y="355955"/>
                </a:lnTo>
                <a:lnTo>
                  <a:pt x="329119" y="350545"/>
                </a:lnTo>
                <a:close/>
                <a:moveTo>
                  <a:pt x="208241" y="297332"/>
                </a:moveTo>
                <a:lnTo>
                  <a:pt x="151963" y="337470"/>
                </a:lnTo>
                <a:lnTo>
                  <a:pt x="171971" y="365408"/>
                </a:lnTo>
                <a:lnTo>
                  <a:pt x="228249" y="325271"/>
                </a:lnTo>
                <a:close/>
                <a:moveTo>
                  <a:pt x="360642" y="291040"/>
                </a:moveTo>
                <a:lnTo>
                  <a:pt x="368622" y="328219"/>
                </a:lnTo>
                <a:lnTo>
                  <a:pt x="400441" y="335693"/>
                </a:lnTo>
                <a:lnTo>
                  <a:pt x="408322" y="302253"/>
                </a:lnTo>
                <a:close/>
                <a:moveTo>
                  <a:pt x="205482" y="279920"/>
                </a:moveTo>
                <a:cubicBezTo>
                  <a:pt x="209030" y="277362"/>
                  <a:pt x="213958" y="278247"/>
                  <a:pt x="216520" y="281789"/>
                </a:cubicBezTo>
                <a:lnTo>
                  <a:pt x="245694" y="322516"/>
                </a:lnTo>
                <a:cubicBezTo>
                  <a:pt x="246877" y="324189"/>
                  <a:pt x="247370" y="326353"/>
                  <a:pt x="247074" y="328419"/>
                </a:cubicBezTo>
                <a:cubicBezTo>
                  <a:pt x="246680" y="330485"/>
                  <a:pt x="245497" y="332256"/>
                  <a:pt x="243822" y="333535"/>
                </a:cubicBezTo>
                <a:lnTo>
                  <a:pt x="174730" y="382722"/>
                </a:lnTo>
                <a:cubicBezTo>
                  <a:pt x="173351" y="383805"/>
                  <a:pt x="171675" y="384198"/>
                  <a:pt x="170098" y="384198"/>
                </a:cubicBezTo>
                <a:cubicBezTo>
                  <a:pt x="167634" y="384198"/>
                  <a:pt x="165269" y="383116"/>
                  <a:pt x="163692" y="380952"/>
                </a:cubicBezTo>
                <a:lnTo>
                  <a:pt x="134518" y="340126"/>
                </a:lnTo>
                <a:cubicBezTo>
                  <a:pt x="133335" y="338453"/>
                  <a:pt x="132842" y="336387"/>
                  <a:pt x="133138" y="334322"/>
                </a:cubicBezTo>
                <a:cubicBezTo>
                  <a:pt x="133532" y="332256"/>
                  <a:pt x="134715" y="330386"/>
                  <a:pt x="136390" y="329206"/>
                </a:cubicBezTo>
                <a:close/>
                <a:moveTo>
                  <a:pt x="305181" y="238912"/>
                </a:moveTo>
                <a:lnTo>
                  <a:pt x="237503" y="253370"/>
                </a:lnTo>
                <a:lnTo>
                  <a:pt x="240754" y="268222"/>
                </a:lnTo>
                <a:lnTo>
                  <a:pt x="252871" y="285237"/>
                </a:lnTo>
                <a:lnTo>
                  <a:pt x="312372" y="272451"/>
                </a:lnTo>
                <a:close/>
                <a:moveTo>
                  <a:pt x="161815" y="232305"/>
                </a:moveTo>
                <a:lnTo>
                  <a:pt x="105463" y="272446"/>
                </a:lnTo>
                <a:lnTo>
                  <a:pt x="125462" y="300486"/>
                </a:lnTo>
                <a:lnTo>
                  <a:pt x="181814" y="260345"/>
                </a:lnTo>
                <a:close/>
                <a:moveTo>
                  <a:pt x="164869" y="213612"/>
                </a:moveTo>
                <a:cubicBezTo>
                  <a:pt x="166938" y="213907"/>
                  <a:pt x="168809" y="215087"/>
                  <a:pt x="169992" y="216760"/>
                </a:cubicBezTo>
                <a:lnTo>
                  <a:pt x="199153" y="257590"/>
                </a:lnTo>
                <a:cubicBezTo>
                  <a:pt x="201714" y="261132"/>
                  <a:pt x="200926" y="266051"/>
                  <a:pt x="197379" y="268511"/>
                </a:cubicBezTo>
                <a:lnTo>
                  <a:pt x="128221" y="317802"/>
                </a:lnTo>
                <a:cubicBezTo>
                  <a:pt x="126940" y="318786"/>
                  <a:pt x="125265" y="319278"/>
                  <a:pt x="123689" y="319278"/>
                </a:cubicBezTo>
                <a:cubicBezTo>
                  <a:pt x="123196" y="319278"/>
                  <a:pt x="122802" y="319278"/>
                  <a:pt x="122408" y="319180"/>
                </a:cubicBezTo>
                <a:cubicBezTo>
                  <a:pt x="120339" y="318884"/>
                  <a:pt x="118468" y="317704"/>
                  <a:pt x="117285" y="316031"/>
                </a:cubicBezTo>
                <a:lnTo>
                  <a:pt x="88124" y="275201"/>
                </a:lnTo>
                <a:cubicBezTo>
                  <a:pt x="85563" y="271659"/>
                  <a:pt x="86351" y="266740"/>
                  <a:pt x="89898" y="264280"/>
                </a:cubicBezTo>
                <a:lnTo>
                  <a:pt x="159056" y="214989"/>
                </a:lnTo>
                <a:cubicBezTo>
                  <a:pt x="160731" y="213710"/>
                  <a:pt x="162800" y="213218"/>
                  <a:pt x="164869" y="213612"/>
                </a:cubicBezTo>
                <a:close/>
                <a:moveTo>
                  <a:pt x="359362" y="208717"/>
                </a:moveTo>
                <a:lnTo>
                  <a:pt x="351481" y="242158"/>
                </a:lnTo>
                <a:lnTo>
                  <a:pt x="418764" y="257993"/>
                </a:lnTo>
                <a:lnTo>
                  <a:pt x="426645" y="224552"/>
                </a:lnTo>
                <a:close/>
                <a:moveTo>
                  <a:pt x="115350" y="167394"/>
                </a:moveTo>
                <a:lnTo>
                  <a:pt x="59092" y="207531"/>
                </a:lnTo>
                <a:lnTo>
                  <a:pt x="79093" y="235470"/>
                </a:lnTo>
                <a:lnTo>
                  <a:pt x="135351" y="195333"/>
                </a:lnTo>
                <a:close/>
                <a:moveTo>
                  <a:pt x="288442" y="160780"/>
                </a:moveTo>
                <a:lnTo>
                  <a:pt x="220770" y="175346"/>
                </a:lnTo>
                <a:lnTo>
                  <a:pt x="228060" y="208908"/>
                </a:lnTo>
                <a:lnTo>
                  <a:pt x="295633" y="194440"/>
                </a:lnTo>
                <a:close/>
                <a:moveTo>
                  <a:pt x="112592" y="150080"/>
                </a:moveTo>
                <a:cubicBezTo>
                  <a:pt x="116139" y="147522"/>
                  <a:pt x="121065" y="148309"/>
                  <a:pt x="123627" y="151851"/>
                </a:cubicBezTo>
                <a:lnTo>
                  <a:pt x="152790" y="192676"/>
                </a:lnTo>
                <a:cubicBezTo>
                  <a:pt x="155352" y="196218"/>
                  <a:pt x="154465" y="201137"/>
                  <a:pt x="150918" y="203596"/>
                </a:cubicBezTo>
                <a:lnTo>
                  <a:pt x="81852" y="252882"/>
                </a:lnTo>
                <a:cubicBezTo>
                  <a:pt x="80472" y="253866"/>
                  <a:pt x="78896" y="254358"/>
                  <a:pt x="77221" y="254358"/>
                </a:cubicBezTo>
                <a:cubicBezTo>
                  <a:pt x="74856" y="254358"/>
                  <a:pt x="72393" y="253177"/>
                  <a:pt x="70817" y="251013"/>
                </a:cubicBezTo>
                <a:lnTo>
                  <a:pt x="41653" y="210286"/>
                </a:lnTo>
                <a:cubicBezTo>
                  <a:pt x="40471" y="208613"/>
                  <a:pt x="39978" y="206449"/>
                  <a:pt x="40372" y="204383"/>
                </a:cubicBezTo>
                <a:cubicBezTo>
                  <a:pt x="40668" y="202317"/>
                  <a:pt x="41850" y="200546"/>
                  <a:pt x="43525" y="199268"/>
                </a:cubicBezTo>
                <a:close/>
                <a:moveTo>
                  <a:pt x="292776" y="143753"/>
                </a:moveTo>
                <a:cubicBezTo>
                  <a:pt x="294844" y="143359"/>
                  <a:pt x="297012" y="143753"/>
                  <a:pt x="298686" y="144835"/>
                </a:cubicBezTo>
                <a:cubicBezTo>
                  <a:pt x="300459" y="146016"/>
                  <a:pt x="301740" y="147788"/>
                  <a:pt x="302134" y="149855"/>
                </a:cubicBezTo>
                <a:lnTo>
                  <a:pt x="312673" y="198869"/>
                </a:lnTo>
                <a:cubicBezTo>
                  <a:pt x="313560" y="203101"/>
                  <a:pt x="310900" y="207235"/>
                  <a:pt x="306665" y="208219"/>
                </a:cubicBezTo>
                <a:lnTo>
                  <a:pt x="223627" y="225935"/>
                </a:lnTo>
                <a:cubicBezTo>
                  <a:pt x="223036" y="226132"/>
                  <a:pt x="222544" y="226132"/>
                  <a:pt x="221953" y="226132"/>
                </a:cubicBezTo>
                <a:cubicBezTo>
                  <a:pt x="220475" y="226132"/>
                  <a:pt x="218997" y="225738"/>
                  <a:pt x="217717" y="224853"/>
                </a:cubicBezTo>
                <a:cubicBezTo>
                  <a:pt x="215944" y="223770"/>
                  <a:pt x="214663" y="221998"/>
                  <a:pt x="214269" y="219931"/>
                </a:cubicBezTo>
                <a:lnTo>
                  <a:pt x="203730" y="170917"/>
                </a:lnTo>
                <a:cubicBezTo>
                  <a:pt x="202843" y="166685"/>
                  <a:pt x="205503" y="162453"/>
                  <a:pt x="209837" y="161567"/>
                </a:cubicBezTo>
                <a:close/>
                <a:moveTo>
                  <a:pt x="377668" y="130979"/>
                </a:moveTo>
                <a:lnTo>
                  <a:pt x="369789" y="164435"/>
                </a:lnTo>
                <a:lnTo>
                  <a:pt x="437058" y="180277"/>
                </a:lnTo>
                <a:lnTo>
                  <a:pt x="444937" y="146822"/>
                </a:lnTo>
                <a:close/>
                <a:moveTo>
                  <a:pt x="120078" y="126591"/>
                </a:moveTo>
                <a:lnTo>
                  <a:pt x="18907" y="198685"/>
                </a:lnTo>
                <a:lnTo>
                  <a:pt x="285577" y="571647"/>
                </a:lnTo>
                <a:lnTo>
                  <a:pt x="386846" y="499553"/>
                </a:lnTo>
                <a:close/>
                <a:moveTo>
                  <a:pt x="373630" y="113858"/>
                </a:moveTo>
                <a:lnTo>
                  <a:pt x="456264" y="133341"/>
                </a:lnTo>
                <a:cubicBezTo>
                  <a:pt x="460499" y="134325"/>
                  <a:pt x="463158" y="138556"/>
                  <a:pt x="462075" y="142787"/>
                </a:cubicBezTo>
                <a:lnTo>
                  <a:pt x="450650" y="191593"/>
                </a:lnTo>
                <a:cubicBezTo>
                  <a:pt x="450157" y="193660"/>
                  <a:pt x="448877" y="195332"/>
                  <a:pt x="447104" y="196513"/>
                </a:cubicBezTo>
                <a:cubicBezTo>
                  <a:pt x="445824" y="197300"/>
                  <a:pt x="444445" y="197694"/>
                  <a:pt x="442967" y="197694"/>
                </a:cubicBezTo>
                <a:cubicBezTo>
                  <a:pt x="442376" y="197694"/>
                  <a:pt x="441687" y="197596"/>
                  <a:pt x="441096" y="197399"/>
                </a:cubicBezTo>
                <a:lnTo>
                  <a:pt x="358561" y="178014"/>
                </a:lnTo>
                <a:cubicBezTo>
                  <a:pt x="356493" y="177522"/>
                  <a:pt x="354720" y="176243"/>
                  <a:pt x="353636" y="174472"/>
                </a:cubicBezTo>
                <a:cubicBezTo>
                  <a:pt x="352553" y="172701"/>
                  <a:pt x="352159" y="170536"/>
                  <a:pt x="352651" y="168568"/>
                </a:cubicBezTo>
                <a:lnTo>
                  <a:pt x="364175" y="119762"/>
                </a:lnTo>
                <a:cubicBezTo>
                  <a:pt x="365160" y="115531"/>
                  <a:pt x="369395" y="112874"/>
                  <a:pt x="373630" y="113858"/>
                </a:cubicBezTo>
                <a:close/>
                <a:moveTo>
                  <a:pt x="271549" y="82790"/>
                </a:moveTo>
                <a:lnTo>
                  <a:pt x="203977" y="97246"/>
                </a:lnTo>
                <a:lnTo>
                  <a:pt x="211167" y="130878"/>
                </a:lnTo>
                <a:lnTo>
                  <a:pt x="278838" y="116422"/>
                </a:lnTo>
                <a:close/>
                <a:moveTo>
                  <a:pt x="505947" y="77217"/>
                </a:moveTo>
                <a:lnTo>
                  <a:pt x="498066" y="110953"/>
                </a:lnTo>
                <a:lnTo>
                  <a:pt x="500627" y="111838"/>
                </a:lnTo>
                <a:lnTo>
                  <a:pt x="512251" y="79479"/>
                </a:lnTo>
                <a:close/>
                <a:moveTo>
                  <a:pt x="275981" y="65777"/>
                </a:moveTo>
                <a:cubicBezTo>
                  <a:pt x="278050" y="65384"/>
                  <a:pt x="280217" y="65777"/>
                  <a:pt x="281891" y="66859"/>
                </a:cubicBezTo>
                <a:cubicBezTo>
                  <a:pt x="283664" y="68039"/>
                  <a:pt x="284945" y="69809"/>
                  <a:pt x="285339" y="71776"/>
                </a:cubicBezTo>
                <a:lnTo>
                  <a:pt x="295878" y="120749"/>
                </a:lnTo>
                <a:cubicBezTo>
                  <a:pt x="296765" y="125076"/>
                  <a:pt x="294105" y="129206"/>
                  <a:pt x="289771" y="130091"/>
                </a:cubicBezTo>
                <a:lnTo>
                  <a:pt x="206833" y="147890"/>
                </a:lnTo>
                <a:cubicBezTo>
                  <a:pt x="206242" y="147989"/>
                  <a:pt x="205750" y="148087"/>
                  <a:pt x="205159" y="148087"/>
                </a:cubicBezTo>
                <a:cubicBezTo>
                  <a:pt x="201514" y="148087"/>
                  <a:pt x="198264" y="145530"/>
                  <a:pt x="197476" y="141892"/>
                </a:cubicBezTo>
                <a:lnTo>
                  <a:pt x="186936" y="92919"/>
                </a:lnTo>
                <a:cubicBezTo>
                  <a:pt x="186542" y="90854"/>
                  <a:pt x="186936" y="88690"/>
                  <a:pt x="188020" y="86920"/>
                </a:cubicBezTo>
                <a:cubicBezTo>
                  <a:pt x="189202" y="85248"/>
                  <a:pt x="190975" y="83970"/>
                  <a:pt x="192945" y="83577"/>
                </a:cubicBezTo>
                <a:close/>
                <a:moveTo>
                  <a:pt x="563871" y="64136"/>
                </a:moveTo>
                <a:lnTo>
                  <a:pt x="558847" y="78200"/>
                </a:lnTo>
                <a:lnTo>
                  <a:pt x="565546" y="81249"/>
                </a:lnTo>
                <a:cubicBezTo>
                  <a:pt x="569388" y="83118"/>
                  <a:pt x="571161" y="87839"/>
                  <a:pt x="569289" y="91773"/>
                </a:cubicBezTo>
                <a:lnTo>
                  <a:pt x="547912" y="137115"/>
                </a:lnTo>
                <a:cubicBezTo>
                  <a:pt x="546533" y="139967"/>
                  <a:pt x="543676" y="141639"/>
                  <a:pt x="540721" y="141639"/>
                </a:cubicBezTo>
                <a:cubicBezTo>
                  <a:pt x="539638" y="141639"/>
                  <a:pt x="538455" y="141344"/>
                  <a:pt x="537372" y="140852"/>
                </a:cubicBezTo>
                <a:lnTo>
                  <a:pt x="536387" y="140361"/>
                </a:lnTo>
                <a:lnTo>
                  <a:pt x="531658" y="153540"/>
                </a:lnTo>
                <a:cubicBezTo>
                  <a:pt x="535402" y="155507"/>
                  <a:pt x="537076" y="160130"/>
                  <a:pt x="535204" y="163966"/>
                </a:cubicBezTo>
                <a:lnTo>
                  <a:pt x="513828" y="209307"/>
                </a:lnTo>
                <a:cubicBezTo>
                  <a:pt x="513039" y="210979"/>
                  <a:pt x="511759" y="212160"/>
                  <a:pt x="510183" y="212947"/>
                </a:cubicBezTo>
                <a:lnTo>
                  <a:pt x="461617" y="347693"/>
                </a:lnTo>
                <a:lnTo>
                  <a:pt x="589681" y="76332"/>
                </a:lnTo>
                <a:close/>
                <a:moveTo>
                  <a:pt x="396015" y="53386"/>
                </a:moveTo>
                <a:lnTo>
                  <a:pt x="388136" y="86842"/>
                </a:lnTo>
                <a:lnTo>
                  <a:pt x="455405" y="102684"/>
                </a:lnTo>
                <a:lnTo>
                  <a:pt x="463284" y="69228"/>
                </a:lnTo>
                <a:close/>
                <a:moveTo>
                  <a:pt x="513039" y="47317"/>
                </a:moveTo>
                <a:lnTo>
                  <a:pt x="509592" y="61873"/>
                </a:lnTo>
                <a:lnTo>
                  <a:pt x="524959" y="67381"/>
                </a:lnTo>
                <a:cubicBezTo>
                  <a:pt x="526930" y="68070"/>
                  <a:pt x="528604" y="69545"/>
                  <a:pt x="529491" y="71414"/>
                </a:cubicBezTo>
                <a:cubicBezTo>
                  <a:pt x="530378" y="73283"/>
                  <a:pt x="530476" y="75446"/>
                  <a:pt x="529786" y="77413"/>
                </a:cubicBezTo>
                <a:lnTo>
                  <a:pt x="512744" y="124525"/>
                </a:lnTo>
                <a:cubicBezTo>
                  <a:pt x="511562" y="127771"/>
                  <a:pt x="508606" y="129738"/>
                  <a:pt x="505356" y="129738"/>
                </a:cubicBezTo>
                <a:cubicBezTo>
                  <a:pt x="504469" y="129738"/>
                  <a:pt x="503582" y="129640"/>
                  <a:pt x="502696" y="129247"/>
                </a:cubicBezTo>
                <a:lnTo>
                  <a:pt x="494421" y="126296"/>
                </a:lnTo>
                <a:lnTo>
                  <a:pt x="491170" y="139967"/>
                </a:lnTo>
                <a:lnTo>
                  <a:pt x="497967" y="142426"/>
                </a:lnTo>
                <a:cubicBezTo>
                  <a:pt x="502006" y="143901"/>
                  <a:pt x="504173" y="148426"/>
                  <a:pt x="502696" y="152458"/>
                </a:cubicBezTo>
                <a:lnTo>
                  <a:pt x="485653" y="199669"/>
                </a:lnTo>
                <a:cubicBezTo>
                  <a:pt x="484471" y="202816"/>
                  <a:pt x="481516" y="204881"/>
                  <a:pt x="478265" y="204881"/>
                </a:cubicBezTo>
                <a:cubicBezTo>
                  <a:pt x="477477" y="204881"/>
                  <a:pt x="476689" y="204685"/>
                  <a:pt x="475999" y="204488"/>
                </a:cubicBezTo>
                <a:lnTo>
                  <a:pt x="472650" y="218454"/>
                </a:lnTo>
                <a:cubicBezTo>
                  <a:pt x="475507" y="220422"/>
                  <a:pt x="476787" y="224159"/>
                  <a:pt x="475605" y="227601"/>
                </a:cubicBezTo>
                <a:lnTo>
                  <a:pt x="460927" y="268320"/>
                </a:lnTo>
                <a:lnTo>
                  <a:pt x="437087" y="369232"/>
                </a:lnTo>
                <a:lnTo>
                  <a:pt x="548602" y="60103"/>
                </a:lnTo>
                <a:close/>
                <a:moveTo>
                  <a:pt x="292177" y="47219"/>
                </a:moveTo>
                <a:lnTo>
                  <a:pt x="170614" y="73283"/>
                </a:lnTo>
                <a:lnTo>
                  <a:pt x="200365" y="211766"/>
                </a:lnTo>
                <a:lnTo>
                  <a:pt x="222136" y="242256"/>
                </a:lnTo>
                <a:cubicBezTo>
                  <a:pt x="223318" y="240978"/>
                  <a:pt x="224795" y="239994"/>
                  <a:pt x="226569" y="239601"/>
                </a:cubicBezTo>
                <a:lnTo>
                  <a:pt x="309515" y="221798"/>
                </a:lnTo>
                <a:cubicBezTo>
                  <a:pt x="313751" y="220913"/>
                  <a:pt x="317987" y="223667"/>
                  <a:pt x="318874" y="227896"/>
                </a:cubicBezTo>
                <a:lnTo>
                  <a:pt x="329414" y="276877"/>
                </a:lnTo>
                <a:cubicBezTo>
                  <a:pt x="329808" y="278943"/>
                  <a:pt x="329414" y="281008"/>
                  <a:pt x="328331" y="282779"/>
                </a:cubicBezTo>
                <a:cubicBezTo>
                  <a:pt x="327149" y="284549"/>
                  <a:pt x="325375" y="285729"/>
                  <a:pt x="323405" y="286221"/>
                </a:cubicBezTo>
                <a:lnTo>
                  <a:pt x="262821" y="299204"/>
                </a:lnTo>
                <a:lnTo>
                  <a:pt x="271687" y="311597"/>
                </a:lnTo>
                <a:lnTo>
                  <a:pt x="326262" y="299892"/>
                </a:lnTo>
                <a:cubicBezTo>
                  <a:pt x="328331" y="299401"/>
                  <a:pt x="330498" y="299794"/>
                  <a:pt x="332271" y="300974"/>
                </a:cubicBezTo>
                <a:cubicBezTo>
                  <a:pt x="333946" y="302056"/>
                  <a:pt x="335227" y="303826"/>
                  <a:pt x="335621" y="305892"/>
                </a:cubicBezTo>
                <a:lnTo>
                  <a:pt x="346161" y="354873"/>
                </a:lnTo>
                <a:cubicBezTo>
                  <a:pt x="346654" y="356938"/>
                  <a:pt x="346260" y="359102"/>
                  <a:pt x="345078" y="360774"/>
                </a:cubicBezTo>
                <a:cubicBezTo>
                  <a:pt x="343994" y="362544"/>
                  <a:pt x="342122" y="363823"/>
                  <a:pt x="340152" y="364216"/>
                </a:cubicBezTo>
                <a:lnTo>
                  <a:pt x="313456" y="369921"/>
                </a:lnTo>
                <a:lnTo>
                  <a:pt x="322322" y="382314"/>
                </a:lnTo>
                <a:lnTo>
                  <a:pt x="343009" y="377888"/>
                </a:lnTo>
                <a:cubicBezTo>
                  <a:pt x="345078" y="377396"/>
                  <a:pt x="347245" y="377789"/>
                  <a:pt x="349018" y="378970"/>
                </a:cubicBezTo>
                <a:cubicBezTo>
                  <a:pt x="350693" y="380150"/>
                  <a:pt x="351974" y="381920"/>
                  <a:pt x="352368" y="383887"/>
                </a:cubicBezTo>
                <a:lnTo>
                  <a:pt x="362908" y="432868"/>
                </a:lnTo>
                <a:cubicBezTo>
                  <a:pt x="363302" y="434639"/>
                  <a:pt x="363105" y="436507"/>
                  <a:pt x="362219" y="438081"/>
                </a:cubicBezTo>
                <a:lnTo>
                  <a:pt x="382118" y="465915"/>
                </a:lnTo>
                <a:close/>
                <a:moveTo>
                  <a:pt x="391977" y="36264"/>
                </a:moveTo>
                <a:lnTo>
                  <a:pt x="474611" y="55649"/>
                </a:lnTo>
                <a:cubicBezTo>
                  <a:pt x="478846" y="56633"/>
                  <a:pt x="481505" y="60963"/>
                  <a:pt x="480422" y="65194"/>
                </a:cubicBezTo>
                <a:lnTo>
                  <a:pt x="468997" y="113901"/>
                </a:lnTo>
                <a:cubicBezTo>
                  <a:pt x="468504" y="115968"/>
                  <a:pt x="467224" y="117739"/>
                  <a:pt x="465451" y="118821"/>
                </a:cubicBezTo>
                <a:cubicBezTo>
                  <a:pt x="464171" y="119608"/>
                  <a:pt x="462792" y="120002"/>
                  <a:pt x="461314" y="120002"/>
                </a:cubicBezTo>
                <a:cubicBezTo>
                  <a:pt x="460723" y="120002"/>
                  <a:pt x="460133" y="119904"/>
                  <a:pt x="459443" y="119805"/>
                </a:cubicBezTo>
                <a:lnTo>
                  <a:pt x="376908" y="100322"/>
                </a:lnTo>
                <a:cubicBezTo>
                  <a:pt x="374840" y="99830"/>
                  <a:pt x="373067" y="98551"/>
                  <a:pt x="371983" y="96780"/>
                </a:cubicBezTo>
                <a:cubicBezTo>
                  <a:pt x="370900" y="95009"/>
                  <a:pt x="370506" y="92942"/>
                  <a:pt x="370998" y="90876"/>
                </a:cubicBezTo>
                <a:lnTo>
                  <a:pt x="382522" y="42070"/>
                </a:lnTo>
                <a:cubicBezTo>
                  <a:pt x="383507" y="37839"/>
                  <a:pt x="387742" y="35182"/>
                  <a:pt x="391977" y="36264"/>
                </a:cubicBezTo>
                <a:close/>
                <a:moveTo>
                  <a:pt x="376207" y="17319"/>
                </a:moveTo>
                <a:lnTo>
                  <a:pt x="337295" y="182161"/>
                </a:lnTo>
                <a:lnTo>
                  <a:pt x="343108" y="209111"/>
                </a:lnTo>
                <a:lnTo>
                  <a:pt x="345866" y="197505"/>
                </a:lnTo>
                <a:cubicBezTo>
                  <a:pt x="346358" y="195439"/>
                  <a:pt x="347639" y="193669"/>
                  <a:pt x="349412" y="192587"/>
                </a:cubicBezTo>
                <a:cubicBezTo>
                  <a:pt x="351185" y="191505"/>
                  <a:pt x="353254" y="191112"/>
                  <a:pt x="355323" y="191604"/>
                </a:cubicBezTo>
                <a:lnTo>
                  <a:pt x="437974" y="211078"/>
                </a:lnTo>
                <a:cubicBezTo>
                  <a:pt x="440043" y="211471"/>
                  <a:pt x="441717" y="212750"/>
                  <a:pt x="442899" y="214520"/>
                </a:cubicBezTo>
                <a:cubicBezTo>
                  <a:pt x="443983" y="216291"/>
                  <a:pt x="444279" y="218454"/>
                  <a:pt x="443786" y="220520"/>
                </a:cubicBezTo>
                <a:lnTo>
                  <a:pt x="432359" y="269304"/>
                </a:lnTo>
                <a:cubicBezTo>
                  <a:pt x="431472" y="272845"/>
                  <a:pt x="428221" y="275304"/>
                  <a:pt x="424675" y="275304"/>
                </a:cubicBezTo>
                <a:cubicBezTo>
                  <a:pt x="424084" y="275304"/>
                  <a:pt x="423493" y="275304"/>
                  <a:pt x="422803" y="275107"/>
                </a:cubicBezTo>
                <a:lnTo>
                  <a:pt x="353747" y="258878"/>
                </a:lnTo>
                <a:lnTo>
                  <a:pt x="356998" y="274025"/>
                </a:lnTo>
                <a:lnTo>
                  <a:pt x="419651" y="288680"/>
                </a:lnTo>
                <a:cubicBezTo>
                  <a:pt x="421621" y="289172"/>
                  <a:pt x="423394" y="290450"/>
                  <a:pt x="424576" y="292221"/>
                </a:cubicBezTo>
                <a:cubicBezTo>
                  <a:pt x="425660" y="293991"/>
                  <a:pt x="425956" y="296155"/>
                  <a:pt x="425463" y="298220"/>
                </a:cubicBezTo>
                <a:lnTo>
                  <a:pt x="414036" y="346906"/>
                </a:lnTo>
                <a:cubicBezTo>
                  <a:pt x="413149" y="350545"/>
                  <a:pt x="409898" y="353004"/>
                  <a:pt x="406352" y="353004"/>
                </a:cubicBezTo>
                <a:cubicBezTo>
                  <a:pt x="405761" y="353004"/>
                  <a:pt x="405071" y="352906"/>
                  <a:pt x="404480" y="352807"/>
                </a:cubicBezTo>
                <a:lnTo>
                  <a:pt x="372365" y="345234"/>
                </a:lnTo>
                <a:lnTo>
                  <a:pt x="375616" y="360282"/>
                </a:lnTo>
                <a:lnTo>
                  <a:pt x="401328" y="366380"/>
                </a:lnTo>
                <a:cubicBezTo>
                  <a:pt x="405564" y="367364"/>
                  <a:pt x="408125" y="371593"/>
                  <a:pt x="407140" y="375822"/>
                </a:cubicBezTo>
                <a:lnTo>
                  <a:pt x="395614" y="424606"/>
                </a:lnTo>
                <a:cubicBezTo>
                  <a:pt x="395023" y="427360"/>
                  <a:pt x="393053" y="429327"/>
                  <a:pt x="390590" y="430213"/>
                </a:cubicBezTo>
                <a:lnTo>
                  <a:pt x="398175" y="465522"/>
                </a:lnTo>
                <a:lnTo>
                  <a:pt x="497179" y="45842"/>
                </a:lnTo>
                <a:close/>
                <a:moveTo>
                  <a:pt x="372168" y="205"/>
                </a:moveTo>
                <a:lnTo>
                  <a:pt x="417385" y="10926"/>
                </a:lnTo>
                <a:lnTo>
                  <a:pt x="419454" y="5319"/>
                </a:lnTo>
                <a:cubicBezTo>
                  <a:pt x="420931" y="1188"/>
                  <a:pt x="425463" y="-877"/>
                  <a:pt x="429502" y="598"/>
                </a:cubicBezTo>
                <a:lnTo>
                  <a:pt x="464572" y="13188"/>
                </a:lnTo>
                <a:lnTo>
                  <a:pt x="466247" y="9549"/>
                </a:lnTo>
                <a:cubicBezTo>
                  <a:pt x="467133" y="7680"/>
                  <a:pt x="468808" y="6205"/>
                  <a:pt x="470778" y="5516"/>
                </a:cubicBezTo>
                <a:cubicBezTo>
                  <a:pt x="472748" y="4828"/>
                  <a:pt x="474916" y="4926"/>
                  <a:pt x="476787" y="5811"/>
                </a:cubicBezTo>
                <a:lnTo>
                  <a:pt x="603473" y="65414"/>
                </a:lnTo>
                <a:cubicBezTo>
                  <a:pt x="607413" y="67283"/>
                  <a:pt x="609088" y="72004"/>
                  <a:pt x="607315" y="75938"/>
                </a:cubicBezTo>
                <a:lnTo>
                  <a:pt x="404973" y="504766"/>
                </a:lnTo>
                <a:cubicBezTo>
                  <a:pt x="404382" y="505946"/>
                  <a:pt x="403495" y="506929"/>
                  <a:pt x="402411" y="507815"/>
                </a:cubicBezTo>
                <a:lnTo>
                  <a:pt x="288335" y="589056"/>
                </a:lnTo>
                <a:cubicBezTo>
                  <a:pt x="287055" y="590039"/>
                  <a:pt x="285380" y="590531"/>
                  <a:pt x="283804" y="590531"/>
                </a:cubicBezTo>
                <a:cubicBezTo>
                  <a:pt x="283311" y="590531"/>
                  <a:pt x="282917" y="590531"/>
                  <a:pt x="282523" y="590433"/>
                </a:cubicBezTo>
                <a:cubicBezTo>
                  <a:pt x="280454" y="590039"/>
                  <a:pt x="278583" y="588957"/>
                  <a:pt x="277400" y="587285"/>
                </a:cubicBezTo>
                <a:lnTo>
                  <a:pt x="1470" y="201439"/>
                </a:lnTo>
                <a:cubicBezTo>
                  <a:pt x="-1091" y="197898"/>
                  <a:pt x="-204" y="192981"/>
                  <a:pt x="3342" y="190423"/>
                </a:cubicBezTo>
                <a:lnTo>
                  <a:pt x="117320" y="109182"/>
                </a:lnTo>
                <a:cubicBezTo>
                  <a:pt x="118994" y="108002"/>
                  <a:pt x="121162" y="107510"/>
                  <a:pt x="123230" y="107805"/>
                </a:cubicBezTo>
                <a:cubicBezTo>
                  <a:pt x="125299" y="108199"/>
                  <a:pt x="127072" y="109280"/>
                  <a:pt x="128353" y="111051"/>
                </a:cubicBezTo>
                <a:lnTo>
                  <a:pt x="177313" y="179604"/>
                </a:lnTo>
                <a:lnTo>
                  <a:pt x="153572" y="68857"/>
                </a:lnTo>
                <a:cubicBezTo>
                  <a:pt x="153079" y="66791"/>
                  <a:pt x="153473" y="64627"/>
                  <a:pt x="154655" y="62955"/>
                </a:cubicBezTo>
                <a:cubicBezTo>
                  <a:pt x="155739" y="61185"/>
                  <a:pt x="157611" y="59906"/>
                  <a:pt x="159581" y="59513"/>
                </a:cubicBezTo>
                <a:lnTo>
                  <a:pt x="296610" y="30203"/>
                </a:lnTo>
                <a:cubicBezTo>
                  <a:pt x="300846" y="29220"/>
                  <a:pt x="305082" y="31974"/>
                  <a:pt x="305969" y="36203"/>
                </a:cubicBezTo>
                <a:lnTo>
                  <a:pt x="329611" y="146164"/>
                </a:lnTo>
                <a:lnTo>
                  <a:pt x="362613" y="6106"/>
                </a:lnTo>
                <a:cubicBezTo>
                  <a:pt x="363696" y="1877"/>
                  <a:pt x="367932" y="-779"/>
                  <a:pt x="372168" y="20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3" name="Oval 10">
            <a:extLst>
              <a:ext uri="{FF2B5EF4-FFF2-40B4-BE49-F238E27FC236}">
                <a16:creationId xmlns:a16="http://schemas.microsoft.com/office/drawing/2014/main" xmlns="" id="{5048E7F5-CA7A-4B6A-943A-182BD4917C8E}"/>
              </a:ext>
            </a:extLst>
          </p:cNvPr>
          <p:cNvSpPr/>
          <p:nvPr/>
        </p:nvSpPr>
        <p:spPr>
          <a:xfrm>
            <a:off x="1808886" y="3100593"/>
            <a:ext cx="291039" cy="501173"/>
          </a:xfrm>
          <a:custGeom>
            <a:avLst/>
            <a:gdLst>
              <a:gd name="connsiteX0" fmla="*/ 161806 w 352333"/>
              <a:gd name="connsiteY0" fmla="*/ 540814 h 606722"/>
              <a:gd name="connsiteX1" fmla="*/ 190456 w 352333"/>
              <a:gd name="connsiteY1" fmla="*/ 540814 h 606722"/>
              <a:gd name="connsiteX2" fmla="*/ 190456 w 352333"/>
              <a:gd name="connsiteY2" fmla="*/ 559443 h 606722"/>
              <a:gd name="connsiteX3" fmla="*/ 161806 w 352333"/>
              <a:gd name="connsiteY3" fmla="*/ 559443 h 606722"/>
              <a:gd name="connsiteX4" fmla="*/ 212 w 352333"/>
              <a:gd name="connsiteY4" fmla="*/ 340620 h 606722"/>
              <a:gd name="connsiteX5" fmla="*/ 18904 w 352333"/>
              <a:gd name="connsiteY5" fmla="*/ 340620 h 606722"/>
              <a:gd name="connsiteX6" fmla="*/ 57356 w 352333"/>
              <a:gd name="connsiteY6" fmla="*/ 379193 h 606722"/>
              <a:gd name="connsiteX7" fmla="*/ 85840 w 352333"/>
              <a:gd name="connsiteY7" fmla="*/ 379193 h 606722"/>
              <a:gd name="connsiteX8" fmla="*/ 143162 w 352333"/>
              <a:gd name="connsiteY8" fmla="*/ 436075 h 606722"/>
              <a:gd name="connsiteX9" fmla="*/ 143162 w 352333"/>
              <a:gd name="connsiteY9" fmla="*/ 554728 h 606722"/>
              <a:gd name="connsiteX10" fmla="*/ 173871 w 352333"/>
              <a:gd name="connsiteY10" fmla="*/ 588058 h 606722"/>
              <a:gd name="connsiteX11" fmla="*/ 174583 w 352333"/>
              <a:gd name="connsiteY11" fmla="*/ 588058 h 606722"/>
              <a:gd name="connsiteX12" fmla="*/ 209119 w 352333"/>
              <a:gd name="connsiteY12" fmla="*/ 554728 h 606722"/>
              <a:gd name="connsiteX13" fmla="*/ 209119 w 352333"/>
              <a:gd name="connsiteY13" fmla="*/ 436075 h 606722"/>
              <a:gd name="connsiteX14" fmla="*/ 266352 w 352333"/>
              <a:gd name="connsiteY14" fmla="*/ 379193 h 606722"/>
              <a:gd name="connsiteX15" fmla="*/ 294836 w 352333"/>
              <a:gd name="connsiteY15" fmla="*/ 379193 h 606722"/>
              <a:gd name="connsiteX16" fmla="*/ 333377 w 352333"/>
              <a:gd name="connsiteY16" fmla="*/ 340620 h 606722"/>
              <a:gd name="connsiteX17" fmla="*/ 351980 w 352333"/>
              <a:gd name="connsiteY17" fmla="*/ 340620 h 606722"/>
              <a:gd name="connsiteX18" fmla="*/ 294836 w 352333"/>
              <a:gd name="connsiteY18" fmla="*/ 397858 h 606722"/>
              <a:gd name="connsiteX19" fmla="*/ 266352 w 352333"/>
              <a:gd name="connsiteY19" fmla="*/ 397858 h 606722"/>
              <a:gd name="connsiteX20" fmla="*/ 227811 w 352333"/>
              <a:gd name="connsiteY20" fmla="*/ 436075 h 606722"/>
              <a:gd name="connsiteX21" fmla="*/ 227811 w 352333"/>
              <a:gd name="connsiteY21" fmla="*/ 554639 h 606722"/>
              <a:gd name="connsiteX22" fmla="*/ 211878 w 352333"/>
              <a:gd name="connsiteY22" fmla="*/ 591613 h 606722"/>
              <a:gd name="connsiteX23" fmla="*/ 174583 w 352333"/>
              <a:gd name="connsiteY23" fmla="*/ 606722 h 606722"/>
              <a:gd name="connsiteX24" fmla="*/ 173871 w 352333"/>
              <a:gd name="connsiteY24" fmla="*/ 606722 h 606722"/>
              <a:gd name="connsiteX25" fmla="*/ 124470 w 352333"/>
              <a:gd name="connsiteY25" fmla="*/ 554639 h 606722"/>
              <a:gd name="connsiteX26" fmla="*/ 124470 w 352333"/>
              <a:gd name="connsiteY26" fmla="*/ 436075 h 606722"/>
              <a:gd name="connsiteX27" fmla="*/ 85840 w 352333"/>
              <a:gd name="connsiteY27" fmla="*/ 397769 h 606722"/>
              <a:gd name="connsiteX28" fmla="*/ 57356 w 352333"/>
              <a:gd name="connsiteY28" fmla="*/ 397769 h 606722"/>
              <a:gd name="connsiteX29" fmla="*/ 212 w 352333"/>
              <a:gd name="connsiteY29" fmla="*/ 340620 h 606722"/>
              <a:gd name="connsiteX30" fmla="*/ 48478 w 352333"/>
              <a:gd name="connsiteY30" fmla="*/ 331940 h 606722"/>
              <a:gd name="connsiteX31" fmla="*/ 303713 w 352333"/>
              <a:gd name="connsiteY31" fmla="*/ 331940 h 606722"/>
              <a:gd name="connsiteX32" fmla="*/ 303713 w 352333"/>
              <a:gd name="connsiteY32" fmla="*/ 350569 h 606722"/>
              <a:gd name="connsiteX33" fmla="*/ 48478 w 352333"/>
              <a:gd name="connsiteY33" fmla="*/ 350569 h 606722"/>
              <a:gd name="connsiteX34" fmla="*/ 285084 w 352333"/>
              <a:gd name="connsiteY34" fmla="*/ 266102 h 606722"/>
              <a:gd name="connsiteX35" fmla="*/ 303713 w 352333"/>
              <a:gd name="connsiteY35" fmla="*/ 266102 h 606722"/>
              <a:gd name="connsiteX36" fmla="*/ 303713 w 352333"/>
              <a:gd name="connsiteY36" fmla="*/ 284731 h 606722"/>
              <a:gd name="connsiteX37" fmla="*/ 285084 w 352333"/>
              <a:gd name="connsiteY37" fmla="*/ 284731 h 606722"/>
              <a:gd name="connsiteX38" fmla="*/ 85878 w 352333"/>
              <a:gd name="connsiteY38" fmla="*/ 266102 h 606722"/>
              <a:gd name="connsiteX39" fmla="*/ 266455 w 352333"/>
              <a:gd name="connsiteY39" fmla="*/ 266102 h 606722"/>
              <a:gd name="connsiteX40" fmla="*/ 266455 w 352333"/>
              <a:gd name="connsiteY40" fmla="*/ 284731 h 606722"/>
              <a:gd name="connsiteX41" fmla="*/ 85878 w 352333"/>
              <a:gd name="connsiteY41" fmla="*/ 284731 h 606722"/>
              <a:gd name="connsiteX42" fmla="*/ 48478 w 352333"/>
              <a:gd name="connsiteY42" fmla="*/ 266102 h 606722"/>
              <a:gd name="connsiteX43" fmla="*/ 67178 w 352333"/>
              <a:gd name="connsiteY43" fmla="*/ 266102 h 606722"/>
              <a:gd name="connsiteX44" fmla="*/ 67178 w 352333"/>
              <a:gd name="connsiteY44" fmla="*/ 284731 h 606722"/>
              <a:gd name="connsiteX45" fmla="*/ 48478 w 352333"/>
              <a:gd name="connsiteY45" fmla="*/ 284731 h 606722"/>
              <a:gd name="connsiteX46" fmla="*/ 67178 w 352333"/>
              <a:gd name="connsiteY46" fmla="*/ 227503 h 606722"/>
              <a:gd name="connsiteX47" fmla="*/ 285084 w 352333"/>
              <a:gd name="connsiteY47" fmla="*/ 227503 h 606722"/>
              <a:gd name="connsiteX48" fmla="*/ 285084 w 352333"/>
              <a:gd name="connsiteY48" fmla="*/ 246203 h 606722"/>
              <a:gd name="connsiteX49" fmla="*/ 67178 w 352333"/>
              <a:gd name="connsiteY49" fmla="*/ 246203 h 606722"/>
              <a:gd name="connsiteX50" fmla="*/ 19323 w 352333"/>
              <a:gd name="connsiteY50" fmla="*/ 217809 h 606722"/>
              <a:gd name="connsiteX51" fmla="*/ 19323 w 352333"/>
              <a:gd name="connsiteY51" fmla="*/ 227502 h 606722"/>
              <a:gd name="connsiteX52" fmla="*/ 48511 w 352333"/>
              <a:gd name="connsiteY52" fmla="*/ 227502 h 606722"/>
              <a:gd name="connsiteX53" fmla="*/ 48511 w 352333"/>
              <a:gd name="connsiteY53" fmla="*/ 246175 h 606722"/>
              <a:gd name="connsiteX54" fmla="*/ 19323 w 352333"/>
              <a:gd name="connsiteY54" fmla="*/ 246175 h 606722"/>
              <a:gd name="connsiteX55" fmla="*/ 19323 w 352333"/>
              <a:gd name="connsiteY55" fmla="*/ 303529 h 606722"/>
              <a:gd name="connsiteX56" fmla="*/ 333010 w 352333"/>
              <a:gd name="connsiteY56" fmla="*/ 303529 h 606722"/>
              <a:gd name="connsiteX57" fmla="*/ 333010 w 352333"/>
              <a:gd name="connsiteY57" fmla="*/ 246175 h 606722"/>
              <a:gd name="connsiteX58" fmla="*/ 303733 w 352333"/>
              <a:gd name="connsiteY58" fmla="*/ 246175 h 606722"/>
              <a:gd name="connsiteX59" fmla="*/ 303733 w 352333"/>
              <a:gd name="connsiteY59" fmla="*/ 227502 h 606722"/>
              <a:gd name="connsiteX60" fmla="*/ 333010 w 352333"/>
              <a:gd name="connsiteY60" fmla="*/ 227502 h 606722"/>
              <a:gd name="connsiteX61" fmla="*/ 333010 w 352333"/>
              <a:gd name="connsiteY61" fmla="*/ 217809 h 606722"/>
              <a:gd name="connsiteX62" fmla="*/ 635 w 352333"/>
              <a:gd name="connsiteY62" fmla="*/ 199136 h 606722"/>
              <a:gd name="connsiteX63" fmla="*/ 351698 w 352333"/>
              <a:gd name="connsiteY63" fmla="*/ 199136 h 606722"/>
              <a:gd name="connsiteX64" fmla="*/ 351698 w 352333"/>
              <a:gd name="connsiteY64" fmla="*/ 322202 h 606722"/>
              <a:gd name="connsiteX65" fmla="*/ 635 w 352333"/>
              <a:gd name="connsiteY65" fmla="*/ 322202 h 606722"/>
              <a:gd name="connsiteX66" fmla="*/ 0 w 352333"/>
              <a:gd name="connsiteY66" fmla="*/ 0 h 606722"/>
              <a:gd name="connsiteX67" fmla="*/ 352333 w 352333"/>
              <a:gd name="connsiteY67" fmla="*/ 0 h 606722"/>
              <a:gd name="connsiteX68" fmla="*/ 352333 w 352333"/>
              <a:gd name="connsiteY68" fmla="*/ 188974 h 606722"/>
              <a:gd name="connsiteX69" fmla="*/ 333644 w 352333"/>
              <a:gd name="connsiteY69" fmla="*/ 188974 h 606722"/>
              <a:gd name="connsiteX70" fmla="*/ 333644 w 352333"/>
              <a:gd name="connsiteY70" fmla="*/ 18666 h 606722"/>
              <a:gd name="connsiteX71" fmla="*/ 313709 w 352333"/>
              <a:gd name="connsiteY71" fmla="*/ 18666 h 606722"/>
              <a:gd name="connsiteX72" fmla="*/ 313709 w 352333"/>
              <a:gd name="connsiteY72" fmla="*/ 104442 h 606722"/>
              <a:gd name="connsiteX73" fmla="*/ 295020 w 352333"/>
              <a:gd name="connsiteY73" fmla="*/ 104442 h 606722"/>
              <a:gd name="connsiteX74" fmla="*/ 295020 w 352333"/>
              <a:gd name="connsiteY74" fmla="*/ 18666 h 606722"/>
              <a:gd name="connsiteX75" fmla="*/ 285052 w 352333"/>
              <a:gd name="connsiteY75" fmla="*/ 18666 h 606722"/>
              <a:gd name="connsiteX76" fmla="*/ 285052 w 352333"/>
              <a:gd name="connsiteY76" fmla="*/ 141775 h 606722"/>
              <a:gd name="connsiteX77" fmla="*/ 266452 w 352333"/>
              <a:gd name="connsiteY77" fmla="*/ 141775 h 606722"/>
              <a:gd name="connsiteX78" fmla="*/ 266452 w 352333"/>
              <a:gd name="connsiteY78" fmla="*/ 18666 h 606722"/>
              <a:gd name="connsiteX79" fmla="*/ 256485 w 352333"/>
              <a:gd name="connsiteY79" fmla="*/ 18666 h 606722"/>
              <a:gd name="connsiteX80" fmla="*/ 256485 w 352333"/>
              <a:gd name="connsiteY80" fmla="*/ 85776 h 606722"/>
              <a:gd name="connsiteX81" fmla="*/ 237796 w 352333"/>
              <a:gd name="connsiteY81" fmla="*/ 85776 h 606722"/>
              <a:gd name="connsiteX82" fmla="*/ 237796 w 352333"/>
              <a:gd name="connsiteY82" fmla="*/ 18666 h 606722"/>
              <a:gd name="connsiteX83" fmla="*/ 227828 w 352333"/>
              <a:gd name="connsiteY83" fmla="*/ 18666 h 606722"/>
              <a:gd name="connsiteX84" fmla="*/ 227828 w 352333"/>
              <a:gd name="connsiteY84" fmla="*/ 104442 h 606722"/>
              <a:gd name="connsiteX85" fmla="*/ 209139 w 352333"/>
              <a:gd name="connsiteY85" fmla="*/ 104442 h 606722"/>
              <a:gd name="connsiteX86" fmla="*/ 209139 w 352333"/>
              <a:gd name="connsiteY86" fmla="*/ 18666 h 606722"/>
              <a:gd name="connsiteX87" fmla="*/ 199172 w 352333"/>
              <a:gd name="connsiteY87" fmla="*/ 18666 h 606722"/>
              <a:gd name="connsiteX88" fmla="*/ 199172 w 352333"/>
              <a:gd name="connsiteY88" fmla="*/ 141775 h 606722"/>
              <a:gd name="connsiteX89" fmla="*/ 180483 w 352333"/>
              <a:gd name="connsiteY89" fmla="*/ 141775 h 606722"/>
              <a:gd name="connsiteX90" fmla="*/ 180483 w 352333"/>
              <a:gd name="connsiteY90" fmla="*/ 18666 h 606722"/>
              <a:gd name="connsiteX91" fmla="*/ 171761 w 352333"/>
              <a:gd name="connsiteY91" fmla="*/ 18666 h 606722"/>
              <a:gd name="connsiteX92" fmla="*/ 171761 w 352333"/>
              <a:gd name="connsiteY92" fmla="*/ 85776 h 606722"/>
              <a:gd name="connsiteX93" fmla="*/ 153161 w 352333"/>
              <a:gd name="connsiteY93" fmla="*/ 85776 h 606722"/>
              <a:gd name="connsiteX94" fmla="*/ 153161 w 352333"/>
              <a:gd name="connsiteY94" fmla="*/ 18666 h 606722"/>
              <a:gd name="connsiteX95" fmla="*/ 143194 w 352333"/>
              <a:gd name="connsiteY95" fmla="*/ 18666 h 606722"/>
              <a:gd name="connsiteX96" fmla="*/ 143194 w 352333"/>
              <a:gd name="connsiteY96" fmla="*/ 104442 h 606722"/>
              <a:gd name="connsiteX97" fmla="*/ 124505 w 352333"/>
              <a:gd name="connsiteY97" fmla="*/ 104442 h 606722"/>
              <a:gd name="connsiteX98" fmla="*/ 124505 w 352333"/>
              <a:gd name="connsiteY98" fmla="*/ 18666 h 606722"/>
              <a:gd name="connsiteX99" fmla="*/ 114537 w 352333"/>
              <a:gd name="connsiteY99" fmla="*/ 18666 h 606722"/>
              <a:gd name="connsiteX100" fmla="*/ 114537 w 352333"/>
              <a:gd name="connsiteY100" fmla="*/ 141775 h 606722"/>
              <a:gd name="connsiteX101" fmla="*/ 95848 w 352333"/>
              <a:gd name="connsiteY101" fmla="*/ 141775 h 606722"/>
              <a:gd name="connsiteX102" fmla="*/ 95848 w 352333"/>
              <a:gd name="connsiteY102" fmla="*/ 18666 h 606722"/>
              <a:gd name="connsiteX103" fmla="*/ 85881 w 352333"/>
              <a:gd name="connsiteY103" fmla="*/ 18666 h 606722"/>
              <a:gd name="connsiteX104" fmla="*/ 85881 w 352333"/>
              <a:gd name="connsiteY104" fmla="*/ 85776 h 606722"/>
              <a:gd name="connsiteX105" fmla="*/ 67192 w 352333"/>
              <a:gd name="connsiteY105" fmla="*/ 85776 h 606722"/>
              <a:gd name="connsiteX106" fmla="*/ 67192 w 352333"/>
              <a:gd name="connsiteY106" fmla="*/ 18666 h 606722"/>
              <a:gd name="connsiteX107" fmla="*/ 57224 w 352333"/>
              <a:gd name="connsiteY107" fmla="*/ 18666 h 606722"/>
              <a:gd name="connsiteX108" fmla="*/ 57224 w 352333"/>
              <a:gd name="connsiteY108" fmla="*/ 104442 h 606722"/>
              <a:gd name="connsiteX109" fmla="*/ 38624 w 352333"/>
              <a:gd name="connsiteY109" fmla="*/ 104442 h 606722"/>
              <a:gd name="connsiteX110" fmla="*/ 38624 w 352333"/>
              <a:gd name="connsiteY110" fmla="*/ 18666 h 606722"/>
              <a:gd name="connsiteX111" fmla="*/ 18689 w 352333"/>
              <a:gd name="connsiteY111" fmla="*/ 18666 h 606722"/>
              <a:gd name="connsiteX112" fmla="*/ 18689 w 352333"/>
              <a:gd name="connsiteY112" fmla="*/ 188974 h 606722"/>
              <a:gd name="connsiteX113" fmla="*/ 0 w 352333"/>
              <a:gd name="connsiteY113" fmla="*/ 188974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352333" h="606722">
                <a:moveTo>
                  <a:pt x="161806" y="540814"/>
                </a:moveTo>
                <a:lnTo>
                  <a:pt x="190456" y="540814"/>
                </a:lnTo>
                <a:lnTo>
                  <a:pt x="190456" y="559443"/>
                </a:lnTo>
                <a:lnTo>
                  <a:pt x="161806" y="559443"/>
                </a:lnTo>
                <a:close/>
                <a:moveTo>
                  <a:pt x="212" y="340620"/>
                </a:moveTo>
                <a:lnTo>
                  <a:pt x="18904" y="340620"/>
                </a:lnTo>
                <a:cubicBezTo>
                  <a:pt x="18904" y="361773"/>
                  <a:pt x="36172" y="379193"/>
                  <a:pt x="57356" y="379193"/>
                </a:cubicBezTo>
                <a:lnTo>
                  <a:pt x="85840" y="379193"/>
                </a:lnTo>
                <a:cubicBezTo>
                  <a:pt x="117438" y="379193"/>
                  <a:pt x="143162" y="404701"/>
                  <a:pt x="143162" y="436075"/>
                </a:cubicBezTo>
                <a:lnTo>
                  <a:pt x="143162" y="554728"/>
                </a:lnTo>
                <a:cubicBezTo>
                  <a:pt x="143162" y="574015"/>
                  <a:pt x="156069" y="588058"/>
                  <a:pt x="173871" y="588058"/>
                </a:cubicBezTo>
                <a:lnTo>
                  <a:pt x="174583" y="588058"/>
                </a:lnTo>
                <a:cubicBezTo>
                  <a:pt x="193364" y="588058"/>
                  <a:pt x="209119" y="572770"/>
                  <a:pt x="209119" y="554728"/>
                </a:cubicBezTo>
                <a:lnTo>
                  <a:pt x="209119" y="436075"/>
                </a:lnTo>
                <a:cubicBezTo>
                  <a:pt x="209119" y="404701"/>
                  <a:pt x="234843" y="379193"/>
                  <a:pt x="266352" y="379193"/>
                </a:cubicBezTo>
                <a:lnTo>
                  <a:pt x="294836" y="379193"/>
                </a:lnTo>
                <a:cubicBezTo>
                  <a:pt x="316109" y="379193"/>
                  <a:pt x="333377" y="361773"/>
                  <a:pt x="333377" y="340620"/>
                </a:cubicBezTo>
                <a:lnTo>
                  <a:pt x="351980" y="340620"/>
                </a:lnTo>
                <a:cubicBezTo>
                  <a:pt x="351980" y="372972"/>
                  <a:pt x="326345" y="397858"/>
                  <a:pt x="294836" y="397858"/>
                </a:cubicBezTo>
                <a:lnTo>
                  <a:pt x="266352" y="397858"/>
                </a:lnTo>
                <a:cubicBezTo>
                  <a:pt x="245079" y="397858"/>
                  <a:pt x="227811" y="415011"/>
                  <a:pt x="227811" y="436075"/>
                </a:cubicBezTo>
                <a:lnTo>
                  <a:pt x="227811" y="554639"/>
                </a:lnTo>
                <a:cubicBezTo>
                  <a:pt x="227811" y="568593"/>
                  <a:pt x="222114" y="581658"/>
                  <a:pt x="211878" y="591613"/>
                </a:cubicBezTo>
                <a:cubicBezTo>
                  <a:pt x="201820" y="601300"/>
                  <a:pt x="188557" y="606722"/>
                  <a:pt x="174583" y="606722"/>
                </a:cubicBezTo>
                <a:lnTo>
                  <a:pt x="173871" y="606722"/>
                </a:lnTo>
                <a:cubicBezTo>
                  <a:pt x="145655" y="606722"/>
                  <a:pt x="124470" y="584325"/>
                  <a:pt x="124470" y="554639"/>
                </a:cubicBezTo>
                <a:lnTo>
                  <a:pt x="124470" y="436075"/>
                </a:lnTo>
                <a:cubicBezTo>
                  <a:pt x="124470" y="415011"/>
                  <a:pt x="107113" y="397769"/>
                  <a:pt x="85840" y="397769"/>
                </a:cubicBezTo>
                <a:lnTo>
                  <a:pt x="57356" y="397769"/>
                </a:lnTo>
                <a:cubicBezTo>
                  <a:pt x="25847" y="397769"/>
                  <a:pt x="212" y="372972"/>
                  <a:pt x="212" y="340620"/>
                </a:cubicBezTo>
                <a:close/>
                <a:moveTo>
                  <a:pt x="48478" y="331940"/>
                </a:moveTo>
                <a:lnTo>
                  <a:pt x="303713" y="331940"/>
                </a:lnTo>
                <a:lnTo>
                  <a:pt x="303713" y="350569"/>
                </a:lnTo>
                <a:lnTo>
                  <a:pt x="48478" y="350569"/>
                </a:lnTo>
                <a:close/>
                <a:moveTo>
                  <a:pt x="285084" y="266102"/>
                </a:moveTo>
                <a:lnTo>
                  <a:pt x="303713" y="266102"/>
                </a:lnTo>
                <a:lnTo>
                  <a:pt x="303713" y="284731"/>
                </a:lnTo>
                <a:lnTo>
                  <a:pt x="285084" y="284731"/>
                </a:lnTo>
                <a:close/>
                <a:moveTo>
                  <a:pt x="85878" y="266102"/>
                </a:moveTo>
                <a:lnTo>
                  <a:pt x="266455" y="266102"/>
                </a:lnTo>
                <a:lnTo>
                  <a:pt x="266455" y="284731"/>
                </a:lnTo>
                <a:lnTo>
                  <a:pt x="85878" y="284731"/>
                </a:lnTo>
                <a:close/>
                <a:moveTo>
                  <a:pt x="48478" y="266102"/>
                </a:moveTo>
                <a:lnTo>
                  <a:pt x="67178" y="266102"/>
                </a:lnTo>
                <a:lnTo>
                  <a:pt x="67178" y="284731"/>
                </a:lnTo>
                <a:lnTo>
                  <a:pt x="48478" y="284731"/>
                </a:lnTo>
                <a:close/>
                <a:moveTo>
                  <a:pt x="67178" y="227503"/>
                </a:moveTo>
                <a:lnTo>
                  <a:pt x="285084" y="227503"/>
                </a:lnTo>
                <a:lnTo>
                  <a:pt x="285084" y="246203"/>
                </a:lnTo>
                <a:lnTo>
                  <a:pt x="67178" y="246203"/>
                </a:lnTo>
                <a:close/>
                <a:moveTo>
                  <a:pt x="19323" y="217809"/>
                </a:moveTo>
                <a:lnTo>
                  <a:pt x="19323" y="227502"/>
                </a:lnTo>
                <a:lnTo>
                  <a:pt x="48511" y="227502"/>
                </a:lnTo>
                <a:lnTo>
                  <a:pt x="48511" y="246175"/>
                </a:lnTo>
                <a:lnTo>
                  <a:pt x="19323" y="246175"/>
                </a:lnTo>
                <a:lnTo>
                  <a:pt x="19323" y="303529"/>
                </a:lnTo>
                <a:lnTo>
                  <a:pt x="333010" y="303529"/>
                </a:lnTo>
                <a:lnTo>
                  <a:pt x="333010" y="246175"/>
                </a:lnTo>
                <a:lnTo>
                  <a:pt x="303733" y="246175"/>
                </a:lnTo>
                <a:lnTo>
                  <a:pt x="303733" y="227502"/>
                </a:lnTo>
                <a:lnTo>
                  <a:pt x="333010" y="227502"/>
                </a:lnTo>
                <a:lnTo>
                  <a:pt x="333010" y="217809"/>
                </a:lnTo>
                <a:close/>
                <a:moveTo>
                  <a:pt x="635" y="199136"/>
                </a:moveTo>
                <a:lnTo>
                  <a:pt x="351698" y="199136"/>
                </a:lnTo>
                <a:lnTo>
                  <a:pt x="351698" y="322202"/>
                </a:lnTo>
                <a:lnTo>
                  <a:pt x="635" y="322202"/>
                </a:lnTo>
                <a:close/>
                <a:moveTo>
                  <a:pt x="0" y="0"/>
                </a:moveTo>
                <a:lnTo>
                  <a:pt x="352333" y="0"/>
                </a:lnTo>
                <a:lnTo>
                  <a:pt x="352333" y="188974"/>
                </a:lnTo>
                <a:lnTo>
                  <a:pt x="333644" y="188974"/>
                </a:lnTo>
                <a:lnTo>
                  <a:pt x="333644" y="18666"/>
                </a:lnTo>
                <a:lnTo>
                  <a:pt x="313709" y="18666"/>
                </a:lnTo>
                <a:lnTo>
                  <a:pt x="313709" y="104442"/>
                </a:lnTo>
                <a:lnTo>
                  <a:pt x="295020" y="104442"/>
                </a:lnTo>
                <a:lnTo>
                  <a:pt x="295020" y="18666"/>
                </a:lnTo>
                <a:lnTo>
                  <a:pt x="285052" y="18666"/>
                </a:lnTo>
                <a:lnTo>
                  <a:pt x="285052" y="141775"/>
                </a:lnTo>
                <a:lnTo>
                  <a:pt x="266452" y="141775"/>
                </a:lnTo>
                <a:lnTo>
                  <a:pt x="266452" y="18666"/>
                </a:lnTo>
                <a:lnTo>
                  <a:pt x="256485" y="18666"/>
                </a:lnTo>
                <a:lnTo>
                  <a:pt x="256485" y="85776"/>
                </a:lnTo>
                <a:lnTo>
                  <a:pt x="237796" y="85776"/>
                </a:lnTo>
                <a:lnTo>
                  <a:pt x="237796" y="18666"/>
                </a:lnTo>
                <a:lnTo>
                  <a:pt x="227828" y="18666"/>
                </a:lnTo>
                <a:lnTo>
                  <a:pt x="227828" y="104442"/>
                </a:lnTo>
                <a:lnTo>
                  <a:pt x="209139" y="104442"/>
                </a:lnTo>
                <a:lnTo>
                  <a:pt x="209139" y="18666"/>
                </a:lnTo>
                <a:lnTo>
                  <a:pt x="199172" y="18666"/>
                </a:lnTo>
                <a:lnTo>
                  <a:pt x="199172" y="141775"/>
                </a:lnTo>
                <a:lnTo>
                  <a:pt x="180483" y="141775"/>
                </a:lnTo>
                <a:lnTo>
                  <a:pt x="180483" y="18666"/>
                </a:lnTo>
                <a:lnTo>
                  <a:pt x="171761" y="18666"/>
                </a:lnTo>
                <a:lnTo>
                  <a:pt x="171761" y="85776"/>
                </a:lnTo>
                <a:lnTo>
                  <a:pt x="153161" y="85776"/>
                </a:lnTo>
                <a:lnTo>
                  <a:pt x="153161" y="18666"/>
                </a:lnTo>
                <a:lnTo>
                  <a:pt x="143194" y="18666"/>
                </a:lnTo>
                <a:lnTo>
                  <a:pt x="143194" y="104442"/>
                </a:lnTo>
                <a:lnTo>
                  <a:pt x="124505" y="104442"/>
                </a:lnTo>
                <a:lnTo>
                  <a:pt x="124505" y="18666"/>
                </a:lnTo>
                <a:lnTo>
                  <a:pt x="114537" y="18666"/>
                </a:lnTo>
                <a:lnTo>
                  <a:pt x="114537" y="141775"/>
                </a:lnTo>
                <a:lnTo>
                  <a:pt x="95848" y="141775"/>
                </a:lnTo>
                <a:lnTo>
                  <a:pt x="95848" y="18666"/>
                </a:lnTo>
                <a:lnTo>
                  <a:pt x="85881" y="18666"/>
                </a:lnTo>
                <a:lnTo>
                  <a:pt x="85881" y="85776"/>
                </a:lnTo>
                <a:lnTo>
                  <a:pt x="67192" y="85776"/>
                </a:lnTo>
                <a:lnTo>
                  <a:pt x="67192" y="18666"/>
                </a:lnTo>
                <a:lnTo>
                  <a:pt x="57224" y="18666"/>
                </a:lnTo>
                <a:lnTo>
                  <a:pt x="57224" y="104442"/>
                </a:lnTo>
                <a:lnTo>
                  <a:pt x="38624" y="104442"/>
                </a:lnTo>
                <a:lnTo>
                  <a:pt x="38624" y="18666"/>
                </a:lnTo>
                <a:lnTo>
                  <a:pt x="18689" y="18666"/>
                </a:lnTo>
                <a:lnTo>
                  <a:pt x="18689" y="188974"/>
                </a:lnTo>
                <a:lnTo>
                  <a:pt x="0" y="18897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7" name="Oval 10">
            <a:extLst>
              <a:ext uri="{FF2B5EF4-FFF2-40B4-BE49-F238E27FC236}">
                <a16:creationId xmlns:a16="http://schemas.microsoft.com/office/drawing/2014/main" xmlns="" id="{8E66C379-0638-4F39-A97E-E8B68210A0CE}"/>
              </a:ext>
            </a:extLst>
          </p:cNvPr>
          <p:cNvSpPr/>
          <p:nvPr/>
        </p:nvSpPr>
        <p:spPr>
          <a:xfrm>
            <a:off x="1703819" y="3992812"/>
            <a:ext cx="501174" cy="422302"/>
          </a:xfrm>
          <a:custGeom>
            <a:avLst/>
            <a:gdLst>
              <a:gd name="connsiteX0" fmla="*/ 573831 w 606236"/>
              <a:gd name="connsiteY0" fmla="*/ 422483 h 510831"/>
              <a:gd name="connsiteX1" fmla="*/ 574554 w 606236"/>
              <a:gd name="connsiteY1" fmla="*/ 433101 h 510831"/>
              <a:gd name="connsiteX2" fmla="*/ 400080 w 606236"/>
              <a:gd name="connsiteY2" fmla="*/ 510831 h 510831"/>
              <a:gd name="connsiteX3" fmla="*/ 348874 w 606236"/>
              <a:gd name="connsiteY3" fmla="*/ 501553 h 510831"/>
              <a:gd name="connsiteX4" fmla="*/ 315734 w 606236"/>
              <a:gd name="connsiteY4" fmla="*/ 470110 h 510831"/>
              <a:gd name="connsiteX5" fmla="*/ 337621 w 606236"/>
              <a:gd name="connsiteY5" fmla="*/ 439905 h 510831"/>
              <a:gd name="connsiteX6" fmla="*/ 348048 w 606236"/>
              <a:gd name="connsiteY6" fmla="*/ 442482 h 510831"/>
              <a:gd name="connsiteX7" fmla="*/ 345570 w 606236"/>
              <a:gd name="connsiteY7" fmla="*/ 452791 h 510831"/>
              <a:gd name="connsiteX8" fmla="*/ 330807 w 606236"/>
              <a:gd name="connsiteY8" fmla="*/ 468976 h 510831"/>
              <a:gd name="connsiteX9" fmla="*/ 354861 w 606236"/>
              <a:gd name="connsiteY9" fmla="*/ 487636 h 510831"/>
              <a:gd name="connsiteX10" fmla="*/ 460268 w 606236"/>
              <a:gd name="connsiteY10" fmla="*/ 486296 h 510831"/>
              <a:gd name="connsiteX11" fmla="*/ 563094 w 606236"/>
              <a:gd name="connsiteY11" fmla="*/ 423307 h 510831"/>
              <a:gd name="connsiteX12" fmla="*/ 573831 w 606236"/>
              <a:gd name="connsiteY12" fmla="*/ 422483 h 510831"/>
              <a:gd name="connsiteX13" fmla="*/ 394365 w 606236"/>
              <a:gd name="connsiteY13" fmla="*/ 415415 h 510831"/>
              <a:gd name="connsiteX14" fmla="*/ 404359 w 606236"/>
              <a:gd name="connsiteY14" fmla="*/ 419126 h 510831"/>
              <a:gd name="connsiteX15" fmla="*/ 400547 w 606236"/>
              <a:gd name="connsiteY15" fmla="*/ 429125 h 510831"/>
              <a:gd name="connsiteX16" fmla="*/ 389110 w 606236"/>
              <a:gd name="connsiteY16" fmla="*/ 434176 h 510831"/>
              <a:gd name="connsiteX17" fmla="*/ 386225 w 606236"/>
              <a:gd name="connsiteY17" fmla="*/ 434691 h 510831"/>
              <a:gd name="connsiteX18" fmla="*/ 379219 w 606236"/>
              <a:gd name="connsiteY18" fmla="*/ 430156 h 510831"/>
              <a:gd name="connsiteX19" fmla="*/ 383237 w 606236"/>
              <a:gd name="connsiteY19" fmla="*/ 420260 h 510831"/>
              <a:gd name="connsiteX20" fmla="*/ 394365 w 606236"/>
              <a:gd name="connsiteY20" fmla="*/ 415415 h 510831"/>
              <a:gd name="connsiteX21" fmla="*/ 598700 w 606236"/>
              <a:gd name="connsiteY21" fmla="*/ 369108 h 510831"/>
              <a:gd name="connsiteX22" fmla="*/ 604180 w 606236"/>
              <a:gd name="connsiteY22" fmla="*/ 378277 h 510831"/>
              <a:gd name="connsiteX23" fmla="*/ 588980 w 606236"/>
              <a:gd name="connsiteY23" fmla="*/ 413514 h 510831"/>
              <a:gd name="connsiteX24" fmla="*/ 582569 w 606236"/>
              <a:gd name="connsiteY24" fmla="*/ 417120 h 510831"/>
              <a:gd name="connsiteX25" fmla="*/ 578536 w 606236"/>
              <a:gd name="connsiteY25" fmla="*/ 415987 h 510831"/>
              <a:gd name="connsiteX26" fmla="*/ 576158 w 606236"/>
              <a:gd name="connsiteY26" fmla="*/ 405581 h 510831"/>
              <a:gd name="connsiteX27" fmla="*/ 589497 w 606236"/>
              <a:gd name="connsiteY27" fmla="*/ 374568 h 510831"/>
              <a:gd name="connsiteX28" fmla="*/ 598700 w 606236"/>
              <a:gd name="connsiteY28" fmla="*/ 369108 h 510831"/>
              <a:gd name="connsiteX29" fmla="*/ 416578 w 606236"/>
              <a:gd name="connsiteY29" fmla="*/ 334873 h 510831"/>
              <a:gd name="connsiteX30" fmla="*/ 427212 w 606236"/>
              <a:gd name="connsiteY30" fmla="*/ 335492 h 510831"/>
              <a:gd name="connsiteX31" fmla="*/ 426593 w 606236"/>
              <a:gd name="connsiteY31" fmla="*/ 346215 h 510831"/>
              <a:gd name="connsiteX32" fmla="*/ 171674 w 606236"/>
              <a:gd name="connsiteY32" fmla="*/ 443857 h 510831"/>
              <a:gd name="connsiteX33" fmla="*/ 19486 w 606236"/>
              <a:gd name="connsiteY33" fmla="*/ 455508 h 510831"/>
              <a:gd name="connsiteX34" fmla="*/ 14427 w 606236"/>
              <a:gd name="connsiteY34" fmla="*/ 455405 h 510831"/>
              <a:gd name="connsiteX35" fmla="*/ 6993 w 606236"/>
              <a:gd name="connsiteY35" fmla="*/ 447775 h 510831"/>
              <a:gd name="connsiteX36" fmla="*/ 14634 w 606236"/>
              <a:gd name="connsiteY36" fmla="*/ 440352 h 510831"/>
              <a:gd name="connsiteX37" fmla="*/ 169712 w 606236"/>
              <a:gd name="connsiteY37" fmla="*/ 428907 h 510831"/>
              <a:gd name="connsiteX38" fmla="*/ 416578 w 606236"/>
              <a:gd name="connsiteY38" fmla="*/ 334873 h 510831"/>
              <a:gd name="connsiteX39" fmla="*/ 454477 w 606236"/>
              <a:gd name="connsiteY39" fmla="*/ 303550 h 510831"/>
              <a:gd name="connsiteX40" fmla="*/ 456027 w 606236"/>
              <a:gd name="connsiteY40" fmla="*/ 314156 h 510831"/>
              <a:gd name="connsiteX41" fmla="*/ 446207 w 606236"/>
              <a:gd name="connsiteY41" fmla="*/ 326410 h 510831"/>
              <a:gd name="connsiteX42" fmla="*/ 440522 w 606236"/>
              <a:gd name="connsiteY42" fmla="*/ 328984 h 510831"/>
              <a:gd name="connsiteX43" fmla="*/ 435560 w 606236"/>
              <a:gd name="connsiteY43" fmla="*/ 327131 h 510831"/>
              <a:gd name="connsiteX44" fmla="*/ 434837 w 606236"/>
              <a:gd name="connsiteY44" fmla="*/ 316421 h 510831"/>
              <a:gd name="connsiteX45" fmla="*/ 443830 w 606236"/>
              <a:gd name="connsiteY45" fmla="*/ 305197 h 510831"/>
              <a:gd name="connsiteX46" fmla="*/ 454477 w 606236"/>
              <a:gd name="connsiteY46" fmla="*/ 303550 h 510831"/>
              <a:gd name="connsiteX47" fmla="*/ 192922 w 606236"/>
              <a:gd name="connsiteY47" fmla="*/ 295450 h 510831"/>
              <a:gd name="connsiteX48" fmla="*/ 196019 w 606236"/>
              <a:gd name="connsiteY48" fmla="*/ 305768 h 510831"/>
              <a:gd name="connsiteX49" fmla="*/ 118687 w 606236"/>
              <a:gd name="connsiteY49" fmla="*/ 350859 h 510831"/>
              <a:gd name="connsiteX50" fmla="*/ 95250 w 606236"/>
              <a:gd name="connsiteY50" fmla="*/ 346319 h 510831"/>
              <a:gd name="connsiteX51" fmla="*/ 83170 w 606236"/>
              <a:gd name="connsiteY51" fmla="*/ 320007 h 510831"/>
              <a:gd name="connsiteX52" fmla="*/ 104542 w 606236"/>
              <a:gd name="connsiteY52" fmla="*/ 301950 h 510831"/>
              <a:gd name="connsiteX53" fmla="*/ 114351 w 606236"/>
              <a:gd name="connsiteY53" fmla="*/ 306284 h 510831"/>
              <a:gd name="connsiteX54" fmla="*/ 110014 w 606236"/>
              <a:gd name="connsiteY54" fmla="*/ 316086 h 510831"/>
              <a:gd name="connsiteX55" fmla="*/ 97315 w 606236"/>
              <a:gd name="connsiteY55" fmla="*/ 325579 h 510831"/>
              <a:gd name="connsiteX56" fmla="*/ 101651 w 606236"/>
              <a:gd name="connsiteY56" fmla="*/ 332596 h 510831"/>
              <a:gd name="connsiteX57" fmla="*/ 182700 w 606236"/>
              <a:gd name="connsiteY57" fmla="*/ 298545 h 510831"/>
              <a:gd name="connsiteX58" fmla="*/ 192922 w 606236"/>
              <a:gd name="connsiteY58" fmla="*/ 295450 h 510831"/>
              <a:gd name="connsiteX59" fmla="*/ 144519 w 606236"/>
              <a:gd name="connsiteY59" fmla="*/ 294575 h 510831"/>
              <a:gd name="connsiteX60" fmla="*/ 152579 w 606236"/>
              <a:gd name="connsiteY60" fmla="*/ 301573 h 510831"/>
              <a:gd name="connsiteX61" fmla="*/ 145552 w 606236"/>
              <a:gd name="connsiteY61" fmla="*/ 309600 h 510831"/>
              <a:gd name="connsiteX62" fmla="*/ 128812 w 606236"/>
              <a:gd name="connsiteY62" fmla="*/ 311452 h 510831"/>
              <a:gd name="connsiteX63" fmla="*/ 127675 w 606236"/>
              <a:gd name="connsiteY63" fmla="*/ 311555 h 510831"/>
              <a:gd name="connsiteX64" fmla="*/ 120235 w 606236"/>
              <a:gd name="connsiteY64" fmla="*/ 305175 h 510831"/>
              <a:gd name="connsiteX65" fmla="*/ 126539 w 606236"/>
              <a:gd name="connsiteY65" fmla="*/ 296530 h 510831"/>
              <a:gd name="connsiteX66" fmla="*/ 144519 w 606236"/>
              <a:gd name="connsiteY66" fmla="*/ 294575 h 510831"/>
              <a:gd name="connsiteX67" fmla="*/ 47392 w 606236"/>
              <a:gd name="connsiteY67" fmla="*/ 267510 h 510831"/>
              <a:gd name="connsiteX68" fmla="*/ 57406 w 606236"/>
              <a:gd name="connsiteY68" fmla="*/ 271325 h 510831"/>
              <a:gd name="connsiteX69" fmla="*/ 53483 w 606236"/>
              <a:gd name="connsiteY69" fmla="*/ 281326 h 510831"/>
              <a:gd name="connsiteX70" fmla="*/ 15491 w 606236"/>
              <a:gd name="connsiteY70" fmla="*/ 329167 h 510831"/>
              <a:gd name="connsiteX71" fmla="*/ 103760 w 606236"/>
              <a:gd name="connsiteY71" fmla="*/ 384019 h 510831"/>
              <a:gd name="connsiteX72" fmla="*/ 234668 w 606236"/>
              <a:gd name="connsiteY72" fmla="*/ 367110 h 510831"/>
              <a:gd name="connsiteX73" fmla="*/ 244991 w 606236"/>
              <a:gd name="connsiteY73" fmla="*/ 370203 h 510831"/>
              <a:gd name="connsiteX74" fmla="*/ 241894 w 606236"/>
              <a:gd name="connsiteY74" fmla="*/ 380411 h 510831"/>
              <a:gd name="connsiteX75" fmla="*/ 146295 w 606236"/>
              <a:gd name="connsiteY75" fmla="*/ 402372 h 510831"/>
              <a:gd name="connsiteX76" fmla="*/ 101592 w 606236"/>
              <a:gd name="connsiteY76" fmla="*/ 398970 h 510831"/>
              <a:gd name="connsiteX77" fmla="*/ 418 w 606236"/>
              <a:gd name="connsiteY77" fmla="*/ 331229 h 510831"/>
              <a:gd name="connsiteX78" fmla="*/ 47392 w 606236"/>
              <a:gd name="connsiteY78" fmla="*/ 267510 h 510831"/>
              <a:gd name="connsiteX79" fmla="*/ 97451 w 606236"/>
              <a:gd name="connsiteY79" fmla="*/ 254276 h 510831"/>
              <a:gd name="connsiteX80" fmla="*/ 106012 w 606236"/>
              <a:gd name="connsiteY80" fmla="*/ 260761 h 510831"/>
              <a:gd name="connsiteX81" fmla="*/ 99514 w 606236"/>
              <a:gd name="connsiteY81" fmla="*/ 269202 h 510831"/>
              <a:gd name="connsiteX82" fmla="*/ 87857 w 606236"/>
              <a:gd name="connsiteY82" fmla="*/ 271055 h 510831"/>
              <a:gd name="connsiteX83" fmla="*/ 86413 w 606236"/>
              <a:gd name="connsiteY83" fmla="*/ 271261 h 510831"/>
              <a:gd name="connsiteX84" fmla="*/ 78986 w 606236"/>
              <a:gd name="connsiteY84" fmla="*/ 265085 h 510831"/>
              <a:gd name="connsiteX85" fmla="*/ 84969 w 606236"/>
              <a:gd name="connsiteY85" fmla="*/ 256232 h 510831"/>
              <a:gd name="connsiteX86" fmla="*/ 97451 w 606236"/>
              <a:gd name="connsiteY86" fmla="*/ 254276 h 510831"/>
              <a:gd name="connsiteX87" fmla="*/ 324271 w 606236"/>
              <a:gd name="connsiteY87" fmla="*/ 247734 h 510831"/>
              <a:gd name="connsiteX88" fmla="*/ 318283 w 606236"/>
              <a:gd name="connsiteY88" fmla="*/ 249074 h 510831"/>
              <a:gd name="connsiteX89" fmla="*/ 291850 w 606236"/>
              <a:gd name="connsiteY89" fmla="*/ 287218 h 510831"/>
              <a:gd name="connsiteX90" fmla="*/ 275432 w 606236"/>
              <a:gd name="connsiteY90" fmla="*/ 331033 h 510831"/>
              <a:gd name="connsiteX91" fmla="*/ 308267 w 606236"/>
              <a:gd name="connsiteY91" fmla="*/ 320620 h 510831"/>
              <a:gd name="connsiteX92" fmla="*/ 343477 w 606236"/>
              <a:gd name="connsiteY92" fmla="*/ 266909 h 510831"/>
              <a:gd name="connsiteX93" fmla="*/ 345645 w 606236"/>
              <a:gd name="connsiteY93" fmla="*/ 231961 h 510831"/>
              <a:gd name="connsiteX94" fmla="*/ 337591 w 606236"/>
              <a:gd name="connsiteY94" fmla="*/ 239589 h 510831"/>
              <a:gd name="connsiteX95" fmla="*/ 351634 w 606236"/>
              <a:gd name="connsiteY95" fmla="*/ 253610 h 510831"/>
              <a:gd name="connsiteX96" fmla="*/ 359378 w 606236"/>
              <a:gd name="connsiteY96" fmla="*/ 245569 h 510831"/>
              <a:gd name="connsiteX97" fmla="*/ 537382 w 606236"/>
              <a:gd name="connsiteY97" fmla="*/ 184259 h 510831"/>
              <a:gd name="connsiteX98" fmla="*/ 546675 w 606236"/>
              <a:gd name="connsiteY98" fmla="*/ 189516 h 510831"/>
              <a:gd name="connsiteX99" fmla="*/ 514770 w 606236"/>
              <a:gd name="connsiteY99" fmla="*/ 297237 h 510831"/>
              <a:gd name="connsiteX100" fmla="*/ 508782 w 606236"/>
              <a:gd name="connsiteY100" fmla="*/ 300123 h 510831"/>
              <a:gd name="connsiteX101" fmla="*/ 504136 w 606236"/>
              <a:gd name="connsiteY101" fmla="*/ 298474 h 510831"/>
              <a:gd name="connsiteX102" fmla="*/ 502793 w 606236"/>
              <a:gd name="connsiteY102" fmla="*/ 287856 h 510831"/>
              <a:gd name="connsiteX103" fmla="*/ 532117 w 606236"/>
              <a:gd name="connsiteY103" fmla="*/ 193537 h 510831"/>
              <a:gd name="connsiteX104" fmla="*/ 537382 w 606236"/>
              <a:gd name="connsiteY104" fmla="*/ 184259 h 510831"/>
              <a:gd name="connsiteX105" fmla="*/ 523096 w 606236"/>
              <a:gd name="connsiteY105" fmla="*/ 150660 h 510831"/>
              <a:gd name="connsiteX106" fmla="*/ 535693 w 606236"/>
              <a:gd name="connsiteY106" fmla="*/ 165178 h 510831"/>
              <a:gd name="connsiteX107" fmla="*/ 533525 w 606236"/>
              <a:gd name="connsiteY107" fmla="*/ 175577 h 510831"/>
              <a:gd name="connsiteX108" fmla="*/ 529395 w 606236"/>
              <a:gd name="connsiteY108" fmla="*/ 176915 h 510831"/>
              <a:gd name="connsiteX109" fmla="*/ 522993 w 606236"/>
              <a:gd name="connsiteY109" fmla="*/ 173518 h 510831"/>
              <a:gd name="connsiteX110" fmla="*/ 513597 w 606236"/>
              <a:gd name="connsiteY110" fmla="*/ 162295 h 510831"/>
              <a:gd name="connsiteX111" fmla="*/ 512565 w 606236"/>
              <a:gd name="connsiteY111" fmla="*/ 151690 h 510831"/>
              <a:gd name="connsiteX112" fmla="*/ 523096 w 606236"/>
              <a:gd name="connsiteY112" fmla="*/ 150660 h 510831"/>
              <a:gd name="connsiteX113" fmla="*/ 278860 w 606236"/>
              <a:gd name="connsiteY113" fmla="*/ 150429 h 510831"/>
              <a:gd name="connsiteX114" fmla="*/ 291360 w 606236"/>
              <a:gd name="connsiteY114" fmla="*/ 153105 h 510831"/>
              <a:gd name="connsiteX115" fmla="*/ 296939 w 606236"/>
              <a:gd name="connsiteY115" fmla="*/ 162159 h 510831"/>
              <a:gd name="connsiteX116" fmla="*/ 289604 w 606236"/>
              <a:gd name="connsiteY116" fmla="*/ 168024 h 510831"/>
              <a:gd name="connsiteX117" fmla="*/ 287848 w 606236"/>
              <a:gd name="connsiteY117" fmla="*/ 167716 h 510831"/>
              <a:gd name="connsiteX118" fmla="*/ 276174 w 606236"/>
              <a:gd name="connsiteY118" fmla="*/ 165246 h 510831"/>
              <a:gd name="connsiteX119" fmla="*/ 270078 w 606236"/>
              <a:gd name="connsiteY119" fmla="*/ 156500 h 510831"/>
              <a:gd name="connsiteX120" fmla="*/ 278860 w 606236"/>
              <a:gd name="connsiteY120" fmla="*/ 150429 h 510831"/>
              <a:gd name="connsiteX121" fmla="*/ 575694 w 606236"/>
              <a:gd name="connsiteY121" fmla="*/ 15259 h 510831"/>
              <a:gd name="connsiteX122" fmla="*/ 356693 w 606236"/>
              <a:gd name="connsiteY122" fmla="*/ 221548 h 510831"/>
              <a:gd name="connsiteX123" fmla="*/ 369703 w 606236"/>
              <a:gd name="connsiteY123" fmla="*/ 234538 h 510831"/>
              <a:gd name="connsiteX124" fmla="*/ 576314 w 606236"/>
              <a:gd name="connsiteY124" fmla="*/ 15981 h 510831"/>
              <a:gd name="connsiteX125" fmla="*/ 576314 w 606236"/>
              <a:gd name="connsiteY125" fmla="*/ 15259 h 510831"/>
              <a:gd name="connsiteX126" fmla="*/ 575694 w 606236"/>
              <a:gd name="connsiteY126" fmla="*/ 15259 h 510831"/>
              <a:gd name="connsiteX127" fmla="*/ 234522 w 606236"/>
              <a:gd name="connsiteY127" fmla="*/ 9425 h 510831"/>
              <a:gd name="connsiteX128" fmla="*/ 242264 w 606236"/>
              <a:gd name="connsiteY128" fmla="*/ 16745 h 510831"/>
              <a:gd name="connsiteX129" fmla="*/ 234935 w 606236"/>
              <a:gd name="connsiteY129" fmla="*/ 24581 h 510831"/>
              <a:gd name="connsiteX130" fmla="*/ 220070 w 606236"/>
              <a:gd name="connsiteY130" fmla="*/ 25199 h 510831"/>
              <a:gd name="connsiteX131" fmla="*/ 219657 w 606236"/>
              <a:gd name="connsiteY131" fmla="*/ 25199 h 510831"/>
              <a:gd name="connsiteX132" fmla="*/ 212122 w 606236"/>
              <a:gd name="connsiteY132" fmla="*/ 18086 h 510831"/>
              <a:gd name="connsiteX133" fmla="*/ 219141 w 606236"/>
              <a:gd name="connsiteY133" fmla="*/ 10147 h 510831"/>
              <a:gd name="connsiteX134" fmla="*/ 234522 w 606236"/>
              <a:gd name="connsiteY134" fmla="*/ 9425 h 510831"/>
              <a:gd name="connsiteX135" fmla="*/ 130196 w 606236"/>
              <a:gd name="connsiteY135" fmla="*/ 7346 h 510831"/>
              <a:gd name="connsiteX136" fmla="*/ 137734 w 606236"/>
              <a:gd name="connsiteY136" fmla="*/ 14872 h 510831"/>
              <a:gd name="connsiteX137" fmla="*/ 130196 w 606236"/>
              <a:gd name="connsiteY137" fmla="*/ 22397 h 510831"/>
              <a:gd name="connsiteX138" fmla="*/ 18893 w 606236"/>
              <a:gd name="connsiteY138" fmla="*/ 80125 h 510831"/>
              <a:gd name="connsiteX139" fmla="*/ 41401 w 606236"/>
              <a:gd name="connsiteY139" fmla="*/ 112185 h 510831"/>
              <a:gd name="connsiteX140" fmla="*/ 119148 w 606236"/>
              <a:gd name="connsiteY140" fmla="*/ 128266 h 510831"/>
              <a:gd name="connsiteX141" fmla="*/ 208253 w 606236"/>
              <a:gd name="connsiteY141" fmla="*/ 146718 h 510831"/>
              <a:gd name="connsiteX142" fmla="*/ 243358 w 606236"/>
              <a:gd name="connsiteY142" fmla="*/ 191870 h 510831"/>
              <a:gd name="connsiteX143" fmla="*/ 224464 w 606236"/>
              <a:gd name="connsiteY143" fmla="*/ 235269 h 510831"/>
              <a:gd name="connsiteX144" fmla="*/ 163856 w 606236"/>
              <a:gd name="connsiteY144" fmla="*/ 262690 h 510831"/>
              <a:gd name="connsiteX145" fmla="*/ 162410 w 606236"/>
              <a:gd name="connsiteY145" fmla="*/ 262793 h 510831"/>
              <a:gd name="connsiteX146" fmla="*/ 154976 w 606236"/>
              <a:gd name="connsiteY146" fmla="*/ 256814 h 510831"/>
              <a:gd name="connsiteX147" fmla="*/ 160862 w 606236"/>
              <a:gd name="connsiteY147" fmla="*/ 247846 h 510831"/>
              <a:gd name="connsiteX148" fmla="*/ 228284 w 606236"/>
              <a:gd name="connsiteY148" fmla="*/ 193416 h 510831"/>
              <a:gd name="connsiteX149" fmla="*/ 119148 w 606236"/>
              <a:gd name="connsiteY149" fmla="*/ 143420 h 510831"/>
              <a:gd name="connsiteX150" fmla="*/ 33761 w 606236"/>
              <a:gd name="connsiteY150" fmla="*/ 125173 h 510831"/>
              <a:gd name="connsiteX151" fmla="*/ 3715 w 606236"/>
              <a:gd name="connsiteY151" fmla="*/ 80125 h 510831"/>
              <a:gd name="connsiteX152" fmla="*/ 37994 w 606236"/>
              <a:gd name="connsiteY152" fmla="*/ 29200 h 510831"/>
              <a:gd name="connsiteX153" fmla="*/ 130196 w 606236"/>
              <a:gd name="connsiteY153" fmla="*/ 7346 h 510831"/>
              <a:gd name="connsiteX154" fmla="*/ 576198 w 606236"/>
              <a:gd name="connsiteY154" fmla="*/ 1 h 510831"/>
              <a:gd name="connsiteX155" fmla="*/ 587052 w 606236"/>
              <a:gd name="connsiteY155" fmla="*/ 4640 h 510831"/>
              <a:gd name="connsiteX156" fmla="*/ 587362 w 606236"/>
              <a:gd name="connsiteY156" fmla="*/ 26290 h 510831"/>
              <a:gd name="connsiteX157" fmla="*/ 554734 w 606236"/>
              <a:gd name="connsiteY157" fmla="*/ 60826 h 510831"/>
              <a:gd name="connsiteX158" fmla="*/ 587465 w 606236"/>
              <a:gd name="connsiteY158" fmla="*/ 80208 h 510831"/>
              <a:gd name="connsiteX159" fmla="*/ 589324 w 606236"/>
              <a:gd name="connsiteY159" fmla="*/ 90723 h 510831"/>
              <a:gd name="connsiteX160" fmla="*/ 583128 w 606236"/>
              <a:gd name="connsiteY160" fmla="*/ 93919 h 510831"/>
              <a:gd name="connsiteX161" fmla="*/ 578688 w 606236"/>
              <a:gd name="connsiteY161" fmla="*/ 92476 h 510831"/>
              <a:gd name="connsiteX162" fmla="*/ 543892 w 606236"/>
              <a:gd name="connsiteY162" fmla="*/ 72270 h 510831"/>
              <a:gd name="connsiteX163" fmla="*/ 525719 w 606236"/>
              <a:gd name="connsiteY163" fmla="*/ 91548 h 510831"/>
              <a:gd name="connsiteX164" fmla="*/ 605844 w 606236"/>
              <a:gd name="connsiteY164" fmla="*/ 206600 h 510831"/>
              <a:gd name="connsiteX165" fmla="*/ 424737 w 606236"/>
              <a:gd name="connsiteY165" fmla="*/ 417424 h 510831"/>
              <a:gd name="connsiteX166" fmla="*/ 421330 w 606236"/>
              <a:gd name="connsiteY166" fmla="*/ 418249 h 510831"/>
              <a:gd name="connsiteX167" fmla="*/ 414618 w 606236"/>
              <a:gd name="connsiteY167" fmla="*/ 414126 h 510831"/>
              <a:gd name="connsiteX168" fmla="*/ 417819 w 606236"/>
              <a:gd name="connsiteY168" fmla="*/ 403919 h 510831"/>
              <a:gd name="connsiteX169" fmla="*/ 524480 w 606236"/>
              <a:gd name="connsiteY169" fmla="*/ 334435 h 510831"/>
              <a:gd name="connsiteX170" fmla="*/ 590666 w 606236"/>
              <a:gd name="connsiteY170" fmla="*/ 205259 h 510831"/>
              <a:gd name="connsiteX171" fmla="*/ 514774 w 606236"/>
              <a:gd name="connsiteY171" fmla="*/ 103198 h 510831"/>
              <a:gd name="connsiteX172" fmla="*/ 457778 w 606236"/>
              <a:gd name="connsiteY172" fmla="*/ 163404 h 510831"/>
              <a:gd name="connsiteX173" fmla="*/ 472957 w 606236"/>
              <a:gd name="connsiteY173" fmla="*/ 286187 h 510831"/>
              <a:gd name="connsiteX174" fmla="*/ 466039 w 606236"/>
              <a:gd name="connsiteY174" fmla="*/ 290517 h 510831"/>
              <a:gd name="connsiteX175" fmla="*/ 462838 w 606236"/>
              <a:gd name="connsiteY175" fmla="*/ 289692 h 510831"/>
              <a:gd name="connsiteX176" fmla="*/ 459224 w 606236"/>
              <a:gd name="connsiteY176" fmla="*/ 279589 h 510831"/>
              <a:gd name="connsiteX177" fmla="*/ 447350 w 606236"/>
              <a:gd name="connsiteY177" fmla="*/ 174435 h 510831"/>
              <a:gd name="connsiteX178" fmla="*/ 404809 w 606236"/>
              <a:gd name="connsiteY178" fmla="*/ 219486 h 510831"/>
              <a:gd name="connsiteX179" fmla="*/ 389424 w 606236"/>
              <a:gd name="connsiteY179" fmla="*/ 294435 h 510831"/>
              <a:gd name="connsiteX180" fmla="*/ 383436 w 606236"/>
              <a:gd name="connsiteY180" fmla="*/ 297321 h 510831"/>
              <a:gd name="connsiteX181" fmla="*/ 378789 w 606236"/>
              <a:gd name="connsiteY181" fmla="*/ 295672 h 510831"/>
              <a:gd name="connsiteX182" fmla="*/ 377550 w 606236"/>
              <a:gd name="connsiteY182" fmla="*/ 285053 h 510831"/>
              <a:gd name="connsiteX183" fmla="*/ 393451 w 606236"/>
              <a:gd name="connsiteY183" fmla="*/ 231548 h 510831"/>
              <a:gd name="connsiteX184" fmla="*/ 358758 w 606236"/>
              <a:gd name="connsiteY184" fmla="*/ 268249 h 510831"/>
              <a:gd name="connsiteX185" fmla="*/ 316011 w 606236"/>
              <a:gd name="connsiteY185" fmla="*/ 333610 h 510831"/>
              <a:gd name="connsiteX186" fmla="*/ 267585 w 606236"/>
              <a:gd name="connsiteY186" fmla="*/ 346497 h 510831"/>
              <a:gd name="connsiteX187" fmla="*/ 245179 w 606236"/>
              <a:gd name="connsiteY187" fmla="*/ 344125 h 510831"/>
              <a:gd name="connsiteX188" fmla="*/ 239500 w 606236"/>
              <a:gd name="connsiteY188" fmla="*/ 337115 h 510831"/>
              <a:gd name="connsiteX189" fmla="*/ 244560 w 606236"/>
              <a:gd name="connsiteY189" fmla="*/ 329589 h 510831"/>
              <a:gd name="connsiteX190" fmla="*/ 254059 w 606236"/>
              <a:gd name="connsiteY190" fmla="*/ 326290 h 510831"/>
              <a:gd name="connsiteX191" fmla="*/ 276775 w 606236"/>
              <a:gd name="connsiteY191" fmla="*/ 289280 h 510831"/>
              <a:gd name="connsiteX192" fmla="*/ 314875 w 606236"/>
              <a:gd name="connsiteY192" fmla="*/ 234332 h 510831"/>
              <a:gd name="connsiteX193" fmla="*/ 323032 w 606236"/>
              <a:gd name="connsiteY193" fmla="*/ 232476 h 510831"/>
              <a:gd name="connsiteX194" fmla="*/ 361339 w 606236"/>
              <a:gd name="connsiteY194" fmla="*/ 196393 h 510831"/>
              <a:gd name="connsiteX195" fmla="*/ 313533 w 606236"/>
              <a:gd name="connsiteY195" fmla="*/ 175053 h 510831"/>
              <a:gd name="connsiteX196" fmla="*/ 308680 w 606236"/>
              <a:gd name="connsiteY196" fmla="*/ 165466 h 510831"/>
              <a:gd name="connsiteX197" fmla="*/ 318283 w 606236"/>
              <a:gd name="connsiteY197" fmla="*/ 160620 h 510831"/>
              <a:gd name="connsiteX198" fmla="*/ 372697 w 606236"/>
              <a:gd name="connsiteY198" fmla="*/ 185672 h 510831"/>
              <a:gd name="connsiteX199" fmla="*/ 408423 w 606236"/>
              <a:gd name="connsiteY199" fmla="*/ 152064 h 510831"/>
              <a:gd name="connsiteX200" fmla="*/ 216062 w 606236"/>
              <a:gd name="connsiteY200" fmla="*/ 116703 h 510831"/>
              <a:gd name="connsiteX201" fmla="*/ 98869 w 606236"/>
              <a:gd name="connsiteY201" fmla="*/ 91239 h 510831"/>
              <a:gd name="connsiteX202" fmla="*/ 95152 w 606236"/>
              <a:gd name="connsiteY202" fmla="*/ 78558 h 510831"/>
              <a:gd name="connsiteX203" fmla="*/ 203258 w 606236"/>
              <a:gd name="connsiteY203" fmla="*/ 38971 h 510831"/>
              <a:gd name="connsiteX204" fmla="*/ 210692 w 606236"/>
              <a:gd name="connsiteY204" fmla="*/ 46600 h 510831"/>
              <a:gd name="connsiteX205" fmla="*/ 203052 w 606236"/>
              <a:gd name="connsiteY205" fmla="*/ 54022 h 510831"/>
              <a:gd name="connsiteX206" fmla="*/ 110123 w 606236"/>
              <a:gd name="connsiteY206" fmla="*/ 80311 h 510831"/>
              <a:gd name="connsiteX207" fmla="*/ 110640 w 606236"/>
              <a:gd name="connsiteY207" fmla="*/ 81754 h 510831"/>
              <a:gd name="connsiteX208" fmla="*/ 217610 w 606236"/>
              <a:gd name="connsiteY208" fmla="*/ 101651 h 510831"/>
              <a:gd name="connsiteX209" fmla="*/ 420401 w 606236"/>
              <a:gd name="connsiteY209" fmla="*/ 140723 h 510831"/>
              <a:gd name="connsiteX210" fmla="*/ 475744 w 606236"/>
              <a:gd name="connsiteY210" fmla="*/ 88558 h 510831"/>
              <a:gd name="connsiteX211" fmla="*/ 259222 w 606236"/>
              <a:gd name="connsiteY211" fmla="*/ 56084 h 510831"/>
              <a:gd name="connsiteX212" fmla="*/ 251994 w 606236"/>
              <a:gd name="connsiteY212" fmla="*/ 48249 h 510831"/>
              <a:gd name="connsiteX213" fmla="*/ 259841 w 606236"/>
              <a:gd name="connsiteY213" fmla="*/ 40929 h 510831"/>
              <a:gd name="connsiteX214" fmla="*/ 488341 w 606236"/>
              <a:gd name="connsiteY214" fmla="*/ 76806 h 510831"/>
              <a:gd name="connsiteX215" fmla="*/ 508373 w 606236"/>
              <a:gd name="connsiteY215" fmla="*/ 57837 h 510831"/>
              <a:gd name="connsiteX216" fmla="*/ 263661 w 606236"/>
              <a:gd name="connsiteY216" fmla="*/ 24125 h 510831"/>
              <a:gd name="connsiteX217" fmla="*/ 256124 w 606236"/>
              <a:gd name="connsiteY217" fmla="*/ 16600 h 510831"/>
              <a:gd name="connsiteX218" fmla="*/ 263661 w 606236"/>
              <a:gd name="connsiteY218" fmla="*/ 8970 h 510831"/>
              <a:gd name="connsiteX219" fmla="*/ 264384 w 606236"/>
              <a:gd name="connsiteY219" fmla="*/ 8970 h 510831"/>
              <a:gd name="connsiteX220" fmla="*/ 520763 w 606236"/>
              <a:gd name="connsiteY220" fmla="*/ 46187 h 510831"/>
              <a:gd name="connsiteX221" fmla="*/ 565265 w 606236"/>
              <a:gd name="connsiteY221" fmla="*/ 4331 h 510831"/>
              <a:gd name="connsiteX222" fmla="*/ 576198 w 606236"/>
              <a:gd name="connsiteY222" fmla="*/ 1 h 510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</a:cxnLst>
            <a:rect l="l" t="t" r="r" b="b"/>
            <a:pathLst>
              <a:path w="606236" h="510831">
                <a:moveTo>
                  <a:pt x="573831" y="422483"/>
                </a:moveTo>
                <a:cubicBezTo>
                  <a:pt x="576928" y="425163"/>
                  <a:pt x="577341" y="430008"/>
                  <a:pt x="574554" y="433101"/>
                </a:cubicBezTo>
                <a:cubicBezTo>
                  <a:pt x="533774" y="480316"/>
                  <a:pt x="460268" y="510831"/>
                  <a:pt x="400080" y="510831"/>
                </a:cubicBezTo>
                <a:cubicBezTo>
                  <a:pt x="381187" y="510831"/>
                  <a:pt x="363740" y="507945"/>
                  <a:pt x="348874" y="501553"/>
                </a:cubicBezTo>
                <a:cubicBezTo>
                  <a:pt x="327400" y="492378"/>
                  <a:pt x="316560" y="482069"/>
                  <a:pt x="315734" y="470110"/>
                </a:cubicBezTo>
                <a:cubicBezTo>
                  <a:pt x="314908" y="459389"/>
                  <a:pt x="322341" y="449183"/>
                  <a:pt x="337621" y="439905"/>
                </a:cubicBezTo>
                <a:cubicBezTo>
                  <a:pt x="341234" y="437740"/>
                  <a:pt x="345880" y="438874"/>
                  <a:pt x="348048" y="442482"/>
                </a:cubicBezTo>
                <a:cubicBezTo>
                  <a:pt x="350216" y="445987"/>
                  <a:pt x="349080" y="450626"/>
                  <a:pt x="345570" y="452791"/>
                </a:cubicBezTo>
                <a:cubicBezTo>
                  <a:pt x="335865" y="458667"/>
                  <a:pt x="330497" y="464647"/>
                  <a:pt x="330807" y="468976"/>
                </a:cubicBezTo>
                <a:cubicBezTo>
                  <a:pt x="331013" y="471554"/>
                  <a:pt x="333697" y="478564"/>
                  <a:pt x="354861" y="487636"/>
                </a:cubicBezTo>
                <a:cubicBezTo>
                  <a:pt x="381187" y="498976"/>
                  <a:pt x="419695" y="498460"/>
                  <a:pt x="460268" y="486296"/>
                </a:cubicBezTo>
                <a:cubicBezTo>
                  <a:pt x="501770" y="473822"/>
                  <a:pt x="539246" y="450833"/>
                  <a:pt x="563094" y="423307"/>
                </a:cubicBezTo>
                <a:cubicBezTo>
                  <a:pt x="565882" y="420112"/>
                  <a:pt x="570630" y="419802"/>
                  <a:pt x="573831" y="422483"/>
                </a:cubicBezTo>
                <a:close/>
                <a:moveTo>
                  <a:pt x="394365" y="415415"/>
                </a:moveTo>
                <a:cubicBezTo>
                  <a:pt x="398074" y="413662"/>
                  <a:pt x="402608" y="415312"/>
                  <a:pt x="404359" y="419126"/>
                </a:cubicBezTo>
                <a:cubicBezTo>
                  <a:pt x="406008" y="422940"/>
                  <a:pt x="404359" y="427372"/>
                  <a:pt x="400547" y="429125"/>
                </a:cubicBezTo>
                <a:cubicBezTo>
                  <a:pt x="396735" y="430877"/>
                  <a:pt x="392922" y="432526"/>
                  <a:pt x="389110" y="434176"/>
                </a:cubicBezTo>
                <a:cubicBezTo>
                  <a:pt x="388183" y="434588"/>
                  <a:pt x="387152" y="434691"/>
                  <a:pt x="386225" y="434691"/>
                </a:cubicBezTo>
                <a:cubicBezTo>
                  <a:pt x="383237" y="434691"/>
                  <a:pt x="380455" y="433042"/>
                  <a:pt x="379219" y="430156"/>
                </a:cubicBezTo>
                <a:cubicBezTo>
                  <a:pt x="377570" y="426238"/>
                  <a:pt x="379425" y="421806"/>
                  <a:pt x="383237" y="420260"/>
                </a:cubicBezTo>
                <a:cubicBezTo>
                  <a:pt x="386843" y="418713"/>
                  <a:pt x="390656" y="417064"/>
                  <a:pt x="394365" y="415415"/>
                </a:cubicBezTo>
                <a:close/>
                <a:moveTo>
                  <a:pt x="598700" y="369108"/>
                </a:moveTo>
                <a:cubicBezTo>
                  <a:pt x="602732" y="370138"/>
                  <a:pt x="605214" y="374156"/>
                  <a:pt x="604180" y="378277"/>
                </a:cubicBezTo>
                <a:cubicBezTo>
                  <a:pt x="601181" y="390332"/>
                  <a:pt x="596115" y="402181"/>
                  <a:pt x="588980" y="413514"/>
                </a:cubicBezTo>
                <a:cubicBezTo>
                  <a:pt x="587636" y="415884"/>
                  <a:pt x="585154" y="417120"/>
                  <a:pt x="582569" y="417120"/>
                </a:cubicBezTo>
                <a:cubicBezTo>
                  <a:pt x="581225" y="417120"/>
                  <a:pt x="579777" y="416811"/>
                  <a:pt x="578536" y="415987"/>
                </a:cubicBezTo>
                <a:cubicBezTo>
                  <a:pt x="575020" y="413823"/>
                  <a:pt x="573883" y="409187"/>
                  <a:pt x="576158" y="405581"/>
                </a:cubicBezTo>
                <a:cubicBezTo>
                  <a:pt x="582362" y="395587"/>
                  <a:pt x="586808" y="385180"/>
                  <a:pt x="589497" y="374568"/>
                </a:cubicBezTo>
                <a:cubicBezTo>
                  <a:pt x="590531" y="370550"/>
                  <a:pt x="594667" y="368077"/>
                  <a:pt x="598700" y="369108"/>
                </a:cubicBezTo>
                <a:close/>
                <a:moveTo>
                  <a:pt x="416578" y="334873"/>
                </a:moveTo>
                <a:cubicBezTo>
                  <a:pt x="419675" y="332089"/>
                  <a:pt x="424425" y="332399"/>
                  <a:pt x="427212" y="335492"/>
                </a:cubicBezTo>
                <a:cubicBezTo>
                  <a:pt x="430000" y="338585"/>
                  <a:pt x="429794" y="343431"/>
                  <a:pt x="426593" y="346215"/>
                </a:cubicBezTo>
                <a:cubicBezTo>
                  <a:pt x="373007" y="393850"/>
                  <a:pt x="287208" y="426638"/>
                  <a:pt x="171674" y="443857"/>
                </a:cubicBezTo>
                <a:cubicBezTo>
                  <a:pt x="99297" y="454580"/>
                  <a:pt x="37348" y="455508"/>
                  <a:pt x="19486" y="455508"/>
                </a:cubicBezTo>
                <a:cubicBezTo>
                  <a:pt x="16286" y="455508"/>
                  <a:pt x="14530" y="455405"/>
                  <a:pt x="14427" y="455405"/>
                </a:cubicBezTo>
                <a:cubicBezTo>
                  <a:pt x="10194" y="455405"/>
                  <a:pt x="6890" y="451900"/>
                  <a:pt x="6993" y="447775"/>
                </a:cubicBezTo>
                <a:cubicBezTo>
                  <a:pt x="7096" y="443548"/>
                  <a:pt x="10504" y="440248"/>
                  <a:pt x="14634" y="440352"/>
                </a:cubicBezTo>
                <a:cubicBezTo>
                  <a:pt x="15356" y="440352"/>
                  <a:pt x="85358" y="441486"/>
                  <a:pt x="169712" y="428907"/>
                </a:cubicBezTo>
                <a:cubicBezTo>
                  <a:pt x="247045" y="417359"/>
                  <a:pt x="352564" y="391685"/>
                  <a:pt x="416578" y="334873"/>
                </a:cubicBezTo>
                <a:close/>
                <a:moveTo>
                  <a:pt x="454477" y="303550"/>
                </a:moveTo>
                <a:cubicBezTo>
                  <a:pt x="457784" y="306021"/>
                  <a:pt x="458508" y="310758"/>
                  <a:pt x="456027" y="314156"/>
                </a:cubicBezTo>
                <a:cubicBezTo>
                  <a:pt x="453030" y="318275"/>
                  <a:pt x="449722" y="322394"/>
                  <a:pt x="446207" y="326410"/>
                </a:cubicBezTo>
                <a:cubicBezTo>
                  <a:pt x="444760" y="328057"/>
                  <a:pt x="442693" y="328984"/>
                  <a:pt x="440522" y="328984"/>
                </a:cubicBezTo>
                <a:cubicBezTo>
                  <a:pt x="438765" y="328984"/>
                  <a:pt x="437008" y="328366"/>
                  <a:pt x="435560" y="327131"/>
                </a:cubicBezTo>
                <a:cubicBezTo>
                  <a:pt x="432356" y="324350"/>
                  <a:pt x="432046" y="319614"/>
                  <a:pt x="434837" y="316421"/>
                </a:cubicBezTo>
                <a:cubicBezTo>
                  <a:pt x="438041" y="312817"/>
                  <a:pt x="441039" y="309007"/>
                  <a:pt x="443830" y="305197"/>
                </a:cubicBezTo>
                <a:cubicBezTo>
                  <a:pt x="446311" y="301902"/>
                  <a:pt x="451066" y="301181"/>
                  <a:pt x="454477" y="303550"/>
                </a:cubicBezTo>
                <a:close/>
                <a:moveTo>
                  <a:pt x="192922" y="295450"/>
                </a:moveTo>
                <a:cubicBezTo>
                  <a:pt x="196639" y="297410"/>
                  <a:pt x="197981" y="302053"/>
                  <a:pt x="196019" y="305768"/>
                </a:cubicBezTo>
                <a:cubicBezTo>
                  <a:pt x="179087" y="337136"/>
                  <a:pt x="145222" y="350756"/>
                  <a:pt x="118687" y="350859"/>
                </a:cubicBezTo>
                <a:cubicBezTo>
                  <a:pt x="109705" y="350859"/>
                  <a:pt x="101548" y="349208"/>
                  <a:pt x="95250" y="346319"/>
                </a:cubicBezTo>
                <a:cubicBezTo>
                  <a:pt x="83480" y="340850"/>
                  <a:pt x="78937" y="330738"/>
                  <a:pt x="83170" y="320007"/>
                </a:cubicBezTo>
                <a:cubicBezTo>
                  <a:pt x="86268" y="312269"/>
                  <a:pt x="93495" y="306181"/>
                  <a:pt x="104542" y="301950"/>
                </a:cubicBezTo>
                <a:cubicBezTo>
                  <a:pt x="108466" y="300506"/>
                  <a:pt x="112802" y="302466"/>
                  <a:pt x="114351" y="306284"/>
                </a:cubicBezTo>
                <a:cubicBezTo>
                  <a:pt x="115796" y="310205"/>
                  <a:pt x="113835" y="314642"/>
                  <a:pt x="110014" y="316086"/>
                </a:cubicBezTo>
                <a:cubicBezTo>
                  <a:pt x="103097" y="318769"/>
                  <a:pt x="98657" y="322071"/>
                  <a:pt x="97315" y="325579"/>
                </a:cubicBezTo>
                <a:cubicBezTo>
                  <a:pt x="96592" y="327127"/>
                  <a:pt x="95560" y="329707"/>
                  <a:pt x="101651" y="332596"/>
                </a:cubicBezTo>
                <a:cubicBezTo>
                  <a:pt x="118894" y="340644"/>
                  <a:pt x="163806" y="333628"/>
                  <a:pt x="182700" y="298545"/>
                </a:cubicBezTo>
                <a:cubicBezTo>
                  <a:pt x="184662" y="294831"/>
                  <a:pt x="189308" y="293489"/>
                  <a:pt x="192922" y="295450"/>
                </a:cubicBezTo>
                <a:close/>
                <a:moveTo>
                  <a:pt x="144519" y="294575"/>
                </a:moveTo>
                <a:cubicBezTo>
                  <a:pt x="148756" y="294266"/>
                  <a:pt x="152269" y="297456"/>
                  <a:pt x="152579" y="301573"/>
                </a:cubicBezTo>
                <a:cubicBezTo>
                  <a:pt x="152889" y="305689"/>
                  <a:pt x="149789" y="309291"/>
                  <a:pt x="145552" y="309600"/>
                </a:cubicBezTo>
                <a:cubicBezTo>
                  <a:pt x="139559" y="310012"/>
                  <a:pt x="133875" y="310629"/>
                  <a:pt x="128812" y="311452"/>
                </a:cubicBezTo>
                <a:cubicBezTo>
                  <a:pt x="128502" y="311452"/>
                  <a:pt x="128089" y="311555"/>
                  <a:pt x="127675" y="311555"/>
                </a:cubicBezTo>
                <a:cubicBezTo>
                  <a:pt x="123955" y="311555"/>
                  <a:pt x="120752" y="308880"/>
                  <a:pt x="120235" y="305175"/>
                </a:cubicBezTo>
                <a:cubicBezTo>
                  <a:pt x="119512" y="301058"/>
                  <a:pt x="122405" y="297148"/>
                  <a:pt x="126539" y="296530"/>
                </a:cubicBezTo>
                <a:cubicBezTo>
                  <a:pt x="132015" y="295707"/>
                  <a:pt x="138112" y="294987"/>
                  <a:pt x="144519" y="294575"/>
                </a:cubicBezTo>
                <a:close/>
                <a:moveTo>
                  <a:pt x="47392" y="267510"/>
                </a:moveTo>
                <a:cubicBezTo>
                  <a:pt x="51212" y="265757"/>
                  <a:pt x="55651" y="267510"/>
                  <a:pt x="57406" y="271325"/>
                </a:cubicBezTo>
                <a:cubicBezTo>
                  <a:pt x="59058" y="275140"/>
                  <a:pt x="57303" y="279677"/>
                  <a:pt x="53483" y="281326"/>
                </a:cubicBezTo>
                <a:cubicBezTo>
                  <a:pt x="27157" y="292874"/>
                  <a:pt x="12910" y="310814"/>
                  <a:pt x="15491" y="329167"/>
                </a:cubicBezTo>
                <a:cubicBezTo>
                  <a:pt x="19827" y="360924"/>
                  <a:pt x="65768" y="378555"/>
                  <a:pt x="103760" y="384019"/>
                </a:cubicBezTo>
                <a:cubicBezTo>
                  <a:pt x="155793" y="391546"/>
                  <a:pt x="199876" y="385875"/>
                  <a:pt x="234668" y="367110"/>
                </a:cubicBezTo>
                <a:cubicBezTo>
                  <a:pt x="238384" y="365151"/>
                  <a:pt x="243030" y="366491"/>
                  <a:pt x="244991" y="370203"/>
                </a:cubicBezTo>
                <a:cubicBezTo>
                  <a:pt x="246953" y="373915"/>
                  <a:pt x="245611" y="378452"/>
                  <a:pt x="241894" y="380411"/>
                </a:cubicBezTo>
                <a:cubicBezTo>
                  <a:pt x="214742" y="395052"/>
                  <a:pt x="182738" y="402372"/>
                  <a:pt x="146295" y="402372"/>
                </a:cubicBezTo>
                <a:cubicBezTo>
                  <a:pt x="132048" y="402372"/>
                  <a:pt x="117181" y="401238"/>
                  <a:pt x="101592" y="398970"/>
                </a:cubicBezTo>
                <a:cubicBezTo>
                  <a:pt x="43778" y="390618"/>
                  <a:pt x="5064" y="364636"/>
                  <a:pt x="418" y="331229"/>
                </a:cubicBezTo>
                <a:cubicBezTo>
                  <a:pt x="-2989" y="305762"/>
                  <a:pt x="14562" y="281945"/>
                  <a:pt x="47392" y="267510"/>
                </a:cubicBezTo>
                <a:close/>
                <a:moveTo>
                  <a:pt x="97451" y="254276"/>
                </a:moveTo>
                <a:cubicBezTo>
                  <a:pt x="101577" y="253761"/>
                  <a:pt x="105393" y="256644"/>
                  <a:pt x="106012" y="260761"/>
                </a:cubicBezTo>
                <a:cubicBezTo>
                  <a:pt x="106528" y="264879"/>
                  <a:pt x="103640" y="268688"/>
                  <a:pt x="99514" y="269202"/>
                </a:cubicBezTo>
                <a:cubicBezTo>
                  <a:pt x="95491" y="269717"/>
                  <a:pt x="91571" y="270438"/>
                  <a:pt x="87857" y="271055"/>
                </a:cubicBezTo>
                <a:cubicBezTo>
                  <a:pt x="87342" y="271158"/>
                  <a:pt x="86826" y="271261"/>
                  <a:pt x="86413" y="271261"/>
                </a:cubicBezTo>
                <a:cubicBezTo>
                  <a:pt x="82803" y="271261"/>
                  <a:pt x="79708" y="268688"/>
                  <a:pt x="78986" y="265085"/>
                </a:cubicBezTo>
                <a:cubicBezTo>
                  <a:pt x="78161" y="260967"/>
                  <a:pt x="80946" y="257055"/>
                  <a:pt x="84969" y="256232"/>
                </a:cubicBezTo>
                <a:cubicBezTo>
                  <a:pt x="88992" y="255511"/>
                  <a:pt x="93221" y="254791"/>
                  <a:pt x="97451" y="254276"/>
                </a:cubicBezTo>
                <a:close/>
                <a:moveTo>
                  <a:pt x="324271" y="247734"/>
                </a:moveTo>
                <a:lnTo>
                  <a:pt x="318283" y="249074"/>
                </a:lnTo>
                <a:cubicBezTo>
                  <a:pt x="300833" y="253095"/>
                  <a:pt x="289372" y="269486"/>
                  <a:pt x="291850" y="287218"/>
                </a:cubicBezTo>
                <a:cubicBezTo>
                  <a:pt x="294121" y="303919"/>
                  <a:pt x="287513" y="320311"/>
                  <a:pt x="275432" y="331033"/>
                </a:cubicBezTo>
                <a:cubicBezTo>
                  <a:pt x="285551" y="330105"/>
                  <a:pt x="297322" y="327424"/>
                  <a:pt x="308267" y="320620"/>
                </a:cubicBezTo>
                <a:cubicBezTo>
                  <a:pt x="325304" y="310105"/>
                  <a:pt x="337178" y="292064"/>
                  <a:pt x="343477" y="266909"/>
                </a:cubicBezTo>
                <a:close/>
                <a:moveTo>
                  <a:pt x="345645" y="231961"/>
                </a:moveTo>
                <a:lnTo>
                  <a:pt x="337591" y="239589"/>
                </a:lnTo>
                <a:lnTo>
                  <a:pt x="351634" y="253610"/>
                </a:lnTo>
                <a:lnTo>
                  <a:pt x="359378" y="245569"/>
                </a:lnTo>
                <a:close/>
                <a:moveTo>
                  <a:pt x="537382" y="184259"/>
                </a:moveTo>
                <a:cubicBezTo>
                  <a:pt x="541409" y="183125"/>
                  <a:pt x="545643" y="185496"/>
                  <a:pt x="546675" y="189516"/>
                </a:cubicBezTo>
                <a:cubicBezTo>
                  <a:pt x="557723" y="230646"/>
                  <a:pt x="535421" y="270745"/>
                  <a:pt x="514770" y="297237"/>
                </a:cubicBezTo>
                <a:cubicBezTo>
                  <a:pt x="513222" y="299092"/>
                  <a:pt x="511053" y="300123"/>
                  <a:pt x="508782" y="300123"/>
                </a:cubicBezTo>
                <a:cubicBezTo>
                  <a:pt x="507130" y="300123"/>
                  <a:pt x="505478" y="299608"/>
                  <a:pt x="504136" y="298474"/>
                </a:cubicBezTo>
                <a:cubicBezTo>
                  <a:pt x="500832" y="295897"/>
                  <a:pt x="500212" y="291155"/>
                  <a:pt x="502793" y="287856"/>
                </a:cubicBezTo>
                <a:cubicBezTo>
                  <a:pt x="529432" y="253839"/>
                  <a:pt x="539551" y="221266"/>
                  <a:pt x="532117" y="193537"/>
                </a:cubicBezTo>
                <a:cubicBezTo>
                  <a:pt x="530981" y="189413"/>
                  <a:pt x="533356" y="185290"/>
                  <a:pt x="537382" y="184259"/>
                </a:cubicBezTo>
                <a:close/>
                <a:moveTo>
                  <a:pt x="523096" y="150660"/>
                </a:moveTo>
                <a:cubicBezTo>
                  <a:pt x="523819" y="151175"/>
                  <a:pt x="529601" y="156014"/>
                  <a:pt x="535693" y="165178"/>
                </a:cubicBezTo>
                <a:cubicBezTo>
                  <a:pt x="537965" y="168678"/>
                  <a:pt x="537036" y="173312"/>
                  <a:pt x="533525" y="175577"/>
                </a:cubicBezTo>
                <a:cubicBezTo>
                  <a:pt x="532286" y="176503"/>
                  <a:pt x="530737" y="176915"/>
                  <a:pt x="529395" y="176915"/>
                </a:cubicBezTo>
                <a:cubicBezTo>
                  <a:pt x="526917" y="176915"/>
                  <a:pt x="524439" y="175680"/>
                  <a:pt x="522993" y="173518"/>
                </a:cubicBezTo>
                <a:cubicBezTo>
                  <a:pt x="518244" y="166207"/>
                  <a:pt x="513597" y="162398"/>
                  <a:pt x="513597" y="162295"/>
                </a:cubicBezTo>
                <a:cubicBezTo>
                  <a:pt x="510293" y="159618"/>
                  <a:pt x="509880" y="154882"/>
                  <a:pt x="512565" y="151690"/>
                </a:cubicBezTo>
                <a:cubicBezTo>
                  <a:pt x="515146" y="148498"/>
                  <a:pt x="519896" y="147983"/>
                  <a:pt x="523096" y="150660"/>
                </a:cubicBezTo>
                <a:close/>
                <a:moveTo>
                  <a:pt x="278860" y="150429"/>
                </a:moveTo>
                <a:cubicBezTo>
                  <a:pt x="279066" y="150429"/>
                  <a:pt x="283715" y="151253"/>
                  <a:pt x="291360" y="153105"/>
                </a:cubicBezTo>
                <a:cubicBezTo>
                  <a:pt x="295389" y="154031"/>
                  <a:pt x="297972" y="158146"/>
                  <a:pt x="296939" y="162159"/>
                </a:cubicBezTo>
                <a:cubicBezTo>
                  <a:pt x="296112" y="165658"/>
                  <a:pt x="293013" y="168024"/>
                  <a:pt x="289604" y="168024"/>
                </a:cubicBezTo>
                <a:cubicBezTo>
                  <a:pt x="288984" y="168024"/>
                  <a:pt x="288468" y="167921"/>
                  <a:pt x="287848" y="167716"/>
                </a:cubicBezTo>
                <a:cubicBezTo>
                  <a:pt x="280719" y="166069"/>
                  <a:pt x="276174" y="165246"/>
                  <a:pt x="276174" y="165246"/>
                </a:cubicBezTo>
                <a:cubicBezTo>
                  <a:pt x="272041" y="164526"/>
                  <a:pt x="269252" y="160616"/>
                  <a:pt x="270078" y="156500"/>
                </a:cubicBezTo>
                <a:cubicBezTo>
                  <a:pt x="270802" y="152384"/>
                  <a:pt x="274727" y="149606"/>
                  <a:pt x="278860" y="150429"/>
                </a:cubicBezTo>
                <a:close/>
                <a:moveTo>
                  <a:pt x="575694" y="15259"/>
                </a:moveTo>
                <a:lnTo>
                  <a:pt x="356693" y="221548"/>
                </a:lnTo>
                <a:lnTo>
                  <a:pt x="369703" y="234538"/>
                </a:lnTo>
                <a:lnTo>
                  <a:pt x="576314" y="15981"/>
                </a:lnTo>
                <a:cubicBezTo>
                  <a:pt x="576520" y="15775"/>
                  <a:pt x="576520" y="15466"/>
                  <a:pt x="576314" y="15259"/>
                </a:cubicBezTo>
                <a:cubicBezTo>
                  <a:pt x="576107" y="15156"/>
                  <a:pt x="575797" y="15053"/>
                  <a:pt x="575694" y="15259"/>
                </a:cubicBezTo>
                <a:close/>
                <a:moveTo>
                  <a:pt x="234522" y="9425"/>
                </a:moveTo>
                <a:cubicBezTo>
                  <a:pt x="238651" y="9322"/>
                  <a:pt x="242161" y="12621"/>
                  <a:pt x="242264" y="16745"/>
                </a:cubicBezTo>
                <a:cubicBezTo>
                  <a:pt x="242367" y="20972"/>
                  <a:pt x="239167" y="24478"/>
                  <a:pt x="234935" y="24581"/>
                </a:cubicBezTo>
                <a:cubicBezTo>
                  <a:pt x="225541" y="24890"/>
                  <a:pt x="220173" y="25199"/>
                  <a:pt x="220070" y="25199"/>
                </a:cubicBezTo>
                <a:cubicBezTo>
                  <a:pt x="219967" y="25199"/>
                  <a:pt x="219760" y="25199"/>
                  <a:pt x="219657" y="25199"/>
                </a:cubicBezTo>
                <a:cubicBezTo>
                  <a:pt x="215631" y="25199"/>
                  <a:pt x="212328" y="22106"/>
                  <a:pt x="212122" y="18086"/>
                </a:cubicBezTo>
                <a:cubicBezTo>
                  <a:pt x="211812" y="13962"/>
                  <a:pt x="215012" y="10353"/>
                  <a:pt x="219141" y="10147"/>
                </a:cubicBezTo>
                <a:cubicBezTo>
                  <a:pt x="219348" y="10147"/>
                  <a:pt x="224819" y="9735"/>
                  <a:pt x="234522" y="9425"/>
                </a:cubicBezTo>
                <a:close/>
                <a:moveTo>
                  <a:pt x="130196" y="7346"/>
                </a:moveTo>
                <a:cubicBezTo>
                  <a:pt x="134430" y="7346"/>
                  <a:pt x="137734" y="10748"/>
                  <a:pt x="137734" y="14872"/>
                </a:cubicBezTo>
                <a:cubicBezTo>
                  <a:pt x="137734" y="19098"/>
                  <a:pt x="134430" y="22397"/>
                  <a:pt x="130196" y="22397"/>
                </a:cubicBezTo>
                <a:cubicBezTo>
                  <a:pt x="75474" y="22397"/>
                  <a:pt x="18893" y="44045"/>
                  <a:pt x="18893" y="80125"/>
                </a:cubicBezTo>
                <a:cubicBezTo>
                  <a:pt x="18893" y="92289"/>
                  <a:pt x="26946" y="103629"/>
                  <a:pt x="41401" y="112185"/>
                </a:cubicBezTo>
                <a:cubicBezTo>
                  <a:pt x="59470" y="122699"/>
                  <a:pt x="86418" y="128266"/>
                  <a:pt x="119148" y="128266"/>
                </a:cubicBezTo>
                <a:cubicBezTo>
                  <a:pt x="155389" y="128266"/>
                  <a:pt x="186158" y="134657"/>
                  <a:pt x="208253" y="146718"/>
                </a:cubicBezTo>
                <a:cubicBezTo>
                  <a:pt x="229110" y="158058"/>
                  <a:pt x="241603" y="174036"/>
                  <a:pt x="243358" y="191870"/>
                </a:cubicBezTo>
                <a:cubicBezTo>
                  <a:pt x="244907" y="207333"/>
                  <a:pt x="238196" y="222693"/>
                  <a:pt x="224464" y="235269"/>
                </a:cubicBezTo>
                <a:cubicBezTo>
                  <a:pt x="210318" y="248052"/>
                  <a:pt x="189462" y="257536"/>
                  <a:pt x="163856" y="262690"/>
                </a:cubicBezTo>
                <a:cubicBezTo>
                  <a:pt x="163340" y="262793"/>
                  <a:pt x="162823" y="262793"/>
                  <a:pt x="162410" y="262793"/>
                </a:cubicBezTo>
                <a:cubicBezTo>
                  <a:pt x="158796" y="262793"/>
                  <a:pt x="155699" y="260319"/>
                  <a:pt x="154976" y="256814"/>
                </a:cubicBezTo>
                <a:cubicBezTo>
                  <a:pt x="154150" y="252691"/>
                  <a:pt x="156732" y="248670"/>
                  <a:pt x="160862" y="247846"/>
                </a:cubicBezTo>
                <a:cubicBezTo>
                  <a:pt x="203607" y="239187"/>
                  <a:pt x="230762" y="217332"/>
                  <a:pt x="228284" y="193416"/>
                </a:cubicBezTo>
                <a:cubicBezTo>
                  <a:pt x="224876" y="159089"/>
                  <a:pt x="169328" y="143420"/>
                  <a:pt x="119148" y="143420"/>
                </a:cubicBezTo>
                <a:cubicBezTo>
                  <a:pt x="83734" y="143420"/>
                  <a:pt x="54204" y="137131"/>
                  <a:pt x="33761" y="125173"/>
                </a:cubicBezTo>
                <a:cubicBezTo>
                  <a:pt x="14453" y="113937"/>
                  <a:pt x="3715" y="97856"/>
                  <a:pt x="3715" y="80125"/>
                </a:cubicBezTo>
                <a:cubicBezTo>
                  <a:pt x="3715" y="61054"/>
                  <a:pt x="16208" y="42499"/>
                  <a:pt x="37994" y="29200"/>
                </a:cubicBezTo>
                <a:cubicBezTo>
                  <a:pt x="61328" y="14872"/>
                  <a:pt x="93130" y="7346"/>
                  <a:pt x="130196" y="7346"/>
                </a:cubicBezTo>
                <a:close/>
                <a:moveTo>
                  <a:pt x="576198" y="1"/>
                </a:moveTo>
                <a:cubicBezTo>
                  <a:pt x="580108" y="53"/>
                  <a:pt x="584006" y="1599"/>
                  <a:pt x="587052" y="4640"/>
                </a:cubicBezTo>
                <a:cubicBezTo>
                  <a:pt x="593041" y="10620"/>
                  <a:pt x="593144" y="20208"/>
                  <a:pt x="587362" y="26290"/>
                </a:cubicBezTo>
                <a:lnTo>
                  <a:pt x="554734" y="60826"/>
                </a:lnTo>
                <a:cubicBezTo>
                  <a:pt x="566711" y="66703"/>
                  <a:pt x="577656" y="73198"/>
                  <a:pt x="587465" y="80208"/>
                </a:cubicBezTo>
                <a:cubicBezTo>
                  <a:pt x="590872" y="82579"/>
                  <a:pt x="591698" y="87321"/>
                  <a:pt x="589324" y="90723"/>
                </a:cubicBezTo>
                <a:cubicBezTo>
                  <a:pt x="587775" y="92785"/>
                  <a:pt x="585503" y="93919"/>
                  <a:pt x="583128" y="93919"/>
                </a:cubicBezTo>
                <a:cubicBezTo>
                  <a:pt x="581580" y="93919"/>
                  <a:pt x="580031" y="93404"/>
                  <a:pt x="578688" y="92476"/>
                </a:cubicBezTo>
                <a:cubicBezTo>
                  <a:pt x="568466" y="85259"/>
                  <a:pt x="556799" y="78455"/>
                  <a:pt x="543892" y="72270"/>
                </a:cubicBezTo>
                <a:lnTo>
                  <a:pt x="525719" y="91548"/>
                </a:lnTo>
                <a:cubicBezTo>
                  <a:pt x="582922" y="118661"/>
                  <a:pt x="609871" y="157321"/>
                  <a:pt x="605844" y="206600"/>
                </a:cubicBezTo>
                <a:cubicBezTo>
                  <a:pt x="595622" y="329280"/>
                  <a:pt x="484521" y="386600"/>
                  <a:pt x="424737" y="417424"/>
                </a:cubicBezTo>
                <a:cubicBezTo>
                  <a:pt x="423705" y="417940"/>
                  <a:pt x="422466" y="418249"/>
                  <a:pt x="421330" y="418249"/>
                </a:cubicBezTo>
                <a:cubicBezTo>
                  <a:pt x="418542" y="418249"/>
                  <a:pt x="415961" y="416703"/>
                  <a:pt x="414618" y="414126"/>
                </a:cubicBezTo>
                <a:cubicBezTo>
                  <a:pt x="412657" y="410414"/>
                  <a:pt x="414102" y="405878"/>
                  <a:pt x="417819" y="403919"/>
                </a:cubicBezTo>
                <a:cubicBezTo>
                  <a:pt x="446214" y="389280"/>
                  <a:pt x="489064" y="367218"/>
                  <a:pt x="524480" y="334435"/>
                </a:cubicBezTo>
                <a:cubicBezTo>
                  <a:pt x="564956" y="297012"/>
                  <a:pt x="586639" y="254847"/>
                  <a:pt x="590666" y="205259"/>
                </a:cubicBezTo>
                <a:cubicBezTo>
                  <a:pt x="594383" y="161136"/>
                  <a:pt x="569499" y="127734"/>
                  <a:pt x="514774" y="103198"/>
                </a:cubicBezTo>
                <a:lnTo>
                  <a:pt x="457778" y="163404"/>
                </a:lnTo>
                <a:cubicBezTo>
                  <a:pt x="492678" y="193198"/>
                  <a:pt x="497841" y="234435"/>
                  <a:pt x="472957" y="286187"/>
                </a:cubicBezTo>
                <a:cubicBezTo>
                  <a:pt x="471614" y="288868"/>
                  <a:pt x="468930" y="290517"/>
                  <a:pt x="466039" y="290517"/>
                </a:cubicBezTo>
                <a:cubicBezTo>
                  <a:pt x="465006" y="290517"/>
                  <a:pt x="463870" y="290208"/>
                  <a:pt x="462838" y="289692"/>
                </a:cubicBezTo>
                <a:cubicBezTo>
                  <a:pt x="459017" y="287940"/>
                  <a:pt x="457469" y="283404"/>
                  <a:pt x="459224" y="279589"/>
                </a:cubicBezTo>
                <a:cubicBezTo>
                  <a:pt x="481114" y="234125"/>
                  <a:pt x="477293" y="199692"/>
                  <a:pt x="447350" y="174435"/>
                </a:cubicBezTo>
                <a:lnTo>
                  <a:pt x="404809" y="219486"/>
                </a:lnTo>
                <a:cubicBezTo>
                  <a:pt x="416064" y="242270"/>
                  <a:pt x="410901" y="267424"/>
                  <a:pt x="389424" y="294435"/>
                </a:cubicBezTo>
                <a:cubicBezTo>
                  <a:pt x="387876" y="296394"/>
                  <a:pt x="385707" y="297321"/>
                  <a:pt x="383436" y="297321"/>
                </a:cubicBezTo>
                <a:cubicBezTo>
                  <a:pt x="381784" y="297321"/>
                  <a:pt x="380132" y="296806"/>
                  <a:pt x="378789" y="295672"/>
                </a:cubicBezTo>
                <a:cubicBezTo>
                  <a:pt x="375485" y="293095"/>
                  <a:pt x="374969" y="288352"/>
                  <a:pt x="377550" y="285053"/>
                </a:cubicBezTo>
                <a:cubicBezTo>
                  <a:pt x="393348" y="265156"/>
                  <a:pt x="398614" y="247528"/>
                  <a:pt x="393451" y="231548"/>
                </a:cubicBezTo>
                <a:lnTo>
                  <a:pt x="358758" y="268249"/>
                </a:lnTo>
                <a:cubicBezTo>
                  <a:pt x="351530" y="298662"/>
                  <a:pt x="337281" y="320620"/>
                  <a:pt x="316011" y="333610"/>
                </a:cubicBezTo>
                <a:cubicBezTo>
                  <a:pt x="299181" y="343919"/>
                  <a:pt x="281215" y="346497"/>
                  <a:pt x="267585" y="346497"/>
                </a:cubicBezTo>
                <a:cubicBezTo>
                  <a:pt x="254782" y="346497"/>
                  <a:pt x="245902" y="344332"/>
                  <a:pt x="245179" y="344125"/>
                </a:cubicBezTo>
                <a:cubicBezTo>
                  <a:pt x="241875" y="343301"/>
                  <a:pt x="239603" y="340414"/>
                  <a:pt x="239500" y="337115"/>
                </a:cubicBezTo>
                <a:cubicBezTo>
                  <a:pt x="239294" y="333713"/>
                  <a:pt x="241359" y="330723"/>
                  <a:pt x="244560" y="329589"/>
                </a:cubicBezTo>
                <a:lnTo>
                  <a:pt x="254059" y="326290"/>
                </a:lnTo>
                <a:cubicBezTo>
                  <a:pt x="269444" y="320930"/>
                  <a:pt x="278943" y="305363"/>
                  <a:pt x="276775" y="289280"/>
                </a:cubicBezTo>
                <a:cubicBezTo>
                  <a:pt x="273367" y="263713"/>
                  <a:pt x="289681" y="240105"/>
                  <a:pt x="314875" y="234332"/>
                </a:cubicBezTo>
                <a:lnTo>
                  <a:pt x="323032" y="232476"/>
                </a:lnTo>
                <a:lnTo>
                  <a:pt x="361339" y="196393"/>
                </a:lnTo>
                <a:cubicBezTo>
                  <a:pt x="348639" y="188352"/>
                  <a:pt x="332532" y="181239"/>
                  <a:pt x="313533" y="175053"/>
                </a:cubicBezTo>
                <a:cubicBezTo>
                  <a:pt x="309609" y="173713"/>
                  <a:pt x="307338" y="169486"/>
                  <a:pt x="308680" y="165466"/>
                </a:cubicBezTo>
                <a:cubicBezTo>
                  <a:pt x="310022" y="161548"/>
                  <a:pt x="314256" y="159383"/>
                  <a:pt x="318283" y="160620"/>
                </a:cubicBezTo>
                <a:cubicBezTo>
                  <a:pt x="340069" y="167734"/>
                  <a:pt x="358345" y="176187"/>
                  <a:pt x="372697" y="185672"/>
                </a:cubicBezTo>
                <a:lnTo>
                  <a:pt x="408423" y="152064"/>
                </a:lnTo>
                <a:cubicBezTo>
                  <a:pt x="355041" y="130105"/>
                  <a:pt x="278427" y="122682"/>
                  <a:pt x="216062" y="116703"/>
                </a:cubicBezTo>
                <a:cubicBezTo>
                  <a:pt x="149153" y="110208"/>
                  <a:pt x="110743" y="105878"/>
                  <a:pt x="98869" y="91239"/>
                </a:cubicBezTo>
                <a:cubicBezTo>
                  <a:pt x="95874" y="87527"/>
                  <a:pt x="94532" y="83198"/>
                  <a:pt x="95152" y="78558"/>
                </a:cubicBezTo>
                <a:cubicBezTo>
                  <a:pt x="99075" y="44641"/>
                  <a:pt x="156071" y="38249"/>
                  <a:pt x="203258" y="38971"/>
                </a:cubicBezTo>
                <a:cubicBezTo>
                  <a:pt x="207388" y="38971"/>
                  <a:pt x="210692" y="42476"/>
                  <a:pt x="210692" y="46600"/>
                </a:cubicBezTo>
                <a:cubicBezTo>
                  <a:pt x="210589" y="50826"/>
                  <a:pt x="207182" y="54125"/>
                  <a:pt x="203052" y="54022"/>
                </a:cubicBezTo>
                <a:cubicBezTo>
                  <a:pt x="146882" y="53301"/>
                  <a:pt x="112188" y="63094"/>
                  <a:pt x="110123" y="80311"/>
                </a:cubicBezTo>
                <a:cubicBezTo>
                  <a:pt x="110123" y="80620"/>
                  <a:pt x="110123" y="81033"/>
                  <a:pt x="110640" y="81754"/>
                </a:cubicBezTo>
                <a:cubicBezTo>
                  <a:pt x="119106" y="92167"/>
                  <a:pt x="169184" y="97012"/>
                  <a:pt x="217610" y="101651"/>
                </a:cubicBezTo>
                <a:cubicBezTo>
                  <a:pt x="283280" y="108043"/>
                  <a:pt x="364644" y="115878"/>
                  <a:pt x="420401" y="140723"/>
                </a:cubicBezTo>
                <a:lnTo>
                  <a:pt x="475744" y="88558"/>
                </a:lnTo>
                <a:cubicBezTo>
                  <a:pt x="438160" y="76909"/>
                  <a:pt x="367535" y="60414"/>
                  <a:pt x="259222" y="56084"/>
                </a:cubicBezTo>
                <a:cubicBezTo>
                  <a:pt x="255091" y="55878"/>
                  <a:pt x="251787" y="52373"/>
                  <a:pt x="251994" y="48249"/>
                </a:cubicBezTo>
                <a:cubicBezTo>
                  <a:pt x="252200" y="44022"/>
                  <a:pt x="255711" y="40826"/>
                  <a:pt x="259841" y="40929"/>
                </a:cubicBezTo>
                <a:cubicBezTo>
                  <a:pt x="377963" y="45672"/>
                  <a:pt x="452306" y="64744"/>
                  <a:pt x="488341" y="76806"/>
                </a:cubicBezTo>
                <a:lnTo>
                  <a:pt x="508373" y="57837"/>
                </a:lnTo>
                <a:cubicBezTo>
                  <a:pt x="424014" y="28558"/>
                  <a:pt x="319831" y="24022"/>
                  <a:pt x="263661" y="24125"/>
                </a:cubicBezTo>
                <a:cubicBezTo>
                  <a:pt x="259531" y="24125"/>
                  <a:pt x="256124" y="20723"/>
                  <a:pt x="256124" y="16600"/>
                </a:cubicBezTo>
                <a:cubicBezTo>
                  <a:pt x="256124" y="12373"/>
                  <a:pt x="259531" y="8970"/>
                  <a:pt x="263661" y="8970"/>
                </a:cubicBezTo>
                <a:lnTo>
                  <a:pt x="264384" y="8970"/>
                </a:lnTo>
                <a:cubicBezTo>
                  <a:pt x="323342" y="8970"/>
                  <a:pt x="433307" y="13919"/>
                  <a:pt x="520763" y="46187"/>
                </a:cubicBezTo>
                <a:lnTo>
                  <a:pt x="565265" y="4331"/>
                </a:lnTo>
                <a:cubicBezTo>
                  <a:pt x="568363" y="1393"/>
                  <a:pt x="572287" y="-50"/>
                  <a:pt x="576198" y="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8" name="Oval 10">
            <a:extLst>
              <a:ext uri="{FF2B5EF4-FFF2-40B4-BE49-F238E27FC236}">
                <a16:creationId xmlns:a16="http://schemas.microsoft.com/office/drawing/2014/main" xmlns="" id="{4E29E910-9BE8-42F1-8EEE-A81CC1B056E5}"/>
              </a:ext>
            </a:extLst>
          </p:cNvPr>
          <p:cNvSpPr/>
          <p:nvPr/>
        </p:nvSpPr>
        <p:spPr>
          <a:xfrm>
            <a:off x="2661420" y="3953376"/>
            <a:ext cx="453745" cy="501174"/>
          </a:xfrm>
          <a:custGeom>
            <a:avLst/>
            <a:gdLst>
              <a:gd name="connsiteX0" fmla="*/ 445605 w 550966"/>
              <a:gd name="connsiteY0" fmla="*/ 460721 h 608556"/>
              <a:gd name="connsiteX1" fmla="*/ 451145 w 550966"/>
              <a:gd name="connsiteY1" fmla="*/ 466247 h 608556"/>
              <a:gd name="connsiteX2" fmla="*/ 451145 w 550966"/>
              <a:gd name="connsiteY2" fmla="*/ 510165 h 608556"/>
              <a:gd name="connsiteX3" fmla="*/ 445605 w 550966"/>
              <a:gd name="connsiteY3" fmla="*/ 515691 h 608556"/>
              <a:gd name="connsiteX4" fmla="*/ 440066 w 550966"/>
              <a:gd name="connsiteY4" fmla="*/ 510165 h 608556"/>
              <a:gd name="connsiteX5" fmla="*/ 440066 w 550966"/>
              <a:gd name="connsiteY5" fmla="*/ 466247 h 608556"/>
              <a:gd name="connsiteX6" fmla="*/ 445605 w 550966"/>
              <a:gd name="connsiteY6" fmla="*/ 460721 h 608556"/>
              <a:gd name="connsiteX7" fmla="*/ 416316 w 550966"/>
              <a:gd name="connsiteY7" fmla="*/ 440965 h 608556"/>
              <a:gd name="connsiteX8" fmla="*/ 416316 w 550966"/>
              <a:gd name="connsiteY8" fmla="*/ 570817 h 608556"/>
              <a:gd name="connsiteX9" fmla="*/ 440092 w 550966"/>
              <a:gd name="connsiteY9" fmla="*/ 597271 h 608556"/>
              <a:gd name="connsiteX10" fmla="*/ 440092 w 550966"/>
              <a:gd name="connsiteY10" fmla="*/ 530892 h 608556"/>
              <a:gd name="connsiteX11" fmla="*/ 445624 w 550966"/>
              <a:gd name="connsiteY11" fmla="*/ 525369 h 608556"/>
              <a:gd name="connsiteX12" fmla="*/ 451155 w 550966"/>
              <a:gd name="connsiteY12" fmla="*/ 530892 h 608556"/>
              <a:gd name="connsiteX13" fmla="*/ 451155 w 550966"/>
              <a:gd name="connsiteY13" fmla="*/ 596205 h 608556"/>
              <a:gd name="connsiteX14" fmla="*/ 469690 w 550966"/>
              <a:gd name="connsiteY14" fmla="*/ 570817 h 608556"/>
              <a:gd name="connsiteX15" fmla="*/ 469690 w 550966"/>
              <a:gd name="connsiteY15" fmla="*/ 440965 h 608556"/>
              <a:gd name="connsiteX16" fmla="*/ 118221 w 550966"/>
              <a:gd name="connsiteY16" fmla="*/ 371757 h 608556"/>
              <a:gd name="connsiteX17" fmla="*/ 118124 w 550966"/>
              <a:gd name="connsiteY17" fmla="*/ 371950 h 608556"/>
              <a:gd name="connsiteX18" fmla="*/ 118124 w 550966"/>
              <a:gd name="connsiteY18" fmla="*/ 469325 h 608556"/>
              <a:gd name="connsiteX19" fmla="*/ 118513 w 550966"/>
              <a:gd name="connsiteY19" fmla="*/ 469325 h 608556"/>
              <a:gd name="connsiteX20" fmla="*/ 191588 w 550966"/>
              <a:gd name="connsiteY20" fmla="*/ 469325 h 608556"/>
              <a:gd name="connsiteX21" fmla="*/ 166647 w 550966"/>
              <a:gd name="connsiteY21" fmla="*/ 371757 h 608556"/>
              <a:gd name="connsiteX22" fmla="*/ 290142 w 550966"/>
              <a:gd name="connsiteY22" fmla="*/ 269348 h 608556"/>
              <a:gd name="connsiteX23" fmla="*/ 296157 w 550966"/>
              <a:gd name="connsiteY23" fmla="*/ 269348 h 608556"/>
              <a:gd name="connsiteX24" fmla="*/ 301688 w 550966"/>
              <a:gd name="connsiteY24" fmla="*/ 274768 h 608556"/>
              <a:gd name="connsiteX25" fmla="*/ 296157 w 550966"/>
              <a:gd name="connsiteY25" fmla="*/ 280286 h 608556"/>
              <a:gd name="connsiteX26" fmla="*/ 290142 w 550966"/>
              <a:gd name="connsiteY26" fmla="*/ 280286 h 608556"/>
              <a:gd name="connsiteX27" fmla="*/ 284611 w 550966"/>
              <a:gd name="connsiteY27" fmla="*/ 274768 h 608556"/>
              <a:gd name="connsiteX28" fmla="*/ 290142 w 550966"/>
              <a:gd name="connsiteY28" fmla="*/ 269348 h 608556"/>
              <a:gd name="connsiteX29" fmla="*/ 266000 w 550966"/>
              <a:gd name="connsiteY29" fmla="*/ 269348 h 608556"/>
              <a:gd name="connsiteX30" fmla="*/ 272878 w 550966"/>
              <a:gd name="connsiteY30" fmla="*/ 269348 h 608556"/>
              <a:gd name="connsiteX31" fmla="*/ 278401 w 550966"/>
              <a:gd name="connsiteY31" fmla="*/ 274768 h 608556"/>
              <a:gd name="connsiteX32" fmla="*/ 272878 w 550966"/>
              <a:gd name="connsiteY32" fmla="*/ 280286 h 608556"/>
              <a:gd name="connsiteX33" fmla="*/ 266000 w 550966"/>
              <a:gd name="connsiteY33" fmla="*/ 280286 h 608556"/>
              <a:gd name="connsiteX34" fmla="*/ 260477 w 550966"/>
              <a:gd name="connsiteY34" fmla="*/ 274768 h 608556"/>
              <a:gd name="connsiteX35" fmla="*/ 266000 w 550966"/>
              <a:gd name="connsiteY35" fmla="*/ 269348 h 608556"/>
              <a:gd name="connsiteX36" fmla="*/ 295109 w 550966"/>
              <a:gd name="connsiteY36" fmla="*/ 264988 h 608556"/>
              <a:gd name="connsiteX37" fmla="*/ 239503 w 550966"/>
              <a:gd name="connsiteY37" fmla="*/ 274581 h 608556"/>
              <a:gd name="connsiteX38" fmla="*/ 295109 w 550966"/>
              <a:gd name="connsiteY38" fmla="*/ 284175 h 608556"/>
              <a:gd name="connsiteX39" fmla="*/ 318496 w 550966"/>
              <a:gd name="connsiteY39" fmla="*/ 283012 h 608556"/>
              <a:gd name="connsiteX40" fmla="*/ 341787 w 550966"/>
              <a:gd name="connsiteY40" fmla="*/ 273322 h 608556"/>
              <a:gd name="connsiteX41" fmla="*/ 350618 w 550966"/>
              <a:gd name="connsiteY41" fmla="*/ 274581 h 608556"/>
              <a:gd name="connsiteX42" fmla="*/ 295109 w 550966"/>
              <a:gd name="connsiteY42" fmla="*/ 264988 h 608556"/>
              <a:gd name="connsiteX43" fmla="*/ 438830 w 550966"/>
              <a:gd name="connsiteY43" fmla="*/ 218086 h 608556"/>
              <a:gd name="connsiteX44" fmla="*/ 417675 w 550966"/>
              <a:gd name="connsiteY44" fmla="*/ 234172 h 608556"/>
              <a:gd name="connsiteX45" fmla="*/ 400692 w 550966"/>
              <a:gd name="connsiteY45" fmla="*/ 294350 h 608556"/>
              <a:gd name="connsiteX46" fmla="*/ 398072 w 550966"/>
              <a:gd name="connsiteY46" fmla="*/ 297644 h 608556"/>
              <a:gd name="connsiteX47" fmla="*/ 393899 w 550966"/>
              <a:gd name="connsiteY47" fmla="*/ 298129 h 608556"/>
              <a:gd name="connsiteX48" fmla="*/ 347707 w 550966"/>
              <a:gd name="connsiteY48" fmla="*/ 285144 h 608556"/>
              <a:gd name="connsiteX49" fmla="*/ 341787 w 550966"/>
              <a:gd name="connsiteY49" fmla="*/ 284272 h 608556"/>
              <a:gd name="connsiteX50" fmla="*/ 320437 w 550966"/>
              <a:gd name="connsiteY50" fmla="*/ 300552 h 608556"/>
              <a:gd name="connsiteX51" fmla="*/ 322475 w 550966"/>
              <a:gd name="connsiteY51" fmla="*/ 317219 h 608556"/>
              <a:gd name="connsiteX52" fmla="*/ 335770 w 550966"/>
              <a:gd name="connsiteY52" fmla="*/ 327588 h 608556"/>
              <a:gd name="connsiteX53" fmla="*/ 408359 w 550966"/>
              <a:gd name="connsiteY53" fmla="*/ 348034 h 608556"/>
              <a:gd name="connsiteX54" fmla="*/ 408553 w 550966"/>
              <a:gd name="connsiteY54" fmla="*/ 348131 h 608556"/>
              <a:gd name="connsiteX55" fmla="*/ 408747 w 550966"/>
              <a:gd name="connsiteY55" fmla="*/ 348131 h 608556"/>
              <a:gd name="connsiteX56" fmla="*/ 414570 w 550966"/>
              <a:gd name="connsiteY56" fmla="*/ 348907 h 608556"/>
              <a:gd name="connsiteX57" fmla="*/ 435725 w 550966"/>
              <a:gd name="connsiteY57" fmla="*/ 332820 h 608556"/>
              <a:gd name="connsiteX58" fmla="*/ 460180 w 550966"/>
              <a:gd name="connsiteY58" fmla="*/ 246092 h 608556"/>
              <a:gd name="connsiteX59" fmla="*/ 458142 w 550966"/>
              <a:gd name="connsiteY59" fmla="*/ 229327 h 608556"/>
              <a:gd name="connsiteX60" fmla="*/ 444847 w 550966"/>
              <a:gd name="connsiteY60" fmla="*/ 218862 h 608556"/>
              <a:gd name="connsiteX61" fmla="*/ 438830 w 550966"/>
              <a:gd name="connsiteY61" fmla="*/ 218086 h 608556"/>
              <a:gd name="connsiteX62" fmla="*/ 118124 w 550966"/>
              <a:gd name="connsiteY62" fmla="*/ 182337 h 608556"/>
              <a:gd name="connsiteX63" fmla="*/ 118124 w 550966"/>
              <a:gd name="connsiteY63" fmla="*/ 360808 h 608556"/>
              <a:gd name="connsiteX64" fmla="*/ 163833 w 550966"/>
              <a:gd name="connsiteY64" fmla="*/ 360808 h 608556"/>
              <a:gd name="connsiteX65" fmla="*/ 443003 w 550966"/>
              <a:gd name="connsiteY65" fmla="*/ 169828 h 608556"/>
              <a:gd name="connsiteX66" fmla="*/ 392250 w 550966"/>
              <a:gd name="connsiteY66" fmla="*/ 217602 h 608556"/>
              <a:gd name="connsiteX67" fmla="*/ 378566 w 550966"/>
              <a:gd name="connsiteY67" fmla="*/ 282431 h 608556"/>
              <a:gd name="connsiteX68" fmla="*/ 391570 w 550966"/>
              <a:gd name="connsiteY68" fmla="*/ 286113 h 608556"/>
              <a:gd name="connsiteX69" fmla="*/ 407097 w 550966"/>
              <a:gd name="connsiteY69" fmla="*/ 231265 h 608556"/>
              <a:gd name="connsiteX70" fmla="*/ 438830 w 550966"/>
              <a:gd name="connsiteY70" fmla="*/ 207136 h 608556"/>
              <a:gd name="connsiteX71" fmla="*/ 447758 w 550966"/>
              <a:gd name="connsiteY71" fmla="*/ 208299 h 608556"/>
              <a:gd name="connsiteX72" fmla="*/ 467749 w 550966"/>
              <a:gd name="connsiteY72" fmla="*/ 223901 h 608556"/>
              <a:gd name="connsiteX73" fmla="*/ 470758 w 550966"/>
              <a:gd name="connsiteY73" fmla="*/ 249096 h 608556"/>
              <a:gd name="connsiteX74" fmla="*/ 446303 w 550966"/>
              <a:gd name="connsiteY74" fmla="*/ 335728 h 608556"/>
              <a:gd name="connsiteX75" fmla="*/ 414570 w 550966"/>
              <a:gd name="connsiteY75" fmla="*/ 359857 h 608556"/>
              <a:gd name="connsiteX76" fmla="*/ 405642 w 550966"/>
              <a:gd name="connsiteY76" fmla="*/ 358694 h 608556"/>
              <a:gd name="connsiteX77" fmla="*/ 405545 w 550966"/>
              <a:gd name="connsiteY77" fmla="*/ 358694 h 608556"/>
              <a:gd name="connsiteX78" fmla="*/ 405545 w 550966"/>
              <a:gd name="connsiteY78" fmla="*/ 358597 h 608556"/>
              <a:gd name="connsiteX79" fmla="*/ 364883 w 550966"/>
              <a:gd name="connsiteY79" fmla="*/ 347162 h 608556"/>
              <a:gd name="connsiteX80" fmla="*/ 360807 w 550966"/>
              <a:gd name="connsiteY80" fmla="*/ 366446 h 608556"/>
              <a:gd name="connsiteX81" fmla="*/ 384195 w 550966"/>
              <a:gd name="connsiteY81" fmla="*/ 366446 h 608556"/>
              <a:gd name="connsiteX82" fmla="*/ 389629 w 550966"/>
              <a:gd name="connsiteY82" fmla="*/ 371970 h 608556"/>
              <a:gd name="connsiteX83" fmla="*/ 384195 w 550966"/>
              <a:gd name="connsiteY83" fmla="*/ 377396 h 608556"/>
              <a:gd name="connsiteX84" fmla="*/ 358478 w 550966"/>
              <a:gd name="connsiteY84" fmla="*/ 377396 h 608556"/>
              <a:gd name="connsiteX85" fmla="*/ 347318 w 550966"/>
              <a:gd name="connsiteY85" fmla="*/ 430015 h 608556"/>
              <a:gd name="connsiteX86" fmla="*/ 538688 w 550966"/>
              <a:gd name="connsiteY86" fmla="*/ 430015 h 608556"/>
              <a:gd name="connsiteX87" fmla="*/ 534418 w 550966"/>
              <a:gd name="connsiteY87" fmla="*/ 409762 h 608556"/>
              <a:gd name="connsiteX88" fmla="*/ 415249 w 550966"/>
              <a:gd name="connsiteY88" fmla="*/ 409762 h 608556"/>
              <a:gd name="connsiteX89" fmla="*/ 409717 w 550966"/>
              <a:gd name="connsiteY89" fmla="*/ 404239 h 608556"/>
              <a:gd name="connsiteX90" fmla="*/ 415249 w 550966"/>
              <a:gd name="connsiteY90" fmla="*/ 398715 h 608556"/>
              <a:gd name="connsiteX91" fmla="*/ 532089 w 550966"/>
              <a:gd name="connsiteY91" fmla="*/ 398715 h 608556"/>
              <a:gd name="connsiteX92" fmla="*/ 528693 w 550966"/>
              <a:gd name="connsiteY92" fmla="*/ 382629 h 608556"/>
              <a:gd name="connsiteX93" fmla="*/ 457948 w 550966"/>
              <a:gd name="connsiteY93" fmla="*/ 382629 h 608556"/>
              <a:gd name="connsiteX94" fmla="*/ 452417 w 550966"/>
              <a:gd name="connsiteY94" fmla="*/ 377106 h 608556"/>
              <a:gd name="connsiteX95" fmla="*/ 457948 w 550966"/>
              <a:gd name="connsiteY95" fmla="*/ 371582 h 608556"/>
              <a:gd name="connsiteX96" fmla="*/ 526364 w 550966"/>
              <a:gd name="connsiteY96" fmla="*/ 371582 h 608556"/>
              <a:gd name="connsiteX97" fmla="*/ 493757 w 550966"/>
              <a:gd name="connsiteY97" fmla="*/ 217602 h 608556"/>
              <a:gd name="connsiteX98" fmla="*/ 489002 w 550966"/>
              <a:gd name="connsiteY98" fmla="*/ 202776 h 608556"/>
              <a:gd name="connsiteX99" fmla="*/ 487643 w 550966"/>
              <a:gd name="connsiteY99" fmla="*/ 202969 h 608556"/>
              <a:gd name="connsiteX100" fmla="*/ 457948 w 550966"/>
              <a:gd name="connsiteY100" fmla="*/ 202969 h 608556"/>
              <a:gd name="connsiteX101" fmla="*/ 452417 w 550966"/>
              <a:gd name="connsiteY101" fmla="*/ 197543 h 608556"/>
              <a:gd name="connsiteX102" fmla="*/ 457948 w 550966"/>
              <a:gd name="connsiteY102" fmla="*/ 192019 h 608556"/>
              <a:gd name="connsiteX103" fmla="*/ 482791 w 550966"/>
              <a:gd name="connsiteY103" fmla="*/ 192019 h 608556"/>
              <a:gd name="connsiteX104" fmla="*/ 443003 w 550966"/>
              <a:gd name="connsiteY104" fmla="*/ 169828 h 608556"/>
              <a:gd name="connsiteX105" fmla="*/ 285696 w 550966"/>
              <a:gd name="connsiteY105" fmla="*/ 154711 h 608556"/>
              <a:gd name="connsiteX106" fmla="*/ 259397 w 550966"/>
              <a:gd name="connsiteY106" fmla="*/ 171670 h 608556"/>
              <a:gd name="connsiteX107" fmla="*/ 262502 w 550966"/>
              <a:gd name="connsiteY107" fmla="*/ 188240 h 608556"/>
              <a:gd name="connsiteX108" fmla="*/ 276379 w 550966"/>
              <a:gd name="connsiteY108" fmla="*/ 197834 h 608556"/>
              <a:gd name="connsiteX109" fmla="*/ 380507 w 550966"/>
              <a:gd name="connsiteY109" fmla="*/ 219928 h 608556"/>
              <a:gd name="connsiteX110" fmla="*/ 381478 w 550966"/>
              <a:gd name="connsiteY110" fmla="*/ 215373 h 608556"/>
              <a:gd name="connsiteX111" fmla="*/ 399625 w 550966"/>
              <a:gd name="connsiteY111" fmla="*/ 179034 h 608556"/>
              <a:gd name="connsiteX112" fmla="*/ 187293 w 550966"/>
              <a:gd name="connsiteY112" fmla="*/ 138916 h 608556"/>
              <a:gd name="connsiteX113" fmla="*/ 255030 w 550966"/>
              <a:gd name="connsiteY113" fmla="*/ 155971 h 608556"/>
              <a:gd name="connsiteX114" fmla="*/ 287928 w 550966"/>
              <a:gd name="connsiteY114" fmla="*/ 143955 h 608556"/>
              <a:gd name="connsiteX115" fmla="*/ 409814 w 550966"/>
              <a:gd name="connsiteY115" fmla="*/ 170022 h 608556"/>
              <a:gd name="connsiteX116" fmla="*/ 443003 w 550966"/>
              <a:gd name="connsiteY116" fmla="*/ 158781 h 608556"/>
              <a:gd name="connsiteX117" fmla="*/ 504529 w 550966"/>
              <a:gd name="connsiteY117" fmla="*/ 215373 h 608556"/>
              <a:gd name="connsiteX118" fmla="*/ 550819 w 550966"/>
              <a:gd name="connsiteY118" fmla="*/ 434376 h 608556"/>
              <a:gd name="connsiteX119" fmla="*/ 549751 w 550966"/>
              <a:gd name="connsiteY119" fmla="*/ 438930 h 608556"/>
              <a:gd name="connsiteX120" fmla="*/ 545481 w 550966"/>
              <a:gd name="connsiteY120" fmla="*/ 440965 h 608556"/>
              <a:gd name="connsiteX121" fmla="*/ 480656 w 550966"/>
              <a:gd name="connsiteY121" fmla="*/ 440965 h 608556"/>
              <a:gd name="connsiteX122" fmla="*/ 480656 w 550966"/>
              <a:gd name="connsiteY122" fmla="*/ 570817 h 608556"/>
              <a:gd name="connsiteX123" fmla="*/ 443003 w 550966"/>
              <a:gd name="connsiteY123" fmla="*/ 608415 h 608556"/>
              <a:gd name="connsiteX124" fmla="*/ 405350 w 550966"/>
              <a:gd name="connsiteY124" fmla="*/ 570817 h 608556"/>
              <a:gd name="connsiteX125" fmla="*/ 405350 w 550966"/>
              <a:gd name="connsiteY125" fmla="*/ 440965 h 608556"/>
              <a:gd name="connsiteX126" fmla="*/ 340622 w 550966"/>
              <a:gd name="connsiteY126" fmla="*/ 440965 h 608556"/>
              <a:gd name="connsiteX127" fmla="*/ 336352 w 550966"/>
              <a:gd name="connsiteY127" fmla="*/ 438930 h 608556"/>
              <a:gd name="connsiteX128" fmla="*/ 335188 w 550966"/>
              <a:gd name="connsiteY128" fmla="*/ 434376 h 608556"/>
              <a:gd name="connsiteX129" fmla="*/ 354208 w 550966"/>
              <a:gd name="connsiteY129" fmla="*/ 344158 h 608556"/>
              <a:gd name="connsiteX130" fmla="*/ 332859 w 550966"/>
              <a:gd name="connsiteY130" fmla="*/ 338150 h 608556"/>
              <a:gd name="connsiteX131" fmla="*/ 312965 w 550966"/>
              <a:gd name="connsiteY131" fmla="*/ 322646 h 608556"/>
              <a:gd name="connsiteX132" fmla="*/ 309859 w 550966"/>
              <a:gd name="connsiteY132" fmla="*/ 297548 h 608556"/>
              <a:gd name="connsiteX133" fmla="*/ 310830 w 550966"/>
              <a:gd name="connsiteY133" fmla="*/ 294640 h 608556"/>
              <a:gd name="connsiteX134" fmla="*/ 295109 w 550966"/>
              <a:gd name="connsiteY134" fmla="*/ 295125 h 608556"/>
              <a:gd name="connsiteX135" fmla="*/ 228149 w 550966"/>
              <a:gd name="connsiteY135" fmla="*/ 274581 h 608556"/>
              <a:gd name="connsiteX136" fmla="*/ 295109 w 550966"/>
              <a:gd name="connsiteY136" fmla="*/ 254038 h 608556"/>
              <a:gd name="connsiteX137" fmla="*/ 362069 w 550966"/>
              <a:gd name="connsiteY137" fmla="*/ 274581 h 608556"/>
              <a:gd name="connsiteX138" fmla="*/ 361584 w 550966"/>
              <a:gd name="connsiteY138" fmla="*/ 277585 h 608556"/>
              <a:gd name="connsiteX139" fmla="*/ 367989 w 550966"/>
              <a:gd name="connsiteY139" fmla="*/ 279427 h 608556"/>
              <a:gd name="connsiteX140" fmla="*/ 378275 w 550966"/>
              <a:gd name="connsiteY140" fmla="*/ 230684 h 608556"/>
              <a:gd name="connsiteX141" fmla="*/ 274147 w 550966"/>
              <a:gd name="connsiteY141" fmla="*/ 208590 h 608556"/>
              <a:gd name="connsiteX142" fmla="*/ 253283 w 550966"/>
              <a:gd name="connsiteY142" fmla="*/ 194248 h 608556"/>
              <a:gd name="connsiteX143" fmla="*/ 248722 w 550966"/>
              <a:gd name="connsiteY143" fmla="*/ 169344 h 608556"/>
              <a:gd name="connsiteX144" fmla="*/ 249595 w 550966"/>
              <a:gd name="connsiteY144" fmla="*/ 165855 h 608556"/>
              <a:gd name="connsiteX145" fmla="*/ 184576 w 550966"/>
              <a:gd name="connsiteY145" fmla="*/ 149575 h 608556"/>
              <a:gd name="connsiteX146" fmla="*/ 180597 w 550966"/>
              <a:gd name="connsiteY146" fmla="*/ 142889 h 608556"/>
              <a:gd name="connsiteX147" fmla="*/ 187293 w 550966"/>
              <a:gd name="connsiteY147" fmla="*/ 138916 h 608556"/>
              <a:gd name="connsiteX148" fmla="*/ 151023 w 550966"/>
              <a:gd name="connsiteY148" fmla="*/ 82540 h 608556"/>
              <a:gd name="connsiteX149" fmla="*/ 134234 w 550966"/>
              <a:gd name="connsiteY149" fmla="*/ 87094 h 608556"/>
              <a:gd name="connsiteX150" fmla="*/ 174217 w 550966"/>
              <a:gd name="connsiteY150" fmla="*/ 229135 h 608556"/>
              <a:gd name="connsiteX151" fmla="*/ 170432 w 550966"/>
              <a:gd name="connsiteY151" fmla="*/ 235917 h 608556"/>
              <a:gd name="connsiteX152" fmla="*/ 168879 w 550966"/>
              <a:gd name="connsiteY152" fmla="*/ 236111 h 608556"/>
              <a:gd name="connsiteX153" fmla="*/ 163639 w 550966"/>
              <a:gd name="connsiteY153" fmla="*/ 232138 h 608556"/>
              <a:gd name="connsiteX154" fmla="*/ 123656 w 550966"/>
              <a:gd name="connsiteY154" fmla="*/ 90001 h 608556"/>
              <a:gd name="connsiteX155" fmla="*/ 107061 w 550966"/>
              <a:gd name="connsiteY155" fmla="*/ 94458 h 608556"/>
              <a:gd name="connsiteX156" fmla="*/ 180233 w 550966"/>
              <a:gd name="connsiteY156" fmla="*/ 380380 h 608556"/>
              <a:gd name="connsiteX157" fmla="*/ 228659 w 550966"/>
              <a:gd name="connsiteY157" fmla="*/ 367300 h 608556"/>
              <a:gd name="connsiteX158" fmla="*/ 389175 w 550966"/>
              <a:gd name="connsiteY158" fmla="*/ 49018 h 608556"/>
              <a:gd name="connsiteX159" fmla="*/ 378698 w 550966"/>
              <a:gd name="connsiteY159" fmla="*/ 83603 h 608556"/>
              <a:gd name="connsiteX160" fmla="*/ 441071 w 550966"/>
              <a:gd name="connsiteY160" fmla="*/ 145893 h 608556"/>
              <a:gd name="connsiteX161" fmla="*/ 453778 w 550966"/>
              <a:gd name="connsiteY161" fmla="*/ 144634 h 608556"/>
              <a:gd name="connsiteX162" fmla="*/ 444757 w 550966"/>
              <a:gd name="connsiteY162" fmla="*/ 141049 h 608556"/>
              <a:gd name="connsiteX163" fmla="*/ 438937 w 550966"/>
              <a:gd name="connsiteY163" fmla="*/ 138821 h 608556"/>
              <a:gd name="connsiteX164" fmla="*/ 435542 w 550966"/>
              <a:gd name="connsiteY164" fmla="*/ 134849 h 608556"/>
              <a:gd name="connsiteX165" fmla="*/ 436900 w 550966"/>
              <a:gd name="connsiteY165" fmla="*/ 129909 h 608556"/>
              <a:gd name="connsiteX166" fmla="*/ 451353 w 550966"/>
              <a:gd name="connsiteY166" fmla="*/ 101137 h 608556"/>
              <a:gd name="connsiteX167" fmla="*/ 422931 w 550966"/>
              <a:gd name="connsiteY167" fmla="*/ 76725 h 608556"/>
              <a:gd name="connsiteX168" fmla="*/ 389175 w 550966"/>
              <a:gd name="connsiteY168" fmla="*/ 49018 h 608556"/>
              <a:gd name="connsiteX169" fmla="*/ 83479 w 550966"/>
              <a:gd name="connsiteY169" fmla="*/ 24697 h 608556"/>
              <a:gd name="connsiteX170" fmla="*/ 90175 w 550966"/>
              <a:gd name="connsiteY170" fmla="*/ 28669 h 608556"/>
              <a:gd name="connsiteX171" fmla="*/ 104344 w 550966"/>
              <a:gd name="connsiteY171" fmla="*/ 83800 h 608556"/>
              <a:gd name="connsiteX172" fmla="*/ 153449 w 550966"/>
              <a:gd name="connsiteY172" fmla="*/ 70526 h 608556"/>
              <a:gd name="connsiteX173" fmla="*/ 157622 w 550966"/>
              <a:gd name="connsiteY173" fmla="*/ 71010 h 608556"/>
              <a:gd name="connsiteX174" fmla="*/ 160145 w 550966"/>
              <a:gd name="connsiteY174" fmla="*/ 74305 h 608556"/>
              <a:gd name="connsiteX175" fmla="*/ 240693 w 550966"/>
              <a:gd name="connsiteY175" fmla="*/ 369722 h 608556"/>
              <a:gd name="connsiteX176" fmla="*/ 236811 w 550966"/>
              <a:gd name="connsiteY176" fmla="*/ 376504 h 608556"/>
              <a:gd name="connsiteX177" fmla="*/ 182854 w 550966"/>
              <a:gd name="connsiteY177" fmla="*/ 390844 h 608556"/>
              <a:gd name="connsiteX178" fmla="*/ 236811 w 550966"/>
              <a:gd name="connsiteY178" fmla="*/ 601677 h 608556"/>
              <a:gd name="connsiteX179" fmla="*/ 232832 w 550966"/>
              <a:gd name="connsiteY179" fmla="*/ 608362 h 608556"/>
              <a:gd name="connsiteX180" fmla="*/ 231473 w 550966"/>
              <a:gd name="connsiteY180" fmla="*/ 608556 h 608556"/>
              <a:gd name="connsiteX181" fmla="*/ 226136 w 550966"/>
              <a:gd name="connsiteY181" fmla="*/ 604390 h 608556"/>
              <a:gd name="connsiteX182" fmla="*/ 194402 w 550966"/>
              <a:gd name="connsiteY182" fmla="*/ 480274 h 608556"/>
              <a:gd name="connsiteX183" fmla="*/ 118513 w 550966"/>
              <a:gd name="connsiteY183" fmla="*/ 480274 h 608556"/>
              <a:gd name="connsiteX184" fmla="*/ 118124 w 550966"/>
              <a:gd name="connsiteY184" fmla="*/ 480274 h 608556"/>
              <a:gd name="connsiteX185" fmla="*/ 118124 w 550966"/>
              <a:gd name="connsiteY185" fmla="*/ 603033 h 608556"/>
              <a:gd name="connsiteX186" fmla="*/ 112690 w 550966"/>
              <a:gd name="connsiteY186" fmla="*/ 608556 h 608556"/>
              <a:gd name="connsiteX187" fmla="*/ 107158 w 550966"/>
              <a:gd name="connsiteY187" fmla="*/ 603033 h 608556"/>
              <a:gd name="connsiteX188" fmla="*/ 107158 w 550966"/>
              <a:gd name="connsiteY188" fmla="*/ 395785 h 608556"/>
              <a:gd name="connsiteX189" fmla="*/ 10501 w 550966"/>
              <a:gd name="connsiteY189" fmla="*/ 605359 h 608556"/>
              <a:gd name="connsiteX190" fmla="*/ 5455 w 550966"/>
              <a:gd name="connsiteY190" fmla="*/ 608556 h 608556"/>
              <a:gd name="connsiteX191" fmla="*/ 3223 w 550966"/>
              <a:gd name="connsiteY191" fmla="*/ 608072 h 608556"/>
              <a:gd name="connsiteX192" fmla="*/ 506 w 550966"/>
              <a:gd name="connsiteY192" fmla="*/ 600805 h 608556"/>
              <a:gd name="connsiteX193" fmla="*/ 107158 w 550966"/>
              <a:gd name="connsiteY193" fmla="*/ 369528 h 608556"/>
              <a:gd name="connsiteX194" fmla="*/ 107158 w 550966"/>
              <a:gd name="connsiteY194" fmla="*/ 139318 h 608556"/>
              <a:gd name="connsiteX195" fmla="*/ 79500 w 550966"/>
              <a:gd name="connsiteY195" fmla="*/ 31382 h 608556"/>
              <a:gd name="connsiteX196" fmla="*/ 83479 w 550966"/>
              <a:gd name="connsiteY196" fmla="*/ 24697 h 608556"/>
              <a:gd name="connsiteX197" fmla="*/ 423319 w 550966"/>
              <a:gd name="connsiteY197" fmla="*/ 14337 h 608556"/>
              <a:gd name="connsiteX198" fmla="*/ 396256 w 550966"/>
              <a:gd name="connsiteY198" fmla="*/ 20925 h 608556"/>
              <a:gd name="connsiteX199" fmla="*/ 394995 w 550966"/>
              <a:gd name="connsiteY199" fmla="*/ 35359 h 608556"/>
              <a:gd name="connsiteX200" fmla="*/ 428363 w 550966"/>
              <a:gd name="connsiteY200" fmla="*/ 67231 h 608556"/>
              <a:gd name="connsiteX201" fmla="*/ 452032 w 550966"/>
              <a:gd name="connsiteY201" fmla="*/ 83312 h 608556"/>
              <a:gd name="connsiteX202" fmla="*/ 423319 w 550966"/>
              <a:gd name="connsiteY202" fmla="*/ 14337 h 608556"/>
              <a:gd name="connsiteX203" fmla="*/ 446794 w 550966"/>
              <a:gd name="connsiteY203" fmla="*/ 10947 h 608556"/>
              <a:gd name="connsiteX204" fmla="*/ 435251 w 550966"/>
              <a:gd name="connsiteY204" fmla="*/ 12206 h 608556"/>
              <a:gd name="connsiteX205" fmla="*/ 455718 w 550966"/>
              <a:gd name="connsiteY205" fmla="*/ 51537 h 608556"/>
              <a:gd name="connsiteX206" fmla="*/ 449995 w 550966"/>
              <a:gd name="connsiteY206" fmla="*/ 131362 h 608556"/>
              <a:gd name="connsiteX207" fmla="*/ 481230 w 550966"/>
              <a:gd name="connsiteY207" fmla="*/ 138337 h 608556"/>
              <a:gd name="connsiteX208" fmla="*/ 526433 w 550966"/>
              <a:gd name="connsiteY208" fmla="*/ 129521 h 608556"/>
              <a:gd name="connsiteX209" fmla="*/ 470656 w 550966"/>
              <a:gd name="connsiteY209" fmla="*/ 15790 h 608556"/>
              <a:gd name="connsiteX210" fmla="*/ 446794 w 550966"/>
              <a:gd name="connsiteY210" fmla="*/ 10947 h 608556"/>
              <a:gd name="connsiteX211" fmla="*/ 446794 w 550966"/>
              <a:gd name="connsiteY211" fmla="*/ 0 h 608556"/>
              <a:gd name="connsiteX212" fmla="*/ 474440 w 550966"/>
              <a:gd name="connsiteY212" fmla="*/ 5522 h 608556"/>
              <a:gd name="connsiteX213" fmla="*/ 537588 w 550966"/>
              <a:gd name="connsiteY213" fmla="*/ 133396 h 608556"/>
              <a:gd name="connsiteX214" fmla="*/ 533902 w 550966"/>
              <a:gd name="connsiteY214" fmla="*/ 138627 h 608556"/>
              <a:gd name="connsiteX215" fmla="*/ 481230 w 550966"/>
              <a:gd name="connsiteY215" fmla="*/ 149284 h 608556"/>
              <a:gd name="connsiteX216" fmla="*/ 474149 w 550966"/>
              <a:gd name="connsiteY216" fmla="*/ 148993 h 608556"/>
              <a:gd name="connsiteX217" fmla="*/ 441071 w 550966"/>
              <a:gd name="connsiteY217" fmla="*/ 156937 h 608556"/>
              <a:gd name="connsiteX218" fmla="*/ 367737 w 550966"/>
              <a:gd name="connsiteY218" fmla="*/ 83603 h 608556"/>
              <a:gd name="connsiteX219" fmla="*/ 384130 w 550966"/>
              <a:gd name="connsiteY219" fmla="*/ 37393 h 608556"/>
              <a:gd name="connsiteX220" fmla="*/ 387816 w 550966"/>
              <a:gd name="connsiteY220" fmla="*/ 13756 h 608556"/>
              <a:gd name="connsiteX221" fmla="*/ 425647 w 550966"/>
              <a:gd name="connsiteY221" fmla="*/ 3487 h 608556"/>
              <a:gd name="connsiteX222" fmla="*/ 446794 w 550966"/>
              <a:gd name="connsiteY222" fmla="*/ 0 h 608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</a:cxnLst>
            <a:rect l="l" t="t" r="r" b="b"/>
            <a:pathLst>
              <a:path w="550966" h="608556">
                <a:moveTo>
                  <a:pt x="445605" y="460721"/>
                </a:moveTo>
                <a:cubicBezTo>
                  <a:pt x="448618" y="460721"/>
                  <a:pt x="451145" y="463242"/>
                  <a:pt x="451145" y="466247"/>
                </a:cubicBezTo>
                <a:lnTo>
                  <a:pt x="451145" y="510165"/>
                </a:lnTo>
                <a:cubicBezTo>
                  <a:pt x="451145" y="513268"/>
                  <a:pt x="448618" y="515691"/>
                  <a:pt x="445605" y="515691"/>
                </a:cubicBezTo>
                <a:cubicBezTo>
                  <a:pt x="442593" y="515691"/>
                  <a:pt x="440066" y="513268"/>
                  <a:pt x="440066" y="510165"/>
                </a:cubicBezTo>
                <a:lnTo>
                  <a:pt x="440066" y="466247"/>
                </a:lnTo>
                <a:cubicBezTo>
                  <a:pt x="440066" y="463242"/>
                  <a:pt x="442593" y="460721"/>
                  <a:pt x="445605" y="460721"/>
                </a:cubicBezTo>
                <a:close/>
                <a:moveTo>
                  <a:pt x="416316" y="440965"/>
                </a:moveTo>
                <a:lnTo>
                  <a:pt x="416316" y="570817"/>
                </a:lnTo>
                <a:cubicBezTo>
                  <a:pt x="416316" y="584480"/>
                  <a:pt x="426797" y="595818"/>
                  <a:pt x="440092" y="597271"/>
                </a:cubicBezTo>
                <a:lnTo>
                  <a:pt x="440092" y="530892"/>
                </a:lnTo>
                <a:cubicBezTo>
                  <a:pt x="440092" y="527791"/>
                  <a:pt x="442615" y="525369"/>
                  <a:pt x="445624" y="525369"/>
                </a:cubicBezTo>
                <a:cubicBezTo>
                  <a:pt x="448632" y="525369"/>
                  <a:pt x="451155" y="527791"/>
                  <a:pt x="451155" y="530892"/>
                </a:cubicBezTo>
                <a:lnTo>
                  <a:pt x="451155" y="596205"/>
                </a:lnTo>
                <a:cubicBezTo>
                  <a:pt x="461830" y="592717"/>
                  <a:pt x="469690" y="582736"/>
                  <a:pt x="469690" y="570817"/>
                </a:cubicBezTo>
                <a:lnTo>
                  <a:pt x="469690" y="440965"/>
                </a:lnTo>
                <a:close/>
                <a:moveTo>
                  <a:pt x="118221" y="371757"/>
                </a:moveTo>
                <a:lnTo>
                  <a:pt x="118124" y="371950"/>
                </a:lnTo>
                <a:lnTo>
                  <a:pt x="118124" y="469325"/>
                </a:lnTo>
                <a:cubicBezTo>
                  <a:pt x="118221" y="469325"/>
                  <a:pt x="118319" y="469325"/>
                  <a:pt x="118513" y="469325"/>
                </a:cubicBezTo>
                <a:lnTo>
                  <a:pt x="191588" y="469325"/>
                </a:lnTo>
                <a:lnTo>
                  <a:pt x="166647" y="371757"/>
                </a:lnTo>
                <a:close/>
                <a:moveTo>
                  <a:pt x="290142" y="269348"/>
                </a:moveTo>
                <a:lnTo>
                  <a:pt x="296157" y="269348"/>
                </a:lnTo>
                <a:cubicBezTo>
                  <a:pt x="299165" y="269348"/>
                  <a:pt x="301688" y="271768"/>
                  <a:pt x="301688" y="274768"/>
                </a:cubicBezTo>
                <a:cubicBezTo>
                  <a:pt x="301688" y="277866"/>
                  <a:pt x="299165" y="280286"/>
                  <a:pt x="296157" y="280286"/>
                </a:cubicBezTo>
                <a:lnTo>
                  <a:pt x="290142" y="280286"/>
                </a:lnTo>
                <a:cubicBezTo>
                  <a:pt x="287037" y="280286"/>
                  <a:pt x="284611" y="277866"/>
                  <a:pt x="284611" y="274768"/>
                </a:cubicBezTo>
                <a:cubicBezTo>
                  <a:pt x="284611" y="271768"/>
                  <a:pt x="287037" y="269348"/>
                  <a:pt x="290142" y="269348"/>
                </a:cubicBezTo>
                <a:close/>
                <a:moveTo>
                  <a:pt x="266000" y="269348"/>
                </a:moveTo>
                <a:lnTo>
                  <a:pt x="272878" y="269348"/>
                </a:lnTo>
                <a:cubicBezTo>
                  <a:pt x="275882" y="269348"/>
                  <a:pt x="278401" y="271768"/>
                  <a:pt x="278401" y="274768"/>
                </a:cubicBezTo>
                <a:cubicBezTo>
                  <a:pt x="278401" y="277866"/>
                  <a:pt x="275882" y="280286"/>
                  <a:pt x="272878" y="280286"/>
                </a:cubicBezTo>
                <a:lnTo>
                  <a:pt x="266000" y="280286"/>
                </a:lnTo>
                <a:cubicBezTo>
                  <a:pt x="262899" y="280286"/>
                  <a:pt x="260477" y="277866"/>
                  <a:pt x="260477" y="274768"/>
                </a:cubicBezTo>
                <a:cubicBezTo>
                  <a:pt x="260477" y="271768"/>
                  <a:pt x="262899" y="269348"/>
                  <a:pt x="266000" y="269348"/>
                </a:cubicBezTo>
                <a:close/>
                <a:moveTo>
                  <a:pt x="295109" y="264988"/>
                </a:moveTo>
                <a:cubicBezTo>
                  <a:pt x="263376" y="264988"/>
                  <a:pt x="243288" y="270899"/>
                  <a:pt x="239503" y="274581"/>
                </a:cubicBezTo>
                <a:cubicBezTo>
                  <a:pt x="243288" y="278264"/>
                  <a:pt x="263376" y="284175"/>
                  <a:pt x="295109" y="284175"/>
                </a:cubicBezTo>
                <a:cubicBezTo>
                  <a:pt x="303261" y="284175"/>
                  <a:pt x="311121" y="283787"/>
                  <a:pt x="318496" y="283012"/>
                </a:cubicBezTo>
                <a:cubicBezTo>
                  <a:pt x="324610" y="277004"/>
                  <a:pt x="332859" y="273322"/>
                  <a:pt x="341787" y="273322"/>
                </a:cubicBezTo>
                <a:cubicBezTo>
                  <a:pt x="344795" y="273322"/>
                  <a:pt x="347707" y="273709"/>
                  <a:pt x="350618" y="274581"/>
                </a:cubicBezTo>
                <a:cubicBezTo>
                  <a:pt x="346639" y="270802"/>
                  <a:pt x="326648" y="264988"/>
                  <a:pt x="295109" y="264988"/>
                </a:cubicBezTo>
                <a:close/>
                <a:moveTo>
                  <a:pt x="438830" y="218086"/>
                </a:moveTo>
                <a:cubicBezTo>
                  <a:pt x="429029" y="218086"/>
                  <a:pt x="420392" y="224676"/>
                  <a:pt x="417675" y="234172"/>
                </a:cubicBezTo>
                <a:lnTo>
                  <a:pt x="400692" y="294350"/>
                </a:lnTo>
                <a:cubicBezTo>
                  <a:pt x="400304" y="295706"/>
                  <a:pt x="399334" y="296966"/>
                  <a:pt x="398072" y="297644"/>
                </a:cubicBezTo>
                <a:cubicBezTo>
                  <a:pt x="396811" y="298323"/>
                  <a:pt x="395355" y="298517"/>
                  <a:pt x="393899" y="298129"/>
                </a:cubicBezTo>
                <a:lnTo>
                  <a:pt x="347707" y="285144"/>
                </a:lnTo>
                <a:cubicBezTo>
                  <a:pt x="345766" y="284562"/>
                  <a:pt x="343825" y="284272"/>
                  <a:pt x="341787" y="284272"/>
                </a:cubicBezTo>
                <a:cubicBezTo>
                  <a:pt x="331888" y="284272"/>
                  <a:pt x="323154" y="290958"/>
                  <a:pt x="320437" y="300552"/>
                </a:cubicBezTo>
                <a:cubicBezTo>
                  <a:pt x="318885" y="306172"/>
                  <a:pt x="319564" y="312083"/>
                  <a:pt x="322475" y="317219"/>
                </a:cubicBezTo>
                <a:cubicBezTo>
                  <a:pt x="325386" y="322355"/>
                  <a:pt x="330142" y="326037"/>
                  <a:pt x="335770" y="327588"/>
                </a:cubicBezTo>
                <a:lnTo>
                  <a:pt x="408359" y="348034"/>
                </a:lnTo>
                <a:cubicBezTo>
                  <a:pt x="408359" y="348034"/>
                  <a:pt x="408456" y="348034"/>
                  <a:pt x="408553" y="348131"/>
                </a:cubicBezTo>
                <a:cubicBezTo>
                  <a:pt x="408650" y="348131"/>
                  <a:pt x="408650" y="348131"/>
                  <a:pt x="408747" y="348131"/>
                </a:cubicBezTo>
                <a:cubicBezTo>
                  <a:pt x="410591" y="348616"/>
                  <a:pt x="412629" y="348907"/>
                  <a:pt x="414570" y="348907"/>
                </a:cubicBezTo>
                <a:cubicBezTo>
                  <a:pt x="424371" y="348907"/>
                  <a:pt x="433008" y="342317"/>
                  <a:pt x="435725" y="332820"/>
                </a:cubicBezTo>
                <a:lnTo>
                  <a:pt x="460180" y="246092"/>
                </a:lnTo>
                <a:cubicBezTo>
                  <a:pt x="461830" y="240471"/>
                  <a:pt x="461053" y="234463"/>
                  <a:pt x="458142" y="229327"/>
                </a:cubicBezTo>
                <a:cubicBezTo>
                  <a:pt x="455231" y="224191"/>
                  <a:pt x="450476" y="220509"/>
                  <a:pt x="444847" y="218862"/>
                </a:cubicBezTo>
                <a:cubicBezTo>
                  <a:pt x="442809" y="218377"/>
                  <a:pt x="440868" y="218086"/>
                  <a:pt x="438830" y="218086"/>
                </a:cubicBezTo>
                <a:close/>
                <a:moveTo>
                  <a:pt x="118124" y="182337"/>
                </a:moveTo>
                <a:lnTo>
                  <a:pt x="118124" y="360808"/>
                </a:lnTo>
                <a:lnTo>
                  <a:pt x="163833" y="360808"/>
                </a:lnTo>
                <a:close/>
                <a:moveTo>
                  <a:pt x="443003" y="169828"/>
                </a:moveTo>
                <a:cubicBezTo>
                  <a:pt x="419228" y="169828"/>
                  <a:pt x="397878" y="189887"/>
                  <a:pt x="392250" y="217602"/>
                </a:cubicBezTo>
                <a:lnTo>
                  <a:pt x="378566" y="282431"/>
                </a:lnTo>
                <a:lnTo>
                  <a:pt x="391570" y="286113"/>
                </a:lnTo>
                <a:lnTo>
                  <a:pt x="407097" y="231265"/>
                </a:lnTo>
                <a:cubicBezTo>
                  <a:pt x="411076" y="217021"/>
                  <a:pt x="424177" y="207136"/>
                  <a:pt x="438830" y="207136"/>
                </a:cubicBezTo>
                <a:cubicBezTo>
                  <a:pt x="441839" y="207136"/>
                  <a:pt x="444847" y="207524"/>
                  <a:pt x="447758" y="208299"/>
                </a:cubicBezTo>
                <a:cubicBezTo>
                  <a:pt x="456298" y="210722"/>
                  <a:pt x="463383" y="216245"/>
                  <a:pt x="467749" y="223901"/>
                </a:cubicBezTo>
                <a:cubicBezTo>
                  <a:pt x="472116" y="231653"/>
                  <a:pt x="473184" y="240568"/>
                  <a:pt x="470758" y="249096"/>
                </a:cubicBezTo>
                <a:lnTo>
                  <a:pt x="446303" y="335728"/>
                </a:lnTo>
                <a:cubicBezTo>
                  <a:pt x="442324" y="349972"/>
                  <a:pt x="429223" y="359857"/>
                  <a:pt x="414570" y="359857"/>
                </a:cubicBezTo>
                <a:cubicBezTo>
                  <a:pt x="411561" y="359857"/>
                  <a:pt x="408553" y="359469"/>
                  <a:pt x="405642" y="358694"/>
                </a:cubicBezTo>
                <a:cubicBezTo>
                  <a:pt x="405642" y="358694"/>
                  <a:pt x="405545" y="358694"/>
                  <a:pt x="405545" y="358694"/>
                </a:cubicBezTo>
                <a:cubicBezTo>
                  <a:pt x="405545" y="358694"/>
                  <a:pt x="405545" y="358694"/>
                  <a:pt x="405545" y="358597"/>
                </a:cubicBezTo>
                <a:lnTo>
                  <a:pt x="364883" y="347162"/>
                </a:lnTo>
                <a:lnTo>
                  <a:pt x="360807" y="366446"/>
                </a:lnTo>
                <a:lnTo>
                  <a:pt x="384195" y="366446"/>
                </a:lnTo>
                <a:cubicBezTo>
                  <a:pt x="387203" y="366446"/>
                  <a:pt x="389629" y="368869"/>
                  <a:pt x="389629" y="371970"/>
                </a:cubicBezTo>
                <a:cubicBezTo>
                  <a:pt x="389629" y="374974"/>
                  <a:pt x="387203" y="377396"/>
                  <a:pt x="384195" y="377396"/>
                </a:cubicBezTo>
                <a:lnTo>
                  <a:pt x="358478" y="377396"/>
                </a:lnTo>
                <a:lnTo>
                  <a:pt x="347318" y="430015"/>
                </a:lnTo>
                <a:lnTo>
                  <a:pt x="538688" y="430015"/>
                </a:lnTo>
                <a:lnTo>
                  <a:pt x="534418" y="409762"/>
                </a:lnTo>
                <a:lnTo>
                  <a:pt x="415249" y="409762"/>
                </a:lnTo>
                <a:cubicBezTo>
                  <a:pt x="412143" y="409762"/>
                  <a:pt x="409717" y="407243"/>
                  <a:pt x="409717" y="404239"/>
                </a:cubicBezTo>
                <a:cubicBezTo>
                  <a:pt x="409717" y="401235"/>
                  <a:pt x="412143" y="398715"/>
                  <a:pt x="415249" y="398715"/>
                </a:cubicBezTo>
                <a:lnTo>
                  <a:pt x="532089" y="398715"/>
                </a:lnTo>
                <a:lnTo>
                  <a:pt x="528693" y="382629"/>
                </a:lnTo>
                <a:lnTo>
                  <a:pt x="457948" y="382629"/>
                </a:lnTo>
                <a:cubicBezTo>
                  <a:pt x="454843" y="382629"/>
                  <a:pt x="452417" y="380110"/>
                  <a:pt x="452417" y="377106"/>
                </a:cubicBezTo>
                <a:cubicBezTo>
                  <a:pt x="452417" y="374101"/>
                  <a:pt x="454843" y="371582"/>
                  <a:pt x="457948" y="371582"/>
                </a:cubicBezTo>
                <a:lnTo>
                  <a:pt x="526364" y="371582"/>
                </a:lnTo>
                <a:lnTo>
                  <a:pt x="493757" y="217602"/>
                </a:lnTo>
                <a:cubicBezTo>
                  <a:pt x="492690" y="212369"/>
                  <a:pt x="491137" y="207427"/>
                  <a:pt x="489002" y="202776"/>
                </a:cubicBezTo>
                <a:cubicBezTo>
                  <a:pt x="488517" y="202873"/>
                  <a:pt x="488129" y="202969"/>
                  <a:pt x="487643" y="202969"/>
                </a:cubicBezTo>
                <a:lnTo>
                  <a:pt x="457948" y="202969"/>
                </a:lnTo>
                <a:cubicBezTo>
                  <a:pt x="454843" y="202969"/>
                  <a:pt x="452417" y="200547"/>
                  <a:pt x="452417" y="197543"/>
                </a:cubicBezTo>
                <a:cubicBezTo>
                  <a:pt x="452417" y="194442"/>
                  <a:pt x="454843" y="192019"/>
                  <a:pt x="457948" y="192019"/>
                </a:cubicBezTo>
                <a:lnTo>
                  <a:pt x="482791" y="192019"/>
                </a:lnTo>
                <a:cubicBezTo>
                  <a:pt x="472990" y="178356"/>
                  <a:pt x="458530" y="169828"/>
                  <a:pt x="443003" y="169828"/>
                </a:cubicBezTo>
                <a:close/>
                <a:moveTo>
                  <a:pt x="285696" y="154711"/>
                </a:moveTo>
                <a:cubicBezTo>
                  <a:pt x="273759" y="152192"/>
                  <a:pt x="262017" y="159750"/>
                  <a:pt x="259397" y="171670"/>
                </a:cubicBezTo>
                <a:cubicBezTo>
                  <a:pt x="258232" y="177484"/>
                  <a:pt x="259300" y="183298"/>
                  <a:pt x="262502" y="188240"/>
                </a:cubicBezTo>
                <a:cubicBezTo>
                  <a:pt x="265705" y="193182"/>
                  <a:pt x="270654" y="196671"/>
                  <a:pt x="276379" y="197834"/>
                </a:cubicBezTo>
                <a:lnTo>
                  <a:pt x="380507" y="219928"/>
                </a:lnTo>
                <a:lnTo>
                  <a:pt x="381478" y="215373"/>
                </a:lnTo>
                <a:cubicBezTo>
                  <a:pt x="384389" y="201128"/>
                  <a:pt x="390891" y="188628"/>
                  <a:pt x="399625" y="179034"/>
                </a:cubicBezTo>
                <a:close/>
                <a:moveTo>
                  <a:pt x="187293" y="138916"/>
                </a:moveTo>
                <a:lnTo>
                  <a:pt x="255030" y="155971"/>
                </a:lnTo>
                <a:cubicBezTo>
                  <a:pt x="262599" y="146281"/>
                  <a:pt x="275215" y="141242"/>
                  <a:pt x="287928" y="143955"/>
                </a:cubicBezTo>
                <a:lnTo>
                  <a:pt x="409814" y="170022"/>
                </a:lnTo>
                <a:cubicBezTo>
                  <a:pt x="419616" y="162851"/>
                  <a:pt x="431067" y="158781"/>
                  <a:pt x="443003" y="158781"/>
                </a:cubicBezTo>
                <a:cubicBezTo>
                  <a:pt x="471922" y="158781"/>
                  <a:pt x="497833" y="182620"/>
                  <a:pt x="504529" y="215373"/>
                </a:cubicBezTo>
                <a:lnTo>
                  <a:pt x="550819" y="434376"/>
                </a:lnTo>
                <a:cubicBezTo>
                  <a:pt x="551207" y="436023"/>
                  <a:pt x="550819" y="437670"/>
                  <a:pt x="549751" y="438930"/>
                </a:cubicBezTo>
                <a:cubicBezTo>
                  <a:pt x="548684" y="440287"/>
                  <a:pt x="547131" y="440965"/>
                  <a:pt x="545481" y="440965"/>
                </a:cubicBezTo>
                <a:lnTo>
                  <a:pt x="480656" y="440965"/>
                </a:lnTo>
                <a:lnTo>
                  <a:pt x="480656" y="570817"/>
                </a:lnTo>
                <a:cubicBezTo>
                  <a:pt x="480656" y="591554"/>
                  <a:pt x="463771" y="608415"/>
                  <a:pt x="443003" y="608415"/>
                </a:cubicBezTo>
                <a:cubicBezTo>
                  <a:pt x="422236" y="608415"/>
                  <a:pt x="405350" y="591554"/>
                  <a:pt x="405350" y="570817"/>
                </a:cubicBezTo>
                <a:lnTo>
                  <a:pt x="405350" y="440965"/>
                </a:lnTo>
                <a:lnTo>
                  <a:pt x="340622" y="440965"/>
                </a:lnTo>
                <a:cubicBezTo>
                  <a:pt x="338876" y="440965"/>
                  <a:pt x="337323" y="440287"/>
                  <a:pt x="336352" y="438930"/>
                </a:cubicBezTo>
                <a:cubicBezTo>
                  <a:pt x="335285" y="437670"/>
                  <a:pt x="334897" y="436023"/>
                  <a:pt x="335188" y="434376"/>
                </a:cubicBezTo>
                <a:lnTo>
                  <a:pt x="354208" y="344158"/>
                </a:lnTo>
                <a:lnTo>
                  <a:pt x="332859" y="338150"/>
                </a:lnTo>
                <a:cubicBezTo>
                  <a:pt x="324319" y="335825"/>
                  <a:pt x="317235" y="330301"/>
                  <a:pt x="312965" y="322646"/>
                </a:cubicBezTo>
                <a:cubicBezTo>
                  <a:pt x="308598" y="314990"/>
                  <a:pt x="307530" y="306075"/>
                  <a:pt x="309859" y="297548"/>
                </a:cubicBezTo>
                <a:cubicBezTo>
                  <a:pt x="310151" y="296578"/>
                  <a:pt x="310539" y="295609"/>
                  <a:pt x="310830" y="294640"/>
                </a:cubicBezTo>
                <a:cubicBezTo>
                  <a:pt x="305784" y="294931"/>
                  <a:pt x="300446" y="295125"/>
                  <a:pt x="295109" y="295125"/>
                </a:cubicBezTo>
                <a:cubicBezTo>
                  <a:pt x="288219" y="295125"/>
                  <a:pt x="228149" y="294544"/>
                  <a:pt x="228149" y="274581"/>
                </a:cubicBezTo>
                <a:cubicBezTo>
                  <a:pt x="228149" y="254619"/>
                  <a:pt x="288219" y="254038"/>
                  <a:pt x="295109" y="254038"/>
                </a:cubicBezTo>
                <a:cubicBezTo>
                  <a:pt x="301902" y="254038"/>
                  <a:pt x="362069" y="254619"/>
                  <a:pt x="362069" y="274581"/>
                </a:cubicBezTo>
                <a:cubicBezTo>
                  <a:pt x="362069" y="275647"/>
                  <a:pt x="361875" y="276616"/>
                  <a:pt x="361584" y="277585"/>
                </a:cubicBezTo>
                <a:lnTo>
                  <a:pt x="367989" y="279427"/>
                </a:lnTo>
                <a:lnTo>
                  <a:pt x="378275" y="230684"/>
                </a:lnTo>
                <a:lnTo>
                  <a:pt x="274147" y="208590"/>
                </a:lnTo>
                <a:cubicBezTo>
                  <a:pt x="265511" y="206749"/>
                  <a:pt x="258038" y="201613"/>
                  <a:pt x="253283" y="194248"/>
                </a:cubicBezTo>
                <a:cubicBezTo>
                  <a:pt x="248431" y="186883"/>
                  <a:pt x="246878" y="177968"/>
                  <a:pt x="248722" y="169344"/>
                </a:cubicBezTo>
                <a:cubicBezTo>
                  <a:pt x="248916" y="168181"/>
                  <a:pt x="249304" y="167018"/>
                  <a:pt x="249595" y="165855"/>
                </a:cubicBezTo>
                <a:lnTo>
                  <a:pt x="184576" y="149575"/>
                </a:lnTo>
                <a:cubicBezTo>
                  <a:pt x="181665" y="148800"/>
                  <a:pt x="179821" y="145893"/>
                  <a:pt x="180597" y="142889"/>
                </a:cubicBezTo>
                <a:cubicBezTo>
                  <a:pt x="181374" y="139982"/>
                  <a:pt x="184382" y="138238"/>
                  <a:pt x="187293" y="138916"/>
                </a:cubicBezTo>
                <a:close/>
                <a:moveTo>
                  <a:pt x="151023" y="82540"/>
                </a:moveTo>
                <a:lnTo>
                  <a:pt x="134234" y="87094"/>
                </a:lnTo>
                <a:lnTo>
                  <a:pt x="174217" y="229135"/>
                </a:lnTo>
                <a:cubicBezTo>
                  <a:pt x="175090" y="232041"/>
                  <a:pt x="173343" y="235045"/>
                  <a:pt x="170432" y="235917"/>
                </a:cubicBezTo>
                <a:cubicBezTo>
                  <a:pt x="169947" y="236014"/>
                  <a:pt x="169461" y="236111"/>
                  <a:pt x="168879" y="236111"/>
                </a:cubicBezTo>
                <a:cubicBezTo>
                  <a:pt x="166550" y="236111"/>
                  <a:pt x="164318" y="234561"/>
                  <a:pt x="163639" y="232138"/>
                </a:cubicBezTo>
                <a:lnTo>
                  <a:pt x="123656" y="90001"/>
                </a:lnTo>
                <a:lnTo>
                  <a:pt x="107061" y="94458"/>
                </a:lnTo>
                <a:lnTo>
                  <a:pt x="180233" y="380380"/>
                </a:lnTo>
                <a:lnTo>
                  <a:pt x="228659" y="367300"/>
                </a:lnTo>
                <a:close/>
                <a:moveTo>
                  <a:pt x="389175" y="49018"/>
                </a:moveTo>
                <a:cubicBezTo>
                  <a:pt x="382384" y="59190"/>
                  <a:pt x="378698" y="71203"/>
                  <a:pt x="378698" y="83603"/>
                </a:cubicBezTo>
                <a:cubicBezTo>
                  <a:pt x="378698" y="117993"/>
                  <a:pt x="406635" y="145893"/>
                  <a:pt x="441071" y="145893"/>
                </a:cubicBezTo>
                <a:cubicBezTo>
                  <a:pt x="445339" y="145893"/>
                  <a:pt x="449607" y="145409"/>
                  <a:pt x="453778" y="144634"/>
                </a:cubicBezTo>
                <a:cubicBezTo>
                  <a:pt x="450577" y="143471"/>
                  <a:pt x="447570" y="142212"/>
                  <a:pt x="444757" y="141049"/>
                </a:cubicBezTo>
                <a:cubicBezTo>
                  <a:pt x="442720" y="140274"/>
                  <a:pt x="440877" y="139499"/>
                  <a:pt x="438937" y="138821"/>
                </a:cubicBezTo>
                <a:cubicBezTo>
                  <a:pt x="437191" y="138143"/>
                  <a:pt x="435930" y="136690"/>
                  <a:pt x="435542" y="134849"/>
                </a:cubicBezTo>
                <a:cubicBezTo>
                  <a:pt x="435154" y="133106"/>
                  <a:pt x="435639" y="131168"/>
                  <a:pt x="436900" y="129909"/>
                </a:cubicBezTo>
                <a:cubicBezTo>
                  <a:pt x="445145" y="121190"/>
                  <a:pt x="449607" y="111309"/>
                  <a:pt x="451353" y="101137"/>
                </a:cubicBezTo>
                <a:cubicBezTo>
                  <a:pt x="446891" y="90384"/>
                  <a:pt x="435251" y="83796"/>
                  <a:pt x="422931" y="76725"/>
                </a:cubicBezTo>
                <a:cubicBezTo>
                  <a:pt x="410709" y="69750"/>
                  <a:pt x="397129" y="62096"/>
                  <a:pt x="389175" y="49018"/>
                </a:cubicBezTo>
                <a:close/>
                <a:moveTo>
                  <a:pt x="83479" y="24697"/>
                </a:moveTo>
                <a:cubicBezTo>
                  <a:pt x="86391" y="23922"/>
                  <a:pt x="89399" y="25666"/>
                  <a:pt x="90175" y="28669"/>
                </a:cubicBezTo>
                <a:lnTo>
                  <a:pt x="104344" y="83800"/>
                </a:lnTo>
                <a:lnTo>
                  <a:pt x="153449" y="70526"/>
                </a:lnTo>
                <a:cubicBezTo>
                  <a:pt x="154808" y="70138"/>
                  <a:pt x="156360" y="70332"/>
                  <a:pt x="157622" y="71010"/>
                </a:cubicBezTo>
                <a:cubicBezTo>
                  <a:pt x="158883" y="71785"/>
                  <a:pt x="159757" y="72948"/>
                  <a:pt x="160145" y="74305"/>
                </a:cubicBezTo>
                <a:lnTo>
                  <a:pt x="240693" y="369722"/>
                </a:lnTo>
                <a:cubicBezTo>
                  <a:pt x="241566" y="372726"/>
                  <a:pt x="239819" y="375729"/>
                  <a:pt x="236811" y="376504"/>
                </a:cubicBezTo>
                <a:lnTo>
                  <a:pt x="182854" y="390844"/>
                </a:lnTo>
                <a:lnTo>
                  <a:pt x="236811" y="601677"/>
                </a:lnTo>
                <a:cubicBezTo>
                  <a:pt x="237587" y="604681"/>
                  <a:pt x="235840" y="607684"/>
                  <a:pt x="232832" y="608362"/>
                </a:cubicBezTo>
                <a:cubicBezTo>
                  <a:pt x="232444" y="608556"/>
                  <a:pt x="231959" y="608556"/>
                  <a:pt x="231473" y="608556"/>
                </a:cubicBezTo>
                <a:cubicBezTo>
                  <a:pt x="229047" y="608556"/>
                  <a:pt x="226815" y="606909"/>
                  <a:pt x="226136" y="604390"/>
                </a:cubicBezTo>
                <a:lnTo>
                  <a:pt x="194402" y="480274"/>
                </a:lnTo>
                <a:lnTo>
                  <a:pt x="118513" y="480274"/>
                </a:lnTo>
                <a:cubicBezTo>
                  <a:pt x="118319" y="480274"/>
                  <a:pt x="118221" y="480274"/>
                  <a:pt x="118124" y="480274"/>
                </a:cubicBezTo>
                <a:lnTo>
                  <a:pt x="118124" y="603033"/>
                </a:lnTo>
                <a:cubicBezTo>
                  <a:pt x="118124" y="606134"/>
                  <a:pt x="115698" y="608556"/>
                  <a:pt x="112690" y="608556"/>
                </a:cubicBezTo>
                <a:cubicBezTo>
                  <a:pt x="109584" y="608556"/>
                  <a:pt x="107158" y="606134"/>
                  <a:pt x="107158" y="603033"/>
                </a:cubicBezTo>
                <a:lnTo>
                  <a:pt x="107158" y="395785"/>
                </a:lnTo>
                <a:lnTo>
                  <a:pt x="10501" y="605359"/>
                </a:lnTo>
                <a:cubicBezTo>
                  <a:pt x="9531" y="607394"/>
                  <a:pt x="7590" y="608556"/>
                  <a:pt x="5455" y="608556"/>
                </a:cubicBezTo>
                <a:cubicBezTo>
                  <a:pt x="4679" y="608556"/>
                  <a:pt x="3902" y="608362"/>
                  <a:pt x="3223" y="608072"/>
                </a:cubicBezTo>
                <a:cubicBezTo>
                  <a:pt x="409" y="606812"/>
                  <a:pt x="-756" y="603518"/>
                  <a:pt x="506" y="600805"/>
                </a:cubicBezTo>
                <a:lnTo>
                  <a:pt x="107158" y="369528"/>
                </a:lnTo>
                <a:lnTo>
                  <a:pt x="107158" y="139318"/>
                </a:lnTo>
                <a:lnTo>
                  <a:pt x="79500" y="31382"/>
                </a:lnTo>
                <a:cubicBezTo>
                  <a:pt x="78724" y="28379"/>
                  <a:pt x="80568" y="25472"/>
                  <a:pt x="83479" y="24697"/>
                </a:cubicBezTo>
                <a:close/>
                <a:moveTo>
                  <a:pt x="423319" y="14337"/>
                </a:moveTo>
                <a:cubicBezTo>
                  <a:pt x="416044" y="13756"/>
                  <a:pt x="401785" y="14240"/>
                  <a:pt x="396256" y="20925"/>
                </a:cubicBezTo>
                <a:cubicBezTo>
                  <a:pt x="393443" y="24122"/>
                  <a:pt x="393055" y="28868"/>
                  <a:pt x="394995" y="35359"/>
                </a:cubicBezTo>
                <a:cubicBezTo>
                  <a:pt x="399651" y="50859"/>
                  <a:pt x="413619" y="58803"/>
                  <a:pt x="428363" y="67231"/>
                </a:cubicBezTo>
                <a:cubicBezTo>
                  <a:pt x="436803" y="71978"/>
                  <a:pt x="445339" y="76821"/>
                  <a:pt x="452032" y="83312"/>
                </a:cubicBezTo>
                <a:cubicBezTo>
                  <a:pt x="449316" y="52118"/>
                  <a:pt x="428848" y="21990"/>
                  <a:pt x="423319" y="14337"/>
                </a:cubicBezTo>
                <a:close/>
                <a:moveTo>
                  <a:pt x="446794" y="10947"/>
                </a:moveTo>
                <a:cubicBezTo>
                  <a:pt x="442914" y="10947"/>
                  <a:pt x="439131" y="11431"/>
                  <a:pt x="435251" y="12206"/>
                </a:cubicBezTo>
                <a:cubicBezTo>
                  <a:pt x="440586" y="20053"/>
                  <a:pt x="449413" y="34390"/>
                  <a:pt x="455718" y="51537"/>
                </a:cubicBezTo>
                <a:cubicBezTo>
                  <a:pt x="467552" y="83312"/>
                  <a:pt x="465515" y="110824"/>
                  <a:pt x="449995" y="131362"/>
                </a:cubicBezTo>
                <a:cubicBezTo>
                  <a:pt x="458628" y="134849"/>
                  <a:pt x="467649" y="138337"/>
                  <a:pt x="481230" y="138337"/>
                </a:cubicBezTo>
                <a:cubicBezTo>
                  <a:pt x="493743" y="138337"/>
                  <a:pt x="508584" y="135431"/>
                  <a:pt x="526433" y="129521"/>
                </a:cubicBezTo>
                <a:cubicBezTo>
                  <a:pt x="525560" y="111115"/>
                  <a:pt x="518867" y="33906"/>
                  <a:pt x="470656" y="15790"/>
                </a:cubicBezTo>
                <a:cubicBezTo>
                  <a:pt x="464642" y="13562"/>
                  <a:pt x="456494" y="10947"/>
                  <a:pt x="446794" y="10947"/>
                </a:cubicBezTo>
                <a:close/>
                <a:moveTo>
                  <a:pt x="446794" y="0"/>
                </a:moveTo>
                <a:cubicBezTo>
                  <a:pt x="458434" y="0"/>
                  <a:pt x="468134" y="3100"/>
                  <a:pt x="474440" y="5522"/>
                </a:cubicBezTo>
                <a:cubicBezTo>
                  <a:pt x="536133" y="28578"/>
                  <a:pt x="537491" y="129134"/>
                  <a:pt x="537588" y="133396"/>
                </a:cubicBezTo>
                <a:cubicBezTo>
                  <a:pt x="537588" y="135721"/>
                  <a:pt x="536133" y="137852"/>
                  <a:pt x="533902" y="138627"/>
                </a:cubicBezTo>
                <a:cubicBezTo>
                  <a:pt x="513143" y="145796"/>
                  <a:pt x="495877" y="149284"/>
                  <a:pt x="481230" y="149284"/>
                </a:cubicBezTo>
                <a:cubicBezTo>
                  <a:pt x="478805" y="149284"/>
                  <a:pt x="476380" y="149187"/>
                  <a:pt x="474149" y="148993"/>
                </a:cubicBezTo>
                <a:cubicBezTo>
                  <a:pt x="463963" y="154127"/>
                  <a:pt x="452614" y="156937"/>
                  <a:pt x="441071" y="156937"/>
                </a:cubicBezTo>
                <a:cubicBezTo>
                  <a:pt x="400621" y="156937"/>
                  <a:pt x="367737" y="123999"/>
                  <a:pt x="367737" y="83603"/>
                </a:cubicBezTo>
                <a:cubicBezTo>
                  <a:pt x="367737" y="66746"/>
                  <a:pt x="373557" y="50375"/>
                  <a:pt x="384130" y="37393"/>
                </a:cubicBezTo>
                <a:cubicBezTo>
                  <a:pt x="381511" y="27706"/>
                  <a:pt x="382772" y="19762"/>
                  <a:pt x="387816" y="13756"/>
                </a:cubicBezTo>
                <a:cubicBezTo>
                  <a:pt x="398002" y="1743"/>
                  <a:pt x="419730" y="2906"/>
                  <a:pt x="425647" y="3487"/>
                </a:cubicBezTo>
                <a:cubicBezTo>
                  <a:pt x="432632" y="1162"/>
                  <a:pt x="439713" y="0"/>
                  <a:pt x="446794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9" name="Oval 10">
            <a:extLst>
              <a:ext uri="{FF2B5EF4-FFF2-40B4-BE49-F238E27FC236}">
                <a16:creationId xmlns:a16="http://schemas.microsoft.com/office/drawing/2014/main" xmlns="" id="{DC31FBEC-AEB5-4BD9-9B1E-6789F553D301}"/>
              </a:ext>
            </a:extLst>
          </p:cNvPr>
          <p:cNvSpPr/>
          <p:nvPr/>
        </p:nvSpPr>
        <p:spPr>
          <a:xfrm>
            <a:off x="3838825" y="3953377"/>
            <a:ext cx="386081" cy="501173"/>
          </a:xfrm>
          <a:custGeom>
            <a:avLst/>
            <a:gdLst>
              <a:gd name="connsiteX0" fmla="*/ 27565 w 467990"/>
              <a:gd name="connsiteY0" fmla="*/ 161333 h 607498"/>
              <a:gd name="connsiteX1" fmla="*/ 27565 w 467990"/>
              <a:gd name="connsiteY1" fmla="*/ 455855 h 607498"/>
              <a:gd name="connsiteX2" fmla="*/ 85587 w 467990"/>
              <a:gd name="connsiteY2" fmla="*/ 541728 h 607498"/>
              <a:gd name="connsiteX3" fmla="*/ 234047 w 467990"/>
              <a:gd name="connsiteY3" fmla="*/ 580077 h 607498"/>
              <a:gd name="connsiteX4" fmla="*/ 382403 w 467990"/>
              <a:gd name="connsiteY4" fmla="*/ 541728 h 607498"/>
              <a:gd name="connsiteX5" fmla="*/ 440528 w 467990"/>
              <a:gd name="connsiteY5" fmla="*/ 455855 h 607498"/>
              <a:gd name="connsiteX6" fmla="*/ 440528 w 467990"/>
              <a:gd name="connsiteY6" fmla="*/ 161436 h 607498"/>
              <a:gd name="connsiteX7" fmla="*/ 399232 w 467990"/>
              <a:gd name="connsiteY7" fmla="*/ 186899 h 607498"/>
              <a:gd name="connsiteX8" fmla="*/ 399232 w 467990"/>
              <a:gd name="connsiteY8" fmla="*/ 342665 h 607498"/>
              <a:gd name="connsiteX9" fmla="*/ 363407 w 467990"/>
              <a:gd name="connsiteY9" fmla="*/ 378436 h 607498"/>
              <a:gd name="connsiteX10" fmla="*/ 327583 w 467990"/>
              <a:gd name="connsiteY10" fmla="*/ 342665 h 607498"/>
              <a:gd name="connsiteX11" fmla="*/ 327583 w 467990"/>
              <a:gd name="connsiteY11" fmla="*/ 208960 h 607498"/>
              <a:gd name="connsiteX12" fmla="*/ 311064 w 467990"/>
              <a:gd name="connsiteY12" fmla="*/ 211846 h 607498"/>
              <a:gd name="connsiteX13" fmla="*/ 311064 w 467990"/>
              <a:gd name="connsiteY13" fmla="*/ 466370 h 607498"/>
              <a:gd name="connsiteX14" fmla="*/ 275343 w 467990"/>
              <a:gd name="connsiteY14" fmla="*/ 502142 h 607498"/>
              <a:gd name="connsiteX15" fmla="*/ 239518 w 467990"/>
              <a:gd name="connsiteY15" fmla="*/ 466370 h 607498"/>
              <a:gd name="connsiteX16" fmla="*/ 239518 w 467990"/>
              <a:gd name="connsiteY16" fmla="*/ 217619 h 607498"/>
              <a:gd name="connsiteX17" fmla="*/ 234047 w 467990"/>
              <a:gd name="connsiteY17" fmla="*/ 217722 h 607498"/>
              <a:gd name="connsiteX18" fmla="*/ 72785 w 467990"/>
              <a:gd name="connsiteY18" fmla="*/ 188651 h 607498"/>
              <a:gd name="connsiteX19" fmla="*/ 27565 w 467990"/>
              <a:gd name="connsiteY19" fmla="*/ 161333 h 607498"/>
              <a:gd name="connsiteX20" fmla="*/ 234082 w 467990"/>
              <a:gd name="connsiteY20" fmla="*/ 78340 h 607498"/>
              <a:gd name="connsiteX21" fmla="*/ 123708 w 467990"/>
              <a:gd name="connsiteY21" fmla="*/ 90302 h 607498"/>
              <a:gd name="connsiteX22" fmla="*/ 87055 w 467990"/>
              <a:gd name="connsiteY22" fmla="*/ 108864 h 607498"/>
              <a:gd name="connsiteX23" fmla="*/ 123708 w 467990"/>
              <a:gd name="connsiteY23" fmla="*/ 127425 h 607498"/>
              <a:gd name="connsiteX24" fmla="*/ 234082 w 467990"/>
              <a:gd name="connsiteY24" fmla="*/ 139387 h 607498"/>
              <a:gd name="connsiteX25" fmla="*/ 344456 w 467990"/>
              <a:gd name="connsiteY25" fmla="*/ 127425 h 607498"/>
              <a:gd name="connsiteX26" fmla="*/ 381006 w 467990"/>
              <a:gd name="connsiteY26" fmla="*/ 108864 h 607498"/>
              <a:gd name="connsiteX27" fmla="*/ 344456 w 467990"/>
              <a:gd name="connsiteY27" fmla="*/ 90302 h 607498"/>
              <a:gd name="connsiteX28" fmla="*/ 234082 w 467990"/>
              <a:gd name="connsiteY28" fmla="*/ 78340 h 607498"/>
              <a:gd name="connsiteX29" fmla="*/ 234082 w 467990"/>
              <a:gd name="connsiteY29" fmla="*/ 50807 h 607498"/>
              <a:gd name="connsiteX30" fmla="*/ 351580 w 467990"/>
              <a:gd name="connsiteY30" fmla="*/ 63800 h 607498"/>
              <a:gd name="connsiteX31" fmla="*/ 408574 w 467990"/>
              <a:gd name="connsiteY31" fmla="*/ 108864 h 607498"/>
              <a:gd name="connsiteX32" fmla="*/ 351580 w 467990"/>
              <a:gd name="connsiteY32" fmla="*/ 153927 h 607498"/>
              <a:gd name="connsiteX33" fmla="*/ 234082 w 467990"/>
              <a:gd name="connsiteY33" fmla="*/ 166817 h 607498"/>
              <a:gd name="connsiteX34" fmla="*/ 116481 w 467990"/>
              <a:gd name="connsiteY34" fmla="*/ 153927 h 607498"/>
              <a:gd name="connsiteX35" fmla="*/ 59487 w 467990"/>
              <a:gd name="connsiteY35" fmla="*/ 108864 h 607498"/>
              <a:gd name="connsiteX36" fmla="*/ 116481 w 467990"/>
              <a:gd name="connsiteY36" fmla="*/ 63800 h 607498"/>
              <a:gd name="connsiteX37" fmla="*/ 234082 w 467990"/>
              <a:gd name="connsiteY37" fmla="*/ 50807 h 607498"/>
              <a:gd name="connsiteX38" fmla="*/ 234047 w 467990"/>
              <a:gd name="connsiteY38" fmla="*/ 27525 h 607498"/>
              <a:gd name="connsiteX39" fmla="*/ 83728 w 467990"/>
              <a:gd name="connsiteY39" fmla="*/ 54224 h 607498"/>
              <a:gd name="connsiteX40" fmla="*/ 27565 w 467990"/>
              <a:gd name="connsiteY40" fmla="*/ 108861 h 607498"/>
              <a:gd name="connsiteX41" fmla="*/ 83728 w 467990"/>
              <a:gd name="connsiteY41" fmla="*/ 163498 h 607498"/>
              <a:gd name="connsiteX42" fmla="*/ 234047 w 467990"/>
              <a:gd name="connsiteY42" fmla="*/ 190197 h 607498"/>
              <a:gd name="connsiteX43" fmla="*/ 252733 w 467990"/>
              <a:gd name="connsiteY43" fmla="*/ 189888 h 607498"/>
              <a:gd name="connsiteX44" fmla="*/ 253249 w 467990"/>
              <a:gd name="connsiteY44" fmla="*/ 189785 h 607498"/>
              <a:gd name="connsiteX45" fmla="*/ 262851 w 467990"/>
              <a:gd name="connsiteY45" fmla="*/ 193702 h 607498"/>
              <a:gd name="connsiteX46" fmla="*/ 267084 w 467990"/>
              <a:gd name="connsiteY46" fmla="*/ 203599 h 607498"/>
              <a:gd name="connsiteX47" fmla="*/ 267084 w 467990"/>
              <a:gd name="connsiteY47" fmla="*/ 466370 h 607498"/>
              <a:gd name="connsiteX48" fmla="*/ 275343 w 467990"/>
              <a:gd name="connsiteY48" fmla="*/ 474617 h 607498"/>
              <a:gd name="connsiteX49" fmla="*/ 283602 w 467990"/>
              <a:gd name="connsiteY49" fmla="*/ 466370 h 607498"/>
              <a:gd name="connsiteX50" fmla="*/ 283602 w 467990"/>
              <a:gd name="connsiteY50" fmla="*/ 199991 h 607498"/>
              <a:gd name="connsiteX51" fmla="*/ 295578 w 467990"/>
              <a:gd name="connsiteY51" fmla="*/ 186280 h 607498"/>
              <a:gd name="connsiteX52" fmla="*/ 338113 w 467990"/>
              <a:gd name="connsiteY52" fmla="*/ 178549 h 607498"/>
              <a:gd name="connsiteX53" fmla="*/ 349883 w 467990"/>
              <a:gd name="connsiteY53" fmla="*/ 181126 h 607498"/>
              <a:gd name="connsiteX54" fmla="*/ 355148 w 467990"/>
              <a:gd name="connsiteY54" fmla="*/ 191847 h 607498"/>
              <a:gd name="connsiteX55" fmla="*/ 355148 w 467990"/>
              <a:gd name="connsiteY55" fmla="*/ 342665 h 607498"/>
              <a:gd name="connsiteX56" fmla="*/ 363407 w 467990"/>
              <a:gd name="connsiteY56" fmla="*/ 350912 h 607498"/>
              <a:gd name="connsiteX57" fmla="*/ 371666 w 467990"/>
              <a:gd name="connsiteY57" fmla="*/ 342665 h 607498"/>
              <a:gd name="connsiteX58" fmla="*/ 371666 w 467990"/>
              <a:gd name="connsiteY58" fmla="*/ 177930 h 607498"/>
              <a:gd name="connsiteX59" fmla="*/ 380235 w 467990"/>
              <a:gd name="connsiteY59" fmla="*/ 165147 h 607498"/>
              <a:gd name="connsiteX60" fmla="*/ 440528 w 467990"/>
              <a:gd name="connsiteY60" fmla="*/ 108861 h 607498"/>
              <a:gd name="connsiteX61" fmla="*/ 384262 w 467990"/>
              <a:gd name="connsiteY61" fmla="*/ 54224 h 607498"/>
              <a:gd name="connsiteX62" fmla="*/ 234047 w 467990"/>
              <a:gd name="connsiteY62" fmla="*/ 27525 h 607498"/>
              <a:gd name="connsiteX63" fmla="*/ 234047 w 467990"/>
              <a:gd name="connsiteY63" fmla="*/ 0 h 607498"/>
              <a:gd name="connsiteX64" fmla="*/ 395205 w 467990"/>
              <a:gd name="connsiteY64" fmla="*/ 28968 h 607498"/>
              <a:gd name="connsiteX65" fmla="*/ 467990 w 467990"/>
              <a:gd name="connsiteY65" fmla="*/ 108861 h 607498"/>
              <a:gd name="connsiteX66" fmla="*/ 467990 w 467990"/>
              <a:gd name="connsiteY66" fmla="*/ 455855 h 607498"/>
              <a:gd name="connsiteX67" fmla="*/ 397064 w 467990"/>
              <a:gd name="connsiteY67" fmla="*/ 565026 h 607498"/>
              <a:gd name="connsiteX68" fmla="*/ 234047 w 467990"/>
              <a:gd name="connsiteY68" fmla="*/ 607498 h 607498"/>
              <a:gd name="connsiteX69" fmla="*/ 70926 w 467990"/>
              <a:gd name="connsiteY69" fmla="*/ 565026 h 607498"/>
              <a:gd name="connsiteX70" fmla="*/ 0 w 467990"/>
              <a:gd name="connsiteY70" fmla="*/ 455855 h 607498"/>
              <a:gd name="connsiteX71" fmla="*/ 0 w 467990"/>
              <a:gd name="connsiteY71" fmla="*/ 108861 h 607498"/>
              <a:gd name="connsiteX72" fmla="*/ 72785 w 467990"/>
              <a:gd name="connsiteY72" fmla="*/ 28968 h 607498"/>
              <a:gd name="connsiteX73" fmla="*/ 234047 w 467990"/>
              <a:gd name="connsiteY73" fmla="*/ 0 h 607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67990" h="607498">
                <a:moveTo>
                  <a:pt x="27565" y="161333"/>
                </a:moveTo>
                <a:lnTo>
                  <a:pt x="27565" y="455855"/>
                </a:lnTo>
                <a:cubicBezTo>
                  <a:pt x="27565" y="487813"/>
                  <a:pt x="48110" y="518327"/>
                  <a:pt x="85587" y="541728"/>
                </a:cubicBezTo>
                <a:cubicBezTo>
                  <a:pt x="125024" y="566469"/>
                  <a:pt x="177780" y="580077"/>
                  <a:pt x="234047" y="580077"/>
                </a:cubicBezTo>
                <a:cubicBezTo>
                  <a:pt x="290313" y="580077"/>
                  <a:pt x="342966" y="566469"/>
                  <a:pt x="382403" y="541728"/>
                </a:cubicBezTo>
                <a:cubicBezTo>
                  <a:pt x="419880" y="518327"/>
                  <a:pt x="440528" y="487813"/>
                  <a:pt x="440528" y="455855"/>
                </a:cubicBezTo>
                <a:lnTo>
                  <a:pt x="440528" y="161436"/>
                </a:lnTo>
                <a:cubicBezTo>
                  <a:pt x="429688" y="170817"/>
                  <a:pt x="415853" y="179373"/>
                  <a:pt x="399232" y="186899"/>
                </a:cubicBezTo>
                <a:lnTo>
                  <a:pt x="399232" y="342665"/>
                </a:lnTo>
                <a:cubicBezTo>
                  <a:pt x="399232" y="362458"/>
                  <a:pt x="383126" y="378436"/>
                  <a:pt x="363407" y="378436"/>
                </a:cubicBezTo>
                <a:cubicBezTo>
                  <a:pt x="343688" y="378436"/>
                  <a:pt x="327583" y="362458"/>
                  <a:pt x="327583" y="342665"/>
                </a:cubicBezTo>
                <a:lnTo>
                  <a:pt x="327583" y="208960"/>
                </a:lnTo>
                <a:cubicBezTo>
                  <a:pt x="322214" y="209990"/>
                  <a:pt x="316639" y="211021"/>
                  <a:pt x="311064" y="211846"/>
                </a:cubicBezTo>
                <a:lnTo>
                  <a:pt x="311064" y="466370"/>
                </a:lnTo>
                <a:cubicBezTo>
                  <a:pt x="311064" y="486163"/>
                  <a:pt x="295062" y="502142"/>
                  <a:pt x="275343" y="502142"/>
                </a:cubicBezTo>
                <a:cubicBezTo>
                  <a:pt x="255624" y="502142"/>
                  <a:pt x="239518" y="486163"/>
                  <a:pt x="239518" y="466370"/>
                </a:cubicBezTo>
                <a:lnTo>
                  <a:pt x="239518" y="217619"/>
                </a:lnTo>
                <a:cubicBezTo>
                  <a:pt x="237660" y="217722"/>
                  <a:pt x="235802" y="217722"/>
                  <a:pt x="234047" y="217722"/>
                </a:cubicBezTo>
                <a:cubicBezTo>
                  <a:pt x="173341" y="217722"/>
                  <a:pt x="116146" y="207413"/>
                  <a:pt x="72785" y="188651"/>
                </a:cubicBezTo>
                <a:cubicBezTo>
                  <a:pt x="54408" y="180713"/>
                  <a:pt x="39128" y="171539"/>
                  <a:pt x="27565" y="161333"/>
                </a:cubicBezTo>
                <a:close/>
                <a:moveTo>
                  <a:pt x="234082" y="78340"/>
                </a:moveTo>
                <a:cubicBezTo>
                  <a:pt x="191440" y="78340"/>
                  <a:pt x="152205" y="82568"/>
                  <a:pt x="123708" y="90302"/>
                </a:cubicBezTo>
                <a:cubicBezTo>
                  <a:pt x="93456" y="98448"/>
                  <a:pt x="87055" y="107420"/>
                  <a:pt x="87055" y="108864"/>
                </a:cubicBezTo>
                <a:cubicBezTo>
                  <a:pt x="87055" y="110307"/>
                  <a:pt x="93456" y="119176"/>
                  <a:pt x="123708" y="127425"/>
                </a:cubicBezTo>
                <a:cubicBezTo>
                  <a:pt x="152205" y="135056"/>
                  <a:pt x="191440" y="139387"/>
                  <a:pt x="234082" y="139387"/>
                </a:cubicBezTo>
                <a:cubicBezTo>
                  <a:pt x="276621" y="139387"/>
                  <a:pt x="315856" y="135056"/>
                  <a:pt x="344456" y="127425"/>
                </a:cubicBezTo>
                <a:cubicBezTo>
                  <a:pt x="374708" y="119176"/>
                  <a:pt x="381006" y="110307"/>
                  <a:pt x="381006" y="108864"/>
                </a:cubicBezTo>
                <a:cubicBezTo>
                  <a:pt x="381006" y="107420"/>
                  <a:pt x="374708" y="98448"/>
                  <a:pt x="344456" y="90302"/>
                </a:cubicBezTo>
                <a:cubicBezTo>
                  <a:pt x="315856" y="82568"/>
                  <a:pt x="276621" y="78340"/>
                  <a:pt x="234082" y="78340"/>
                </a:cubicBezTo>
                <a:close/>
                <a:moveTo>
                  <a:pt x="234082" y="50807"/>
                </a:moveTo>
                <a:cubicBezTo>
                  <a:pt x="278996" y="50807"/>
                  <a:pt x="320812" y="55447"/>
                  <a:pt x="351580" y="63800"/>
                </a:cubicBezTo>
                <a:cubicBezTo>
                  <a:pt x="389370" y="74009"/>
                  <a:pt x="408574" y="89168"/>
                  <a:pt x="408574" y="108864"/>
                </a:cubicBezTo>
                <a:cubicBezTo>
                  <a:pt x="408574" y="128559"/>
                  <a:pt x="389370" y="143718"/>
                  <a:pt x="351580" y="153927"/>
                </a:cubicBezTo>
                <a:cubicBezTo>
                  <a:pt x="320812" y="162280"/>
                  <a:pt x="278996" y="166817"/>
                  <a:pt x="234082" y="166817"/>
                </a:cubicBezTo>
                <a:cubicBezTo>
                  <a:pt x="189065" y="166817"/>
                  <a:pt x="147352" y="162280"/>
                  <a:pt x="116481" y="153927"/>
                </a:cubicBezTo>
                <a:cubicBezTo>
                  <a:pt x="78691" y="143718"/>
                  <a:pt x="59487" y="128559"/>
                  <a:pt x="59487" y="108864"/>
                </a:cubicBezTo>
                <a:cubicBezTo>
                  <a:pt x="59487" y="89168"/>
                  <a:pt x="78691" y="74009"/>
                  <a:pt x="116481" y="63800"/>
                </a:cubicBezTo>
                <a:cubicBezTo>
                  <a:pt x="147352" y="55447"/>
                  <a:pt x="189065" y="50807"/>
                  <a:pt x="234082" y="50807"/>
                </a:cubicBezTo>
                <a:close/>
                <a:moveTo>
                  <a:pt x="234047" y="27525"/>
                </a:moveTo>
                <a:cubicBezTo>
                  <a:pt x="177058" y="27525"/>
                  <a:pt x="123682" y="37009"/>
                  <a:pt x="83728" y="54224"/>
                </a:cubicBezTo>
                <a:cubicBezTo>
                  <a:pt x="48007" y="69688"/>
                  <a:pt x="27565" y="89584"/>
                  <a:pt x="27565" y="108861"/>
                </a:cubicBezTo>
                <a:cubicBezTo>
                  <a:pt x="27565" y="128138"/>
                  <a:pt x="48007" y="148034"/>
                  <a:pt x="83728" y="163498"/>
                </a:cubicBezTo>
                <a:cubicBezTo>
                  <a:pt x="123682" y="180713"/>
                  <a:pt x="177058" y="190197"/>
                  <a:pt x="234047" y="190197"/>
                </a:cubicBezTo>
                <a:cubicBezTo>
                  <a:pt x="240138" y="190197"/>
                  <a:pt x="246435" y="190094"/>
                  <a:pt x="252733" y="189888"/>
                </a:cubicBezTo>
                <a:cubicBezTo>
                  <a:pt x="252940" y="189785"/>
                  <a:pt x="253146" y="189785"/>
                  <a:pt x="253249" y="189785"/>
                </a:cubicBezTo>
                <a:cubicBezTo>
                  <a:pt x="256863" y="189785"/>
                  <a:pt x="260270" y="191228"/>
                  <a:pt x="262851" y="193702"/>
                </a:cubicBezTo>
                <a:cubicBezTo>
                  <a:pt x="265535" y="196280"/>
                  <a:pt x="267084" y="199888"/>
                  <a:pt x="267084" y="203599"/>
                </a:cubicBezTo>
                <a:lnTo>
                  <a:pt x="267084" y="466370"/>
                </a:lnTo>
                <a:cubicBezTo>
                  <a:pt x="267084" y="470906"/>
                  <a:pt x="270800" y="474617"/>
                  <a:pt x="275343" y="474617"/>
                </a:cubicBezTo>
                <a:cubicBezTo>
                  <a:pt x="279885" y="474617"/>
                  <a:pt x="283602" y="470906"/>
                  <a:pt x="283602" y="466370"/>
                </a:cubicBezTo>
                <a:lnTo>
                  <a:pt x="283602" y="199991"/>
                </a:lnTo>
                <a:cubicBezTo>
                  <a:pt x="283602" y="193084"/>
                  <a:pt x="288661" y="187208"/>
                  <a:pt x="295578" y="186280"/>
                </a:cubicBezTo>
                <a:cubicBezTo>
                  <a:pt x="310341" y="184425"/>
                  <a:pt x="324692" y="181744"/>
                  <a:pt x="338113" y="178549"/>
                </a:cubicBezTo>
                <a:cubicBezTo>
                  <a:pt x="342243" y="177518"/>
                  <a:pt x="346579" y="178445"/>
                  <a:pt x="349883" y="181126"/>
                </a:cubicBezTo>
                <a:cubicBezTo>
                  <a:pt x="353186" y="183703"/>
                  <a:pt x="355148" y="187723"/>
                  <a:pt x="355148" y="191847"/>
                </a:cubicBezTo>
                <a:lnTo>
                  <a:pt x="355148" y="342665"/>
                </a:lnTo>
                <a:cubicBezTo>
                  <a:pt x="355148" y="347201"/>
                  <a:pt x="358865" y="350912"/>
                  <a:pt x="363407" y="350912"/>
                </a:cubicBezTo>
                <a:cubicBezTo>
                  <a:pt x="367950" y="350912"/>
                  <a:pt x="371666" y="347201"/>
                  <a:pt x="371666" y="342665"/>
                </a:cubicBezTo>
                <a:lnTo>
                  <a:pt x="371666" y="177930"/>
                </a:lnTo>
                <a:cubicBezTo>
                  <a:pt x="371666" y="172363"/>
                  <a:pt x="375073" y="167312"/>
                  <a:pt x="380235" y="165147"/>
                </a:cubicBezTo>
                <a:cubicBezTo>
                  <a:pt x="418538" y="149478"/>
                  <a:pt x="440528" y="128963"/>
                  <a:pt x="440528" y="108861"/>
                </a:cubicBezTo>
                <a:cubicBezTo>
                  <a:pt x="440528" y="89584"/>
                  <a:pt x="419983" y="69688"/>
                  <a:pt x="384262" y="54224"/>
                </a:cubicBezTo>
                <a:cubicBezTo>
                  <a:pt x="344411" y="37009"/>
                  <a:pt x="291035" y="27525"/>
                  <a:pt x="234047" y="27525"/>
                </a:cubicBezTo>
                <a:close/>
                <a:moveTo>
                  <a:pt x="234047" y="0"/>
                </a:moveTo>
                <a:cubicBezTo>
                  <a:pt x="294649" y="0"/>
                  <a:pt x="351947" y="10309"/>
                  <a:pt x="395205" y="28968"/>
                </a:cubicBezTo>
                <a:cubicBezTo>
                  <a:pt x="442180" y="49276"/>
                  <a:pt x="467990" y="77625"/>
                  <a:pt x="467990" y="108861"/>
                </a:cubicBezTo>
                <a:lnTo>
                  <a:pt x="467990" y="455855"/>
                </a:lnTo>
                <a:cubicBezTo>
                  <a:pt x="467990" y="497606"/>
                  <a:pt x="442799" y="536367"/>
                  <a:pt x="397064" y="565026"/>
                </a:cubicBezTo>
                <a:cubicBezTo>
                  <a:pt x="353290" y="592447"/>
                  <a:pt x="295372" y="607498"/>
                  <a:pt x="234047" y="607498"/>
                </a:cubicBezTo>
                <a:cubicBezTo>
                  <a:pt x="172618" y="607498"/>
                  <a:pt x="114700" y="592447"/>
                  <a:pt x="70926" y="565026"/>
                </a:cubicBezTo>
                <a:cubicBezTo>
                  <a:pt x="25191" y="536367"/>
                  <a:pt x="0" y="497606"/>
                  <a:pt x="0" y="455855"/>
                </a:cubicBezTo>
                <a:lnTo>
                  <a:pt x="0" y="108861"/>
                </a:lnTo>
                <a:cubicBezTo>
                  <a:pt x="0" y="77625"/>
                  <a:pt x="25810" y="49276"/>
                  <a:pt x="72785" y="28968"/>
                </a:cubicBezTo>
                <a:cubicBezTo>
                  <a:pt x="116146" y="10309"/>
                  <a:pt x="173341" y="0"/>
                  <a:pt x="234047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0" name="Oval 10">
            <a:extLst>
              <a:ext uri="{FF2B5EF4-FFF2-40B4-BE49-F238E27FC236}">
                <a16:creationId xmlns:a16="http://schemas.microsoft.com/office/drawing/2014/main" xmlns="" id="{8E5BF194-2DF5-43CB-A9B7-B61D9D956D74}"/>
              </a:ext>
            </a:extLst>
          </p:cNvPr>
          <p:cNvSpPr/>
          <p:nvPr/>
        </p:nvSpPr>
        <p:spPr>
          <a:xfrm>
            <a:off x="4730508" y="4003023"/>
            <a:ext cx="501173" cy="401880"/>
          </a:xfrm>
          <a:custGeom>
            <a:avLst/>
            <a:gdLst>
              <a:gd name="connsiteX0" fmla="*/ 59188 w 607639"/>
              <a:gd name="connsiteY0" fmla="*/ 442369 h 487254"/>
              <a:gd name="connsiteX1" fmla="*/ 34356 w 607639"/>
              <a:gd name="connsiteY1" fmla="*/ 467167 h 487254"/>
              <a:gd name="connsiteX2" fmla="*/ 573283 w 607639"/>
              <a:gd name="connsiteY2" fmla="*/ 467167 h 487254"/>
              <a:gd name="connsiteX3" fmla="*/ 548362 w 607639"/>
              <a:gd name="connsiteY3" fmla="*/ 442369 h 487254"/>
              <a:gd name="connsiteX4" fmla="*/ 542487 w 607639"/>
              <a:gd name="connsiteY4" fmla="*/ 388595 h 487254"/>
              <a:gd name="connsiteX5" fmla="*/ 460068 w 607639"/>
              <a:gd name="connsiteY5" fmla="*/ 398816 h 487254"/>
              <a:gd name="connsiteX6" fmla="*/ 459089 w 607639"/>
              <a:gd name="connsiteY6" fmla="*/ 398816 h 487254"/>
              <a:gd name="connsiteX7" fmla="*/ 435859 w 607639"/>
              <a:gd name="connsiteY7" fmla="*/ 397394 h 487254"/>
              <a:gd name="connsiteX8" fmla="*/ 391801 w 607639"/>
              <a:gd name="connsiteY8" fmla="*/ 408060 h 487254"/>
              <a:gd name="connsiteX9" fmla="*/ 353529 w 607639"/>
              <a:gd name="connsiteY9" fmla="*/ 422281 h 487254"/>
              <a:gd name="connsiteX10" fmla="*/ 542487 w 607639"/>
              <a:gd name="connsiteY10" fmla="*/ 422281 h 487254"/>
              <a:gd name="connsiteX11" fmla="*/ 364120 w 607639"/>
              <a:gd name="connsiteY11" fmla="*/ 381128 h 487254"/>
              <a:gd name="connsiteX12" fmla="*/ 183707 w 607639"/>
              <a:gd name="connsiteY12" fmla="*/ 422281 h 487254"/>
              <a:gd name="connsiteX13" fmla="*/ 315969 w 607639"/>
              <a:gd name="connsiteY13" fmla="*/ 422281 h 487254"/>
              <a:gd name="connsiteX14" fmla="*/ 386283 w 607639"/>
              <a:gd name="connsiteY14" fmla="*/ 388684 h 487254"/>
              <a:gd name="connsiteX15" fmla="*/ 391979 w 607639"/>
              <a:gd name="connsiteY15" fmla="*/ 387084 h 487254"/>
              <a:gd name="connsiteX16" fmla="*/ 377471 w 607639"/>
              <a:gd name="connsiteY16" fmla="*/ 381306 h 487254"/>
              <a:gd name="connsiteX17" fmla="*/ 364120 w 607639"/>
              <a:gd name="connsiteY17" fmla="*/ 381128 h 487254"/>
              <a:gd name="connsiteX18" fmla="*/ 139115 w 607639"/>
              <a:gd name="connsiteY18" fmla="*/ 287535 h 487254"/>
              <a:gd name="connsiteX19" fmla="*/ 65063 w 607639"/>
              <a:gd name="connsiteY19" fmla="*/ 296335 h 487254"/>
              <a:gd name="connsiteX20" fmla="*/ 65063 w 607639"/>
              <a:gd name="connsiteY20" fmla="*/ 422281 h 487254"/>
              <a:gd name="connsiteX21" fmla="*/ 151754 w 607639"/>
              <a:gd name="connsiteY21" fmla="*/ 422281 h 487254"/>
              <a:gd name="connsiteX22" fmla="*/ 342314 w 607639"/>
              <a:gd name="connsiteY22" fmla="*/ 361485 h 487254"/>
              <a:gd name="connsiteX23" fmla="*/ 333147 w 607639"/>
              <a:gd name="connsiteY23" fmla="*/ 354642 h 487254"/>
              <a:gd name="connsiteX24" fmla="*/ 139115 w 607639"/>
              <a:gd name="connsiteY24" fmla="*/ 287535 h 487254"/>
              <a:gd name="connsiteX25" fmla="*/ 443122 w 607639"/>
              <a:gd name="connsiteY25" fmla="*/ 248531 h 487254"/>
              <a:gd name="connsiteX26" fmla="*/ 464850 w 607639"/>
              <a:gd name="connsiteY26" fmla="*/ 257149 h 487254"/>
              <a:gd name="connsiteX27" fmla="*/ 486577 w 607639"/>
              <a:gd name="connsiteY27" fmla="*/ 248531 h 487254"/>
              <a:gd name="connsiteX28" fmla="*/ 496639 w 607639"/>
              <a:gd name="connsiteY28" fmla="*/ 258570 h 487254"/>
              <a:gd name="connsiteX29" fmla="*/ 486577 w 607639"/>
              <a:gd name="connsiteY29" fmla="*/ 268610 h 487254"/>
              <a:gd name="connsiteX30" fmla="*/ 474912 w 607639"/>
              <a:gd name="connsiteY30" fmla="*/ 280337 h 487254"/>
              <a:gd name="connsiteX31" fmla="*/ 464850 w 607639"/>
              <a:gd name="connsiteY31" fmla="*/ 290376 h 487254"/>
              <a:gd name="connsiteX32" fmla="*/ 454787 w 607639"/>
              <a:gd name="connsiteY32" fmla="*/ 280337 h 487254"/>
              <a:gd name="connsiteX33" fmla="*/ 443122 w 607639"/>
              <a:gd name="connsiteY33" fmla="*/ 268610 h 487254"/>
              <a:gd name="connsiteX34" fmla="*/ 433060 w 607639"/>
              <a:gd name="connsiteY34" fmla="*/ 258570 h 487254"/>
              <a:gd name="connsiteX35" fmla="*/ 443122 w 607639"/>
              <a:gd name="connsiteY35" fmla="*/ 248531 h 487254"/>
              <a:gd name="connsiteX36" fmla="*/ 141073 w 607639"/>
              <a:gd name="connsiteY36" fmla="*/ 185586 h 487254"/>
              <a:gd name="connsiteX37" fmla="*/ 119890 w 607639"/>
              <a:gd name="connsiteY37" fmla="*/ 206741 h 487254"/>
              <a:gd name="connsiteX38" fmla="*/ 141073 w 607639"/>
              <a:gd name="connsiteY38" fmla="*/ 227895 h 487254"/>
              <a:gd name="connsiteX39" fmla="*/ 162256 w 607639"/>
              <a:gd name="connsiteY39" fmla="*/ 206741 h 487254"/>
              <a:gd name="connsiteX40" fmla="*/ 141073 w 607639"/>
              <a:gd name="connsiteY40" fmla="*/ 185586 h 487254"/>
              <a:gd name="connsiteX41" fmla="*/ 449643 w 607639"/>
              <a:gd name="connsiteY41" fmla="*/ 113163 h 487254"/>
              <a:gd name="connsiteX42" fmla="*/ 416268 w 607639"/>
              <a:gd name="connsiteY42" fmla="*/ 146494 h 487254"/>
              <a:gd name="connsiteX43" fmla="*/ 449643 w 607639"/>
              <a:gd name="connsiteY43" fmla="*/ 179824 h 487254"/>
              <a:gd name="connsiteX44" fmla="*/ 483017 w 607639"/>
              <a:gd name="connsiteY44" fmla="*/ 146494 h 487254"/>
              <a:gd name="connsiteX45" fmla="*/ 449643 w 607639"/>
              <a:gd name="connsiteY45" fmla="*/ 113163 h 487254"/>
              <a:gd name="connsiteX46" fmla="*/ 449643 w 607639"/>
              <a:gd name="connsiteY46" fmla="*/ 93076 h 487254"/>
              <a:gd name="connsiteX47" fmla="*/ 503131 w 607639"/>
              <a:gd name="connsiteY47" fmla="*/ 146494 h 487254"/>
              <a:gd name="connsiteX48" fmla="*/ 449643 w 607639"/>
              <a:gd name="connsiteY48" fmla="*/ 199912 h 487254"/>
              <a:gd name="connsiteX49" fmla="*/ 396154 w 607639"/>
              <a:gd name="connsiteY49" fmla="*/ 146494 h 487254"/>
              <a:gd name="connsiteX50" fmla="*/ 449643 w 607639"/>
              <a:gd name="connsiteY50" fmla="*/ 93076 h 487254"/>
              <a:gd name="connsiteX51" fmla="*/ 65063 w 607639"/>
              <a:gd name="connsiteY51" fmla="*/ 65062 h 487254"/>
              <a:gd name="connsiteX52" fmla="*/ 65063 w 607639"/>
              <a:gd name="connsiteY52" fmla="*/ 275714 h 487254"/>
              <a:gd name="connsiteX53" fmla="*/ 131016 w 607639"/>
              <a:gd name="connsiteY53" fmla="*/ 267537 h 487254"/>
              <a:gd name="connsiteX54" fmla="*/ 131016 w 607639"/>
              <a:gd name="connsiteY54" fmla="*/ 246738 h 487254"/>
              <a:gd name="connsiteX55" fmla="*/ 99775 w 607639"/>
              <a:gd name="connsiteY55" fmla="*/ 206741 h 487254"/>
              <a:gd name="connsiteX56" fmla="*/ 141073 w 607639"/>
              <a:gd name="connsiteY56" fmla="*/ 165499 h 487254"/>
              <a:gd name="connsiteX57" fmla="*/ 182372 w 607639"/>
              <a:gd name="connsiteY57" fmla="*/ 206741 h 487254"/>
              <a:gd name="connsiteX58" fmla="*/ 151131 w 607639"/>
              <a:gd name="connsiteY58" fmla="*/ 246738 h 487254"/>
              <a:gd name="connsiteX59" fmla="*/ 151131 w 607639"/>
              <a:gd name="connsiteY59" fmla="*/ 267626 h 487254"/>
              <a:gd name="connsiteX60" fmla="*/ 345607 w 607639"/>
              <a:gd name="connsiteY60" fmla="*/ 338909 h 487254"/>
              <a:gd name="connsiteX61" fmla="*/ 459178 w 607639"/>
              <a:gd name="connsiteY61" fmla="*/ 378729 h 487254"/>
              <a:gd name="connsiteX62" fmla="*/ 460068 w 607639"/>
              <a:gd name="connsiteY62" fmla="*/ 378729 h 487254"/>
              <a:gd name="connsiteX63" fmla="*/ 542487 w 607639"/>
              <a:gd name="connsiteY63" fmla="*/ 367796 h 487254"/>
              <a:gd name="connsiteX64" fmla="*/ 542487 w 607639"/>
              <a:gd name="connsiteY64" fmla="*/ 65062 h 487254"/>
              <a:gd name="connsiteX65" fmla="*/ 587524 w 607639"/>
              <a:gd name="connsiteY65" fmla="*/ 34308 h 487254"/>
              <a:gd name="connsiteX66" fmla="*/ 562602 w 607639"/>
              <a:gd name="connsiteY66" fmla="*/ 59107 h 487254"/>
              <a:gd name="connsiteX67" fmla="*/ 562602 w 607639"/>
              <a:gd name="connsiteY67" fmla="*/ 428147 h 487254"/>
              <a:gd name="connsiteX68" fmla="*/ 587524 w 607639"/>
              <a:gd name="connsiteY68" fmla="*/ 452946 h 487254"/>
              <a:gd name="connsiteX69" fmla="*/ 20115 w 607639"/>
              <a:gd name="connsiteY69" fmla="*/ 34308 h 487254"/>
              <a:gd name="connsiteX70" fmla="*/ 20115 w 607639"/>
              <a:gd name="connsiteY70" fmla="*/ 452946 h 487254"/>
              <a:gd name="connsiteX71" fmla="*/ 44948 w 607639"/>
              <a:gd name="connsiteY71" fmla="*/ 428147 h 487254"/>
              <a:gd name="connsiteX72" fmla="*/ 44948 w 607639"/>
              <a:gd name="connsiteY72" fmla="*/ 59107 h 487254"/>
              <a:gd name="connsiteX73" fmla="*/ 34356 w 607639"/>
              <a:gd name="connsiteY73" fmla="*/ 20087 h 487254"/>
              <a:gd name="connsiteX74" fmla="*/ 59188 w 607639"/>
              <a:gd name="connsiteY74" fmla="*/ 44974 h 487254"/>
              <a:gd name="connsiteX75" fmla="*/ 548451 w 607639"/>
              <a:gd name="connsiteY75" fmla="*/ 44974 h 487254"/>
              <a:gd name="connsiteX76" fmla="*/ 573283 w 607639"/>
              <a:gd name="connsiteY76" fmla="*/ 20087 h 487254"/>
              <a:gd name="connsiteX77" fmla="*/ 10057 w 607639"/>
              <a:gd name="connsiteY77" fmla="*/ 0 h 487254"/>
              <a:gd name="connsiteX78" fmla="*/ 597582 w 607639"/>
              <a:gd name="connsiteY78" fmla="*/ 0 h 487254"/>
              <a:gd name="connsiteX79" fmla="*/ 607639 w 607639"/>
              <a:gd name="connsiteY79" fmla="*/ 10043 h 487254"/>
              <a:gd name="connsiteX80" fmla="*/ 607639 w 607639"/>
              <a:gd name="connsiteY80" fmla="*/ 477211 h 487254"/>
              <a:gd name="connsiteX81" fmla="*/ 597582 w 607639"/>
              <a:gd name="connsiteY81" fmla="*/ 487254 h 487254"/>
              <a:gd name="connsiteX82" fmla="*/ 10057 w 607639"/>
              <a:gd name="connsiteY82" fmla="*/ 487254 h 487254"/>
              <a:gd name="connsiteX83" fmla="*/ 0 w 607639"/>
              <a:gd name="connsiteY83" fmla="*/ 477211 h 487254"/>
              <a:gd name="connsiteX84" fmla="*/ 0 w 607639"/>
              <a:gd name="connsiteY84" fmla="*/ 10043 h 487254"/>
              <a:gd name="connsiteX85" fmla="*/ 10057 w 607639"/>
              <a:gd name="connsiteY85" fmla="*/ 0 h 487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607639" h="487254">
                <a:moveTo>
                  <a:pt x="59188" y="442369"/>
                </a:moveTo>
                <a:lnTo>
                  <a:pt x="34356" y="467167"/>
                </a:lnTo>
                <a:lnTo>
                  <a:pt x="573283" y="467167"/>
                </a:lnTo>
                <a:lnTo>
                  <a:pt x="548362" y="442369"/>
                </a:lnTo>
                <a:close/>
                <a:moveTo>
                  <a:pt x="542487" y="388595"/>
                </a:moveTo>
                <a:cubicBezTo>
                  <a:pt x="515697" y="395350"/>
                  <a:pt x="488016" y="398816"/>
                  <a:pt x="460068" y="398816"/>
                </a:cubicBezTo>
                <a:lnTo>
                  <a:pt x="459089" y="398816"/>
                </a:lnTo>
                <a:cubicBezTo>
                  <a:pt x="451346" y="398816"/>
                  <a:pt x="443602" y="398283"/>
                  <a:pt x="435859" y="397394"/>
                </a:cubicBezTo>
                <a:cubicBezTo>
                  <a:pt x="430874" y="398283"/>
                  <a:pt x="412539" y="401838"/>
                  <a:pt x="391801" y="408060"/>
                </a:cubicBezTo>
                <a:cubicBezTo>
                  <a:pt x="376937" y="412504"/>
                  <a:pt x="364120" y="417215"/>
                  <a:pt x="353529" y="422281"/>
                </a:cubicBezTo>
                <a:lnTo>
                  <a:pt x="542487" y="422281"/>
                </a:lnTo>
                <a:close/>
                <a:moveTo>
                  <a:pt x="364120" y="381128"/>
                </a:moveTo>
                <a:cubicBezTo>
                  <a:pt x="263722" y="381128"/>
                  <a:pt x="209429" y="405305"/>
                  <a:pt x="183707" y="422281"/>
                </a:cubicBezTo>
                <a:lnTo>
                  <a:pt x="315969" y="422281"/>
                </a:lnTo>
                <a:cubicBezTo>
                  <a:pt x="330298" y="409660"/>
                  <a:pt x="353885" y="398372"/>
                  <a:pt x="386283" y="388684"/>
                </a:cubicBezTo>
                <a:cubicBezTo>
                  <a:pt x="388241" y="388150"/>
                  <a:pt x="390110" y="387617"/>
                  <a:pt x="391979" y="387084"/>
                </a:cubicBezTo>
                <a:cubicBezTo>
                  <a:pt x="387084" y="385306"/>
                  <a:pt x="382189" y="383439"/>
                  <a:pt x="377471" y="381306"/>
                </a:cubicBezTo>
                <a:cubicBezTo>
                  <a:pt x="372932" y="381217"/>
                  <a:pt x="368482" y="381128"/>
                  <a:pt x="364120" y="381128"/>
                </a:cubicBezTo>
                <a:close/>
                <a:moveTo>
                  <a:pt x="139115" y="287535"/>
                </a:moveTo>
                <a:cubicBezTo>
                  <a:pt x="114105" y="287535"/>
                  <a:pt x="89183" y="290468"/>
                  <a:pt x="65063" y="296335"/>
                </a:cubicBezTo>
                <a:lnTo>
                  <a:pt x="65063" y="422281"/>
                </a:lnTo>
                <a:lnTo>
                  <a:pt x="151754" y="422281"/>
                </a:lnTo>
                <a:cubicBezTo>
                  <a:pt x="164838" y="408860"/>
                  <a:pt x="216283" y="365930"/>
                  <a:pt x="342314" y="361485"/>
                </a:cubicBezTo>
                <a:cubicBezTo>
                  <a:pt x="339199" y="359263"/>
                  <a:pt x="336084" y="357041"/>
                  <a:pt x="333147" y="354642"/>
                </a:cubicBezTo>
                <a:cubicBezTo>
                  <a:pt x="277429" y="310734"/>
                  <a:pt x="210319" y="287535"/>
                  <a:pt x="139115" y="287535"/>
                </a:cubicBezTo>
                <a:close/>
                <a:moveTo>
                  <a:pt x="443122" y="248531"/>
                </a:moveTo>
                <a:cubicBezTo>
                  <a:pt x="451493" y="248531"/>
                  <a:pt x="459151" y="251818"/>
                  <a:pt x="464850" y="257149"/>
                </a:cubicBezTo>
                <a:cubicBezTo>
                  <a:pt x="470549" y="251818"/>
                  <a:pt x="478207" y="248531"/>
                  <a:pt x="486577" y="248531"/>
                </a:cubicBezTo>
                <a:cubicBezTo>
                  <a:pt x="492098" y="248531"/>
                  <a:pt x="496639" y="253062"/>
                  <a:pt x="496639" y="258570"/>
                </a:cubicBezTo>
                <a:cubicBezTo>
                  <a:pt x="496639" y="264168"/>
                  <a:pt x="492098" y="268610"/>
                  <a:pt x="486577" y="268610"/>
                </a:cubicBezTo>
                <a:cubicBezTo>
                  <a:pt x="480166" y="268610"/>
                  <a:pt x="474912" y="273851"/>
                  <a:pt x="474912" y="280337"/>
                </a:cubicBezTo>
                <a:cubicBezTo>
                  <a:pt x="474912" y="285845"/>
                  <a:pt x="470370" y="290376"/>
                  <a:pt x="464850" y="290376"/>
                </a:cubicBezTo>
                <a:cubicBezTo>
                  <a:pt x="459240" y="290376"/>
                  <a:pt x="454787" y="285845"/>
                  <a:pt x="454787" y="280337"/>
                </a:cubicBezTo>
                <a:cubicBezTo>
                  <a:pt x="454787" y="273851"/>
                  <a:pt x="449534" y="268610"/>
                  <a:pt x="443122" y="268610"/>
                </a:cubicBezTo>
                <a:cubicBezTo>
                  <a:pt x="437512" y="268610"/>
                  <a:pt x="433060" y="264168"/>
                  <a:pt x="433060" y="258570"/>
                </a:cubicBezTo>
                <a:cubicBezTo>
                  <a:pt x="433060" y="253062"/>
                  <a:pt x="437512" y="248531"/>
                  <a:pt x="443122" y="248531"/>
                </a:cubicBezTo>
                <a:close/>
                <a:moveTo>
                  <a:pt x="141073" y="185586"/>
                </a:moveTo>
                <a:cubicBezTo>
                  <a:pt x="129414" y="185586"/>
                  <a:pt x="119890" y="195097"/>
                  <a:pt x="119890" y="206741"/>
                </a:cubicBezTo>
                <a:cubicBezTo>
                  <a:pt x="119890" y="218384"/>
                  <a:pt x="129414" y="227895"/>
                  <a:pt x="141073" y="227895"/>
                </a:cubicBezTo>
                <a:cubicBezTo>
                  <a:pt x="152733" y="227895"/>
                  <a:pt x="162256" y="218384"/>
                  <a:pt x="162256" y="206741"/>
                </a:cubicBezTo>
                <a:cubicBezTo>
                  <a:pt x="162256" y="195097"/>
                  <a:pt x="152733" y="185586"/>
                  <a:pt x="141073" y="185586"/>
                </a:cubicBezTo>
                <a:close/>
                <a:moveTo>
                  <a:pt x="449643" y="113163"/>
                </a:moveTo>
                <a:cubicBezTo>
                  <a:pt x="431220" y="113163"/>
                  <a:pt x="416268" y="128095"/>
                  <a:pt x="416268" y="146494"/>
                </a:cubicBezTo>
                <a:cubicBezTo>
                  <a:pt x="416268" y="164892"/>
                  <a:pt x="431220" y="179824"/>
                  <a:pt x="449643" y="179824"/>
                </a:cubicBezTo>
                <a:cubicBezTo>
                  <a:pt x="468065" y="179824"/>
                  <a:pt x="483017" y="164892"/>
                  <a:pt x="483017" y="146494"/>
                </a:cubicBezTo>
                <a:cubicBezTo>
                  <a:pt x="483017" y="128095"/>
                  <a:pt x="468065" y="113163"/>
                  <a:pt x="449643" y="113163"/>
                </a:cubicBezTo>
                <a:close/>
                <a:moveTo>
                  <a:pt x="449643" y="93076"/>
                </a:moveTo>
                <a:cubicBezTo>
                  <a:pt x="479101" y="93076"/>
                  <a:pt x="503131" y="116985"/>
                  <a:pt x="503131" y="146494"/>
                </a:cubicBezTo>
                <a:cubicBezTo>
                  <a:pt x="503131" y="175914"/>
                  <a:pt x="479101" y="199912"/>
                  <a:pt x="449643" y="199912"/>
                </a:cubicBezTo>
                <a:cubicBezTo>
                  <a:pt x="420095" y="199912"/>
                  <a:pt x="396154" y="175914"/>
                  <a:pt x="396154" y="146494"/>
                </a:cubicBezTo>
                <a:cubicBezTo>
                  <a:pt x="396154" y="116985"/>
                  <a:pt x="420095" y="93076"/>
                  <a:pt x="449643" y="93076"/>
                </a:cubicBezTo>
                <a:close/>
                <a:moveTo>
                  <a:pt x="65063" y="65062"/>
                </a:moveTo>
                <a:lnTo>
                  <a:pt x="65063" y="275714"/>
                </a:lnTo>
                <a:cubicBezTo>
                  <a:pt x="86602" y="270825"/>
                  <a:pt x="108764" y="268070"/>
                  <a:pt x="131016" y="267537"/>
                </a:cubicBezTo>
                <a:lnTo>
                  <a:pt x="131016" y="246738"/>
                </a:lnTo>
                <a:cubicBezTo>
                  <a:pt x="113126" y="242294"/>
                  <a:pt x="99775" y="226028"/>
                  <a:pt x="99775" y="206741"/>
                </a:cubicBezTo>
                <a:cubicBezTo>
                  <a:pt x="99775" y="183987"/>
                  <a:pt x="118288" y="165499"/>
                  <a:pt x="141073" y="165499"/>
                </a:cubicBezTo>
                <a:cubicBezTo>
                  <a:pt x="163859" y="165499"/>
                  <a:pt x="182372" y="183987"/>
                  <a:pt x="182372" y="206741"/>
                </a:cubicBezTo>
                <a:cubicBezTo>
                  <a:pt x="182372" y="226028"/>
                  <a:pt x="169021" y="242294"/>
                  <a:pt x="151131" y="246738"/>
                </a:cubicBezTo>
                <a:lnTo>
                  <a:pt x="151131" y="267626"/>
                </a:lnTo>
                <a:cubicBezTo>
                  <a:pt x="222424" y="270114"/>
                  <a:pt x="289356" y="294646"/>
                  <a:pt x="345607" y="338909"/>
                </a:cubicBezTo>
                <a:cubicBezTo>
                  <a:pt x="378094" y="364507"/>
                  <a:pt x="418414" y="378640"/>
                  <a:pt x="459178" y="378729"/>
                </a:cubicBezTo>
                <a:lnTo>
                  <a:pt x="460068" y="378729"/>
                </a:lnTo>
                <a:cubicBezTo>
                  <a:pt x="488016" y="378729"/>
                  <a:pt x="515786" y="375084"/>
                  <a:pt x="542487" y="367796"/>
                </a:cubicBezTo>
                <a:lnTo>
                  <a:pt x="542487" y="65062"/>
                </a:lnTo>
                <a:close/>
                <a:moveTo>
                  <a:pt x="587524" y="34308"/>
                </a:moveTo>
                <a:lnTo>
                  <a:pt x="562602" y="59107"/>
                </a:lnTo>
                <a:lnTo>
                  <a:pt x="562602" y="428147"/>
                </a:lnTo>
                <a:lnTo>
                  <a:pt x="587524" y="452946"/>
                </a:lnTo>
                <a:close/>
                <a:moveTo>
                  <a:pt x="20115" y="34308"/>
                </a:moveTo>
                <a:lnTo>
                  <a:pt x="20115" y="452946"/>
                </a:lnTo>
                <a:lnTo>
                  <a:pt x="44948" y="428147"/>
                </a:lnTo>
                <a:lnTo>
                  <a:pt x="44948" y="59107"/>
                </a:lnTo>
                <a:close/>
                <a:moveTo>
                  <a:pt x="34356" y="20087"/>
                </a:moveTo>
                <a:lnTo>
                  <a:pt x="59188" y="44974"/>
                </a:lnTo>
                <a:lnTo>
                  <a:pt x="548451" y="44974"/>
                </a:lnTo>
                <a:lnTo>
                  <a:pt x="573283" y="20087"/>
                </a:lnTo>
                <a:close/>
                <a:moveTo>
                  <a:pt x="10057" y="0"/>
                </a:moveTo>
                <a:lnTo>
                  <a:pt x="597582" y="0"/>
                </a:lnTo>
                <a:cubicBezTo>
                  <a:pt x="603100" y="0"/>
                  <a:pt x="607639" y="4533"/>
                  <a:pt x="607639" y="10043"/>
                </a:cubicBezTo>
                <a:lnTo>
                  <a:pt x="607639" y="477211"/>
                </a:lnTo>
                <a:cubicBezTo>
                  <a:pt x="607639" y="482810"/>
                  <a:pt x="603100" y="487254"/>
                  <a:pt x="597582" y="487254"/>
                </a:cubicBezTo>
                <a:lnTo>
                  <a:pt x="10057" y="487254"/>
                </a:lnTo>
                <a:cubicBezTo>
                  <a:pt x="4539" y="487254"/>
                  <a:pt x="0" y="482810"/>
                  <a:pt x="0" y="477211"/>
                </a:cubicBezTo>
                <a:lnTo>
                  <a:pt x="0" y="10043"/>
                </a:lnTo>
                <a:cubicBezTo>
                  <a:pt x="0" y="4533"/>
                  <a:pt x="4539" y="0"/>
                  <a:pt x="10057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4" name="Oval 10">
            <a:extLst>
              <a:ext uri="{FF2B5EF4-FFF2-40B4-BE49-F238E27FC236}">
                <a16:creationId xmlns:a16="http://schemas.microsoft.com/office/drawing/2014/main" xmlns="" id="{63DE4126-04D8-4901-817C-9FC99BAE705E}"/>
              </a:ext>
            </a:extLst>
          </p:cNvPr>
          <p:cNvSpPr/>
          <p:nvPr/>
        </p:nvSpPr>
        <p:spPr>
          <a:xfrm>
            <a:off x="4730508" y="4805898"/>
            <a:ext cx="501173" cy="500419"/>
          </a:xfrm>
          <a:custGeom>
            <a:avLst/>
            <a:gdLst>
              <a:gd name="connsiteX0" fmla="*/ 530988 w 609614"/>
              <a:gd name="connsiteY0" fmla="*/ 549786 h 608697"/>
              <a:gd name="connsiteX1" fmla="*/ 530988 w 609614"/>
              <a:gd name="connsiteY1" fmla="*/ 569485 h 608697"/>
              <a:gd name="connsiteX2" fmla="*/ 550622 w 609614"/>
              <a:gd name="connsiteY2" fmla="*/ 589091 h 608697"/>
              <a:gd name="connsiteX3" fmla="*/ 570347 w 609614"/>
              <a:gd name="connsiteY3" fmla="*/ 569485 h 608697"/>
              <a:gd name="connsiteX4" fmla="*/ 570347 w 609614"/>
              <a:gd name="connsiteY4" fmla="*/ 549786 h 608697"/>
              <a:gd name="connsiteX5" fmla="*/ 376120 w 609614"/>
              <a:gd name="connsiteY5" fmla="*/ 431970 h 608697"/>
              <a:gd name="connsiteX6" fmla="*/ 411058 w 609614"/>
              <a:gd name="connsiteY6" fmla="*/ 589092 h 608697"/>
              <a:gd name="connsiteX7" fmla="*/ 430233 w 609614"/>
              <a:gd name="connsiteY7" fmla="*/ 589092 h 608697"/>
              <a:gd name="connsiteX8" fmla="*/ 395294 w 609614"/>
              <a:gd name="connsiteY8" fmla="*/ 431970 h 608697"/>
              <a:gd name="connsiteX9" fmla="*/ 235997 w 609614"/>
              <a:gd name="connsiteY9" fmla="*/ 431970 h 608697"/>
              <a:gd name="connsiteX10" fmla="*/ 235997 w 609614"/>
              <a:gd name="connsiteY10" fmla="*/ 589092 h 608697"/>
              <a:gd name="connsiteX11" fmla="*/ 255632 w 609614"/>
              <a:gd name="connsiteY11" fmla="*/ 589092 h 608697"/>
              <a:gd name="connsiteX12" fmla="*/ 255632 w 609614"/>
              <a:gd name="connsiteY12" fmla="*/ 431970 h 608697"/>
              <a:gd name="connsiteX13" fmla="*/ 96427 w 609614"/>
              <a:gd name="connsiteY13" fmla="*/ 431970 h 608697"/>
              <a:gd name="connsiteX14" fmla="*/ 61396 w 609614"/>
              <a:gd name="connsiteY14" fmla="*/ 589092 h 608697"/>
              <a:gd name="connsiteX15" fmla="*/ 80571 w 609614"/>
              <a:gd name="connsiteY15" fmla="*/ 589092 h 608697"/>
              <a:gd name="connsiteX16" fmla="*/ 115601 w 609614"/>
              <a:gd name="connsiteY16" fmla="*/ 431970 h 608697"/>
              <a:gd name="connsiteX17" fmla="*/ 19636 w 609614"/>
              <a:gd name="connsiteY17" fmla="*/ 392758 h 608697"/>
              <a:gd name="connsiteX18" fmla="*/ 19636 w 609614"/>
              <a:gd name="connsiteY18" fmla="*/ 412364 h 608697"/>
              <a:gd name="connsiteX19" fmla="*/ 471993 w 609614"/>
              <a:gd name="connsiteY19" fmla="*/ 412364 h 608697"/>
              <a:gd name="connsiteX20" fmla="*/ 471993 w 609614"/>
              <a:gd name="connsiteY20" fmla="*/ 392758 h 608697"/>
              <a:gd name="connsiteX21" fmla="*/ 530988 w 609614"/>
              <a:gd name="connsiteY21" fmla="*/ 235625 h 608697"/>
              <a:gd name="connsiteX22" fmla="*/ 530988 w 609614"/>
              <a:gd name="connsiteY22" fmla="*/ 530180 h 608697"/>
              <a:gd name="connsiteX23" fmla="*/ 570347 w 609614"/>
              <a:gd name="connsiteY23" fmla="*/ 530180 h 608697"/>
              <a:gd name="connsiteX24" fmla="*/ 570347 w 609614"/>
              <a:gd name="connsiteY24" fmla="*/ 235625 h 608697"/>
              <a:gd name="connsiteX25" fmla="*/ 530988 w 609614"/>
              <a:gd name="connsiteY25" fmla="*/ 192915 h 608697"/>
              <a:gd name="connsiteX26" fmla="*/ 530988 w 609614"/>
              <a:gd name="connsiteY26" fmla="*/ 216019 h 608697"/>
              <a:gd name="connsiteX27" fmla="*/ 570347 w 609614"/>
              <a:gd name="connsiteY27" fmla="*/ 216019 h 608697"/>
              <a:gd name="connsiteX28" fmla="*/ 570347 w 609614"/>
              <a:gd name="connsiteY28" fmla="*/ 192915 h 608697"/>
              <a:gd name="connsiteX29" fmla="*/ 550622 w 609614"/>
              <a:gd name="connsiteY29" fmla="*/ 196321 h 608697"/>
              <a:gd name="connsiteX30" fmla="*/ 530988 w 609614"/>
              <a:gd name="connsiteY30" fmla="*/ 192915 h 608697"/>
              <a:gd name="connsiteX31" fmla="*/ 255618 w 609614"/>
              <a:gd name="connsiteY31" fmla="*/ 176750 h 608697"/>
              <a:gd name="connsiteX32" fmla="*/ 210816 w 609614"/>
              <a:gd name="connsiteY32" fmla="*/ 206196 h 608697"/>
              <a:gd name="connsiteX33" fmla="*/ 260781 w 609614"/>
              <a:gd name="connsiteY33" fmla="*/ 206196 h 608697"/>
              <a:gd name="connsiteX34" fmla="*/ 285302 w 609614"/>
              <a:gd name="connsiteY34" fmla="*/ 241256 h 608697"/>
              <a:gd name="connsiteX35" fmla="*/ 290926 w 609614"/>
              <a:gd name="connsiteY35" fmla="*/ 235643 h 608697"/>
              <a:gd name="connsiteX36" fmla="*/ 303647 w 609614"/>
              <a:gd name="connsiteY36" fmla="*/ 235643 h 608697"/>
              <a:gd name="connsiteX37" fmla="*/ 304846 w 609614"/>
              <a:gd name="connsiteY37" fmla="*/ 225797 h 608697"/>
              <a:gd name="connsiteX38" fmla="*/ 255618 w 609614"/>
              <a:gd name="connsiteY38" fmla="*/ 176750 h 608697"/>
              <a:gd name="connsiteX39" fmla="*/ 255618 w 609614"/>
              <a:gd name="connsiteY39" fmla="*/ 157149 h 608697"/>
              <a:gd name="connsiteX40" fmla="*/ 324481 w 609614"/>
              <a:gd name="connsiteY40" fmla="*/ 225797 h 608697"/>
              <a:gd name="connsiteX41" fmla="*/ 323652 w 609614"/>
              <a:gd name="connsiteY41" fmla="*/ 235643 h 608697"/>
              <a:gd name="connsiteX42" fmla="*/ 338862 w 609614"/>
              <a:gd name="connsiteY42" fmla="*/ 235643 h 608697"/>
              <a:gd name="connsiteX43" fmla="*/ 400811 w 609614"/>
              <a:gd name="connsiteY43" fmla="*/ 307787 h 608697"/>
              <a:gd name="connsiteX44" fmla="*/ 385877 w 609614"/>
              <a:gd name="connsiteY44" fmla="*/ 320578 h 608697"/>
              <a:gd name="connsiteX45" fmla="*/ 329828 w 609614"/>
              <a:gd name="connsiteY45" fmla="*/ 255243 h 608697"/>
              <a:gd name="connsiteX46" fmla="*/ 299038 w 609614"/>
              <a:gd name="connsiteY46" fmla="*/ 255243 h 608697"/>
              <a:gd name="connsiteX47" fmla="*/ 296733 w 609614"/>
              <a:gd name="connsiteY47" fmla="*/ 257544 h 608697"/>
              <a:gd name="connsiteX48" fmla="*/ 332501 w 609614"/>
              <a:gd name="connsiteY48" fmla="*/ 308524 h 608697"/>
              <a:gd name="connsiteX49" fmla="*/ 316461 w 609614"/>
              <a:gd name="connsiteY49" fmla="*/ 319750 h 608697"/>
              <a:gd name="connsiteX50" fmla="*/ 250548 w 609614"/>
              <a:gd name="connsiteY50" fmla="*/ 225797 h 608697"/>
              <a:gd name="connsiteX51" fmla="*/ 181686 w 609614"/>
              <a:gd name="connsiteY51" fmla="*/ 225797 h 608697"/>
              <a:gd name="connsiteX52" fmla="*/ 106001 w 609614"/>
              <a:gd name="connsiteY52" fmla="*/ 320302 h 608697"/>
              <a:gd name="connsiteX53" fmla="*/ 90606 w 609614"/>
              <a:gd name="connsiteY53" fmla="*/ 308063 h 608697"/>
              <a:gd name="connsiteX54" fmla="*/ 172283 w 609614"/>
              <a:gd name="connsiteY54" fmla="*/ 206196 h 608697"/>
              <a:gd name="connsiteX55" fmla="*/ 189798 w 609614"/>
              <a:gd name="connsiteY55" fmla="*/ 206196 h 608697"/>
              <a:gd name="connsiteX56" fmla="*/ 255618 w 609614"/>
              <a:gd name="connsiteY56" fmla="*/ 157149 h 608697"/>
              <a:gd name="connsiteX57" fmla="*/ 58993 w 609614"/>
              <a:gd name="connsiteY57" fmla="*/ 117844 h 608697"/>
              <a:gd name="connsiteX58" fmla="*/ 432636 w 609614"/>
              <a:gd name="connsiteY58" fmla="*/ 117844 h 608697"/>
              <a:gd name="connsiteX59" fmla="*/ 432636 w 609614"/>
              <a:gd name="connsiteY59" fmla="*/ 353462 h 608697"/>
              <a:gd name="connsiteX60" fmla="*/ 393363 w 609614"/>
              <a:gd name="connsiteY60" fmla="*/ 353462 h 608697"/>
              <a:gd name="connsiteX61" fmla="*/ 393363 w 609614"/>
              <a:gd name="connsiteY61" fmla="*/ 333858 h 608697"/>
              <a:gd name="connsiteX62" fmla="*/ 413000 w 609614"/>
              <a:gd name="connsiteY62" fmla="*/ 333858 h 608697"/>
              <a:gd name="connsiteX63" fmla="*/ 413000 w 609614"/>
              <a:gd name="connsiteY63" fmla="*/ 137448 h 608697"/>
              <a:gd name="connsiteX64" fmla="*/ 78629 w 609614"/>
              <a:gd name="connsiteY64" fmla="*/ 137448 h 608697"/>
              <a:gd name="connsiteX65" fmla="*/ 78629 w 609614"/>
              <a:gd name="connsiteY65" fmla="*/ 333858 h 608697"/>
              <a:gd name="connsiteX66" fmla="*/ 373635 w 609614"/>
              <a:gd name="connsiteY66" fmla="*/ 333858 h 608697"/>
              <a:gd name="connsiteX67" fmla="*/ 373635 w 609614"/>
              <a:gd name="connsiteY67" fmla="*/ 353462 h 608697"/>
              <a:gd name="connsiteX68" fmla="*/ 58993 w 609614"/>
              <a:gd name="connsiteY68" fmla="*/ 353462 h 608697"/>
              <a:gd name="connsiteX69" fmla="*/ 39364 w 609614"/>
              <a:gd name="connsiteY69" fmla="*/ 98213 h 608697"/>
              <a:gd name="connsiteX70" fmla="*/ 39364 w 609614"/>
              <a:gd name="connsiteY70" fmla="*/ 373061 h 608697"/>
              <a:gd name="connsiteX71" fmla="*/ 452358 w 609614"/>
              <a:gd name="connsiteY71" fmla="*/ 373061 h 608697"/>
              <a:gd name="connsiteX72" fmla="*/ 452358 w 609614"/>
              <a:gd name="connsiteY72" fmla="*/ 98213 h 608697"/>
              <a:gd name="connsiteX73" fmla="*/ 540851 w 609614"/>
              <a:gd name="connsiteY73" fmla="*/ 76566 h 608697"/>
              <a:gd name="connsiteX74" fmla="*/ 517899 w 609614"/>
              <a:gd name="connsiteY74" fmla="*/ 110900 h 608697"/>
              <a:gd name="connsiteX75" fmla="*/ 511355 w 609614"/>
              <a:gd name="connsiteY75" fmla="*/ 132623 h 608697"/>
              <a:gd name="connsiteX76" fmla="*/ 511355 w 609614"/>
              <a:gd name="connsiteY76" fmla="*/ 137410 h 608697"/>
              <a:gd name="connsiteX77" fmla="*/ 550622 w 609614"/>
              <a:gd name="connsiteY77" fmla="*/ 176714 h 608697"/>
              <a:gd name="connsiteX78" fmla="*/ 589981 w 609614"/>
              <a:gd name="connsiteY78" fmla="*/ 137410 h 608697"/>
              <a:gd name="connsiteX79" fmla="*/ 589981 w 609614"/>
              <a:gd name="connsiteY79" fmla="*/ 132623 h 608697"/>
              <a:gd name="connsiteX80" fmla="*/ 583344 w 609614"/>
              <a:gd name="connsiteY80" fmla="*/ 110900 h 608697"/>
              <a:gd name="connsiteX81" fmla="*/ 560484 w 609614"/>
              <a:gd name="connsiteY81" fmla="*/ 76566 h 608697"/>
              <a:gd name="connsiteX82" fmla="*/ 560484 w 609614"/>
              <a:gd name="connsiteY82" fmla="*/ 127653 h 608697"/>
              <a:gd name="connsiteX83" fmla="*/ 540851 w 609614"/>
              <a:gd name="connsiteY83" fmla="*/ 127653 h 608697"/>
              <a:gd name="connsiteX84" fmla="*/ 19636 w 609614"/>
              <a:gd name="connsiteY84" fmla="*/ 58909 h 608697"/>
              <a:gd name="connsiteX85" fmla="*/ 19636 w 609614"/>
              <a:gd name="connsiteY85" fmla="*/ 78515 h 608697"/>
              <a:gd name="connsiteX86" fmla="*/ 471993 w 609614"/>
              <a:gd name="connsiteY86" fmla="*/ 78515 h 608697"/>
              <a:gd name="connsiteX87" fmla="*/ 471993 w 609614"/>
              <a:gd name="connsiteY87" fmla="*/ 58909 h 608697"/>
              <a:gd name="connsiteX88" fmla="*/ 535597 w 609614"/>
              <a:gd name="connsiteY88" fmla="*/ 49043 h 608697"/>
              <a:gd name="connsiteX89" fmla="*/ 565738 w 609614"/>
              <a:gd name="connsiteY89" fmla="*/ 49043 h 608697"/>
              <a:gd name="connsiteX90" fmla="*/ 599751 w 609614"/>
              <a:gd name="connsiteY90" fmla="*/ 100038 h 608697"/>
              <a:gd name="connsiteX91" fmla="*/ 609614 w 609614"/>
              <a:gd name="connsiteY91" fmla="*/ 132623 h 608697"/>
              <a:gd name="connsiteX92" fmla="*/ 609614 w 609614"/>
              <a:gd name="connsiteY92" fmla="*/ 137410 h 608697"/>
              <a:gd name="connsiteX93" fmla="*/ 589981 w 609614"/>
              <a:gd name="connsiteY93" fmla="*/ 181225 h 608697"/>
              <a:gd name="connsiteX94" fmla="*/ 589981 w 609614"/>
              <a:gd name="connsiteY94" fmla="*/ 569485 h 608697"/>
              <a:gd name="connsiteX95" fmla="*/ 550622 w 609614"/>
              <a:gd name="connsiteY95" fmla="*/ 608697 h 608697"/>
              <a:gd name="connsiteX96" fmla="*/ 511355 w 609614"/>
              <a:gd name="connsiteY96" fmla="*/ 569485 h 608697"/>
              <a:gd name="connsiteX97" fmla="*/ 511355 w 609614"/>
              <a:gd name="connsiteY97" fmla="*/ 181225 h 608697"/>
              <a:gd name="connsiteX98" fmla="*/ 491629 w 609614"/>
              <a:gd name="connsiteY98" fmla="*/ 137410 h 608697"/>
              <a:gd name="connsiteX99" fmla="*/ 491629 w 609614"/>
              <a:gd name="connsiteY99" fmla="*/ 132623 h 608697"/>
              <a:gd name="connsiteX100" fmla="*/ 501584 w 609614"/>
              <a:gd name="connsiteY100" fmla="*/ 100038 h 608697"/>
              <a:gd name="connsiteX101" fmla="*/ 226133 w 609614"/>
              <a:gd name="connsiteY101" fmla="*/ 19605 h 608697"/>
              <a:gd name="connsiteX102" fmla="*/ 226133 w 609614"/>
              <a:gd name="connsiteY102" fmla="*/ 39303 h 608697"/>
              <a:gd name="connsiteX103" fmla="*/ 265496 w 609614"/>
              <a:gd name="connsiteY103" fmla="*/ 39303 h 608697"/>
              <a:gd name="connsiteX104" fmla="*/ 265496 w 609614"/>
              <a:gd name="connsiteY104" fmla="*/ 19605 h 608697"/>
              <a:gd name="connsiteX105" fmla="*/ 206497 w 609614"/>
              <a:gd name="connsiteY105" fmla="*/ 0 h 608697"/>
              <a:gd name="connsiteX106" fmla="*/ 285132 w 609614"/>
              <a:gd name="connsiteY106" fmla="*/ 0 h 608697"/>
              <a:gd name="connsiteX107" fmla="*/ 285132 w 609614"/>
              <a:gd name="connsiteY107" fmla="*/ 39303 h 608697"/>
              <a:gd name="connsiteX108" fmla="*/ 491629 w 609614"/>
              <a:gd name="connsiteY108" fmla="*/ 39303 h 608697"/>
              <a:gd name="connsiteX109" fmla="*/ 491629 w 609614"/>
              <a:gd name="connsiteY109" fmla="*/ 98213 h 608697"/>
              <a:gd name="connsiteX110" fmla="*/ 471993 w 609614"/>
              <a:gd name="connsiteY110" fmla="*/ 98213 h 608697"/>
              <a:gd name="connsiteX111" fmla="*/ 471993 w 609614"/>
              <a:gd name="connsiteY111" fmla="*/ 373061 h 608697"/>
              <a:gd name="connsiteX112" fmla="*/ 491629 w 609614"/>
              <a:gd name="connsiteY112" fmla="*/ 373061 h 608697"/>
              <a:gd name="connsiteX113" fmla="*/ 491629 w 609614"/>
              <a:gd name="connsiteY113" fmla="*/ 431970 h 608697"/>
              <a:gd name="connsiteX114" fmla="*/ 415391 w 609614"/>
              <a:gd name="connsiteY114" fmla="*/ 431970 h 608697"/>
              <a:gd name="connsiteX115" fmla="*/ 454755 w 609614"/>
              <a:gd name="connsiteY115" fmla="*/ 608697 h 608697"/>
              <a:gd name="connsiteX116" fmla="*/ 395294 w 609614"/>
              <a:gd name="connsiteY116" fmla="*/ 608697 h 608697"/>
              <a:gd name="connsiteX117" fmla="*/ 355931 w 609614"/>
              <a:gd name="connsiteY117" fmla="*/ 431970 h 608697"/>
              <a:gd name="connsiteX118" fmla="*/ 275360 w 609614"/>
              <a:gd name="connsiteY118" fmla="*/ 431970 h 608697"/>
              <a:gd name="connsiteX119" fmla="*/ 275360 w 609614"/>
              <a:gd name="connsiteY119" fmla="*/ 608697 h 608697"/>
              <a:gd name="connsiteX120" fmla="*/ 216361 w 609614"/>
              <a:gd name="connsiteY120" fmla="*/ 608697 h 608697"/>
              <a:gd name="connsiteX121" fmla="*/ 216361 w 609614"/>
              <a:gd name="connsiteY121" fmla="*/ 431970 h 608697"/>
              <a:gd name="connsiteX122" fmla="*/ 135698 w 609614"/>
              <a:gd name="connsiteY122" fmla="*/ 431970 h 608697"/>
              <a:gd name="connsiteX123" fmla="*/ 96427 w 609614"/>
              <a:gd name="connsiteY123" fmla="*/ 608697 h 608697"/>
              <a:gd name="connsiteX124" fmla="*/ 36874 w 609614"/>
              <a:gd name="connsiteY124" fmla="*/ 608697 h 608697"/>
              <a:gd name="connsiteX125" fmla="*/ 76238 w 609614"/>
              <a:gd name="connsiteY125" fmla="*/ 431970 h 608697"/>
              <a:gd name="connsiteX126" fmla="*/ 0 w 609614"/>
              <a:gd name="connsiteY126" fmla="*/ 431970 h 608697"/>
              <a:gd name="connsiteX127" fmla="*/ 0 w 609614"/>
              <a:gd name="connsiteY127" fmla="*/ 373061 h 608697"/>
              <a:gd name="connsiteX128" fmla="*/ 19636 w 609614"/>
              <a:gd name="connsiteY128" fmla="*/ 373061 h 608697"/>
              <a:gd name="connsiteX129" fmla="*/ 19636 w 609614"/>
              <a:gd name="connsiteY129" fmla="*/ 98213 h 608697"/>
              <a:gd name="connsiteX130" fmla="*/ 0 w 609614"/>
              <a:gd name="connsiteY130" fmla="*/ 98213 h 608697"/>
              <a:gd name="connsiteX131" fmla="*/ 0 w 609614"/>
              <a:gd name="connsiteY131" fmla="*/ 39303 h 608697"/>
              <a:gd name="connsiteX132" fmla="*/ 206497 w 609614"/>
              <a:gd name="connsiteY132" fmla="*/ 39303 h 608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609614" h="608697">
                <a:moveTo>
                  <a:pt x="530988" y="549786"/>
                </a:moveTo>
                <a:lnTo>
                  <a:pt x="530988" y="569485"/>
                </a:lnTo>
                <a:cubicBezTo>
                  <a:pt x="530988" y="580254"/>
                  <a:pt x="539837" y="589091"/>
                  <a:pt x="550622" y="589091"/>
                </a:cubicBezTo>
                <a:cubicBezTo>
                  <a:pt x="561498" y="589091"/>
                  <a:pt x="570347" y="580254"/>
                  <a:pt x="570347" y="569485"/>
                </a:cubicBezTo>
                <a:lnTo>
                  <a:pt x="570347" y="549786"/>
                </a:lnTo>
                <a:close/>
                <a:moveTo>
                  <a:pt x="376120" y="431970"/>
                </a:moveTo>
                <a:lnTo>
                  <a:pt x="411058" y="589092"/>
                </a:lnTo>
                <a:lnTo>
                  <a:pt x="430233" y="589092"/>
                </a:lnTo>
                <a:lnTo>
                  <a:pt x="395294" y="431970"/>
                </a:lnTo>
                <a:close/>
                <a:moveTo>
                  <a:pt x="235997" y="431970"/>
                </a:moveTo>
                <a:lnTo>
                  <a:pt x="235997" y="589092"/>
                </a:lnTo>
                <a:lnTo>
                  <a:pt x="255632" y="589092"/>
                </a:lnTo>
                <a:lnTo>
                  <a:pt x="255632" y="431970"/>
                </a:lnTo>
                <a:close/>
                <a:moveTo>
                  <a:pt x="96427" y="431970"/>
                </a:moveTo>
                <a:lnTo>
                  <a:pt x="61396" y="589092"/>
                </a:lnTo>
                <a:lnTo>
                  <a:pt x="80571" y="589092"/>
                </a:lnTo>
                <a:lnTo>
                  <a:pt x="115601" y="431970"/>
                </a:lnTo>
                <a:close/>
                <a:moveTo>
                  <a:pt x="19636" y="392758"/>
                </a:moveTo>
                <a:lnTo>
                  <a:pt x="19636" y="412364"/>
                </a:lnTo>
                <a:lnTo>
                  <a:pt x="471993" y="412364"/>
                </a:lnTo>
                <a:lnTo>
                  <a:pt x="471993" y="392758"/>
                </a:lnTo>
                <a:close/>
                <a:moveTo>
                  <a:pt x="530988" y="235625"/>
                </a:moveTo>
                <a:lnTo>
                  <a:pt x="530988" y="530180"/>
                </a:lnTo>
                <a:lnTo>
                  <a:pt x="570347" y="530180"/>
                </a:lnTo>
                <a:lnTo>
                  <a:pt x="570347" y="235625"/>
                </a:lnTo>
                <a:close/>
                <a:moveTo>
                  <a:pt x="530988" y="192915"/>
                </a:moveTo>
                <a:lnTo>
                  <a:pt x="530988" y="216019"/>
                </a:lnTo>
                <a:lnTo>
                  <a:pt x="570347" y="216019"/>
                </a:lnTo>
                <a:lnTo>
                  <a:pt x="570347" y="192915"/>
                </a:lnTo>
                <a:cubicBezTo>
                  <a:pt x="564171" y="195124"/>
                  <a:pt x="557535" y="196321"/>
                  <a:pt x="550622" y="196321"/>
                </a:cubicBezTo>
                <a:cubicBezTo>
                  <a:pt x="543708" y="196321"/>
                  <a:pt x="537164" y="195124"/>
                  <a:pt x="530988" y="192915"/>
                </a:cubicBezTo>
                <a:close/>
                <a:moveTo>
                  <a:pt x="255618" y="176750"/>
                </a:moveTo>
                <a:cubicBezTo>
                  <a:pt x="235706" y="176750"/>
                  <a:pt x="218468" y="188620"/>
                  <a:pt x="210816" y="206196"/>
                </a:cubicBezTo>
                <a:lnTo>
                  <a:pt x="260781" y="206196"/>
                </a:lnTo>
                <a:lnTo>
                  <a:pt x="285302" y="241256"/>
                </a:lnTo>
                <a:lnTo>
                  <a:pt x="290926" y="235643"/>
                </a:lnTo>
                <a:lnTo>
                  <a:pt x="303647" y="235643"/>
                </a:lnTo>
                <a:cubicBezTo>
                  <a:pt x="304385" y="232422"/>
                  <a:pt x="304846" y="229110"/>
                  <a:pt x="304846" y="225797"/>
                </a:cubicBezTo>
                <a:cubicBezTo>
                  <a:pt x="304846" y="198743"/>
                  <a:pt x="282721" y="176750"/>
                  <a:pt x="255618" y="176750"/>
                </a:cubicBezTo>
                <a:close/>
                <a:moveTo>
                  <a:pt x="255618" y="157149"/>
                </a:moveTo>
                <a:cubicBezTo>
                  <a:pt x="293599" y="157149"/>
                  <a:pt x="324481" y="187976"/>
                  <a:pt x="324481" y="225797"/>
                </a:cubicBezTo>
                <a:cubicBezTo>
                  <a:pt x="324481" y="229110"/>
                  <a:pt x="324112" y="232422"/>
                  <a:pt x="323652" y="235643"/>
                </a:cubicBezTo>
                <a:lnTo>
                  <a:pt x="338862" y="235643"/>
                </a:lnTo>
                <a:lnTo>
                  <a:pt x="400811" y="307787"/>
                </a:lnTo>
                <a:lnTo>
                  <a:pt x="385877" y="320578"/>
                </a:lnTo>
                <a:lnTo>
                  <a:pt x="329828" y="255243"/>
                </a:lnTo>
                <a:lnTo>
                  <a:pt x="299038" y="255243"/>
                </a:lnTo>
                <a:lnTo>
                  <a:pt x="296733" y="257544"/>
                </a:lnTo>
                <a:lnTo>
                  <a:pt x="332501" y="308524"/>
                </a:lnTo>
                <a:lnTo>
                  <a:pt x="316461" y="319750"/>
                </a:lnTo>
                <a:lnTo>
                  <a:pt x="250548" y="225797"/>
                </a:lnTo>
                <a:lnTo>
                  <a:pt x="181686" y="225797"/>
                </a:lnTo>
                <a:lnTo>
                  <a:pt x="106001" y="320302"/>
                </a:lnTo>
                <a:lnTo>
                  <a:pt x="90606" y="308063"/>
                </a:lnTo>
                <a:lnTo>
                  <a:pt x="172283" y="206196"/>
                </a:lnTo>
                <a:lnTo>
                  <a:pt x="189798" y="206196"/>
                </a:lnTo>
                <a:cubicBezTo>
                  <a:pt x="198371" y="177302"/>
                  <a:pt x="224828" y="157149"/>
                  <a:pt x="255618" y="157149"/>
                </a:cubicBezTo>
                <a:close/>
                <a:moveTo>
                  <a:pt x="58993" y="117844"/>
                </a:moveTo>
                <a:lnTo>
                  <a:pt x="432636" y="117844"/>
                </a:lnTo>
                <a:lnTo>
                  <a:pt x="432636" y="353462"/>
                </a:lnTo>
                <a:lnTo>
                  <a:pt x="393363" y="353462"/>
                </a:lnTo>
                <a:lnTo>
                  <a:pt x="393363" y="333858"/>
                </a:lnTo>
                <a:lnTo>
                  <a:pt x="413000" y="333858"/>
                </a:lnTo>
                <a:lnTo>
                  <a:pt x="413000" y="137448"/>
                </a:lnTo>
                <a:lnTo>
                  <a:pt x="78629" y="137448"/>
                </a:lnTo>
                <a:lnTo>
                  <a:pt x="78629" y="333858"/>
                </a:lnTo>
                <a:lnTo>
                  <a:pt x="373635" y="333858"/>
                </a:lnTo>
                <a:lnTo>
                  <a:pt x="373635" y="353462"/>
                </a:lnTo>
                <a:lnTo>
                  <a:pt x="58993" y="353462"/>
                </a:lnTo>
                <a:close/>
                <a:moveTo>
                  <a:pt x="39364" y="98213"/>
                </a:moveTo>
                <a:lnTo>
                  <a:pt x="39364" y="373061"/>
                </a:lnTo>
                <a:lnTo>
                  <a:pt x="452358" y="373061"/>
                </a:lnTo>
                <a:lnTo>
                  <a:pt x="452358" y="98213"/>
                </a:lnTo>
                <a:close/>
                <a:moveTo>
                  <a:pt x="540851" y="76566"/>
                </a:moveTo>
                <a:lnTo>
                  <a:pt x="517899" y="110900"/>
                </a:lnTo>
                <a:cubicBezTo>
                  <a:pt x="513567" y="117343"/>
                  <a:pt x="511355" y="124891"/>
                  <a:pt x="511355" y="132623"/>
                </a:cubicBezTo>
                <a:lnTo>
                  <a:pt x="511355" y="137410"/>
                </a:lnTo>
                <a:cubicBezTo>
                  <a:pt x="511355" y="159133"/>
                  <a:pt x="528960" y="176714"/>
                  <a:pt x="550622" y="176714"/>
                </a:cubicBezTo>
                <a:cubicBezTo>
                  <a:pt x="572375" y="176714"/>
                  <a:pt x="589981" y="159133"/>
                  <a:pt x="589981" y="137410"/>
                </a:cubicBezTo>
                <a:lnTo>
                  <a:pt x="589981" y="132623"/>
                </a:lnTo>
                <a:cubicBezTo>
                  <a:pt x="589981" y="124891"/>
                  <a:pt x="587676" y="117343"/>
                  <a:pt x="583344" y="110900"/>
                </a:cubicBezTo>
                <a:lnTo>
                  <a:pt x="560484" y="76566"/>
                </a:lnTo>
                <a:lnTo>
                  <a:pt x="560484" y="127653"/>
                </a:lnTo>
                <a:lnTo>
                  <a:pt x="540851" y="127653"/>
                </a:lnTo>
                <a:close/>
                <a:moveTo>
                  <a:pt x="19636" y="58909"/>
                </a:moveTo>
                <a:lnTo>
                  <a:pt x="19636" y="78515"/>
                </a:lnTo>
                <a:lnTo>
                  <a:pt x="471993" y="78515"/>
                </a:lnTo>
                <a:lnTo>
                  <a:pt x="471993" y="58909"/>
                </a:lnTo>
                <a:close/>
                <a:moveTo>
                  <a:pt x="535597" y="49043"/>
                </a:moveTo>
                <a:lnTo>
                  <a:pt x="565738" y="49043"/>
                </a:lnTo>
                <a:lnTo>
                  <a:pt x="599751" y="100038"/>
                </a:lnTo>
                <a:cubicBezTo>
                  <a:pt x="606204" y="109703"/>
                  <a:pt x="609614" y="121025"/>
                  <a:pt x="609614" y="132623"/>
                </a:cubicBezTo>
                <a:lnTo>
                  <a:pt x="609614" y="137410"/>
                </a:lnTo>
                <a:cubicBezTo>
                  <a:pt x="609614" y="154807"/>
                  <a:pt x="602056" y="170455"/>
                  <a:pt x="589981" y="181225"/>
                </a:cubicBezTo>
                <a:lnTo>
                  <a:pt x="589981" y="569485"/>
                </a:lnTo>
                <a:cubicBezTo>
                  <a:pt x="589981" y="591116"/>
                  <a:pt x="572375" y="608697"/>
                  <a:pt x="550622" y="608697"/>
                </a:cubicBezTo>
                <a:cubicBezTo>
                  <a:pt x="528960" y="608697"/>
                  <a:pt x="511355" y="591116"/>
                  <a:pt x="511355" y="569485"/>
                </a:cubicBezTo>
                <a:lnTo>
                  <a:pt x="511355" y="181225"/>
                </a:lnTo>
                <a:cubicBezTo>
                  <a:pt x="499280" y="170455"/>
                  <a:pt x="491629" y="154807"/>
                  <a:pt x="491629" y="137410"/>
                </a:cubicBezTo>
                <a:lnTo>
                  <a:pt x="491629" y="132623"/>
                </a:lnTo>
                <a:cubicBezTo>
                  <a:pt x="491629" y="121025"/>
                  <a:pt x="495132" y="109703"/>
                  <a:pt x="501584" y="100038"/>
                </a:cubicBezTo>
                <a:close/>
                <a:moveTo>
                  <a:pt x="226133" y="19605"/>
                </a:moveTo>
                <a:lnTo>
                  <a:pt x="226133" y="39303"/>
                </a:lnTo>
                <a:lnTo>
                  <a:pt x="265496" y="39303"/>
                </a:lnTo>
                <a:lnTo>
                  <a:pt x="265496" y="19605"/>
                </a:lnTo>
                <a:close/>
                <a:moveTo>
                  <a:pt x="206497" y="0"/>
                </a:moveTo>
                <a:lnTo>
                  <a:pt x="285132" y="0"/>
                </a:lnTo>
                <a:lnTo>
                  <a:pt x="285132" y="39303"/>
                </a:lnTo>
                <a:lnTo>
                  <a:pt x="491629" y="39303"/>
                </a:lnTo>
                <a:lnTo>
                  <a:pt x="491629" y="98213"/>
                </a:lnTo>
                <a:lnTo>
                  <a:pt x="471993" y="98213"/>
                </a:lnTo>
                <a:lnTo>
                  <a:pt x="471993" y="373061"/>
                </a:lnTo>
                <a:lnTo>
                  <a:pt x="491629" y="373061"/>
                </a:lnTo>
                <a:lnTo>
                  <a:pt x="491629" y="431970"/>
                </a:lnTo>
                <a:lnTo>
                  <a:pt x="415391" y="431970"/>
                </a:lnTo>
                <a:lnTo>
                  <a:pt x="454755" y="608697"/>
                </a:lnTo>
                <a:lnTo>
                  <a:pt x="395294" y="608697"/>
                </a:lnTo>
                <a:lnTo>
                  <a:pt x="355931" y="431970"/>
                </a:lnTo>
                <a:lnTo>
                  <a:pt x="275360" y="431970"/>
                </a:lnTo>
                <a:lnTo>
                  <a:pt x="275360" y="608697"/>
                </a:lnTo>
                <a:lnTo>
                  <a:pt x="216361" y="608697"/>
                </a:lnTo>
                <a:lnTo>
                  <a:pt x="216361" y="431970"/>
                </a:lnTo>
                <a:lnTo>
                  <a:pt x="135698" y="431970"/>
                </a:lnTo>
                <a:lnTo>
                  <a:pt x="96427" y="608697"/>
                </a:lnTo>
                <a:lnTo>
                  <a:pt x="36874" y="608697"/>
                </a:lnTo>
                <a:lnTo>
                  <a:pt x="76238" y="431970"/>
                </a:lnTo>
                <a:lnTo>
                  <a:pt x="0" y="431970"/>
                </a:lnTo>
                <a:lnTo>
                  <a:pt x="0" y="373061"/>
                </a:lnTo>
                <a:lnTo>
                  <a:pt x="19636" y="373061"/>
                </a:lnTo>
                <a:lnTo>
                  <a:pt x="19636" y="98213"/>
                </a:lnTo>
                <a:lnTo>
                  <a:pt x="0" y="98213"/>
                </a:lnTo>
                <a:lnTo>
                  <a:pt x="0" y="39303"/>
                </a:lnTo>
                <a:lnTo>
                  <a:pt x="206497" y="3930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3" name="Oval 10">
            <a:extLst>
              <a:ext uri="{FF2B5EF4-FFF2-40B4-BE49-F238E27FC236}">
                <a16:creationId xmlns:a16="http://schemas.microsoft.com/office/drawing/2014/main" xmlns="" id="{C85BAF38-1AB0-4316-9D2A-A07CE3015382}"/>
              </a:ext>
            </a:extLst>
          </p:cNvPr>
          <p:cNvSpPr/>
          <p:nvPr/>
        </p:nvSpPr>
        <p:spPr>
          <a:xfrm>
            <a:off x="3830821" y="4805521"/>
            <a:ext cx="380597" cy="501173"/>
          </a:xfrm>
          <a:custGeom>
            <a:avLst/>
            <a:gdLst>
              <a:gd name="connsiteX0" fmla="*/ 55959 w 461074"/>
              <a:gd name="connsiteY0" fmla="*/ 565246 h 607145"/>
              <a:gd name="connsiteX1" fmla="*/ 33595 w 461074"/>
              <a:gd name="connsiteY1" fmla="*/ 587474 h 607145"/>
              <a:gd name="connsiteX2" fmla="*/ 427380 w 461074"/>
              <a:gd name="connsiteY2" fmla="*/ 587474 h 607145"/>
              <a:gd name="connsiteX3" fmla="*/ 405115 w 461074"/>
              <a:gd name="connsiteY3" fmla="*/ 565246 h 607145"/>
              <a:gd name="connsiteX4" fmla="*/ 198995 w 461074"/>
              <a:gd name="connsiteY4" fmla="*/ 469837 h 607145"/>
              <a:gd name="connsiteX5" fmla="*/ 157230 w 461074"/>
              <a:gd name="connsiteY5" fmla="*/ 503572 h 607145"/>
              <a:gd name="connsiteX6" fmla="*/ 240759 w 461074"/>
              <a:gd name="connsiteY6" fmla="*/ 503572 h 607145"/>
              <a:gd name="connsiteX7" fmla="*/ 198995 w 461074"/>
              <a:gd name="connsiteY7" fmla="*/ 469837 h 607145"/>
              <a:gd name="connsiteX8" fmla="*/ 357189 w 461074"/>
              <a:gd name="connsiteY8" fmla="*/ 426267 h 607145"/>
              <a:gd name="connsiteX9" fmla="*/ 304884 w 461074"/>
              <a:gd name="connsiteY9" fmla="*/ 503572 h 607145"/>
              <a:gd name="connsiteX10" fmla="*/ 357189 w 461074"/>
              <a:gd name="connsiteY10" fmla="*/ 503572 h 607145"/>
              <a:gd name="connsiteX11" fmla="*/ 208845 w 461074"/>
              <a:gd name="connsiteY11" fmla="*/ 420464 h 607145"/>
              <a:gd name="connsiteX12" fmla="*/ 208845 w 461074"/>
              <a:gd name="connsiteY12" fmla="*/ 450953 h 607145"/>
              <a:gd name="connsiteX13" fmla="*/ 260657 w 461074"/>
              <a:gd name="connsiteY13" fmla="*/ 503572 h 607145"/>
              <a:gd name="connsiteX14" fmla="*/ 270408 w 461074"/>
              <a:gd name="connsiteY14" fmla="*/ 503572 h 607145"/>
              <a:gd name="connsiteX15" fmla="*/ 251792 w 461074"/>
              <a:gd name="connsiteY15" fmla="*/ 429021 h 607145"/>
              <a:gd name="connsiteX16" fmla="*/ 241055 w 461074"/>
              <a:gd name="connsiteY16" fmla="*/ 386336 h 607145"/>
              <a:gd name="connsiteX17" fmla="*/ 221059 w 461074"/>
              <a:gd name="connsiteY17" fmla="*/ 402859 h 607145"/>
              <a:gd name="connsiteX18" fmla="*/ 246473 w 461074"/>
              <a:gd name="connsiteY18" fmla="*/ 407973 h 607145"/>
              <a:gd name="connsiteX19" fmla="*/ 342216 w 461074"/>
              <a:gd name="connsiteY19" fmla="*/ 248839 h 607145"/>
              <a:gd name="connsiteX20" fmla="*/ 282327 w 461074"/>
              <a:gd name="connsiteY20" fmla="*/ 271165 h 607145"/>
              <a:gd name="connsiteX21" fmla="*/ 228151 w 461074"/>
              <a:gd name="connsiteY21" fmla="*/ 253560 h 607145"/>
              <a:gd name="connsiteX22" fmla="*/ 251299 w 461074"/>
              <a:gd name="connsiteY22" fmla="*/ 346208 h 607145"/>
              <a:gd name="connsiteX23" fmla="*/ 262036 w 461074"/>
              <a:gd name="connsiteY23" fmla="*/ 346208 h 607145"/>
              <a:gd name="connsiteX24" fmla="*/ 271295 w 461074"/>
              <a:gd name="connsiteY24" fmla="*/ 352699 h 607145"/>
              <a:gd name="connsiteX25" fmla="*/ 268340 w 461074"/>
              <a:gd name="connsiteY25" fmla="*/ 363616 h 607145"/>
              <a:gd name="connsiteX26" fmla="*/ 257800 w 461074"/>
              <a:gd name="connsiteY26" fmla="*/ 372271 h 607145"/>
              <a:gd name="connsiteX27" fmla="*/ 287942 w 461074"/>
              <a:gd name="connsiteY27" fmla="*/ 492556 h 607145"/>
              <a:gd name="connsiteX28" fmla="*/ 357189 w 461074"/>
              <a:gd name="connsiteY28" fmla="*/ 329783 h 607145"/>
              <a:gd name="connsiteX29" fmla="*/ 342216 w 461074"/>
              <a:gd name="connsiteY29" fmla="*/ 248839 h 607145"/>
              <a:gd name="connsiteX30" fmla="*/ 322220 w 461074"/>
              <a:gd name="connsiteY30" fmla="*/ 220514 h 607145"/>
              <a:gd name="connsiteX31" fmla="*/ 323402 w 461074"/>
              <a:gd name="connsiteY31" fmla="*/ 230152 h 607145"/>
              <a:gd name="connsiteX32" fmla="*/ 322220 w 461074"/>
              <a:gd name="connsiteY32" fmla="*/ 239791 h 607145"/>
              <a:gd name="connsiteX33" fmla="*/ 332760 w 461074"/>
              <a:gd name="connsiteY33" fmla="*/ 230152 h 607145"/>
              <a:gd name="connsiteX34" fmla="*/ 322220 w 461074"/>
              <a:gd name="connsiteY34" fmla="*/ 220514 h 607145"/>
              <a:gd name="connsiteX35" fmla="*/ 242434 w 461074"/>
              <a:gd name="connsiteY35" fmla="*/ 220514 h 607145"/>
              <a:gd name="connsiteX36" fmla="*/ 231894 w 461074"/>
              <a:gd name="connsiteY36" fmla="*/ 230152 h 607145"/>
              <a:gd name="connsiteX37" fmla="*/ 242434 w 461074"/>
              <a:gd name="connsiteY37" fmla="*/ 239791 h 607145"/>
              <a:gd name="connsiteX38" fmla="*/ 241350 w 461074"/>
              <a:gd name="connsiteY38" fmla="*/ 230152 h 607145"/>
              <a:gd name="connsiteX39" fmla="*/ 242434 w 461074"/>
              <a:gd name="connsiteY39" fmla="*/ 220514 h 607145"/>
              <a:gd name="connsiteX40" fmla="*/ 282327 w 461074"/>
              <a:gd name="connsiteY40" fmla="*/ 208810 h 607145"/>
              <a:gd name="connsiteX41" fmla="*/ 261051 w 461074"/>
              <a:gd name="connsiteY41" fmla="*/ 230152 h 607145"/>
              <a:gd name="connsiteX42" fmla="*/ 282327 w 461074"/>
              <a:gd name="connsiteY42" fmla="*/ 251495 h 607145"/>
              <a:gd name="connsiteX43" fmla="*/ 303702 w 461074"/>
              <a:gd name="connsiteY43" fmla="*/ 230152 h 607145"/>
              <a:gd name="connsiteX44" fmla="*/ 282327 w 461074"/>
              <a:gd name="connsiteY44" fmla="*/ 208810 h 607145"/>
              <a:gd name="connsiteX45" fmla="*/ 188455 w 461074"/>
              <a:gd name="connsiteY45" fmla="*/ 208515 h 607145"/>
              <a:gd name="connsiteX46" fmla="*/ 187765 w 461074"/>
              <a:gd name="connsiteY46" fmla="*/ 209203 h 607145"/>
              <a:gd name="connsiteX47" fmla="*/ 188455 w 461074"/>
              <a:gd name="connsiteY47" fmla="*/ 209793 h 607145"/>
              <a:gd name="connsiteX48" fmla="*/ 189144 w 461074"/>
              <a:gd name="connsiteY48" fmla="*/ 209203 h 607145"/>
              <a:gd name="connsiteX49" fmla="*/ 188455 w 461074"/>
              <a:gd name="connsiteY49" fmla="*/ 208515 h 607145"/>
              <a:gd name="connsiteX50" fmla="*/ 177915 w 461074"/>
              <a:gd name="connsiteY50" fmla="*/ 134357 h 607145"/>
              <a:gd name="connsiteX51" fmla="*/ 140189 w 461074"/>
              <a:gd name="connsiteY51" fmla="*/ 285131 h 607145"/>
              <a:gd name="connsiteX52" fmla="*/ 147577 w 461074"/>
              <a:gd name="connsiteY52" fmla="*/ 311785 h 607145"/>
              <a:gd name="connsiteX53" fmla="*/ 187273 w 461074"/>
              <a:gd name="connsiteY53" fmla="*/ 311785 h 607145"/>
              <a:gd name="connsiteX54" fmla="*/ 192001 w 461074"/>
              <a:gd name="connsiteY54" fmla="*/ 307162 h 607145"/>
              <a:gd name="connsiteX55" fmla="*/ 202738 w 461074"/>
              <a:gd name="connsiteY55" fmla="*/ 304998 h 607145"/>
              <a:gd name="connsiteX56" fmla="*/ 208845 w 461074"/>
              <a:gd name="connsiteY56" fmla="*/ 314047 h 607145"/>
              <a:gd name="connsiteX57" fmla="*/ 208845 w 461074"/>
              <a:gd name="connsiteY57" fmla="*/ 346208 h 607145"/>
              <a:gd name="connsiteX58" fmla="*/ 231008 w 461074"/>
              <a:gd name="connsiteY58" fmla="*/ 346208 h 607145"/>
              <a:gd name="connsiteX59" fmla="*/ 200374 w 461074"/>
              <a:gd name="connsiteY59" fmla="*/ 223956 h 607145"/>
              <a:gd name="connsiteX60" fmla="*/ 188455 w 461074"/>
              <a:gd name="connsiteY60" fmla="*/ 228185 h 607145"/>
              <a:gd name="connsiteX61" fmla="*/ 169444 w 461074"/>
              <a:gd name="connsiteY61" fmla="*/ 209203 h 607145"/>
              <a:gd name="connsiteX62" fmla="*/ 188455 w 461074"/>
              <a:gd name="connsiteY62" fmla="*/ 190123 h 607145"/>
              <a:gd name="connsiteX63" fmla="*/ 192001 w 461074"/>
              <a:gd name="connsiteY63" fmla="*/ 190516 h 607145"/>
              <a:gd name="connsiteX64" fmla="*/ 192691 w 461074"/>
              <a:gd name="connsiteY64" fmla="*/ 112228 h 607145"/>
              <a:gd name="connsiteX65" fmla="*/ 218597 w 461074"/>
              <a:gd name="connsiteY65" fmla="*/ 215498 h 607145"/>
              <a:gd name="connsiteX66" fmla="*/ 282327 w 461074"/>
              <a:gd name="connsiteY66" fmla="*/ 189139 h 607145"/>
              <a:gd name="connsiteX67" fmla="*/ 311681 w 461074"/>
              <a:gd name="connsiteY67" fmla="*/ 193762 h 607145"/>
              <a:gd name="connsiteX68" fmla="*/ 305377 w 461074"/>
              <a:gd name="connsiteY68" fmla="*/ 185795 h 607145"/>
              <a:gd name="connsiteX69" fmla="*/ 192691 w 461074"/>
              <a:gd name="connsiteY69" fmla="*/ 112228 h 607145"/>
              <a:gd name="connsiteX70" fmla="*/ 227166 w 461074"/>
              <a:gd name="connsiteY70" fmla="*/ 103573 h 607145"/>
              <a:gd name="connsiteX71" fmla="*/ 320546 w 461074"/>
              <a:gd name="connsiteY71" fmla="*/ 173305 h 607145"/>
              <a:gd name="connsiteX72" fmla="*/ 357189 w 461074"/>
              <a:gd name="connsiteY72" fmla="*/ 233496 h 607145"/>
              <a:gd name="connsiteX73" fmla="*/ 357189 w 461074"/>
              <a:gd name="connsiteY73" fmla="*/ 103573 h 607145"/>
              <a:gd name="connsiteX74" fmla="*/ 103743 w 461074"/>
              <a:gd name="connsiteY74" fmla="*/ 103573 h 607145"/>
              <a:gd name="connsiteX75" fmla="*/ 103743 w 461074"/>
              <a:gd name="connsiteY75" fmla="*/ 503572 h 607145"/>
              <a:gd name="connsiteX76" fmla="*/ 137234 w 461074"/>
              <a:gd name="connsiteY76" fmla="*/ 503572 h 607145"/>
              <a:gd name="connsiteX77" fmla="*/ 189144 w 461074"/>
              <a:gd name="connsiteY77" fmla="*/ 450953 h 607145"/>
              <a:gd name="connsiteX78" fmla="*/ 189144 w 461074"/>
              <a:gd name="connsiteY78" fmla="*/ 408465 h 607145"/>
              <a:gd name="connsiteX79" fmla="*/ 192691 w 461074"/>
              <a:gd name="connsiteY79" fmla="*/ 400990 h 607145"/>
              <a:gd name="connsiteX80" fmla="*/ 234751 w 461074"/>
              <a:gd name="connsiteY80" fmla="*/ 365878 h 607145"/>
              <a:gd name="connsiteX81" fmla="*/ 198995 w 461074"/>
              <a:gd name="connsiteY81" fmla="*/ 365878 h 607145"/>
              <a:gd name="connsiteX82" fmla="*/ 189144 w 461074"/>
              <a:gd name="connsiteY82" fmla="*/ 356043 h 607145"/>
              <a:gd name="connsiteX83" fmla="*/ 189144 w 461074"/>
              <a:gd name="connsiteY83" fmla="*/ 334504 h 607145"/>
              <a:gd name="connsiteX84" fmla="*/ 133688 w 461074"/>
              <a:gd name="connsiteY84" fmla="*/ 325751 h 607145"/>
              <a:gd name="connsiteX85" fmla="*/ 121080 w 461074"/>
              <a:gd name="connsiteY85" fmla="*/ 280410 h 607145"/>
              <a:gd name="connsiteX86" fmla="*/ 165307 w 461074"/>
              <a:gd name="connsiteY86" fmla="*/ 103573 h 607145"/>
              <a:gd name="connsiteX87" fmla="*/ 93893 w 461074"/>
              <a:gd name="connsiteY87" fmla="*/ 83902 h 607145"/>
              <a:gd name="connsiteX88" fmla="*/ 367039 w 461074"/>
              <a:gd name="connsiteY88" fmla="*/ 83902 h 607145"/>
              <a:gd name="connsiteX89" fmla="*/ 376889 w 461074"/>
              <a:gd name="connsiteY89" fmla="*/ 93737 h 607145"/>
              <a:gd name="connsiteX90" fmla="*/ 376889 w 461074"/>
              <a:gd name="connsiteY90" fmla="*/ 513407 h 607145"/>
              <a:gd name="connsiteX91" fmla="*/ 367039 w 461074"/>
              <a:gd name="connsiteY91" fmla="*/ 523242 h 607145"/>
              <a:gd name="connsiteX92" fmla="*/ 93893 w 461074"/>
              <a:gd name="connsiteY92" fmla="*/ 523242 h 607145"/>
              <a:gd name="connsiteX93" fmla="*/ 84043 w 461074"/>
              <a:gd name="connsiteY93" fmla="*/ 513407 h 607145"/>
              <a:gd name="connsiteX94" fmla="*/ 84043 w 461074"/>
              <a:gd name="connsiteY94" fmla="*/ 93737 h 607145"/>
              <a:gd name="connsiteX95" fmla="*/ 93893 w 461074"/>
              <a:gd name="connsiteY95" fmla="*/ 83902 h 607145"/>
              <a:gd name="connsiteX96" fmla="*/ 61674 w 461074"/>
              <a:gd name="connsiteY96" fmla="*/ 61668 h 607145"/>
              <a:gd name="connsiteX97" fmla="*/ 61674 w 461074"/>
              <a:gd name="connsiteY97" fmla="*/ 545575 h 607145"/>
              <a:gd name="connsiteX98" fmla="*/ 399302 w 461074"/>
              <a:gd name="connsiteY98" fmla="*/ 545575 h 607145"/>
              <a:gd name="connsiteX99" fmla="*/ 399302 w 461074"/>
              <a:gd name="connsiteY99" fmla="*/ 61668 h 607145"/>
              <a:gd name="connsiteX100" fmla="*/ 441370 w 461074"/>
              <a:gd name="connsiteY100" fmla="*/ 33539 h 607145"/>
              <a:gd name="connsiteX101" fmla="*/ 419006 w 461074"/>
              <a:gd name="connsiteY101" fmla="*/ 55865 h 607145"/>
              <a:gd name="connsiteX102" fmla="*/ 419006 w 461074"/>
              <a:gd name="connsiteY102" fmla="*/ 551280 h 607145"/>
              <a:gd name="connsiteX103" fmla="*/ 441370 w 461074"/>
              <a:gd name="connsiteY103" fmla="*/ 573606 h 607145"/>
              <a:gd name="connsiteX104" fmla="*/ 19704 w 461074"/>
              <a:gd name="connsiteY104" fmla="*/ 33539 h 607145"/>
              <a:gd name="connsiteX105" fmla="*/ 19704 w 461074"/>
              <a:gd name="connsiteY105" fmla="*/ 573606 h 607145"/>
              <a:gd name="connsiteX106" fmla="*/ 41970 w 461074"/>
              <a:gd name="connsiteY106" fmla="*/ 551280 h 607145"/>
              <a:gd name="connsiteX107" fmla="*/ 41970 w 461074"/>
              <a:gd name="connsiteY107" fmla="*/ 55865 h 607145"/>
              <a:gd name="connsiteX108" fmla="*/ 33595 w 461074"/>
              <a:gd name="connsiteY108" fmla="*/ 19671 h 607145"/>
              <a:gd name="connsiteX109" fmla="*/ 55959 w 461074"/>
              <a:gd name="connsiteY109" fmla="*/ 41997 h 607145"/>
              <a:gd name="connsiteX110" fmla="*/ 405115 w 461074"/>
              <a:gd name="connsiteY110" fmla="*/ 41997 h 607145"/>
              <a:gd name="connsiteX111" fmla="*/ 427380 w 461074"/>
              <a:gd name="connsiteY111" fmla="*/ 19671 h 607145"/>
              <a:gd name="connsiteX112" fmla="*/ 9852 w 461074"/>
              <a:gd name="connsiteY112" fmla="*/ 0 h 607145"/>
              <a:gd name="connsiteX113" fmla="*/ 451222 w 461074"/>
              <a:gd name="connsiteY113" fmla="*/ 0 h 607145"/>
              <a:gd name="connsiteX114" fmla="*/ 461074 w 461074"/>
              <a:gd name="connsiteY114" fmla="*/ 9835 h 607145"/>
              <a:gd name="connsiteX115" fmla="*/ 461074 w 461074"/>
              <a:gd name="connsiteY115" fmla="*/ 597310 h 607145"/>
              <a:gd name="connsiteX116" fmla="*/ 451222 w 461074"/>
              <a:gd name="connsiteY116" fmla="*/ 607145 h 607145"/>
              <a:gd name="connsiteX117" fmla="*/ 9852 w 461074"/>
              <a:gd name="connsiteY117" fmla="*/ 607145 h 607145"/>
              <a:gd name="connsiteX118" fmla="*/ 0 w 461074"/>
              <a:gd name="connsiteY118" fmla="*/ 597310 h 607145"/>
              <a:gd name="connsiteX119" fmla="*/ 0 w 461074"/>
              <a:gd name="connsiteY119" fmla="*/ 9835 h 607145"/>
              <a:gd name="connsiteX120" fmla="*/ 9852 w 461074"/>
              <a:gd name="connsiteY120" fmla="*/ 0 h 607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</a:cxnLst>
            <a:rect l="l" t="t" r="r" b="b"/>
            <a:pathLst>
              <a:path w="461074" h="607145">
                <a:moveTo>
                  <a:pt x="55959" y="565246"/>
                </a:moveTo>
                <a:lnTo>
                  <a:pt x="33595" y="587474"/>
                </a:lnTo>
                <a:lnTo>
                  <a:pt x="427380" y="587474"/>
                </a:lnTo>
                <a:lnTo>
                  <a:pt x="405115" y="565246"/>
                </a:lnTo>
                <a:close/>
                <a:moveTo>
                  <a:pt x="198995" y="469837"/>
                </a:moveTo>
                <a:cubicBezTo>
                  <a:pt x="178506" y="469837"/>
                  <a:pt x="161268" y="484295"/>
                  <a:pt x="157230" y="503572"/>
                </a:cubicBezTo>
                <a:lnTo>
                  <a:pt x="240759" y="503572"/>
                </a:lnTo>
                <a:cubicBezTo>
                  <a:pt x="236622" y="484295"/>
                  <a:pt x="219483" y="469837"/>
                  <a:pt x="198995" y="469837"/>
                </a:cubicBezTo>
                <a:close/>
                <a:moveTo>
                  <a:pt x="357189" y="426267"/>
                </a:moveTo>
                <a:cubicBezTo>
                  <a:pt x="344974" y="454887"/>
                  <a:pt x="327343" y="481147"/>
                  <a:pt x="304884" y="503572"/>
                </a:cubicBezTo>
                <a:lnTo>
                  <a:pt x="357189" y="503572"/>
                </a:lnTo>
                <a:close/>
                <a:moveTo>
                  <a:pt x="208845" y="420464"/>
                </a:moveTo>
                <a:lnTo>
                  <a:pt x="208845" y="450953"/>
                </a:lnTo>
                <a:cubicBezTo>
                  <a:pt x="235637" y="455182"/>
                  <a:pt x="256815" y="476623"/>
                  <a:pt x="260657" y="503572"/>
                </a:cubicBezTo>
                <a:lnTo>
                  <a:pt x="270408" y="503572"/>
                </a:lnTo>
                <a:lnTo>
                  <a:pt x="251792" y="429021"/>
                </a:lnTo>
                <a:close/>
                <a:moveTo>
                  <a:pt x="241055" y="386336"/>
                </a:moveTo>
                <a:lnTo>
                  <a:pt x="221059" y="402859"/>
                </a:lnTo>
                <a:lnTo>
                  <a:pt x="246473" y="407973"/>
                </a:lnTo>
                <a:close/>
                <a:moveTo>
                  <a:pt x="342216" y="248839"/>
                </a:moveTo>
                <a:cubicBezTo>
                  <a:pt x="327441" y="262707"/>
                  <a:pt x="305574" y="271165"/>
                  <a:pt x="282327" y="271165"/>
                </a:cubicBezTo>
                <a:cubicBezTo>
                  <a:pt x="261937" y="271165"/>
                  <a:pt x="242532" y="264576"/>
                  <a:pt x="228151" y="253560"/>
                </a:cubicBezTo>
                <a:lnTo>
                  <a:pt x="251299" y="346208"/>
                </a:lnTo>
                <a:lnTo>
                  <a:pt x="262036" y="346208"/>
                </a:lnTo>
                <a:cubicBezTo>
                  <a:pt x="266173" y="346208"/>
                  <a:pt x="269817" y="348765"/>
                  <a:pt x="271295" y="352699"/>
                </a:cubicBezTo>
                <a:cubicBezTo>
                  <a:pt x="272674" y="356633"/>
                  <a:pt x="271492" y="360961"/>
                  <a:pt x="268340" y="363616"/>
                </a:cubicBezTo>
                <a:lnTo>
                  <a:pt x="257800" y="372271"/>
                </a:lnTo>
                <a:lnTo>
                  <a:pt x="287942" y="492556"/>
                </a:lnTo>
                <a:cubicBezTo>
                  <a:pt x="332169" y="450068"/>
                  <a:pt x="357189" y="391548"/>
                  <a:pt x="357189" y="329783"/>
                </a:cubicBezTo>
                <a:cubicBezTo>
                  <a:pt x="357189" y="301949"/>
                  <a:pt x="352067" y="274509"/>
                  <a:pt x="342216" y="248839"/>
                </a:cubicBezTo>
                <a:close/>
                <a:moveTo>
                  <a:pt x="322220" y="220514"/>
                </a:moveTo>
                <a:cubicBezTo>
                  <a:pt x="323008" y="223661"/>
                  <a:pt x="323402" y="226808"/>
                  <a:pt x="323402" y="230152"/>
                </a:cubicBezTo>
                <a:cubicBezTo>
                  <a:pt x="323402" y="233496"/>
                  <a:pt x="323008" y="236643"/>
                  <a:pt x="322220" y="239791"/>
                </a:cubicBezTo>
                <a:cubicBezTo>
                  <a:pt x="326259" y="236939"/>
                  <a:pt x="329904" y="233791"/>
                  <a:pt x="332760" y="230152"/>
                </a:cubicBezTo>
                <a:cubicBezTo>
                  <a:pt x="329904" y="226513"/>
                  <a:pt x="326259" y="223366"/>
                  <a:pt x="322220" y="220514"/>
                </a:cubicBezTo>
                <a:close/>
                <a:moveTo>
                  <a:pt x="242434" y="220514"/>
                </a:moveTo>
                <a:cubicBezTo>
                  <a:pt x="238395" y="223366"/>
                  <a:pt x="234849" y="226513"/>
                  <a:pt x="231894" y="230152"/>
                </a:cubicBezTo>
                <a:cubicBezTo>
                  <a:pt x="234849" y="233791"/>
                  <a:pt x="238395" y="236939"/>
                  <a:pt x="242434" y="239791"/>
                </a:cubicBezTo>
                <a:cubicBezTo>
                  <a:pt x="241744" y="236643"/>
                  <a:pt x="241350" y="233496"/>
                  <a:pt x="241350" y="230152"/>
                </a:cubicBezTo>
                <a:cubicBezTo>
                  <a:pt x="241350" y="226808"/>
                  <a:pt x="241744" y="223661"/>
                  <a:pt x="242434" y="220514"/>
                </a:cubicBezTo>
                <a:close/>
                <a:moveTo>
                  <a:pt x="282327" y="208810"/>
                </a:moveTo>
                <a:cubicBezTo>
                  <a:pt x="270606" y="208810"/>
                  <a:pt x="261051" y="218448"/>
                  <a:pt x="261051" y="230152"/>
                </a:cubicBezTo>
                <a:cubicBezTo>
                  <a:pt x="261051" y="241856"/>
                  <a:pt x="270606" y="251495"/>
                  <a:pt x="282327" y="251495"/>
                </a:cubicBezTo>
                <a:cubicBezTo>
                  <a:pt x="294147" y="251495"/>
                  <a:pt x="303702" y="241856"/>
                  <a:pt x="303702" y="230152"/>
                </a:cubicBezTo>
                <a:cubicBezTo>
                  <a:pt x="303702" y="218448"/>
                  <a:pt x="294147" y="208810"/>
                  <a:pt x="282327" y="208810"/>
                </a:cubicBezTo>
                <a:close/>
                <a:moveTo>
                  <a:pt x="188455" y="208515"/>
                </a:moveTo>
                <a:cubicBezTo>
                  <a:pt x="188061" y="208515"/>
                  <a:pt x="187765" y="208810"/>
                  <a:pt x="187765" y="209203"/>
                </a:cubicBezTo>
                <a:cubicBezTo>
                  <a:pt x="187765" y="209498"/>
                  <a:pt x="188061" y="209793"/>
                  <a:pt x="188455" y="209793"/>
                </a:cubicBezTo>
                <a:cubicBezTo>
                  <a:pt x="188849" y="209793"/>
                  <a:pt x="189144" y="209498"/>
                  <a:pt x="189144" y="209203"/>
                </a:cubicBezTo>
                <a:cubicBezTo>
                  <a:pt x="189144" y="208810"/>
                  <a:pt x="188849" y="208515"/>
                  <a:pt x="188455" y="208515"/>
                </a:cubicBezTo>
                <a:close/>
                <a:moveTo>
                  <a:pt x="177915" y="134357"/>
                </a:moveTo>
                <a:lnTo>
                  <a:pt x="140189" y="285131"/>
                </a:lnTo>
                <a:cubicBezTo>
                  <a:pt x="137825" y="294671"/>
                  <a:pt x="140583" y="304900"/>
                  <a:pt x="147577" y="311785"/>
                </a:cubicBezTo>
                <a:cubicBezTo>
                  <a:pt x="158510" y="322800"/>
                  <a:pt x="176339" y="322702"/>
                  <a:pt x="187273" y="311785"/>
                </a:cubicBezTo>
                <a:lnTo>
                  <a:pt x="192001" y="307162"/>
                </a:lnTo>
                <a:cubicBezTo>
                  <a:pt x="194858" y="304310"/>
                  <a:pt x="199093" y="303425"/>
                  <a:pt x="202738" y="304998"/>
                </a:cubicBezTo>
                <a:cubicBezTo>
                  <a:pt x="206382" y="306474"/>
                  <a:pt x="208845" y="310113"/>
                  <a:pt x="208845" y="314047"/>
                </a:cubicBezTo>
                <a:lnTo>
                  <a:pt x="208845" y="346208"/>
                </a:lnTo>
                <a:lnTo>
                  <a:pt x="231008" y="346208"/>
                </a:lnTo>
                <a:lnTo>
                  <a:pt x="200374" y="223956"/>
                </a:lnTo>
                <a:cubicBezTo>
                  <a:pt x="197123" y="226612"/>
                  <a:pt x="192986" y="228185"/>
                  <a:pt x="188455" y="228185"/>
                </a:cubicBezTo>
                <a:cubicBezTo>
                  <a:pt x="177915" y="228185"/>
                  <a:pt x="169444" y="219629"/>
                  <a:pt x="169444" y="209203"/>
                </a:cubicBezTo>
                <a:cubicBezTo>
                  <a:pt x="169444" y="198679"/>
                  <a:pt x="177915" y="190123"/>
                  <a:pt x="188455" y="190123"/>
                </a:cubicBezTo>
                <a:cubicBezTo>
                  <a:pt x="189637" y="190123"/>
                  <a:pt x="190819" y="190320"/>
                  <a:pt x="192001" y="190516"/>
                </a:cubicBezTo>
                <a:close/>
                <a:moveTo>
                  <a:pt x="192691" y="112228"/>
                </a:moveTo>
                <a:lnTo>
                  <a:pt x="218597" y="215498"/>
                </a:lnTo>
                <a:cubicBezTo>
                  <a:pt x="233175" y="199270"/>
                  <a:pt x="256914" y="189139"/>
                  <a:pt x="282327" y="189139"/>
                </a:cubicBezTo>
                <a:cubicBezTo>
                  <a:pt x="292571" y="189139"/>
                  <a:pt x="302520" y="190811"/>
                  <a:pt x="311681" y="193762"/>
                </a:cubicBezTo>
                <a:cubicBezTo>
                  <a:pt x="309612" y="191106"/>
                  <a:pt x="307544" y="188451"/>
                  <a:pt x="305377" y="185795"/>
                </a:cubicBezTo>
                <a:cubicBezTo>
                  <a:pt x="276122" y="150388"/>
                  <a:pt x="236524" y="124718"/>
                  <a:pt x="192691" y="112228"/>
                </a:cubicBezTo>
                <a:close/>
                <a:moveTo>
                  <a:pt x="227166" y="103573"/>
                </a:moveTo>
                <a:cubicBezTo>
                  <a:pt x="263119" y="118916"/>
                  <a:pt x="295329" y="142815"/>
                  <a:pt x="320546" y="173305"/>
                </a:cubicBezTo>
                <a:cubicBezTo>
                  <a:pt x="335715" y="191598"/>
                  <a:pt x="348028" y="211859"/>
                  <a:pt x="357189" y="233496"/>
                </a:cubicBezTo>
                <a:lnTo>
                  <a:pt x="357189" y="103573"/>
                </a:lnTo>
                <a:close/>
                <a:moveTo>
                  <a:pt x="103743" y="103573"/>
                </a:moveTo>
                <a:lnTo>
                  <a:pt x="103743" y="503572"/>
                </a:lnTo>
                <a:lnTo>
                  <a:pt x="137234" y="503572"/>
                </a:lnTo>
                <a:cubicBezTo>
                  <a:pt x="141076" y="476623"/>
                  <a:pt x="162253" y="455182"/>
                  <a:pt x="189144" y="450953"/>
                </a:cubicBezTo>
                <a:lnTo>
                  <a:pt x="189144" y="408465"/>
                </a:lnTo>
                <a:cubicBezTo>
                  <a:pt x="189144" y="405613"/>
                  <a:pt x="190425" y="402859"/>
                  <a:pt x="192691" y="400990"/>
                </a:cubicBezTo>
                <a:lnTo>
                  <a:pt x="234751" y="365878"/>
                </a:lnTo>
                <a:lnTo>
                  <a:pt x="198995" y="365878"/>
                </a:lnTo>
                <a:cubicBezTo>
                  <a:pt x="193479" y="365878"/>
                  <a:pt x="189144" y="361453"/>
                  <a:pt x="189144" y="356043"/>
                </a:cubicBezTo>
                <a:lnTo>
                  <a:pt x="189144" y="334504"/>
                </a:lnTo>
                <a:cubicBezTo>
                  <a:pt x="171217" y="343651"/>
                  <a:pt x="148660" y="340700"/>
                  <a:pt x="133688" y="325751"/>
                </a:cubicBezTo>
                <a:cubicBezTo>
                  <a:pt x="121868" y="313948"/>
                  <a:pt x="117041" y="296540"/>
                  <a:pt x="121080" y="280410"/>
                </a:cubicBezTo>
                <a:lnTo>
                  <a:pt x="165307" y="103573"/>
                </a:lnTo>
                <a:close/>
                <a:moveTo>
                  <a:pt x="93893" y="83902"/>
                </a:moveTo>
                <a:lnTo>
                  <a:pt x="367039" y="83902"/>
                </a:lnTo>
                <a:cubicBezTo>
                  <a:pt x="372555" y="83902"/>
                  <a:pt x="376889" y="88328"/>
                  <a:pt x="376889" y="93737"/>
                </a:cubicBezTo>
                <a:lnTo>
                  <a:pt x="376889" y="513407"/>
                </a:lnTo>
                <a:cubicBezTo>
                  <a:pt x="376889" y="518816"/>
                  <a:pt x="372555" y="523242"/>
                  <a:pt x="367039" y="523242"/>
                </a:cubicBezTo>
                <a:lnTo>
                  <a:pt x="93893" y="523242"/>
                </a:lnTo>
                <a:cubicBezTo>
                  <a:pt x="88476" y="523242"/>
                  <a:pt x="84043" y="518816"/>
                  <a:pt x="84043" y="513407"/>
                </a:cubicBezTo>
                <a:lnTo>
                  <a:pt x="84043" y="93737"/>
                </a:lnTo>
                <a:cubicBezTo>
                  <a:pt x="84043" y="88328"/>
                  <a:pt x="88476" y="83902"/>
                  <a:pt x="93893" y="83902"/>
                </a:cubicBezTo>
                <a:close/>
                <a:moveTo>
                  <a:pt x="61674" y="61668"/>
                </a:moveTo>
                <a:lnTo>
                  <a:pt x="61674" y="545575"/>
                </a:lnTo>
                <a:lnTo>
                  <a:pt x="399302" y="545575"/>
                </a:lnTo>
                <a:lnTo>
                  <a:pt x="399302" y="61668"/>
                </a:lnTo>
                <a:close/>
                <a:moveTo>
                  <a:pt x="441370" y="33539"/>
                </a:moveTo>
                <a:lnTo>
                  <a:pt x="419006" y="55865"/>
                </a:lnTo>
                <a:lnTo>
                  <a:pt x="419006" y="551280"/>
                </a:lnTo>
                <a:lnTo>
                  <a:pt x="441370" y="573606"/>
                </a:lnTo>
                <a:close/>
                <a:moveTo>
                  <a:pt x="19704" y="33539"/>
                </a:moveTo>
                <a:lnTo>
                  <a:pt x="19704" y="573606"/>
                </a:lnTo>
                <a:lnTo>
                  <a:pt x="41970" y="551280"/>
                </a:lnTo>
                <a:lnTo>
                  <a:pt x="41970" y="55865"/>
                </a:lnTo>
                <a:close/>
                <a:moveTo>
                  <a:pt x="33595" y="19671"/>
                </a:moveTo>
                <a:lnTo>
                  <a:pt x="55959" y="41997"/>
                </a:lnTo>
                <a:lnTo>
                  <a:pt x="405115" y="41997"/>
                </a:lnTo>
                <a:lnTo>
                  <a:pt x="427380" y="19671"/>
                </a:lnTo>
                <a:close/>
                <a:moveTo>
                  <a:pt x="9852" y="0"/>
                </a:moveTo>
                <a:lnTo>
                  <a:pt x="451222" y="0"/>
                </a:lnTo>
                <a:cubicBezTo>
                  <a:pt x="456641" y="0"/>
                  <a:pt x="461074" y="4426"/>
                  <a:pt x="461074" y="9835"/>
                </a:cubicBezTo>
                <a:lnTo>
                  <a:pt x="461074" y="597310"/>
                </a:lnTo>
                <a:cubicBezTo>
                  <a:pt x="461074" y="602818"/>
                  <a:pt x="456641" y="607145"/>
                  <a:pt x="451222" y="607145"/>
                </a:cubicBezTo>
                <a:lnTo>
                  <a:pt x="9852" y="607145"/>
                </a:lnTo>
                <a:cubicBezTo>
                  <a:pt x="4335" y="607145"/>
                  <a:pt x="0" y="602818"/>
                  <a:pt x="0" y="597310"/>
                </a:cubicBezTo>
                <a:lnTo>
                  <a:pt x="0" y="9835"/>
                </a:lnTo>
                <a:cubicBezTo>
                  <a:pt x="0" y="4426"/>
                  <a:pt x="4335" y="0"/>
                  <a:pt x="9852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2" name="Oval 10">
            <a:extLst>
              <a:ext uri="{FF2B5EF4-FFF2-40B4-BE49-F238E27FC236}">
                <a16:creationId xmlns:a16="http://schemas.microsoft.com/office/drawing/2014/main" xmlns="" id="{F2397984-DCB6-4C5A-91FE-4CD3D9B5BD32}"/>
              </a:ext>
            </a:extLst>
          </p:cNvPr>
          <p:cNvSpPr/>
          <p:nvPr/>
        </p:nvSpPr>
        <p:spPr>
          <a:xfrm>
            <a:off x="2738446" y="4805521"/>
            <a:ext cx="403012" cy="501173"/>
          </a:xfrm>
          <a:custGeom>
            <a:avLst/>
            <a:gdLst>
              <a:gd name="connsiteX0" fmla="*/ 59184 w 487889"/>
              <a:gd name="connsiteY0" fmla="*/ 561754 h 606722"/>
              <a:gd name="connsiteX1" fmla="*/ 34353 w 487889"/>
              <a:gd name="connsiteY1" fmla="*/ 586637 h 606722"/>
              <a:gd name="connsiteX2" fmla="*/ 453536 w 487889"/>
              <a:gd name="connsiteY2" fmla="*/ 586637 h 606722"/>
              <a:gd name="connsiteX3" fmla="*/ 428705 w 487889"/>
              <a:gd name="connsiteY3" fmla="*/ 561754 h 606722"/>
              <a:gd name="connsiteX4" fmla="*/ 143999 w 487889"/>
              <a:gd name="connsiteY4" fmla="*/ 478304 h 606722"/>
              <a:gd name="connsiteX5" fmla="*/ 143999 w 487889"/>
              <a:gd name="connsiteY5" fmla="*/ 488080 h 606722"/>
              <a:gd name="connsiteX6" fmla="*/ 197754 w 487889"/>
              <a:gd name="connsiteY6" fmla="*/ 541669 h 606722"/>
              <a:gd name="connsiteX7" fmla="*/ 200246 w 487889"/>
              <a:gd name="connsiteY7" fmla="*/ 541669 h 606722"/>
              <a:gd name="connsiteX8" fmla="*/ 205586 w 487889"/>
              <a:gd name="connsiteY8" fmla="*/ 501499 h 606722"/>
              <a:gd name="connsiteX9" fmla="*/ 197754 w 487889"/>
              <a:gd name="connsiteY9" fmla="*/ 501499 h 606722"/>
              <a:gd name="connsiteX10" fmla="*/ 143999 w 487889"/>
              <a:gd name="connsiteY10" fmla="*/ 478304 h 606722"/>
              <a:gd name="connsiteX11" fmla="*/ 228904 w 487889"/>
              <a:gd name="connsiteY11" fmla="*/ 460263 h 606722"/>
              <a:gd name="connsiteX12" fmla="*/ 215821 w 487889"/>
              <a:gd name="connsiteY12" fmla="*/ 481414 h 606722"/>
              <a:gd name="connsiteX13" fmla="*/ 266995 w 487889"/>
              <a:gd name="connsiteY13" fmla="*/ 481414 h 606722"/>
              <a:gd name="connsiteX14" fmla="*/ 228904 w 487889"/>
              <a:gd name="connsiteY14" fmla="*/ 460263 h 606722"/>
              <a:gd name="connsiteX15" fmla="*/ 148805 w 487889"/>
              <a:gd name="connsiteY15" fmla="*/ 449865 h 606722"/>
              <a:gd name="connsiteX16" fmla="*/ 192326 w 487889"/>
              <a:gd name="connsiteY16" fmla="*/ 481148 h 606722"/>
              <a:gd name="connsiteX17" fmla="*/ 205408 w 487889"/>
              <a:gd name="connsiteY17" fmla="*/ 459996 h 606722"/>
              <a:gd name="connsiteX18" fmla="*/ 181468 w 487889"/>
              <a:gd name="connsiteY18" fmla="*/ 459996 h 606722"/>
              <a:gd name="connsiteX19" fmla="*/ 148805 w 487889"/>
              <a:gd name="connsiteY19" fmla="*/ 449865 h 606722"/>
              <a:gd name="connsiteX20" fmla="*/ 362579 w 487889"/>
              <a:gd name="connsiteY20" fmla="*/ 402941 h 606722"/>
              <a:gd name="connsiteX21" fmla="*/ 282570 w 487889"/>
              <a:gd name="connsiteY21" fmla="*/ 468706 h 606722"/>
              <a:gd name="connsiteX22" fmla="*/ 290669 w 487889"/>
              <a:gd name="connsiteY22" fmla="*/ 481414 h 606722"/>
              <a:gd name="connsiteX23" fmla="*/ 312295 w 487889"/>
              <a:gd name="connsiteY23" fmla="*/ 481414 h 606722"/>
              <a:gd name="connsiteX24" fmla="*/ 322352 w 487889"/>
              <a:gd name="connsiteY24" fmla="*/ 491457 h 606722"/>
              <a:gd name="connsiteX25" fmla="*/ 312295 w 487889"/>
              <a:gd name="connsiteY25" fmla="*/ 501499 h 606722"/>
              <a:gd name="connsiteX26" fmla="*/ 225878 w 487889"/>
              <a:gd name="connsiteY26" fmla="*/ 501499 h 606722"/>
              <a:gd name="connsiteX27" fmla="*/ 220538 w 487889"/>
              <a:gd name="connsiteY27" fmla="*/ 541669 h 606722"/>
              <a:gd name="connsiteX28" fmla="*/ 317457 w 487889"/>
              <a:gd name="connsiteY28" fmla="*/ 541669 h 606722"/>
              <a:gd name="connsiteX29" fmla="*/ 362579 w 487889"/>
              <a:gd name="connsiteY29" fmla="*/ 496611 h 606722"/>
              <a:gd name="connsiteX30" fmla="*/ 169987 w 487889"/>
              <a:gd name="connsiteY30" fmla="*/ 348996 h 606722"/>
              <a:gd name="connsiteX31" fmla="*/ 143999 w 487889"/>
              <a:gd name="connsiteY31" fmla="*/ 402586 h 606722"/>
              <a:gd name="connsiteX32" fmla="*/ 177819 w 487889"/>
              <a:gd name="connsiteY32" fmla="*/ 439734 h 606722"/>
              <a:gd name="connsiteX33" fmla="*/ 229349 w 487889"/>
              <a:gd name="connsiteY33" fmla="*/ 393699 h 606722"/>
              <a:gd name="connsiteX34" fmla="*/ 169987 w 487889"/>
              <a:gd name="connsiteY34" fmla="*/ 348996 h 606722"/>
              <a:gd name="connsiteX35" fmla="*/ 340686 w 487889"/>
              <a:gd name="connsiteY35" fmla="*/ 321002 h 606722"/>
              <a:gd name="connsiteX36" fmla="*/ 207722 w 487889"/>
              <a:gd name="connsiteY36" fmla="*/ 439911 h 606722"/>
              <a:gd name="connsiteX37" fmla="*/ 223475 w 487889"/>
              <a:gd name="connsiteY37" fmla="*/ 439911 h 606722"/>
              <a:gd name="connsiteX38" fmla="*/ 268063 w 487889"/>
              <a:gd name="connsiteY38" fmla="*/ 454664 h 606722"/>
              <a:gd name="connsiteX39" fmla="*/ 362579 w 487889"/>
              <a:gd name="connsiteY39" fmla="*/ 376991 h 606722"/>
              <a:gd name="connsiteX40" fmla="*/ 362579 w 487889"/>
              <a:gd name="connsiteY40" fmla="*/ 346153 h 606722"/>
              <a:gd name="connsiteX41" fmla="*/ 340686 w 487889"/>
              <a:gd name="connsiteY41" fmla="*/ 321002 h 606722"/>
              <a:gd name="connsiteX42" fmla="*/ 65147 w 487889"/>
              <a:gd name="connsiteY42" fmla="*/ 289720 h 606722"/>
              <a:gd name="connsiteX43" fmla="*/ 65147 w 487889"/>
              <a:gd name="connsiteY43" fmla="*/ 541669 h 606722"/>
              <a:gd name="connsiteX44" fmla="*/ 147114 w 487889"/>
              <a:gd name="connsiteY44" fmla="*/ 541669 h 606722"/>
              <a:gd name="connsiteX45" fmla="*/ 123886 w 487889"/>
              <a:gd name="connsiteY45" fmla="*/ 488080 h 606722"/>
              <a:gd name="connsiteX46" fmla="*/ 123886 w 487889"/>
              <a:gd name="connsiteY46" fmla="*/ 402586 h 606722"/>
              <a:gd name="connsiteX47" fmla="*/ 151564 w 487889"/>
              <a:gd name="connsiteY47" fmla="*/ 338332 h 606722"/>
              <a:gd name="connsiteX48" fmla="*/ 151564 w 487889"/>
              <a:gd name="connsiteY48" fmla="*/ 312915 h 606722"/>
              <a:gd name="connsiteX49" fmla="*/ 114185 w 487889"/>
              <a:gd name="connsiteY49" fmla="*/ 301539 h 606722"/>
              <a:gd name="connsiteX50" fmla="*/ 65147 w 487889"/>
              <a:gd name="connsiteY50" fmla="*/ 289720 h 606722"/>
              <a:gd name="connsiteX51" fmla="*/ 311761 w 487889"/>
              <a:gd name="connsiteY51" fmla="*/ 263947 h 606722"/>
              <a:gd name="connsiteX52" fmla="*/ 311761 w 487889"/>
              <a:gd name="connsiteY52" fmla="*/ 275322 h 606722"/>
              <a:gd name="connsiteX53" fmla="*/ 337215 w 487889"/>
              <a:gd name="connsiteY53" fmla="*/ 300651 h 606722"/>
              <a:gd name="connsiteX54" fmla="*/ 382693 w 487889"/>
              <a:gd name="connsiteY54" fmla="*/ 346153 h 606722"/>
              <a:gd name="connsiteX55" fmla="*/ 382693 w 487889"/>
              <a:gd name="connsiteY55" fmla="*/ 496611 h 606722"/>
              <a:gd name="connsiteX56" fmla="*/ 364537 w 487889"/>
              <a:gd name="connsiteY56" fmla="*/ 541669 h 606722"/>
              <a:gd name="connsiteX57" fmla="*/ 422831 w 487889"/>
              <a:gd name="connsiteY57" fmla="*/ 541669 h 606722"/>
              <a:gd name="connsiteX58" fmla="*/ 422831 w 487889"/>
              <a:gd name="connsiteY58" fmla="*/ 289275 h 606722"/>
              <a:gd name="connsiteX59" fmla="*/ 366139 w 487889"/>
              <a:gd name="connsiteY59" fmla="*/ 275945 h 606722"/>
              <a:gd name="connsiteX60" fmla="*/ 311761 w 487889"/>
              <a:gd name="connsiteY60" fmla="*/ 263947 h 606722"/>
              <a:gd name="connsiteX61" fmla="*/ 254802 w 487889"/>
              <a:gd name="connsiteY61" fmla="*/ 252394 h 606722"/>
              <a:gd name="connsiteX62" fmla="*/ 213240 w 487889"/>
              <a:gd name="connsiteY62" fmla="*/ 268568 h 606722"/>
              <a:gd name="connsiteX63" fmla="*/ 211371 w 487889"/>
              <a:gd name="connsiteY63" fmla="*/ 268479 h 606722"/>
              <a:gd name="connsiteX64" fmla="*/ 211371 w 487889"/>
              <a:gd name="connsiteY64" fmla="*/ 273723 h 606722"/>
              <a:gd name="connsiteX65" fmla="*/ 185740 w 487889"/>
              <a:gd name="connsiteY65" fmla="*/ 336021 h 606722"/>
              <a:gd name="connsiteX66" fmla="*/ 248305 w 487889"/>
              <a:gd name="connsiteY66" fmla="*/ 376724 h 606722"/>
              <a:gd name="connsiteX67" fmla="*/ 254802 w 487889"/>
              <a:gd name="connsiteY67" fmla="*/ 370948 h 606722"/>
              <a:gd name="connsiteX68" fmla="*/ 171678 w 487889"/>
              <a:gd name="connsiteY68" fmla="*/ 252394 h 606722"/>
              <a:gd name="connsiteX69" fmla="*/ 171678 w 487889"/>
              <a:gd name="connsiteY69" fmla="*/ 321713 h 606722"/>
              <a:gd name="connsiteX70" fmla="*/ 191258 w 487889"/>
              <a:gd name="connsiteY70" fmla="*/ 273723 h 606722"/>
              <a:gd name="connsiteX71" fmla="*/ 191258 w 487889"/>
              <a:gd name="connsiteY71" fmla="*/ 264480 h 606722"/>
              <a:gd name="connsiteX72" fmla="*/ 171678 w 487889"/>
              <a:gd name="connsiteY72" fmla="*/ 252394 h 606722"/>
              <a:gd name="connsiteX73" fmla="*/ 311761 w 487889"/>
              <a:gd name="connsiteY73" fmla="*/ 201915 h 606722"/>
              <a:gd name="connsiteX74" fmla="*/ 311761 w 487889"/>
              <a:gd name="connsiteY74" fmla="*/ 243862 h 606722"/>
              <a:gd name="connsiteX75" fmla="*/ 373704 w 487889"/>
              <a:gd name="connsiteY75" fmla="*/ 257371 h 606722"/>
              <a:gd name="connsiteX76" fmla="*/ 422831 w 487889"/>
              <a:gd name="connsiteY76" fmla="*/ 269190 h 606722"/>
              <a:gd name="connsiteX77" fmla="*/ 422831 w 487889"/>
              <a:gd name="connsiteY77" fmla="*/ 201915 h 606722"/>
              <a:gd name="connsiteX78" fmla="*/ 65147 w 487889"/>
              <a:gd name="connsiteY78" fmla="*/ 201915 h 606722"/>
              <a:gd name="connsiteX79" fmla="*/ 65147 w 487889"/>
              <a:gd name="connsiteY79" fmla="*/ 269546 h 606722"/>
              <a:gd name="connsiteX80" fmla="*/ 121839 w 487889"/>
              <a:gd name="connsiteY80" fmla="*/ 282876 h 606722"/>
              <a:gd name="connsiteX81" fmla="*/ 151564 w 487889"/>
              <a:gd name="connsiteY81" fmla="*/ 292475 h 606722"/>
              <a:gd name="connsiteX82" fmla="*/ 151564 w 487889"/>
              <a:gd name="connsiteY82" fmla="*/ 206981 h 606722"/>
              <a:gd name="connsiteX83" fmla="*/ 151564 w 487889"/>
              <a:gd name="connsiteY83" fmla="*/ 201915 h 606722"/>
              <a:gd name="connsiteX84" fmla="*/ 214549 w 487889"/>
              <a:gd name="connsiteY84" fmla="*/ 170839 h 606722"/>
              <a:gd name="connsiteX85" fmla="*/ 228602 w 487889"/>
              <a:gd name="connsiteY85" fmla="*/ 170839 h 606722"/>
              <a:gd name="connsiteX86" fmla="*/ 238652 w 487889"/>
              <a:gd name="connsiteY86" fmla="*/ 180860 h 606722"/>
              <a:gd name="connsiteX87" fmla="*/ 228602 w 487889"/>
              <a:gd name="connsiteY87" fmla="*/ 190880 h 606722"/>
              <a:gd name="connsiteX88" fmla="*/ 214549 w 487889"/>
              <a:gd name="connsiteY88" fmla="*/ 190880 h 606722"/>
              <a:gd name="connsiteX89" fmla="*/ 204498 w 487889"/>
              <a:gd name="connsiteY89" fmla="*/ 180860 h 606722"/>
              <a:gd name="connsiteX90" fmla="*/ 214549 w 487889"/>
              <a:gd name="connsiteY90" fmla="*/ 170839 h 606722"/>
              <a:gd name="connsiteX91" fmla="*/ 213240 w 487889"/>
              <a:gd name="connsiteY91" fmla="*/ 117932 h 606722"/>
              <a:gd name="connsiteX92" fmla="*/ 171945 w 487889"/>
              <a:gd name="connsiteY92" fmla="*/ 154636 h 606722"/>
              <a:gd name="connsiteX93" fmla="*/ 171678 w 487889"/>
              <a:gd name="connsiteY93" fmla="*/ 160412 h 606722"/>
              <a:gd name="connsiteX94" fmla="*/ 171678 w 487889"/>
              <a:gd name="connsiteY94" fmla="*/ 166811 h 606722"/>
              <a:gd name="connsiteX95" fmla="*/ 177107 w 487889"/>
              <a:gd name="connsiteY95" fmla="*/ 166811 h 606722"/>
              <a:gd name="connsiteX96" fmla="*/ 198466 w 487889"/>
              <a:gd name="connsiteY96" fmla="*/ 188140 h 606722"/>
              <a:gd name="connsiteX97" fmla="*/ 198466 w 487889"/>
              <a:gd name="connsiteY97" fmla="*/ 206981 h 606722"/>
              <a:gd name="connsiteX98" fmla="*/ 188410 w 487889"/>
              <a:gd name="connsiteY98" fmla="*/ 217023 h 606722"/>
              <a:gd name="connsiteX99" fmla="*/ 178353 w 487889"/>
              <a:gd name="connsiteY99" fmla="*/ 206981 h 606722"/>
              <a:gd name="connsiteX100" fmla="*/ 178353 w 487889"/>
              <a:gd name="connsiteY100" fmla="*/ 188140 h 606722"/>
              <a:gd name="connsiteX101" fmla="*/ 177107 w 487889"/>
              <a:gd name="connsiteY101" fmla="*/ 186896 h 606722"/>
              <a:gd name="connsiteX102" fmla="*/ 171678 w 487889"/>
              <a:gd name="connsiteY102" fmla="*/ 186896 h 606722"/>
              <a:gd name="connsiteX103" fmla="*/ 171678 w 487889"/>
              <a:gd name="connsiteY103" fmla="*/ 206981 h 606722"/>
              <a:gd name="connsiteX104" fmla="*/ 213240 w 487889"/>
              <a:gd name="connsiteY104" fmla="*/ 248483 h 606722"/>
              <a:gd name="connsiteX105" fmla="*/ 254802 w 487889"/>
              <a:gd name="connsiteY105" fmla="*/ 206981 h 606722"/>
              <a:gd name="connsiteX106" fmla="*/ 254802 w 487889"/>
              <a:gd name="connsiteY106" fmla="*/ 159435 h 606722"/>
              <a:gd name="connsiteX107" fmla="*/ 213240 w 487889"/>
              <a:gd name="connsiteY107" fmla="*/ 117932 h 606722"/>
              <a:gd name="connsiteX108" fmla="*/ 231307 w 487889"/>
              <a:gd name="connsiteY108" fmla="*/ 100513 h 606722"/>
              <a:gd name="connsiteX109" fmla="*/ 274916 w 487889"/>
              <a:gd name="connsiteY109" fmla="*/ 159435 h 606722"/>
              <a:gd name="connsiteX110" fmla="*/ 274916 w 487889"/>
              <a:gd name="connsiteY110" fmla="*/ 352907 h 606722"/>
              <a:gd name="connsiteX111" fmla="*/ 316478 w 487889"/>
              <a:gd name="connsiteY111" fmla="*/ 315759 h 606722"/>
              <a:gd name="connsiteX112" fmla="*/ 291648 w 487889"/>
              <a:gd name="connsiteY112" fmla="*/ 275322 h 606722"/>
              <a:gd name="connsiteX113" fmla="*/ 291648 w 487889"/>
              <a:gd name="connsiteY113" fmla="*/ 160412 h 606722"/>
              <a:gd name="connsiteX114" fmla="*/ 231663 w 487889"/>
              <a:gd name="connsiteY114" fmla="*/ 100513 h 606722"/>
              <a:gd name="connsiteX115" fmla="*/ 231307 w 487889"/>
              <a:gd name="connsiteY115" fmla="*/ 100513 h 606722"/>
              <a:gd name="connsiteX116" fmla="*/ 65147 w 487889"/>
              <a:gd name="connsiteY116" fmla="*/ 64965 h 606722"/>
              <a:gd name="connsiteX117" fmla="*/ 65147 w 487889"/>
              <a:gd name="connsiteY117" fmla="*/ 181830 h 606722"/>
              <a:gd name="connsiteX118" fmla="*/ 151564 w 487889"/>
              <a:gd name="connsiteY118" fmla="*/ 181830 h 606722"/>
              <a:gd name="connsiteX119" fmla="*/ 151564 w 487889"/>
              <a:gd name="connsiteY119" fmla="*/ 152592 h 606722"/>
              <a:gd name="connsiteX120" fmla="*/ 231663 w 487889"/>
              <a:gd name="connsiteY120" fmla="*/ 80428 h 606722"/>
              <a:gd name="connsiteX121" fmla="*/ 311761 w 487889"/>
              <a:gd name="connsiteY121" fmla="*/ 160412 h 606722"/>
              <a:gd name="connsiteX122" fmla="*/ 311761 w 487889"/>
              <a:gd name="connsiteY122" fmla="*/ 181830 h 606722"/>
              <a:gd name="connsiteX123" fmla="*/ 422831 w 487889"/>
              <a:gd name="connsiteY123" fmla="*/ 181830 h 606722"/>
              <a:gd name="connsiteX124" fmla="*/ 422831 w 487889"/>
              <a:gd name="connsiteY124" fmla="*/ 64965 h 606722"/>
              <a:gd name="connsiteX125" fmla="*/ 467775 w 487889"/>
              <a:gd name="connsiteY125" fmla="*/ 34304 h 606722"/>
              <a:gd name="connsiteX126" fmla="*/ 442945 w 487889"/>
              <a:gd name="connsiteY126" fmla="*/ 59099 h 606722"/>
              <a:gd name="connsiteX127" fmla="*/ 442945 w 487889"/>
              <a:gd name="connsiteY127" fmla="*/ 547623 h 606722"/>
              <a:gd name="connsiteX128" fmla="*/ 467775 w 487889"/>
              <a:gd name="connsiteY128" fmla="*/ 572418 h 606722"/>
              <a:gd name="connsiteX129" fmla="*/ 20114 w 487889"/>
              <a:gd name="connsiteY129" fmla="*/ 34304 h 606722"/>
              <a:gd name="connsiteX130" fmla="*/ 20114 w 487889"/>
              <a:gd name="connsiteY130" fmla="*/ 572418 h 606722"/>
              <a:gd name="connsiteX131" fmla="*/ 45033 w 487889"/>
              <a:gd name="connsiteY131" fmla="*/ 547623 h 606722"/>
              <a:gd name="connsiteX132" fmla="*/ 45033 w 487889"/>
              <a:gd name="connsiteY132" fmla="*/ 59099 h 606722"/>
              <a:gd name="connsiteX133" fmla="*/ 34353 w 487889"/>
              <a:gd name="connsiteY133" fmla="*/ 20085 h 606722"/>
              <a:gd name="connsiteX134" fmla="*/ 59184 w 487889"/>
              <a:gd name="connsiteY134" fmla="*/ 44880 h 606722"/>
              <a:gd name="connsiteX135" fmla="*/ 428705 w 487889"/>
              <a:gd name="connsiteY135" fmla="*/ 44880 h 606722"/>
              <a:gd name="connsiteX136" fmla="*/ 453536 w 487889"/>
              <a:gd name="connsiteY136" fmla="*/ 20085 h 606722"/>
              <a:gd name="connsiteX137" fmla="*/ 10057 w 487889"/>
              <a:gd name="connsiteY137" fmla="*/ 0 h 606722"/>
              <a:gd name="connsiteX138" fmla="*/ 477832 w 487889"/>
              <a:gd name="connsiteY138" fmla="*/ 0 h 606722"/>
              <a:gd name="connsiteX139" fmla="*/ 487889 w 487889"/>
              <a:gd name="connsiteY139" fmla="*/ 10043 h 606722"/>
              <a:gd name="connsiteX140" fmla="*/ 487889 w 487889"/>
              <a:gd name="connsiteY140" fmla="*/ 596680 h 606722"/>
              <a:gd name="connsiteX141" fmla="*/ 477832 w 487889"/>
              <a:gd name="connsiteY141" fmla="*/ 606722 h 606722"/>
              <a:gd name="connsiteX142" fmla="*/ 10057 w 487889"/>
              <a:gd name="connsiteY142" fmla="*/ 606722 h 606722"/>
              <a:gd name="connsiteX143" fmla="*/ 0 w 487889"/>
              <a:gd name="connsiteY143" fmla="*/ 596680 h 606722"/>
              <a:gd name="connsiteX144" fmla="*/ 0 w 487889"/>
              <a:gd name="connsiteY144" fmla="*/ 10043 h 606722"/>
              <a:gd name="connsiteX145" fmla="*/ 10057 w 487889"/>
              <a:gd name="connsiteY145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487889" h="606722">
                <a:moveTo>
                  <a:pt x="59184" y="561754"/>
                </a:moveTo>
                <a:lnTo>
                  <a:pt x="34353" y="586637"/>
                </a:lnTo>
                <a:lnTo>
                  <a:pt x="453536" y="586637"/>
                </a:lnTo>
                <a:lnTo>
                  <a:pt x="428705" y="561754"/>
                </a:lnTo>
                <a:close/>
                <a:moveTo>
                  <a:pt x="143999" y="478304"/>
                </a:moveTo>
                <a:lnTo>
                  <a:pt x="143999" y="488080"/>
                </a:lnTo>
                <a:cubicBezTo>
                  <a:pt x="143999" y="517674"/>
                  <a:pt x="168118" y="541669"/>
                  <a:pt x="197754" y="541669"/>
                </a:cubicBezTo>
                <a:lnTo>
                  <a:pt x="200246" y="541669"/>
                </a:lnTo>
                <a:lnTo>
                  <a:pt x="205586" y="501499"/>
                </a:lnTo>
                <a:lnTo>
                  <a:pt x="197754" y="501499"/>
                </a:lnTo>
                <a:cubicBezTo>
                  <a:pt x="176573" y="501499"/>
                  <a:pt x="157527" y="492612"/>
                  <a:pt x="143999" y="478304"/>
                </a:cubicBezTo>
                <a:close/>
                <a:moveTo>
                  <a:pt x="228904" y="460263"/>
                </a:moveTo>
                <a:lnTo>
                  <a:pt x="215821" y="481414"/>
                </a:lnTo>
                <a:lnTo>
                  <a:pt x="266995" y="481414"/>
                </a:lnTo>
                <a:cubicBezTo>
                  <a:pt x="257828" y="469594"/>
                  <a:pt x="244034" y="461863"/>
                  <a:pt x="228904" y="460263"/>
                </a:cubicBezTo>
                <a:close/>
                <a:moveTo>
                  <a:pt x="148805" y="449865"/>
                </a:moveTo>
                <a:cubicBezTo>
                  <a:pt x="156459" y="466839"/>
                  <a:pt x="172835" y="479192"/>
                  <a:pt x="192326" y="481148"/>
                </a:cubicBezTo>
                <a:lnTo>
                  <a:pt x="205408" y="459996"/>
                </a:lnTo>
                <a:lnTo>
                  <a:pt x="181468" y="459996"/>
                </a:lnTo>
                <a:cubicBezTo>
                  <a:pt x="169275" y="459996"/>
                  <a:pt x="158061" y="456264"/>
                  <a:pt x="148805" y="449865"/>
                </a:cubicBezTo>
                <a:close/>
                <a:moveTo>
                  <a:pt x="362579" y="402941"/>
                </a:moveTo>
                <a:lnTo>
                  <a:pt x="282570" y="468706"/>
                </a:lnTo>
                <a:cubicBezTo>
                  <a:pt x="285685" y="472616"/>
                  <a:pt x="288355" y="476882"/>
                  <a:pt x="290669" y="481414"/>
                </a:cubicBezTo>
                <a:lnTo>
                  <a:pt x="312295" y="481414"/>
                </a:lnTo>
                <a:cubicBezTo>
                  <a:pt x="317902" y="481414"/>
                  <a:pt x="322352" y="485947"/>
                  <a:pt x="322352" y="491457"/>
                </a:cubicBezTo>
                <a:cubicBezTo>
                  <a:pt x="322352" y="497055"/>
                  <a:pt x="317902" y="501499"/>
                  <a:pt x="312295" y="501499"/>
                </a:cubicBezTo>
                <a:lnTo>
                  <a:pt x="225878" y="501499"/>
                </a:lnTo>
                <a:lnTo>
                  <a:pt x="220538" y="541669"/>
                </a:lnTo>
                <a:lnTo>
                  <a:pt x="317457" y="541669"/>
                </a:lnTo>
                <a:cubicBezTo>
                  <a:pt x="342377" y="541669"/>
                  <a:pt x="362579" y="521495"/>
                  <a:pt x="362579" y="496611"/>
                </a:cubicBezTo>
                <a:close/>
                <a:moveTo>
                  <a:pt x="169987" y="348996"/>
                </a:moveTo>
                <a:cubicBezTo>
                  <a:pt x="153700" y="361883"/>
                  <a:pt x="143999" y="381612"/>
                  <a:pt x="143999" y="402586"/>
                </a:cubicBezTo>
                <a:cubicBezTo>
                  <a:pt x="143999" y="421960"/>
                  <a:pt x="158862" y="437956"/>
                  <a:pt x="177819" y="439734"/>
                </a:cubicBezTo>
                <a:lnTo>
                  <a:pt x="229349" y="393699"/>
                </a:lnTo>
                <a:cubicBezTo>
                  <a:pt x="204696" y="387033"/>
                  <a:pt x="183248" y="370948"/>
                  <a:pt x="169987" y="348996"/>
                </a:cubicBezTo>
                <a:close/>
                <a:moveTo>
                  <a:pt x="340686" y="321002"/>
                </a:moveTo>
                <a:lnTo>
                  <a:pt x="207722" y="439911"/>
                </a:lnTo>
                <a:lnTo>
                  <a:pt x="223475" y="439911"/>
                </a:lnTo>
                <a:cubicBezTo>
                  <a:pt x="239762" y="439911"/>
                  <a:pt x="255336" y="445333"/>
                  <a:pt x="268063" y="454664"/>
                </a:cubicBezTo>
                <a:lnTo>
                  <a:pt x="362579" y="376991"/>
                </a:lnTo>
                <a:lnTo>
                  <a:pt x="362579" y="346153"/>
                </a:lnTo>
                <a:cubicBezTo>
                  <a:pt x="362579" y="333355"/>
                  <a:pt x="353057" y="322780"/>
                  <a:pt x="340686" y="321002"/>
                </a:cubicBezTo>
                <a:close/>
                <a:moveTo>
                  <a:pt x="65147" y="289720"/>
                </a:moveTo>
                <a:lnTo>
                  <a:pt x="65147" y="541669"/>
                </a:lnTo>
                <a:lnTo>
                  <a:pt x="147114" y="541669"/>
                </a:lnTo>
                <a:cubicBezTo>
                  <a:pt x="132875" y="528249"/>
                  <a:pt x="123886" y="509231"/>
                  <a:pt x="123886" y="488080"/>
                </a:cubicBezTo>
                <a:lnTo>
                  <a:pt x="123886" y="402586"/>
                </a:lnTo>
                <a:cubicBezTo>
                  <a:pt x="123886" y="378146"/>
                  <a:pt x="134032" y="354951"/>
                  <a:pt x="151564" y="338332"/>
                </a:cubicBezTo>
                <a:lnTo>
                  <a:pt x="151564" y="312915"/>
                </a:lnTo>
                <a:cubicBezTo>
                  <a:pt x="135812" y="310338"/>
                  <a:pt x="124865" y="305805"/>
                  <a:pt x="114185" y="301539"/>
                </a:cubicBezTo>
                <a:cubicBezTo>
                  <a:pt x="100835" y="296029"/>
                  <a:pt x="88019" y="290875"/>
                  <a:pt x="65147" y="289720"/>
                </a:cubicBezTo>
                <a:close/>
                <a:moveTo>
                  <a:pt x="311761" y="263947"/>
                </a:moveTo>
                <a:lnTo>
                  <a:pt x="311761" y="275322"/>
                </a:lnTo>
                <a:cubicBezTo>
                  <a:pt x="311761" y="289275"/>
                  <a:pt x="323153" y="300651"/>
                  <a:pt x="337215" y="300651"/>
                </a:cubicBezTo>
                <a:cubicBezTo>
                  <a:pt x="362312" y="300651"/>
                  <a:pt x="382693" y="321091"/>
                  <a:pt x="382693" y="346153"/>
                </a:cubicBezTo>
                <a:lnTo>
                  <a:pt x="382693" y="496611"/>
                </a:lnTo>
                <a:cubicBezTo>
                  <a:pt x="382693" y="514119"/>
                  <a:pt x="375751" y="529938"/>
                  <a:pt x="364537" y="541669"/>
                </a:cubicBezTo>
                <a:lnTo>
                  <a:pt x="422831" y="541669"/>
                </a:lnTo>
                <a:lnTo>
                  <a:pt x="422831" y="289275"/>
                </a:lnTo>
                <a:cubicBezTo>
                  <a:pt x="395865" y="288120"/>
                  <a:pt x="380735" y="281899"/>
                  <a:pt x="366139" y="275945"/>
                </a:cubicBezTo>
                <a:cubicBezTo>
                  <a:pt x="351722" y="270079"/>
                  <a:pt x="338105" y="264569"/>
                  <a:pt x="311761" y="263947"/>
                </a:cubicBezTo>
                <a:close/>
                <a:moveTo>
                  <a:pt x="254802" y="252394"/>
                </a:moveTo>
                <a:cubicBezTo>
                  <a:pt x="243856" y="262436"/>
                  <a:pt x="229260" y="268568"/>
                  <a:pt x="213240" y="268568"/>
                </a:cubicBezTo>
                <a:cubicBezTo>
                  <a:pt x="212617" y="268568"/>
                  <a:pt x="211994" y="268568"/>
                  <a:pt x="211371" y="268479"/>
                </a:cubicBezTo>
                <a:lnTo>
                  <a:pt x="211371" y="273723"/>
                </a:lnTo>
                <a:cubicBezTo>
                  <a:pt x="211371" y="297274"/>
                  <a:pt x="202026" y="319580"/>
                  <a:pt x="185740" y="336021"/>
                </a:cubicBezTo>
                <a:cubicBezTo>
                  <a:pt x="198377" y="359039"/>
                  <a:pt x="222051" y="374502"/>
                  <a:pt x="248305" y="376724"/>
                </a:cubicBezTo>
                <a:lnTo>
                  <a:pt x="254802" y="370948"/>
                </a:lnTo>
                <a:close/>
                <a:moveTo>
                  <a:pt x="171678" y="252394"/>
                </a:moveTo>
                <a:lnTo>
                  <a:pt x="171678" y="321713"/>
                </a:lnTo>
                <a:cubicBezTo>
                  <a:pt x="184138" y="309005"/>
                  <a:pt x="191258" y="291852"/>
                  <a:pt x="191258" y="273723"/>
                </a:cubicBezTo>
                <a:lnTo>
                  <a:pt x="191258" y="264480"/>
                </a:lnTo>
                <a:cubicBezTo>
                  <a:pt x="183960" y="261725"/>
                  <a:pt x="177374" y="257637"/>
                  <a:pt x="171678" y="252394"/>
                </a:cubicBezTo>
                <a:close/>
                <a:moveTo>
                  <a:pt x="311761" y="201915"/>
                </a:moveTo>
                <a:lnTo>
                  <a:pt x="311761" y="243862"/>
                </a:lnTo>
                <a:cubicBezTo>
                  <a:pt x="342110" y="244484"/>
                  <a:pt x="358129" y="251061"/>
                  <a:pt x="373704" y="257371"/>
                </a:cubicBezTo>
                <a:cubicBezTo>
                  <a:pt x="387143" y="262792"/>
                  <a:pt x="399870" y="268035"/>
                  <a:pt x="422831" y="269190"/>
                </a:cubicBezTo>
                <a:lnTo>
                  <a:pt x="422831" y="201915"/>
                </a:lnTo>
                <a:close/>
                <a:moveTo>
                  <a:pt x="65147" y="201915"/>
                </a:moveTo>
                <a:lnTo>
                  <a:pt x="65147" y="269546"/>
                </a:lnTo>
                <a:cubicBezTo>
                  <a:pt x="92113" y="270790"/>
                  <a:pt x="107154" y="276922"/>
                  <a:pt x="121839" y="282876"/>
                </a:cubicBezTo>
                <a:cubicBezTo>
                  <a:pt x="131006" y="286609"/>
                  <a:pt x="139727" y="290164"/>
                  <a:pt x="151564" y="292475"/>
                </a:cubicBezTo>
                <a:lnTo>
                  <a:pt x="151564" y="206981"/>
                </a:lnTo>
                <a:lnTo>
                  <a:pt x="151564" y="201915"/>
                </a:lnTo>
                <a:close/>
                <a:moveTo>
                  <a:pt x="214549" y="170839"/>
                </a:moveTo>
                <a:lnTo>
                  <a:pt x="228602" y="170839"/>
                </a:lnTo>
                <a:cubicBezTo>
                  <a:pt x="234205" y="170839"/>
                  <a:pt x="238652" y="175362"/>
                  <a:pt x="238652" y="180860"/>
                </a:cubicBezTo>
                <a:cubicBezTo>
                  <a:pt x="238652" y="186358"/>
                  <a:pt x="234205" y="190880"/>
                  <a:pt x="228602" y="190880"/>
                </a:cubicBezTo>
                <a:lnTo>
                  <a:pt x="214549" y="190880"/>
                </a:lnTo>
                <a:cubicBezTo>
                  <a:pt x="209034" y="190880"/>
                  <a:pt x="204498" y="186358"/>
                  <a:pt x="204498" y="180860"/>
                </a:cubicBezTo>
                <a:cubicBezTo>
                  <a:pt x="204498" y="175362"/>
                  <a:pt x="209034" y="170839"/>
                  <a:pt x="214549" y="170839"/>
                </a:cubicBezTo>
                <a:close/>
                <a:moveTo>
                  <a:pt x="213240" y="117932"/>
                </a:moveTo>
                <a:cubicBezTo>
                  <a:pt x="191970" y="117932"/>
                  <a:pt x="174348" y="134018"/>
                  <a:pt x="171945" y="154636"/>
                </a:cubicBezTo>
                <a:cubicBezTo>
                  <a:pt x="171767" y="156502"/>
                  <a:pt x="171678" y="158457"/>
                  <a:pt x="171678" y="160412"/>
                </a:cubicBezTo>
                <a:lnTo>
                  <a:pt x="171678" y="166811"/>
                </a:lnTo>
                <a:lnTo>
                  <a:pt x="177107" y="166811"/>
                </a:lnTo>
                <a:cubicBezTo>
                  <a:pt x="188944" y="166811"/>
                  <a:pt x="198466" y="176320"/>
                  <a:pt x="198466" y="188140"/>
                </a:cubicBezTo>
                <a:lnTo>
                  <a:pt x="198466" y="206981"/>
                </a:lnTo>
                <a:cubicBezTo>
                  <a:pt x="198466" y="212491"/>
                  <a:pt x="194016" y="217023"/>
                  <a:pt x="188410" y="217023"/>
                </a:cubicBezTo>
                <a:cubicBezTo>
                  <a:pt x="182892" y="217023"/>
                  <a:pt x="178353" y="212491"/>
                  <a:pt x="178353" y="206981"/>
                </a:cubicBezTo>
                <a:lnTo>
                  <a:pt x="178353" y="188140"/>
                </a:lnTo>
                <a:cubicBezTo>
                  <a:pt x="178353" y="187429"/>
                  <a:pt x="177819" y="186896"/>
                  <a:pt x="177107" y="186896"/>
                </a:cubicBezTo>
                <a:lnTo>
                  <a:pt x="171678" y="186896"/>
                </a:lnTo>
                <a:lnTo>
                  <a:pt x="171678" y="206981"/>
                </a:lnTo>
                <a:cubicBezTo>
                  <a:pt x="171678" y="229821"/>
                  <a:pt x="190279" y="248483"/>
                  <a:pt x="213240" y="248483"/>
                </a:cubicBezTo>
                <a:cubicBezTo>
                  <a:pt x="236113" y="248483"/>
                  <a:pt x="254802" y="229821"/>
                  <a:pt x="254802" y="206981"/>
                </a:cubicBezTo>
                <a:lnTo>
                  <a:pt x="254802" y="159435"/>
                </a:lnTo>
                <a:cubicBezTo>
                  <a:pt x="254802" y="136506"/>
                  <a:pt x="236113" y="117932"/>
                  <a:pt x="213240" y="117932"/>
                </a:cubicBezTo>
                <a:close/>
                <a:moveTo>
                  <a:pt x="231307" y="100513"/>
                </a:moveTo>
                <a:cubicBezTo>
                  <a:pt x="256493" y="108245"/>
                  <a:pt x="274916" y="131707"/>
                  <a:pt x="274916" y="159435"/>
                </a:cubicBezTo>
                <a:lnTo>
                  <a:pt x="274916" y="352907"/>
                </a:lnTo>
                <a:lnTo>
                  <a:pt x="316478" y="315759"/>
                </a:lnTo>
                <a:cubicBezTo>
                  <a:pt x="301794" y="308205"/>
                  <a:pt x="291648" y="292919"/>
                  <a:pt x="291648" y="275322"/>
                </a:cubicBezTo>
                <a:lnTo>
                  <a:pt x="291648" y="160412"/>
                </a:lnTo>
                <a:cubicBezTo>
                  <a:pt x="291648" y="127352"/>
                  <a:pt x="264770" y="100513"/>
                  <a:pt x="231663" y="100513"/>
                </a:cubicBezTo>
                <a:cubicBezTo>
                  <a:pt x="231574" y="100513"/>
                  <a:pt x="231396" y="100513"/>
                  <a:pt x="231307" y="100513"/>
                </a:cubicBezTo>
                <a:close/>
                <a:moveTo>
                  <a:pt x="65147" y="64965"/>
                </a:moveTo>
                <a:lnTo>
                  <a:pt x="65147" y="181830"/>
                </a:lnTo>
                <a:lnTo>
                  <a:pt x="151564" y="181830"/>
                </a:lnTo>
                <a:cubicBezTo>
                  <a:pt x="151564" y="181830"/>
                  <a:pt x="151297" y="154813"/>
                  <a:pt x="151564" y="152592"/>
                </a:cubicBezTo>
                <a:cubicBezTo>
                  <a:pt x="155480" y="112155"/>
                  <a:pt x="190101" y="80428"/>
                  <a:pt x="231663" y="80428"/>
                </a:cubicBezTo>
                <a:cubicBezTo>
                  <a:pt x="275806" y="80428"/>
                  <a:pt x="311761" y="116332"/>
                  <a:pt x="311761" y="160412"/>
                </a:cubicBezTo>
                <a:lnTo>
                  <a:pt x="311761" y="181830"/>
                </a:lnTo>
                <a:lnTo>
                  <a:pt x="422831" y="181830"/>
                </a:lnTo>
                <a:lnTo>
                  <a:pt x="422831" y="64965"/>
                </a:lnTo>
                <a:close/>
                <a:moveTo>
                  <a:pt x="467775" y="34304"/>
                </a:moveTo>
                <a:lnTo>
                  <a:pt x="442945" y="59099"/>
                </a:lnTo>
                <a:lnTo>
                  <a:pt x="442945" y="547623"/>
                </a:lnTo>
                <a:lnTo>
                  <a:pt x="467775" y="572418"/>
                </a:lnTo>
                <a:close/>
                <a:moveTo>
                  <a:pt x="20114" y="34304"/>
                </a:moveTo>
                <a:lnTo>
                  <a:pt x="20114" y="572418"/>
                </a:lnTo>
                <a:lnTo>
                  <a:pt x="45033" y="547623"/>
                </a:lnTo>
                <a:lnTo>
                  <a:pt x="45033" y="59099"/>
                </a:lnTo>
                <a:close/>
                <a:moveTo>
                  <a:pt x="34353" y="20085"/>
                </a:moveTo>
                <a:lnTo>
                  <a:pt x="59184" y="44880"/>
                </a:lnTo>
                <a:lnTo>
                  <a:pt x="428705" y="44880"/>
                </a:lnTo>
                <a:lnTo>
                  <a:pt x="453536" y="20085"/>
                </a:lnTo>
                <a:close/>
                <a:moveTo>
                  <a:pt x="10057" y="0"/>
                </a:moveTo>
                <a:lnTo>
                  <a:pt x="477832" y="0"/>
                </a:lnTo>
                <a:cubicBezTo>
                  <a:pt x="483439" y="0"/>
                  <a:pt x="487889" y="4533"/>
                  <a:pt x="487889" y="10043"/>
                </a:cubicBezTo>
                <a:lnTo>
                  <a:pt x="487889" y="596680"/>
                </a:lnTo>
                <a:cubicBezTo>
                  <a:pt x="487889" y="602190"/>
                  <a:pt x="483439" y="606722"/>
                  <a:pt x="477832" y="606722"/>
                </a:cubicBezTo>
                <a:lnTo>
                  <a:pt x="10057" y="606722"/>
                </a:lnTo>
                <a:cubicBezTo>
                  <a:pt x="4539" y="606722"/>
                  <a:pt x="0" y="602190"/>
                  <a:pt x="0" y="596680"/>
                </a:cubicBezTo>
                <a:lnTo>
                  <a:pt x="0" y="10043"/>
                </a:lnTo>
                <a:cubicBezTo>
                  <a:pt x="0" y="4533"/>
                  <a:pt x="4539" y="0"/>
                  <a:pt x="10057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1" name="Oval 10">
            <a:extLst>
              <a:ext uri="{FF2B5EF4-FFF2-40B4-BE49-F238E27FC236}">
                <a16:creationId xmlns:a16="http://schemas.microsoft.com/office/drawing/2014/main" xmlns="" id="{3A8EE222-ADB6-4D85-9D0F-4974B78F6BB0}"/>
              </a:ext>
            </a:extLst>
          </p:cNvPr>
          <p:cNvSpPr/>
          <p:nvPr/>
        </p:nvSpPr>
        <p:spPr>
          <a:xfrm>
            <a:off x="1849062" y="4805521"/>
            <a:ext cx="229075" cy="501173"/>
          </a:xfrm>
          <a:custGeom>
            <a:avLst/>
            <a:gdLst>
              <a:gd name="T0" fmla="*/ 1133 w 1157"/>
              <a:gd name="T1" fmla="*/ 1612 h 2535"/>
              <a:gd name="T2" fmla="*/ 1157 w 1157"/>
              <a:gd name="T3" fmla="*/ 1589 h 2535"/>
              <a:gd name="T4" fmla="*/ 1157 w 1157"/>
              <a:gd name="T5" fmla="*/ 362 h 2535"/>
              <a:gd name="T6" fmla="*/ 1133 w 1157"/>
              <a:gd name="T7" fmla="*/ 339 h 2535"/>
              <a:gd name="T8" fmla="*/ 602 w 1157"/>
              <a:gd name="T9" fmla="*/ 339 h 2535"/>
              <a:gd name="T10" fmla="*/ 602 w 1157"/>
              <a:gd name="T11" fmla="*/ 23 h 2535"/>
              <a:gd name="T12" fmla="*/ 578 w 1157"/>
              <a:gd name="T13" fmla="*/ 0 h 2535"/>
              <a:gd name="T14" fmla="*/ 555 w 1157"/>
              <a:gd name="T15" fmla="*/ 23 h 2535"/>
              <a:gd name="T16" fmla="*/ 555 w 1157"/>
              <a:gd name="T17" fmla="*/ 339 h 2535"/>
              <a:gd name="T18" fmla="*/ 24 w 1157"/>
              <a:gd name="T19" fmla="*/ 339 h 2535"/>
              <a:gd name="T20" fmla="*/ 0 w 1157"/>
              <a:gd name="T21" fmla="*/ 362 h 2535"/>
              <a:gd name="T22" fmla="*/ 0 w 1157"/>
              <a:gd name="T23" fmla="*/ 1589 h 2535"/>
              <a:gd name="T24" fmla="*/ 24 w 1157"/>
              <a:gd name="T25" fmla="*/ 1612 h 2535"/>
              <a:gd name="T26" fmla="*/ 423 w 1157"/>
              <a:gd name="T27" fmla="*/ 1612 h 2535"/>
              <a:gd name="T28" fmla="*/ 377 w 1157"/>
              <a:gd name="T29" fmla="*/ 1740 h 2535"/>
              <a:gd name="T30" fmla="*/ 24 w 1157"/>
              <a:gd name="T31" fmla="*/ 1740 h 2535"/>
              <a:gd name="T32" fmla="*/ 0 w 1157"/>
              <a:gd name="T33" fmla="*/ 1764 h 2535"/>
              <a:gd name="T34" fmla="*/ 24 w 1157"/>
              <a:gd name="T35" fmla="*/ 1787 h 2535"/>
              <a:gd name="T36" fmla="*/ 361 w 1157"/>
              <a:gd name="T37" fmla="*/ 1787 h 2535"/>
              <a:gd name="T38" fmla="*/ 274 w 1157"/>
              <a:gd name="T39" fmla="*/ 2032 h 2535"/>
              <a:gd name="T40" fmla="*/ 23 w 1157"/>
              <a:gd name="T41" fmla="*/ 2032 h 2535"/>
              <a:gd name="T42" fmla="*/ 0 w 1157"/>
              <a:gd name="T43" fmla="*/ 2056 h 2535"/>
              <a:gd name="T44" fmla="*/ 23 w 1157"/>
              <a:gd name="T45" fmla="*/ 2079 h 2535"/>
              <a:gd name="T46" fmla="*/ 257 w 1157"/>
              <a:gd name="T47" fmla="*/ 2079 h 2535"/>
              <a:gd name="T48" fmla="*/ 107 w 1157"/>
              <a:gd name="T49" fmla="*/ 2504 h 2535"/>
              <a:gd name="T50" fmla="*/ 121 w 1157"/>
              <a:gd name="T51" fmla="*/ 2533 h 2535"/>
              <a:gd name="T52" fmla="*/ 129 w 1157"/>
              <a:gd name="T53" fmla="*/ 2535 h 2535"/>
              <a:gd name="T54" fmla="*/ 151 w 1157"/>
              <a:gd name="T55" fmla="*/ 2519 h 2535"/>
              <a:gd name="T56" fmla="*/ 307 w 1157"/>
              <a:gd name="T57" fmla="*/ 2079 h 2535"/>
              <a:gd name="T58" fmla="*/ 856 w 1157"/>
              <a:gd name="T59" fmla="*/ 2079 h 2535"/>
              <a:gd name="T60" fmla="*/ 1006 w 1157"/>
              <a:gd name="T61" fmla="*/ 2519 h 2535"/>
              <a:gd name="T62" fmla="*/ 1028 w 1157"/>
              <a:gd name="T63" fmla="*/ 2535 h 2535"/>
              <a:gd name="T64" fmla="*/ 1036 w 1157"/>
              <a:gd name="T65" fmla="*/ 2533 h 2535"/>
              <a:gd name="T66" fmla="*/ 1050 w 1157"/>
              <a:gd name="T67" fmla="*/ 2504 h 2535"/>
              <a:gd name="T68" fmla="*/ 905 w 1157"/>
              <a:gd name="T69" fmla="*/ 2079 h 2535"/>
              <a:gd name="T70" fmla="*/ 1133 w 1157"/>
              <a:gd name="T71" fmla="*/ 2079 h 2535"/>
              <a:gd name="T72" fmla="*/ 1157 w 1157"/>
              <a:gd name="T73" fmla="*/ 2056 h 2535"/>
              <a:gd name="T74" fmla="*/ 1133 w 1157"/>
              <a:gd name="T75" fmla="*/ 2032 h 2535"/>
              <a:gd name="T76" fmla="*/ 889 w 1157"/>
              <a:gd name="T77" fmla="*/ 2032 h 2535"/>
              <a:gd name="T78" fmla="*/ 805 w 1157"/>
              <a:gd name="T79" fmla="*/ 1787 h 2535"/>
              <a:gd name="T80" fmla="*/ 1133 w 1157"/>
              <a:gd name="T81" fmla="*/ 1787 h 2535"/>
              <a:gd name="T82" fmla="*/ 1157 w 1157"/>
              <a:gd name="T83" fmla="*/ 1764 h 2535"/>
              <a:gd name="T84" fmla="*/ 1133 w 1157"/>
              <a:gd name="T85" fmla="*/ 1740 h 2535"/>
              <a:gd name="T86" fmla="*/ 789 w 1157"/>
              <a:gd name="T87" fmla="*/ 1740 h 2535"/>
              <a:gd name="T88" fmla="*/ 745 w 1157"/>
              <a:gd name="T89" fmla="*/ 1612 h 2535"/>
              <a:gd name="T90" fmla="*/ 1133 w 1157"/>
              <a:gd name="T91" fmla="*/ 1612 h 2535"/>
              <a:gd name="T92" fmla="*/ 47 w 1157"/>
              <a:gd name="T93" fmla="*/ 385 h 2535"/>
              <a:gd name="T94" fmla="*/ 1110 w 1157"/>
              <a:gd name="T95" fmla="*/ 385 h 2535"/>
              <a:gd name="T96" fmla="*/ 1110 w 1157"/>
              <a:gd name="T97" fmla="*/ 1565 h 2535"/>
              <a:gd name="T98" fmla="*/ 47 w 1157"/>
              <a:gd name="T99" fmla="*/ 1565 h 2535"/>
              <a:gd name="T100" fmla="*/ 47 w 1157"/>
              <a:gd name="T101" fmla="*/ 385 h 2535"/>
              <a:gd name="T102" fmla="*/ 840 w 1157"/>
              <a:gd name="T103" fmla="*/ 2032 h 2535"/>
              <a:gd name="T104" fmla="*/ 323 w 1157"/>
              <a:gd name="T105" fmla="*/ 2032 h 2535"/>
              <a:gd name="T106" fmla="*/ 410 w 1157"/>
              <a:gd name="T107" fmla="*/ 1787 h 2535"/>
              <a:gd name="T108" fmla="*/ 756 w 1157"/>
              <a:gd name="T109" fmla="*/ 1787 h 2535"/>
              <a:gd name="T110" fmla="*/ 840 w 1157"/>
              <a:gd name="T111" fmla="*/ 2032 h 2535"/>
              <a:gd name="T112" fmla="*/ 740 w 1157"/>
              <a:gd name="T113" fmla="*/ 1740 h 2535"/>
              <a:gd name="T114" fmla="*/ 427 w 1157"/>
              <a:gd name="T115" fmla="*/ 1740 h 2535"/>
              <a:gd name="T116" fmla="*/ 472 w 1157"/>
              <a:gd name="T117" fmla="*/ 1612 h 2535"/>
              <a:gd name="T118" fmla="*/ 696 w 1157"/>
              <a:gd name="T119" fmla="*/ 1612 h 2535"/>
              <a:gd name="T120" fmla="*/ 740 w 1157"/>
              <a:gd name="T121" fmla="*/ 1740 h 2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57" h="2535">
                <a:moveTo>
                  <a:pt x="1133" y="1612"/>
                </a:moveTo>
                <a:cubicBezTo>
                  <a:pt x="1146" y="1612"/>
                  <a:pt x="1157" y="1601"/>
                  <a:pt x="1157" y="1589"/>
                </a:cubicBezTo>
                <a:lnTo>
                  <a:pt x="1157" y="362"/>
                </a:lnTo>
                <a:cubicBezTo>
                  <a:pt x="1157" y="349"/>
                  <a:pt x="1146" y="339"/>
                  <a:pt x="1133" y="339"/>
                </a:cubicBezTo>
                <a:lnTo>
                  <a:pt x="602" y="339"/>
                </a:lnTo>
                <a:lnTo>
                  <a:pt x="602" y="23"/>
                </a:lnTo>
                <a:cubicBezTo>
                  <a:pt x="602" y="10"/>
                  <a:pt x="591" y="0"/>
                  <a:pt x="578" y="0"/>
                </a:cubicBezTo>
                <a:cubicBezTo>
                  <a:pt x="566" y="0"/>
                  <a:pt x="555" y="10"/>
                  <a:pt x="555" y="23"/>
                </a:cubicBezTo>
                <a:lnTo>
                  <a:pt x="555" y="339"/>
                </a:lnTo>
                <a:lnTo>
                  <a:pt x="24" y="339"/>
                </a:lnTo>
                <a:cubicBezTo>
                  <a:pt x="11" y="339"/>
                  <a:pt x="0" y="349"/>
                  <a:pt x="0" y="362"/>
                </a:cubicBezTo>
                <a:lnTo>
                  <a:pt x="0" y="1589"/>
                </a:lnTo>
                <a:cubicBezTo>
                  <a:pt x="0" y="1601"/>
                  <a:pt x="11" y="1612"/>
                  <a:pt x="24" y="1612"/>
                </a:cubicBezTo>
                <a:lnTo>
                  <a:pt x="423" y="1612"/>
                </a:lnTo>
                <a:lnTo>
                  <a:pt x="377" y="1740"/>
                </a:lnTo>
                <a:lnTo>
                  <a:pt x="24" y="1740"/>
                </a:lnTo>
                <a:cubicBezTo>
                  <a:pt x="11" y="1740"/>
                  <a:pt x="0" y="1751"/>
                  <a:pt x="0" y="1764"/>
                </a:cubicBezTo>
                <a:cubicBezTo>
                  <a:pt x="0" y="1777"/>
                  <a:pt x="11" y="1787"/>
                  <a:pt x="24" y="1787"/>
                </a:cubicBezTo>
                <a:lnTo>
                  <a:pt x="361" y="1787"/>
                </a:lnTo>
                <a:lnTo>
                  <a:pt x="274" y="2032"/>
                </a:lnTo>
                <a:lnTo>
                  <a:pt x="23" y="2032"/>
                </a:lnTo>
                <a:cubicBezTo>
                  <a:pt x="11" y="2032"/>
                  <a:pt x="0" y="2043"/>
                  <a:pt x="0" y="2056"/>
                </a:cubicBezTo>
                <a:cubicBezTo>
                  <a:pt x="0" y="2069"/>
                  <a:pt x="11" y="2079"/>
                  <a:pt x="23" y="2079"/>
                </a:cubicBezTo>
                <a:lnTo>
                  <a:pt x="257" y="2079"/>
                </a:lnTo>
                <a:lnTo>
                  <a:pt x="107" y="2504"/>
                </a:lnTo>
                <a:cubicBezTo>
                  <a:pt x="102" y="2516"/>
                  <a:pt x="109" y="2529"/>
                  <a:pt x="121" y="2533"/>
                </a:cubicBezTo>
                <a:cubicBezTo>
                  <a:pt x="123" y="2534"/>
                  <a:pt x="126" y="2535"/>
                  <a:pt x="129" y="2535"/>
                </a:cubicBezTo>
                <a:cubicBezTo>
                  <a:pt x="138" y="2535"/>
                  <a:pt x="147" y="2529"/>
                  <a:pt x="151" y="2519"/>
                </a:cubicBezTo>
                <a:lnTo>
                  <a:pt x="307" y="2079"/>
                </a:lnTo>
                <a:lnTo>
                  <a:pt x="856" y="2079"/>
                </a:lnTo>
                <a:lnTo>
                  <a:pt x="1006" y="2519"/>
                </a:lnTo>
                <a:cubicBezTo>
                  <a:pt x="1009" y="2529"/>
                  <a:pt x="1018" y="2535"/>
                  <a:pt x="1028" y="2535"/>
                </a:cubicBezTo>
                <a:cubicBezTo>
                  <a:pt x="1030" y="2535"/>
                  <a:pt x="1033" y="2534"/>
                  <a:pt x="1036" y="2533"/>
                </a:cubicBezTo>
                <a:cubicBezTo>
                  <a:pt x="1048" y="2529"/>
                  <a:pt x="1054" y="2516"/>
                  <a:pt x="1050" y="2504"/>
                </a:cubicBezTo>
                <a:lnTo>
                  <a:pt x="905" y="2079"/>
                </a:lnTo>
                <a:lnTo>
                  <a:pt x="1133" y="2079"/>
                </a:lnTo>
                <a:cubicBezTo>
                  <a:pt x="1146" y="2079"/>
                  <a:pt x="1157" y="2069"/>
                  <a:pt x="1157" y="2056"/>
                </a:cubicBezTo>
                <a:cubicBezTo>
                  <a:pt x="1157" y="2043"/>
                  <a:pt x="1146" y="2032"/>
                  <a:pt x="1133" y="2032"/>
                </a:cubicBezTo>
                <a:lnTo>
                  <a:pt x="889" y="2032"/>
                </a:lnTo>
                <a:lnTo>
                  <a:pt x="805" y="1787"/>
                </a:lnTo>
                <a:lnTo>
                  <a:pt x="1133" y="1787"/>
                </a:lnTo>
                <a:cubicBezTo>
                  <a:pt x="1146" y="1787"/>
                  <a:pt x="1157" y="1777"/>
                  <a:pt x="1157" y="1764"/>
                </a:cubicBezTo>
                <a:cubicBezTo>
                  <a:pt x="1157" y="1751"/>
                  <a:pt x="1146" y="1740"/>
                  <a:pt x="1133" y="1740"/>
                </a:cubicBezTo>
                <a:lnTo>
                  <a:pt x="789" y="1740"/>
                </a:lnTo>
                <a:lnTo>
                  <a:pt x="745" y="1612"/>
                </a:lnTo>
                <a:lnTo>
                  <a:pt x="1133" y="1612"/>
                </a:lnTo>
                <a:close/>
                <a:moveTo>
                  <a:pt x="47" y="385"/>
                </a:moveTo>
                <a:lnTo>
                  <a:pt x="1110" y="385"/>
                </a:lnTo>
                <a:lnTo>
                  <a:pt x="1110" y="1565"/>
                </a:lnTo>
                <a:lnTo>
                  <a:pt x="47" y="1565"/>
                </a:lnTo>
                <a:lnTo>
                  <a:pt x="47" y="385"/>
                </a:lnTo>
                <a:close/>
                <a:moveTo>
                  <a:pt x="840" y="2032"/>
                </a:moveTo>
                <a:lnTo>
                  <a:pt x="323" y="2032"/>
                </a:lnTo>
                <a:lnTo>
                  <a:pt x="410" y="1787"/>
                </a:lnTo>
                <a:lnTo>
                  <a:pt x="756" y="1787"/>
                </a:lnTo>
                <a:lnTo>
                  <a:pt x="840" y="2032"/>
                </a:lnTo>
                <a:close/>
                <a:moveTo>
                  <a:pt x="740" y="1740"/>
                </a:moveTo>
                <a:lnTo>
                  <a:pt x="427" y="1740"/>
                </a:lnTo>
                <a:lnTo>
                  <a:pt x="472" y="1612"/>
                </a:lnTo>
                <a:lnTo>
                  <a:pt x="696" y="1612"/>
                </a:lnTo>
                <a:lnTo>
                  <a:pt x="740" y="174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5" name="Oval 10">
            <a:extLst>
              <a:ext uri="{FF2B5EF4-FFF2-40B4-BE49-F238E27FC236}">
                <a16:creationId xmlns:a16="http://schemas.microsoft.com/office/drawing/2014/main" xmlns="" id="{633892A7-4CCC-49D2-932E-43040DEB1401}"/>
              </a:ext>
            </a:extLst>
          </p:cNvPr>
          <p:cNvSpPr/>
          <p:nvPr/>
        </p:nvSpPr>
        <p:spPr>
          <a:xfrm>
            <a:off x="6967098" y="2270275"/>
            <a:ext cx="487617" cy="501173"/>
          </a:xfrm>
          <a:custGeom>
            <a:avLst/>
            <a:gdLst>
              <a:gd name="connsiteX0" fmla="*/ 156699 w 590206"/>
              <a:gd name="connsiteY0" fmla="*/ 442871 h 606613"/>
              <a:gd name="connsiteX1" fmla="*/ 146191 w 590206"/>
              <a:gd name="connsiteY1" fmla="*/ 491745 h 606613"/>
              <a:gd name="connsiteX2" fmla="*/ 218735 w 590206"/>
              <a:gd name="connsiteY2" fmla="*/ 491745 h 606613"/>
              <a:gd name="connsiteX3" fmla="*/ 217260 w 590206"/>
              <a:gd name="connsiteY3" fmla="*/ 453547 h 606613"/>
              <a:gd name="connsiteX4" fmla="*/ 199101 w 590206"/>
              <a:gd name="connsiteY4" fmla="*/ 469931 h 606613"/>
              <a:gd name="connsiteX5" fmla="*/ 159372 w 590206"/>
              <a:gd name="connsiteY5" fmla="*/ 450418 h 606613"/>
              <a:gd name="connsiteX6" fmla="*/ 383088 w 590206"/>
              <a:gd name="connsiteY6" fmla="*/ 433482 h 606613"/>
              <a:gd name="connsiteX7" fmla="*/ 346862 w 590206"/>
              <a:gd name="connsiteY7" fmla="*/ 491745 h 606613"/>
              <a:gd name="connsiteX8" fmla="*/ 419406 w 590206"/>
              <a:gd name="connsiteY8" fmla="*/ 491745 h 606613"/>
              <a:gd name="connsiteX9" fmla="*/ 383088 w 590206"/>
              <a:gd name="connsiteY9" fmla="*/ 433482 h 606613"/>
              <a:gd name="connsiteX10" fmla="*/ 301972 w 590206"/>
              <a:gd name="connsiteY10" fmla="*/ 112440 h 606613"/>
              <a:gd name="connsiteX11" fmla="*/ 319025 w 590206"/>
              <a:gd name="connsiteY11" fmla="*/ 113728 h 606613"/>
              <a:gd name="connsiteX12" fmla="*/ 471210 w 590206"/>
              <a:gd name="connsiteY12" fmla="*/ 169046 h 606613"/>
              <a:gd name="connsiteX13" fmla="*/ 489922 w 590206"/>
              <a:gd name="connsiteY13" fmla="*/ 209176 h 606613"/>
              <a:gd name="connsiteX14" fmla="*/ 449733 w 590206"/>
              <a:gd name="connsiteY14" fmla="*/ 227860 h 606613"/>
              <a:gd name="connsiteX15" fmla="*/ 305935 w 590206"/>
              <a:gd name="connsiteY15" fmla="*/ 175581 h 606613"/>
              <a:gd name="connsiteX16" fmla="*/ 259293 w 590206"/>
              <a:gd name="connsiteY16" fmla="*/ 185245 h 606613"/>
              <a:gd name="connsiteX17" fmla="*/ 405211 w 590206"/>
              <a:gd name="connsiteY17" fmla="*/ 238353 h 606613"/>
              <a:gd name="connsiteX18" fmla="*/ 388250 w 590206"/>
              <a:gd name="connsiteY18" fmla="*/ 283454 h 606613"/>
              <a:gd name="connsiteX19" fmla="*/ 457015 w 590206"/>
              <a:gd name="connsiteY19" fmla="*/ 328370 h 606613"/>
              <a:gd name="connsiteX20" fmla="*/ 465772 w 590206"/>
              <a:gd name="connsiteY20" fmla="*/ 336378 h 606613"/>
              <a:gd name="connsiteX21" fmla="*/ 582008 w 590206"/>
              <a:gd name="connsiteY21" fmla="*/ 481896 h 606613"/>
              <a:gd name="connsiteX22" fmla="*/ 576017 w 590206"/>
              <a:gd name="connsiteY22" fmla="*/ 534636 h 606613"/>
              <a:gd name="connsiteX23" fmla="*/ 523107 w 590206"/>
              <a:gd name="connsiteY23" fmla="*/ 528746 h 606613"/>
              <a:gd name="connsiteX24" fmla="*/ 410742 w 590206"/>
              <a:gd name="connsiteY24" fmla="*/ 387921 h 606613"/>
              <a:gd name="connsiteX25" fmla="*/ 308608 w 590206"/>
              <a:gd name="connsiteY25" fmla="*/ 320731 h 606613"/>
              <a:gd name="connsiteX26" fmla="*/ 187026 w 590206"/>
              <a:gd name="connsiteY26" fmla="*/ 271304 h 606613"/>
              <a:gd name="connsiteX27" fmla="*/ 188040 w 590206"/>
              <a:gd name="connsiteY27" fmla="*/ 340704 h 606613"/>
              <a:gd name="connsiteX28" fmla="*/ 208595 w 590206"/>
              <a:gd name="connsiteY28" fmla="*/ 400715 h 606613"/>
              <a:gd name="connsiteX29" fmla="*/ 258371 w 590206"/>
              <a:gd name="connsiteY29" fmla="*/ 491745 h 606613"/>
              <a:gd name="connsiteX30" fmla="*/ 307134 w 590206"/>
              <a:gd name="connsiteY30" fmla="*/ 491745 h 606613"/>
              <a:gd name="connsiteX31" fmla="*/ 377834 w 590206"/>
              <a:gd name="connsiteY31" fmla="*/ 396389 h 606613"/>
              <a:gd name="connsiteX32" fmla="*/ 393596 w 590206"/>
              <a:gd name="connsiteY32" fmla="*/ 406698 h 606613"/>
              <a:gd name="connsiteX33" fmla="*/ 503473 w 590206"/>
              <a:gd name="connsiteY33" fmla="*/ 544301 h 606613"/>
              <a:gd name="connsiteX34" fmla="*/ 550944 w 590206"/>
              <a:gd name="connsiteY34" fmla="*/ 567772 h 606613"/>
              <a:gd name="connsiteX35" fmla="*/ 550944 w 590206"/>
              <a:gd name="connsiteY35" fmla="*/ 573386 h 606613"/>
              <a:gd name="connsiteX36" fmla="*/ 517668 w 590206"/>
              <a:gd name="connsiteY36" fmla="*/ 606613 h 606613"/>
              <a:gd name="connsiteX37" fmla="*/ 67287 w 590206"/>
              <a:gd name="connsiteY37" fmla="*/ 606613 h 606613"/>
              <a:gd name="connsiteX38" fmla="*/ 33918 w 590206"/>
              <a:gd name="connsiteY38" fmla="*/ 573386 h 606613"/>
              <a:gd name="connsiteX39" fmla="*/ 33918 w 590206"/>
              <a:gd name="connsiteY39" fmla="*/ 525064 h 606613"/>
              <a:gd name="connsiteX40" fmla="*/ 67287 w 590206"/>
              <a:gd name="connsiteY40" fmla="*/ 491745 h 606613"/>
              <a:gd name="connsiteX41" fmla="*/ 106462 w 590206"/>
              <a:gd name="connsiteY41" fmla="*/ 491745 h 606613"/>
              <a:gd name="connsiteX42" fmla="*/ 144255 w 590206"/>
              <a:gd name="connsiteY42" fmla="*/ 406238 h 606613"/>
              <a:gd name="connsiteX43" fmla="*/ 127110 w 590206"/>
              <a:gd name="connsiteY43" fmla="*/ 356259 h 606613"/>
              <a:gd name="connsiteX44" fmla="*/ 125451 w 590206"/>
              <a:gd name="connsiteY44" fmla="*/ 346595 h 606613"/>
              <a:gd name="connsiteX45" fmla="*/ 123515 w 590206"/>
              <a:gd name="connsiteY45" fmla="*/ 216631 h 606613"/>
              <a:gd name="connsiteX46" fmla="*/ 126741 w 590206"/>
              <a:gd name="connsiteY46" fmla="*/ 193069 h 606613"/>
              <a:gd name="connsiteX47" fmla="*/ 134761 w 590206"/>
              <a:gd name="connsiteY47" fmla="*/ 173372 h 606613"/>
              <a:gd name="connsiteX48" fmla="*/ 168774 w 590206"/>
              <a:gd name="connsiteY48" fmla="*/ 140144 h 606613"/>
              <a:gd name="connsiteX49" fmla="*/ 301972 w 590206"/>
              <a:gd name="connsiteY49" fmla="*/ 112440 h 606613"/>
              <a:gd name="connsiteX50" fmla="*/ 57144 w 590206"/>
              <a:gd name="connsiteY50" fmla="*/ 85307 h 606613"/>
              <a:gd name="connsiteX51" fmla="*/ 79717 w 590206"/>
              <a:gd name="connsiteY51" fmla="*/ 89545 h 606613"/>
              <a:gd name="connsiteX52" fmla="*/ 111528 w 590206"/>
              <a:gd name="connsiteY52" fmla="*/ 164900 h 606613"/>
              <a:gd name="connsiteX53" fmla="*/ 36104 w 590206"/>
              <a:gd name="connsiteY53" fmla="*/ 196642 h 606613"/>
              <a:gd name="connsiteX54" fmla="*/ 4293 w 590206"/>
              <a:gd name="connsiteY54" fmla="*/ 121380 h 606613"/>
              <a:gd name="connsiteX55" fmla="*/ 57144 w 590206"/>
              <a:gd name="connsiteY55" fmla="*/ 85307 h 606613"/>
              <a:gd name="connsiteX56" fmla="*/ 558270 w 590206"/>
              <a:gd name="connsiteY56" fmla="*/ 439 h 606613"/>
              <a:gd name="connsiteX57" fmla="*/ 582933 w 590206"/>
              <a:gd name="connsiteY57" fmla="*/ 15355 h 606613"/>
              <a:gd name="connsiteX58" fmla="*/ 574819 w 590206"/>
              <a:gd name="connsiteY58" fmla="*/ 67800 h 606613"/>
              <a:gd name="connsiteX59" fmla="*/ 472387 w 590206"/>
              <a:gd name="connsiteY59" fmla="*/ 142786 h 606613"/>
              <a:gd name="connsiteX60" fmla="*/ 387380 w 590206"/>
              <a:gd name="connsiteY60" fmla="*/ 111872 h 606613"/>
              <a:gd name="connsiteX61" fmla="*/ 530288 w 590206"/>
              <a:gd name="connsiteY61" fmla="*/ 7259 h 606613"/>
              <a:gd name="connsiteX62" fmla="*/ 558270 w 590206"/>
              <a:gd name="connsiteY62" fmla="*/ 439 h 60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590206" h="606613">
                <a:moveTo>
                  <a:pt x="156699" y="442871"/>
                </a:moveTo>
                <a:cubicBezTo>
                  <a:pt x="142688" y="454468"/>
                  <a:pt x="137342" y="473889"/>
                  <a:pt x="146191" y="491745"/>
                </a:cubicBezTo>
                <a:lnTo>
                  <a:pt x="218735" y="491745"/>
                </a:lnTo>
                <a:cubicBezTo>
                  <a:pt x="225187" y="478675"/>
                  <a:pt x="224081" y="465053"/>
                  <a:pt x="217260" y="453547"/>
                </a:cubicBezTo>
                <a:cubicBezTo>
                  <a:pt x="213849" y="461003"/>
                  <a:pt x="207489" y="467078"/>
                  <a:pt x="199101" y="469931"/>
                </a:cubicBezTo>
                <a:cubicBezTo>
                  <a:pt x="182509" y="475545"/>
                  <a:pt x="164811" y="466617"/>
                  <a:pt x="159372" y="450418"/>
                </a:cubicBezTo>
                <a:close/>
                <a:moveTo>
                  <a:pt x="383088" y="433482"/>
                </a:moveTo>
                <a:cubicBezTo>
                  <a:pt x="353776" y="433482"/>
                  <a:pt x="333220" y="464224"/>
                  <a:pt x="346862" y="491745"/>
                </a:cubicBezTo>
                <a:lnTo>
                  <a:pt x="419406" y="491745"/>
                </a:lnTo>
                <a:cubicBezTo>
                  <a:pt x="433049" y="464132"/>
                  <a:pt x="412401" y="433482"/>
                  <a:pt x="383088" y="433482"/>
                </a:cubicBezTo>
                <a:close/>
                <a:moveTo>
                  <a:pt x="301972" y="112440"/>
                </a:moveTo>
                <a:cubicBezTo>
                  <a:pt x="307594" y="111243"/>
                  <a:pt x="313586" y="111703"/>
                  <a:pt x="319025" y="113728"/>
                </a:cubicBezTo>
                <a:lnTo>
                  <a:pt x="471210" y="169046"/>
                </a:lnTo>
                <a:cubicBezTo>
                  <a:pt x="487434" y="174936"/>
                  <a:pt x="495822" y="192884"/>
                  <a:pt x="489922" y="209176"/>
                </a:cubicBezTo>
                <a:cubicBezTo>
                  <a:pt x="483931" y="225559"/>
                  <a:pt x="465772" y="233751"/>
                  <a:pt x="449733" y="227860"/>
                </a:cubicBezTo>
                <a:lnTo>
                  <a:pt x="305935" y="175581"/>
                </a:lnTo>
                <a:lnTo>
                  <a:pt x="259293" y="185245"/>
                </a:lnTo>
                <a:cubicBezTo>
                  <a:pt x="407331" y="239090"/>
                  <a:pt x="379401" y="228965"/>
                  <a:pt x="405211" y="238353"/>
                </a:cubicBezTo>
                <a:cubicBezTo>
                  <a:pt x="395440" y="264309"/>
                  <a:pt x="399312" y="254000"/>
                  <a:pt x="388250" y="283454"/>
                </a:cubicBezTo>
                <a:lnTo>
                  <a:pt x="457015" y="328370"/>
                </a:lnTo>
                <a:cubicBezTo>
                  <a:pt x="460333" y="330579"/>
                  <a:pt x="463283" y="333249"/>
                  <a:pt x="465772" y="336378"/>
                </a:cubicBezTo>
                <a:lnTo>
                  <a:pt x="582008" y="481896"/>
                </a:lnTo>
                <a:cubicBezTo>
                  <a:pt x="594913" y="498096"/>
                  <a:pt x="592240" y="521751"/>
                  <a:pt x="576017" y="534636"/>
                </a:cubicBezTo>
                <a:cubicBezTo>
                  <a:pt x="559701" y="547614"/>
                  <a:pt x="536011" y="544945"/>
                  <a:pt x="523107" y="528746"/>
                </a:cubicBezTo>
                <a:lnTo>
                  <a:pt x="410742" y="387921"/>
                </a:lnTo>
                <a:cubicBezTo>
                  <a:pt x="403736" y="383319"/>
                  <a:pt x="315153" y="326069"/>
                  <a:pt x="308608" y="320731"/>
                </a:cubicBezTo>
                <a:cubicBezTo>
                  <a:pt x="262519" y="301954"/>
                  <a:pt x="275885" y="307385"/>
                  <a:pt x="187026" y="271304"/>
                </a:cubicBezTo>
                <a:lnTo>
                  <a:pt x="188040" y="340704"/>
                </a:lnTo>
                <a:lnTo>
                  <a:pt x="208595" y="400715"/>
                </a:lnTo>
                <a:cubicBezTo>
                  <a:pt x="244545" y="413509"/>
                  <a:pt x="268050" y="451338"/>
                  <a:pt x="258371" y="491745"/>
                </a:cubicBezTo>
                <a:lnTo>
                  <a:pt x="307134" y="491745"/>
                </a:lnTo>
                <a:cubicBezTo>
                  <a:pt x="295704" y="443607"/>
                  <a:pt x="331008" y="399611"/>
                  <a:pt x="377834" y="396389"/>
                </a:cubicBezTo>
                <a:lnTo>
                  <a:pt x="393596" y="406698"/>
                </a:lnTo>
                <a:lnTo>
                  <a:pt x="503473" y="544301"/>
                </a:lnTo>
                <a:cubicBezTo>
                  <a:pt x="515548" y="559396"/>
                  <a:pt x="533062" y="567219"/>
                  <a:pt x="550944" y="567772"/>
                </a:cubicBezTo>
                <a:lnTo>
                  <a:pt x="550944" y="573386"/>
                </a:lnTo>
                <a:cubicBezTo>
                  <a:pt x="550944" y="591702"/>
                  <a:pt x="536011" y="606613"/>
                  <a:pt x="517668" y="606613"/>
                </a:cubicBezTo>
                <a:lnTo>
                  <a:pt x="67287" y="606613"/>
                </a:lnTo>
                <a:cubicBezTo>
                  <a:pt x="48851" y="606613"/>
                  <a:pt x="33918" y="591702"/>
                  <a:pt x="33918" y="573386"/>
                </a:cubicBezTo>
                <a:lnTo>
                  <a:pt x="33918" y="525064"/>
                </a:lnTo>
                <a:cubicBezTo>
                  <a:pt x="33918" y="506656"/>
                  <a:pt x="48851" y="491745"/>
                  <a:pt x="67287" y="491745"/>
                </a:cubicBezTo>
                <a:lnTo>
                  <a:pt x="106462" y="491745"/>
                </a:lnTo>
                <a:cubicBezTo>
                  <a:pt x="97982" y="456125"/>
                  <a:pt x="115219" y="422621"/>
                  <a:pt x="144255" y="406238"/>
                </a:cubicBezTo>
                <a:lnTo>
                  <a:pt x="127110" y="356259"/>
                </a:lnTo>
                <a:cubicBezTo>
                  <a:pt x="126004" y="353130"/>
                  <a:pt x="125451" y="349816"/>
                  <a:pt x="125451" y="346595"/>
                </a:cubicBezTo>
                <a:lnTo>
                  <a:pt x="123515" y="216631"/>
                </a:lnTo>
                <a:cubicBezTo>
                  <a:pt x="122778" y="208808"/>
                  <a:pt x="123607" y="200800"/>
                  <a:pt x="126741" y="193069"/>
                </a:cubicBezTo>
                <a:lnTo>
                  <a:pt x="134761" y="173372"/>
                </a:lnTo>
                <a:cubicBezTo>
                  <a:pt x="137710" y="166008"/>
                  <a:pt x="159833" y="141985"/>
                  <a:pt x="168774" y="140144"/>
                </a:cubicBezTo>
                <a:cubicBezTo>
                  <a:pt x="272475" y="118607"/>
                  <a:pt x="243531" y="124589"/>
                  <a:pt x="301972" y="112440"/>
                </a:cubicBezTo>
                <a:close/>
                <a:moveTo>
                  <a:pt x="57144" y="85307"/>
                </a:moveTo>
                <a:cubicBezTo>
                  <a:pt x="64659" y="85197"/>
                  <a:pt x="72318" y="86555"/>
                  <a:pt x="79717" y="89545"/>
                </a:cubicBezTo>
                <a:cubicBezTo>
                  <a:pt x="109315" y="101598"/>
                  <a:pt x="123607" y="135365"/>
                  <a:pt x="111528" y="164900"/>
                </a:cubicBezTo>
                <a:cubicBezTo>
                  <a:pt x="99449" y="194434"/>
                  <a:pt x="65702" y="208695"/>
                  <a:pt x="36104" y="196642"/>
                </a:cubicBezTo>
                <a:cubicBezTo>
                  <a:pt x="6506" y="184589"/>
                  <a:pt x="-7786" y="150914"/>
                  <a:pt x="4293" y="121380"/>
                </a:cubicBezTo>
                <a:cubicBezTo>
                  <a:pt x="13352" y="99159"/>
                  <a:pt x="34600" y="85634"/>
                  <a:pt x="57144" y="85307"/>
                </a:cubicBezTo>
                <a:close/>
                <a:moveTo>
                  <a:pt x="558270" y="439"/>
                </a:moveTo>
                <a:cubicBezTo>
                  <a:pt x="567789" y="1899"/>
                  <a:pt x="576755" y="6983"/>
                  <a:pt x="582933" y="15355"/>
                </a:cubicBezTo>
                <a:cubicBezTo>
                  <a:pt x="595195" y="32101"/>
                  <a:pt x="591599" y="55563"/>
                  <a:pt x="574819" y="67800"/>
                </a:cubicBezTo>
                <a:lnTo>
                  <a:pt x="472387" y="142786"/>
                </a:lnTo>
                <a:lnTo>
                  <a:pt x="387380" y="111872"/>
                </a:lnTo>
                <a:lnTo>
                  <a:pt x="530288" y="7259"/>
                </a:lnTo>
                <a:cubicBezTo>
                  <a:pt x="538678" y="1140"/>
                  <a:pt x="548750" y="-1022"/>
                  <a:pt x="558270" y="43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6" name="Oval 10">
            <a:extLst>
              <a:ext uri="{FF2B5EF4-FFF2-40B4-BE49-F238E27FC236}">
                <a16:creationId xmlns:a16="http://schemas.microsoft.com/office/drawing/2014/main" xmlns="" id="{5D5485E3-DFE7-42D7-B327-4B10180604AC}"/>
              </a:ext>
            </a:extLst>
          </p:cNvPr>
          <p:cNvSpPr/>
          <p:nvPr/>
        </p:nvSpPr>
        <p:spPr>
          <a:xfrm>
            <a:off x="7963660" y="2270274"/>
            <a:ext cx="465586" cy="501174"/>
          </a:xfrm>
          <a:custGeom>
            <a:avLst/>
            <a:gdLst>
              <a:gd name="connsiteX0" fmla="*/ 278514 w 563443"/>
              <a:gd name="connsiteY0" fmla="*/ 197654 h 606510"/>
              <a:gd name="connsiteX1" fmla="*/ 318058 w 563443"/>
              <a:gd name="connsiteY1" fmla="*/ 245609 h 606510"/>
              <a:gd name="connsiteX2" fmla="*/ 318704 w 563443"/>
              <a:gd name="connsiteY2" fmla="*/ 246161 h 606510"/>
              <a:gd name="connsiteX3" fmla="*/ 276762 w 563443"/>
              <a:gd name="connsiteY3" fmla="*/ 267331 h 606510"/>
              <a:gd name="connsiteX4" fmla="*/ 348201 w 563443"/>
              <a:gd name="connsiteY4" fmla="*/ 350446 h 606510"/>
              <a:gd name="connsiteX5" fmla="*/ 446463 w 563443"/>
              <a:gd name="connsiteY5" fmla="*/ 361307 h 606510"/>
              <a:gd name="connsiteX6" fmla="*/ 478910 w 563443"/>
              <a:gd name="connsiteY6" fmla="*/ 392694 h 606510"/>
              <a:gd name="connsiteX7" fmla="*/ 503522 w 563443"/>
              <a:gd name="connsiteY7" fmla="*/ 564539 h 606510"/>
              <a:gd name="connsiteX8" fmla="*/ 472181 w 563443"/>
              <a:gd name="connsiteY8" fmla="*/ 606142 h 606510"/>
              <a:gd name="connsiteX9" fmla="*/ 466927 w 563443"/>
              <a:gd name="connsiteY9" fmla="*/ 606510 h 606510"/>
              <a:gd name="connsiteX10" fmla="*/ 430516 w 563443"/>
              <a:gd name="connsiteY10" fmla="*/ 574939 h 606510"/>
              <a:gd name="connsiteX11" fmla="*/ 409960 w 563443"/>
              <a:gd name="connsiteY11" fmla="*/ 431352 h 606510"/>
              <a:gd name="connsiteX12" fmla="*/ 357695 w 563443"/>
              <a:gd name="connsiteY12" fmla="*/ 425553 h 606510"/>
              <a:gd name="connsiteX13" fmla="*/ 250031 w 563443"/>
              <a:gd name="connsiteY13" fmla="*/ 520542 h 606510"/>
              <a:gd name="connsiteX14" fmla="*/ 225603 w 563443"/>
              <a:gd name="connsiteY14" fmla="*/ 529838 h 606510"/>
              <a:gd name="connsiteX15" fmla="*/ 215740 w 563443"/>
              <a:gd name="connsiteY15" fmla="*/ 528458 h 606510"/>
              <a:gd name="connsiteX16" fmla="*/ 81435 w 563443"/>
              <a:gd name="connsiteY16" fmla="*/ 491180 h 606510"/>
              <a:gd name="connsiteX17" fmla="*/ 55810 w 563443"/>
              <a:gd name="connsiteY17" fmla="*/ 445895 h 606510"/>
              <a:gd name="connsiteX18" fmla="*/ 101162 w 563443"/>
              <a:gd name="connsiteY18" fmla="*/ 420307 h 606510"/>
              <a:gd name="connsiteX19" fmla="*/ 216201 w 563443"/>
              <a:gd name="connsiteY19" fmla="*/ 452154 h 606510"/>
              <a:gd name="connsiteX20" fmla="*/ 256944 w 563443"/>
              <a:gd name="connsiteY20" fmla="*/ 416257 h 606510"/>
              <a:gd name="connsiteX21" fmla="*/ 188178 w 563443"/>
              <a:gd name="connsiteY21" fmla="*/ 336271 h 606510"/>
              <a:gd name="connsiteX22" fmla="*/ 143840 w 563443"/>
              <a:gd name="connsiteY22" fmla="*/ 377415 h 606510"/>
              <a:gd name="connsiteX23" fmla="*/ 128447 w 563443"/>
              <a:gd name="connsiteY23" fmla="*/ 385146 h 606510"/>
              <a:gd name="connsiteX24" fmla="*/ 36268 w 563443"/>
              <a:gd name="connsiteY24" fmla="*/ 401990 h 606510"/>
              <a:gd name="connsiteX25" fmla="*/ 30645 w 563443"/>
              <a:gd name="connsiteY25" fmla="*/ 402450 h 606510"/>
              <a:gd name="connsiteX26" fmla="*/ 503 w 563443"/>
              <a:gd name="connsiteY26" fmla="*/ 377323 h 606510"/>
              <a:gd name="connsiteX27" fmla="*/ 25207 w 563443"/>
              <a:gd name="connsiteY27" fmla="*/ 341610 h 606510"/>
              <a:gd name="connsiteX28" fmla="*/ 108536 w 563443"/>
              <a:gd name="connsiteY28" fmla="*/ 326331 h 606510"/>
              <a:gd name="connsiteX29" fmla="*/ 197673 w 563443"/>
              <a:gd name="connsiteY29" fmla="*/ 244412 h 606510"/>
              <a:gd name="connsiteX30" fmla="*/ 228737 w 563443"/>
              <a:gd name="connsiteY30" fmla="*/ 222874 h 606510"/>
              <a:gd name="connsiteX31" fmla="*/ 148987 w 563443"/>
              <a:gd name="connsiteY31" fmla="*/ 132812 h 606510"/>
              <a:gd name="connsiteX32" fmla="*/ 185656 w 563443"/>
              <a:gd name="connsiteY32" fmla="*/ 151344 h 606510"/>
              <a:gd name="connsiteX33" fmla="*/ 179848 w 563443"/>
              <a:gd name="connsiteY33" fmla="*/ 226806 h 606510"/>
              <a:gd name="connsiteX34" fmla="*/ 104252 w 563443"/>
              <a:gd name="connsiteY34" fmla="*/ 221101 h 606510"/>
              <a:gd name="connsiteX35" fmla="*/ 109968 w 563443"/>
              <a:gd name="connsiteY35" fmla="*/ 145546 h 606510"/>
              <a:gd name="connsiteX36" fmla="*/ 148987 w 563443"/>
              <a:gd name="connsiteY36" fmla="*/ 132812 h 606510"/>
              <a:gd name="connsiteX37" fmla="*/ 371926 w 563443"/>
              <a:gd name="connsiteY37" fmla="*/ 99431 h 606510"/>
              <a:gd name="connsiteX38" fmla="*/ 394811 w 563443"/>
              <a:gd name="connsiteY38" fmla="*/ 104848 h 606510"/>
              <a:gd name="connsiteX39" fmla="*/ 401724 w 563443"/>
              <a:gd name="connsiteY39" fmla="*/ 147721 h 606510"/>
              <a:gd name="connsiteX40" fmla="*/ 376743 w 563443"/>
              <a:gd name="connsiteY40" fmla="*/ 182130 h 606510"/>
              <a:gd name="connsiteX41" fmla="*/ 337657 w 563443"/>
              <a:gd name="connsiteY41" fmla="*/ 131345 h 606510"/>
              <a:gd name="connsiteX42" fmla="*/ 351946 w 563443"/>
              <a:gd name="connsiteY42" fmla="*/ 111748 h 606510"/>
              <a:gd name="connsiteX43" fmla="*/ 371926 w 563443"/>
              <a:gd name="connsiteY43" fmla="*/ 99431 h 606510"/>
              <a:gd name="connsiteX44" fmla="*/ 312053 w 563443"/>
              <a:gd name="connsiteY44" fmla="*/ 36821 h 606510"/>
              <a:gd name="connsiteX45" fmla="*/ 293522 w 563443"/>
              <a:gd name="connsiteY45" fmla="*/ 42528 h 606510"/>
              <a:gd name="connsiteX46" fmla="*/ 362667 w 563443"/>
              <a:gd name="connsiteY46" fmla="*/ 203340 h 606510"/>
              <a:gd name="connsiteX47" fmla="*/ 519766 w 563443"/>
              <a:gd name="connsiteY47" fmla="*/ 280663 h 606510"/>
              <a:gd name="connsiteX48" fmla="*/ 518936 w 563443"/>
              <a:gd name="connsiteY48" fmla="*/ 223039 h 606510"/>
              <a:gd name="connsiteX49" fmla="*/ 450713 w 563443"/>
              <a:gd name="connsiteY49" fmla="*/ 119850 h 606510"/>
              <a:gd name="connsiteX50" fmla="*/ 312053 w 563443"/>
              <a:gd name="connsiteY50" fmla="*/ 36821 h 606510"/>
              <a:gd name="connsiteX51" fmla="*/ 312053 w 563443"/>
              <a:gd name="connsiteY51" fmla="*/ 0 h 606510"/>
              <a:gd name="connsiteX52" fmla="*/ 477449 w 563443"/>
              <a:gd name="connsiteY52" fmla="*/ 94536 h 606510"/>
              <a:gd name="connsiteX53" fmla="*/ 553509 w 563443"/>
              <a:gd name="connsiteY53" fmla="*/ 210428 h 606510"/>
              <a:gd name="connsiteX54" fmla="*/ 545212 w 563443"/>
              <a:gd name="connsiteY54" fmla="*/ 307358 h 606510"/>
              <a:gd name="connsiteX55" fmla="*/ 501327 w 563443"/>
              <a:gd name="connsiteY55" fmla="*/ 323190 h 606510"/>
              <a:gd name="connsiteX56" fmla="*/ 335931 w 563443"/>
              <a:gd name="connsiteY56" fmla="*/ 228654 h 606510"/>
              <a:gd name="connsiteX57" fmla="*/ 268168 w 563443"/>
              <a:gd name="connsiteY57" fmla="*/ 15833 h 606510"/>
              <a:gd name="connsiteX58" fmla="*/ 312053 w 563443"/>
              <a:gd name="connsiteY58" fmla="*/ 0 h 60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563443" h="606510">
                <a:moveTo>
                  <a:pt x="278514" y="197654"/>
                </a:moveTo>
                <a:cubicBezTo>
                  <a:pt x="290405" y="214314"/>
                  <a:pt x="303679" y="230422"/>
                  <a:pt x="318058" y="245609"/>
                </a:cubicBezTo>
                <a:cubicBezTo>
                  <a:pt x="318243" y="245793"/>
                  <a:pt x="318519" y="245977"/>
                  <a:pt x="318704" y="246161"/>
                </a:cubicBezTo>
                <a:lnTo>
                  <a:pt x="276762" y="267331"/>
                </a:lnTo>
                <a:lnTo>
                  <a:pt x="348201" y="350446"/>
                </a:lnTo>
                <a:lnTo>
                  <a:pt x="446463" y="361307"/>
                </a:lnTo>
                <a:cubicBezTo>
                  <a:pt x="463240" y="363148"/>
                  <a:pt x="476606" y="376034"/>
                  <a:pt x="478910" y="392694"/>
                </a:cubicBezTo>
                <a:lnTo>
                  <a:pt x="503522" y="564539"/>
                </a:lnTo>
                <a:cubicBezTo>
                  <a:pt x="506379" y="584604"/>
                  <a:pt x="492368" y="603289"/>
                  <a:pt x="472181" y="606142"/>
                </a:cubicBezTo>
                <a:cubicBezTo>
                  <a:pt x="470430" y="606418"/>
                  <a:pt x="468678" y="606510"/>
                  <a:pt x="466927" y="606510"/>
                </a:cubicBezTo>
                <a:cubicBezTo>
                  <a:pt x="448952" y="606510"/>
                  <a:pt x="433189" y="593256"/>
                  <a:pt x="430516" y="574939"/>
                </a:cubicBezTo>
                <a:lnTo>
                  <a:pt x="409960" y="431352"/>
                </a:lnTo>
                <a:lnTo>
                  <a:pt x="357695" y="425553"/>
                </a:lnTo>
                <a:lnTo>
                  <a:pt x="250031" y="520542"/>
                </a:lnTo>
                <a:cubicBezTo>
                  <a:pt x="243209" y="526617"/>
                  <a:pt x="234452" y="529838"/>
                  <a:pt x="225603" y="529838"/>
                </a:cubicBezTo>
                <a:cubicBezTo>
                  <a:pt x="222284" y="529838"/>
                  <a:pt x="218966" y="529378"/>
                  <a:pt x="215740" y="528458"/>
                </a:cubicBezTo>
                <a:lnTo>
                  <a:pt x="81435" y="491180"/>
                </a:lnTo>
                <a:cubicBezTo>
                  <a:pt x="61801" y="485750"/>
                  <a:pt x="50279" y="465500"/>
                  <a:pt x="55810" y="445895"/>
                </a:cubicBezTo>
                <a:cubicBezTo>
                  <a:pt x="61248" y="426290"/>
                  <a:pt x="81620" y="414876"/>
                  <a:pt x="101162" y="420307"/>
                </a:cubicBezTo>
                <a:lnTo>
                  <a:pt x="216201" y="452154"/>
                </a:lnTo>
                <a:lnTo>
                  <a:pt x="256944" y="416257"/>
                </a:lnTo>
                <a:lnTo>
                  <a:pt x="188178" y="336271"/>
                </a:lnTo>
                <a:lnTo>
                  <a:pt x="143840" y="377415"/>
                </a:lnTo>
                <a:cubicBezTo>
                  <a:pt x="139508" y="381373"/>
                  <a:pt x="134162" y="384042"/>
                  <a:pt x="128447" y="385146"/>
                </a:cubicBezTo>
                <a:lnTo>
                  <a:pt x="36268" y="401990"/>
                </a:lnTo>
                <a:cubicBezTo>
                  <a:pt x="34424" y="402358"/>
                  <a:pt x="32489" y="402450"/>
                  <a:pt x="30645" y="402450"/>
                </a:cubicBezTo>
                <a:cubicBezTo>
                  <a:pt x="16173" y="402450"/>
                  <a:pt x="3176" y="392142"/>
                  <a:pt x="503" y="377323"/>
                </a:cubicBezTo>
                <a:cubicBezTo>
                  <a:pt x="-2539" y="360663"/>
                  <a:pt x="8522" y="344647"/>
                  <a:pt x="25207" y="341610"/>
                </a:cubicBezTo>
                <a:lnTo>
                  <a:pt x="108536" y="326331"/>
                </a:lnTo>
                <a:lnTo>
                  <a:pt x="197673" y="244412"/>
                </a:lnTo>
                <a:cubicBezTo>
                  <a:pt x="206983" y="235852"/>
                  <a:pt x="217491" y="228581"/>
                  <a:pt x="228737" y="222874"/>
                </a:cubicBezTo>
                <a:close/>
                <a:moveTo>
                  <a:pt x="148987" y="132812"/>
                </a:moveTo>
                <a:cubicBezTo>
                  <a:pt x="162677" y="133859"/>
                  <a:pt x="175976" y="140117"/>
                  <a:pt x="185656" y="151344"/>
                </a:cubicBezTo>
                <a:cubicBezTo>
                  <a:pt x="204924" y="173706"/>
                  <a:pt x="202342" y="207573"/>
                  <a:pt x="179848" y="226806"/>
                </a:cubicBezTo>
                <a:cubicBezTo>
                  <a:pt x="157446" y="246132"/>
                  <a:pt x="123520" y="243555"/>
                  <a:pt x="104252" y="221101"/>
                </a:cubicBezTo>
                <a:cubicBezTo>
                  <a:pt x="84892" y="198646"/>
                  <a:pt x="87473" y="164872"/>
                  <a:pt x="109968" y="145546"/>
                </a:cubicBezTo>
                <a:cubicBezTo>
                  <a:pt x="121215" y="135929"/>
                  <a:pt x="135297" y="131765"/>
                  <a:pt x="148987" y="132812"/>
                </a:cubicBezTo>
                <a:close/>
                <a:moveTo>
                  <a:pt x="371926" y="99431"/>
                </a:moveTo>
                <a:cubicBezTo>
                  <a:pt x="379693" y="98177"/>
                  <a:pt x="387943" y="99880"/>
                  <a:pt x="394811" y="104848"/>
                </a:cubicBezTo>
                <a:cubicBezTo>
                  <a:pt x="408546" y="114784"/>
                  <a:pt x="411680" y="133921"/>
                  <a:pt x="401724" y="147721"/>
                </a:cubicBezTo>
                <a:lnTo>
                  <a:pt x="376743" y="182130"/>
                </a:lnTo>
                <a:cubicBezTo>
                  <a:pt x="360150" y="164190"/>
                  <a:pt x="347336" y="146985"/>
                  <a:pt x="337657" y="131345"/>
                </a:cubicBezTo>
                <a:lnTo>
                  <a:pt x="351946" y="111748"/>
                </a:lnTo>
                <a:cubicBezTo>
                  <a:pt x="356878" y="104894"/>
                  <a:pt x="364160" y="100684"/>
                  <a:pt x="371926" y="99431"/>
                </a:cubicBezTo>
                <a:close/>
                <a:moveTo>
                  <a:pt x="312053" y="36821"/>
                </a:moveTo>
                <a:cubicBezTo>
                  <a:pt x="303755" y="36821"/>
                  <a:pt x="297486" y="38754"/>
                  <a:pt x="293522" y="42528"/>
                </a:cubicBezTo>
                <a:cubicBezTo>
                  <a:pt x="275175" y="59925"/>
                  <a:pt x="292508" y="129516"/>
                  <a:pt x="362667" y="203340"/>
                </a:cubicBezTo>
                <a:cubicBezTo>
                  <a:pt x="432366" y="276613"/>
                  <a:pt x="501327" y="298060"/>
                  <a:pt x="519766" y="280663"/>
                </a:cubicBezTo>
                <a:cubicBezTo>
                  <a:pt x="529170" y="271734"/>
                  <a:pt x="528893" y="250194"/>
                  <a:pt x="518936" y="223039"/>
                </a:cubicBezTo>
                <a:cubicBezTo>
                  <a:pt x="506859" y="190085"/>
                  <a:pt x="482612" y="153449"/>
                  <a:pt x="450713" y="119850"/>
                </a:cubicBezTo>
                <a:cubicBezTo>
                  <a:pt x="396134" y="62503"/>
                  <a:pt x="341739" y="36821"/>
                  <a:pt x="312053" y="36821"/>
                </a:cubicBezTo>
                <a:close/>
                <a:moveTo>
                  <a:pt x="312053" y="0"/>
                </a:moveTo>
                <a:cubicBezTo>
                  <a:pt x="358611" y="0"/>
                  <a:pt x="422040" y="36268"/>
                  <a:pt x="477449" y="94536"/>
                </a:cubicBezTo>
                <a:cubicBezTo>
                  <a:pt x="512759" y="131725"/>
                  <a:pt x="539772" y="172871"/>
                  <a:pt x="553509" y="210428"/>
                </a:cubicBezTo>
                <a:cubicBezTo>
                  <a:pt x="569182" y="253048"/>
                  <a:pt x="566232" y="287475"/>
                  <a:pt x="545212" y="307358"/>
                </a:cubicBezTo>
                <a:cubicBezTo>
                  <a:pt x="534241" y="317667"/>
                  <a:pt x="519121" y="323190"/>
                  <a:pt x="501327" y="323190"/>
                </a:cubicBezTo>
                <a:cubicBezTo>
                  <a:pt x="454677" y="323190"/>
                  <a:pt x="391340" y="286922"/>
                  <a:pt x="335931" y="228654"/>
                </a:cubicBezTo>
                <a:cubicBezTo>
                  <a:pt x="256921" y="145532"/>
                  <a:pt x="227787" y="54034"/>
                  <a:pt x="268168" y="15833"/>
                </a:cubicBezTo>
                <a:cubicBezTo>
                  <a:pt x="279047" y="5523"/>
                  <a:pt x="294259" y="0"/>
                  <a:pt x="312053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7" name="Oval 10">
            <a:extLst>
              <a:ext uri="{FF2B5EF4-FFF2-40B4-BE49-F238E27FC236}">
                <a16:creationId xmlns:a16="http://schemas.microsoft.com/office/drawing/2014/main" xmlns="" id="{C85279B3-9AD9-4FBB-B4C0-507E8C23E085}"/>
              </a:ext>
            </a:extLst>
          </p:cNvPr>
          <p:cNvSpPr/>
          <p:nvPr/>
        </p:nvSpPr>
        <p:spPr>
          <a:xfrm>
            <a:off x="8986636" y="2270653"/>
            <a:ext cx="501174" cy="500417"/>
          </a:xfrm>
          <a:custGeom>
            <a:avLst/>
            <a:gdLst>
              <a:gd name="connsiteX0" fmla="*/ 303608 w 607145"/>
              <a:gd name="connsiteY0" fmla="*/ 131887 h 606228"/>
              <a:gd name="connsiteX1" fmla="*/ 344924 w 607145"/>
              <a:gd name="connsiteY1" fmla="*/ 173168 h 606228"/>
              <a:gd name="connsiteX2" fmla="*/ 303608 w 607145"/>
              <a:gd name="connsiteY2" fmla="*/ 214449 h 606228"/>
              <a:gd name="connsiteX3" fmla="*/ 262292 w 607145"/>
              <a:gd name="connsiteY3" fmla="*/ 173168 h 606228"/>
              <a:gd name="connsiteX4" fmla="*/ 303608 w 607145"/>
              <a:gd name="connsiteY4" fmla="*/ 131887 h 606228"/>
              <a:gd name="connsiteX5" fmla="*/ 389860 w 607145"/>
              <a:gd name="connsiteY5" fmla="*/ 87354 h 606228"/>
              <a:gd name="connsiteX6" fmla="*/ 373266 w 607145"/>
              <a:gd name="connsiteY6" fmla="*/ 103830 h 606228"/>
              <a:gd name="connsiteX7" fmla="*/ 379074 w 607145"/>
              <a:gd name="connsiteY7" fmla="*/ 116165 h 606228"/>
              <a:gd name="connsiteX8" fmla="*/ 390229 w 607145"/>
              <a:gd name="connsiteY8" fmla="*/ 114692 h 606228"/>
              <a:gd name="connsiteX9" fmla="*/ 397235 w 607145"/>
              <a:gd name="connsiteY9" fmla="*/ 118466 h 606228"/>
              <a:gd name="connsiteX10" fmla="*/ 406361 w 607145"/>
              <a:gd name="connsiteY10" fmla="*/ 103830 h 606228"/>
              <a:gd name="connsiteX11" fmla="*/ 389860 w 607145"/>
              <a:gd name="connsiteY11" fmla="*/ 87354 h 606228"/>
              <a:gd name="connsiteX12" fmla="*/ 217285 w 607145"/>
              <a:gd name="connsiteY12" fmla="*/ 87354 h 606228"/>
              <a:gd name="connsiteX13" fmla="*/ 200784 w 607145"/>
              <a:gd name="connsiteY13" fmla="*/ 103830 h 606228"/>
              <a:gd name="connsiteX14" fmla="*/ 211662 w 607145"/>
              <a:gd name="connsiteY14" fmla="*/ 119202 h 606228"/>
              <a:gd name="connsiteX15" fmla="*/ 216917 w 607145"/>
              <a:gd name="connsiteY15" fmla="*/ 116809 h 606228"/>
              <a:gd name="connsiteX16" fmla="*/ 226135 w 607145"/>
              <a:gd name="connsiteY16" fmla="*/ 117453 h 606228"/>
              <a:gd name="connsiteX17" fmla="*/ 233879 w 607145"/>
              <a:gd name="connsiteY17" fmla="*/ 103830 h 606228"/>
              <a:gd name="connsiteX18" fmla="*/ 217285 w 607145"/>
              <a:gd name="connsiteY18" fmla="*/ 87354 h 606228"/>
              <a:gd name="connsiteX19" fmla="*/ 230284 w 607145"/>
              <a:gd name="connsiteY19" fmla="*/ 39949 h 606228"/>
              <a:gd name="connsiteX20" fmla="*/ 230284 w 607145"/>
              <a:gd name="connsiteY20" fmla="*/ 63789 h 606228"/>
              <a:gd name="connsiteX21" fmla="*/ 259784 w 607145"/>
              <a:gd name="connsiteY21" fmla="*/ 103830 h 606228"/>
              <a:gd name="connsiteX22" fmla="*/ 240056 w 607145"/>
              <a:gd name="connsiteY22" fmla="*/ 139453 h 606228"/>
              <a:gd name="connsiteX23" fmla="*/ 253146 w 607145"/>
              <a:gd name="connsiteY23" fmla="*/ 194221 h 606228"/>
              <a:gd name="connsiteX24" fmla="*/ 279143 w 607145"/>
              <a:gd name="connsiteY24" fmla="*/ 232237 h 606228"/>
              <a:gd name="connsiteX25" fmla="*/ 292695 w 607145"/>
              <a:gd name="connsiteY25" fmla="*/ 229108 h 606228"/>
              <a:gd name="connsiteX26" fmla="*/ 314451 w 607145"/>
              <a:gd name="connsiteY26" fmla="*/ 229108 h 606228"/>
              <a:gd name="connsiteX27" fmla="*/ 326988 w 607145"/>
              <a:gd name="connsiteY27" fmla="*/ 231685 h 606228"/>
              <a:gd name="connsiteX28" fmla="*/ 353999 w 607145"/>
              <a:gd name="connsiteY28" fmla="*/ 192104 h 606228"/>
              <a:gd name="connsiteX29" fmla="*/ 366629 w 607145"/>
              <a:gd name="connsiteY29" fmla="*/ 139269 h 606228"/>
              <a:gd name="connsiteX30" fmla="*/ 347454 w 607145"/>
              <a:gd name="connsiteY30" fmla="*/ 103830 h 606228"/>
              <a:gd name="connsiteX31" fmla="*/ 376861 w 607145"/>
              <a:gd name="connsiteY31" fmla="*/ 63789 h 606228"/>
              <a:gd name="connsiteX32" fmla="*/ 376861 w 607145"/>
              <a:gd name="connsiteY32" fmla="*/ 39949 h 606228"/>
              <a:gd name="connsiteX33" fmla="*/ 89145 w 607145"/>
              <a:gd name="connsiteY33" fmla="*/ 0 h 606228"/>
              <a:gd name="connsiteX34" fmla="*/ 518092 w 607145"/>
              <a:gd name="connsiteY34" fmla="*/ 0 h 606228"/>
              <a:gd name="connsiteX35" fmla="*/ 607145 w 607145"/>
              <a:gd name="connsiteY35" fmla="*/ 89011 h 606228"/>
              <a:gd name="connsiteX36" fmla="*/ 607145 w 607145"/>
              <a:gd name="connsiteY36" fmla="*/ 586254 h 606228"/>
              <a:gd name="connsiteX37" fmla="*/ 587141 w 607145"/>
              <a:gd name="connsiteY37" fmla="*/ 606228 h 606228"/>
              <a:gd name="connsiteX38" fmla="*/ 567228 w 607145"/>
              <a:gd name="connsiteY38" fmla="*/ 586254 h 606228"/>
              <a:gd name="connsiteX39" fmla="*/ 567228 w 607145"/>
              <a:gd name="connsiteY39" fmla="*/ 89011 h 606228"/>
              <a:gd name="connsiteX40" fmla="*/ 518092 w 607145"/>
              <a:gd name="connsiteY40" fmla="*/ 39949 h 606228"/>
              <a:gd name="connsiteX41" fmla="*/ 402766 w 607145"/>
              <a:gd name="connsiteY41" fmla="*/ 39949 h 606228"/>
              <a:gd name="connsiteX42" fmla="*/ 402766 w 607145"/>
              <a:gd name="connsiteY42" fmla="*/ 63789 h 606228"/>
              <a:gd name="connsiteX43" fmla="*/ 432266 w 607145"/>
              <a:gd name="connsiteY43" fmla="*/ 103830 h 606228"/>
              <a:gd name="connsiteX44" fmla="*/ 400830 w 607145"/>
              <a:gd name="connsiteY44" fmla="*/ 144608 h 606228"/>
              <a:gd name="connsiteX45" fmla="*/ 386818 w 607145"/>
              <a:gd name="connsiteY45" fmla="*/ 203242 h 606228"/>
              <a:gd name="connsiteX46" fmla="*/ 384329 w 607145"/>
              <a:gd name="connsiteY46" fmla="*/ 208949 h 606228"/>
              <a:gd name="connsiteX47" fmla="*/ 346716 w 607145"/>
              <a:gd name="connsiteY47" fmla="*/ 263902 h 606228"/>
              <a:gd name="connsiteX48" fmla="*/ 346716 w 607145"/>
              <a:gd name="connsiteY48" fmla="*/ 366996 h 606228"/>
              <a:gd name="connsiteX49" fmla="*/ 366721 w 607145"/>
              <a:gd name="connsiteY49" fmla="*/ 402066 h 606228"/>
              <a:gd name="connsiteX50" fmla="*/ 367919 w 607145"/>
              <a:gd name="connsiteY50" fmla="*/ 416517 h 606228"/>
              <a:gd name="connsiteX51" fmla="*/ 337037 w 607145"/>
              <a:gd name="connsiteY51" fmla="*/ 501017 h 606228"/>
              <a:gd name="connsiteX52" fmla="*/ 314912 w 607145"/>
              <a:gd name="connsiteY52" fmla="*/ 511327 h 606228"/>
              <a:gd name="connsiteX53" fmla="*/ 304587 w 607145"/>
              <a:gd name="connsiteY53" fmla="*/ 489235 h 606228"/>
              <a:gd name="connsiteX54" fmla="*/ 332796 w 607145"/>
              <a:gd name="connsiteY54" fmla="*/ 412191 h 606228"/>
              <a:gd name="connsiteX55" fmla="*/ 324776 w 607145"/>
              <a:gd name="connsiteY55" fmla="*/ 398016 h 606228"/>
              <a:gd name="connsiteX56" fmla="*/ 288638 w 607145"/>
              <a:gd name="connsiteY56" fmla="*/ 398016 h 606228"/>
              <a:gd name="connsiteX57" fmla="*/ 279696 w 607145"/>
              <a:gd name="connsiteY57" fmla="*/ 424433 h 606228"/>
              <a:gd name="connsiteX58" fmla="*/ 286334 w 607145"/>
              <a:gd name="connsiteY58" fmla="*/ 511327 h 606228"/>
              <a:gd name="connsiteX59" fmla="*/ 270385 w 607145"/>
              <a:gd name="connsiteY59" fmla="*/ 529828 h 606228"/>
              <a:gd name="connsiteX60" fmla="*/ 269095 w 607145"/>
              <a:gd name="connsiteY60" fmla="*/ 529920 h 606228"/>
              <a:gd name="connsiteX61" fmla="*/ 251856 w 607145"/>
              <a:gd name="connsiteY61" fmla="*/ 513904 h 606228"/>
              <a:gd name="connsiteX62" fmla="*/ 245034 w 607145"/>
              <a:gd name="connsiteY62" fmla="*/ 423513 h 606228"/>
              <a:gd name="connsiteX63" fmla="*/ 245863 w 607145"/>
              <a:gd name="connsiteY63" fmla="*/ 416701 h 606228"/>
              <a:gd name="connsiteX64" fmla="*/ 260429 w 607145"/>
              <a:gd name="connsiteY64" fmla="*/ 373807 h 606228"/>
              <a:gd name="connsiteX65" fmla="*/ 260429 w 607145"/>
              <a:gd name="connsiteY65" fmla="*/ 265927 h 606228"/>
              <a:gd name="connsiteX66" fmla="*/ 222817 w 607145"/>
              <a:gd name="connsiteY66" fmla="*/ 211066 h 606228"/>
              <a:gd name="connsiteX67" fmla="*/ 220328 w 607145"/>
              <a:gd name="connsiteY67" fmla="*/ 205267 h 606228"/>
              <a:gd name="connsiteX68" fmla="*/ 205762 w 607145"/>
              <a:gd name="connsiteY68" fmla="*/ 144424 h 606228"/>
              <a:gd name="connsiteX69" fmla="*/ 174879 w 607145"/>
              <a:gd name="connsiteY69" fmla="*/ 103830 h 606228"/>
              <a:gd name="connsiteX70" fmla="*/ 204379 w 607145"/>
              <a:gd name="connsiteY70" fmla="*/ 63789 h 606228"/>
              <a:gd name="connsiteX71" fmla="*/ 204379 w 607145"/>
              <a:gd name="connsiteY71" fmla="*/ 39949 h 606228"/>
              <a:gd name="connsiteX72" fmla="*/ 89145 w 607145"/>
              <a:gd name="connsiteY72" fmla="*/ 39949 h 606228"/>
              <a:gd name="connsiteX73" fmla="*/ 40009 w 607145"/>
              <a:gd name="connsiteY73" fmla="*/ 89011 h 606228"/>
              <a:gd name="connsiteX74" fmla="*/ 40009 w 607145"/>
              <a:gd name="connsiteY74" fmla="*/ 586254 h 606228"/>
              <a:gd name="connsiteX75" fmla="*/ 20005 w 607145"/>
              <a:gd name="connsiteY75" fmla="*/ 606228 h 606228"/>
              <a:gd name="connsiteX76" fmla="*/ 0 w 607145"/>
              <a:gd name="connsiteY76" fmla="*/ 586254 h 606228"/>
              <a:gd name="connsiteX77" fmla="*/ 0 w 607145"/>
              <a:gd name="connsiteY77" fmla="*/ 89011 h 606228"/>
              <a:gd name="connsiteX78" fmla="*/ 89145 w 607145"/>
              <a:gd name="connsiteY78" fmla="*/ 0 h 606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7145" h="606228">
                <a:moveTo>
                  <a:pt x="303608" y="131887"/>
                </a:moveTo>
                <a:cubicBezTo>
                  <a:pt x="326426" y="131887"/>
                  <a:pt x="344924" y="150369"/>
                  <a:pt x="344924" y="173168"/>
                </a:cubicBezTo>
                <a:cubicBezTo>
                  <a:pt x="344924" y="195967"/>
                  <a:pt x="326426" y="214449"/>
                  <a:pt x="303608" y="214449"/>
                </a:cubicBezTo>
                <a:cubicBezTo>
                  <a:pt x="280790" y="214449"/>
                  <a:pt x="262292" y="195967"/>
                  <a:pt x="262292" y="173168"/>
                </a:cubicBezTo>
                <a:cubicBezTo>
                  <a:pt x="262292" y="150369"/>
                  <a:pt x="280790" y="131887"/>
                  <a:pt x="303608" y="131887"/>
                </a:cubicBezTo>
                <a:close/>
                <a:moveTo>
                  <a:pt x="389860" y="87354"/>
                </a:moveTo>
                <a:cubicBezTo>
                  <a:pt x="380733" y="87354"/>
                  <a:pt x="373266" y="94718"/>
                  <a:pt x="373266" y="103830"/>
                </a:cubicBezTo>
                <a:cubicBezTo>
                  <a:pt x="373266" y="108801"/>
                  <a:pt x="375571" y="113127"/>
                  <a:pt x="379074" y="116165"/>
                </a:cubicBezTo>
                <a:cubicBezTo>
                  <a:pt x="382485" y="114600"/>
                  <a:pt x="386265" y="113864"/>
                  <a:pt x="390229" y="114692"/>
                </a:cubicBezTo>
                <a:cubicBezTo>
                  <a:pt x="392994" y="115336"/>
                  <a:pt x="395207" y="116717"/>
                  <a:pt x="397235" y="118466"/>
                </a:cubicBezTo>
                <a:cubicBezTo>
                  <a:pt x="402582" y="115705"/>
                  <a:pt x="406361" y="110274"/>
                  <a:pt x="406361" y="103830"/>
                </a:cubicBezTo>
                <a:cubicBezTo>
                  <a:pt x="406361" y="94718"/>
                  <a:pt x="398986" y="87354"/>
                  <a:pt x="389860" y="87354"/>
                </a:cubicBezTo>
                <a:close/>
                <a:moveTo>
                  <a:pt x="217285" y="87354"/>
                </a:moveTo>
                <a:cubicBezTo>
                  <a:pt x="208159" y="87354"/>
                  <a:pt x="200784" y="94718"/>
                  <a:pt x="200784" y="103830"/>
                </a:cubicBezTo>
                <a:cubicBezTo>
                  <a:pt x="200784" y="111010"/>
                  <a:pt x="205301" y="116901"/>
                  <a:pt x="211662" y="119202"/>
                </a:cubicBezTo>
                <a:cubicBezTo>
                  <a:pt x="213229" y="118190"/>
                  <a:pt x="214981" y="117269"/>
                  <a:pt x="216917" y="116809"/>
                </a:cubicBezTo>
                <a:cubicBezTo>
                  <a:pt x="220143" y="116073"/>
                  <a:pt x="223278" y="116533"/>
                  <a:pt x="226135" y="117453"/>
                </a:cubicBezTo>
                <a:cubicBezTo>
                  <a:pt x="230653" y="114508"/>
                  <a:pt x="233879" y="109629"/>
                  <a:pt x="233879" y="103830"/>
                </a:cubicBezTo>
                <a:cubicBezTo>
                  <a:pt x="233879" y="94718"/>
                  <a:pt x="226412" y="87354"/>
                  <a:pt x="217285" y="87354"/>
                </a:cubicBezTo>
                <a:close/>
                <a:moveTo>
                  <a:pt x="230284" y="39949"/>
                </a:moveTo>
                <a:lnTo>
                  <a:pt x="230284" y="63789"/>
                </a:lnTo>
                <a:cubicBezTo>
                  <a:pt x="247246" y="69220"/>
                  <a:pt x="259784" y="85053"/>
                  <a:pt x="259784" y="103830"/>
                </a:cubicBezTo>
                <a:cubicBezTo>
                  <a:pt x="259784" y="118834"/>
                  <a:pt x="251856" y="131997"/>
                  <a:pt x="240056" y="139453"/>
                </a:cubicBezTo>
                <a:lnTo>
                  <a:pt x="253146" y="194221"/>
                </a:lnTo>
                <a:lnTo>
                  <a:pt x="279143" y="232237"/>
                </a:lnTo>
                <a:cubicBezTo>
                  <a:pt x="283291" y="230304"/>
                  <a:pt x="287809" y="229108"/>
                  <a:pt x="292695" y="229108"/>
                </a:cubicBezTo>
                <a:lnTo>
                  <a:pt x="314451" y="229108"/>
                </a:lnTo>
                <a:cubicBezTo>
                  <a:pt x="318876" y="229108"/>
                  <a:pt x="323116" y="230028"/>
                  <a:pt x="326988" y="231685"/>
                </a:cubicBezTo>
                <a:lnTo>
                  <a:pt x="353999" y="192104"/>
                </a:lnTo>
                <a:lnTo>
                  <a:pt x="366629" y="139269"/>
                </a:lnTo>
                <a:cubicBezTo>
                  <a:pt x="355105" y="131721"/>
                  <a:pt x="347454" y="118650"/>
                  <a:pt x="347454" y="103830"/>
                </a:cubicBezTo>
                <a:cubicBezTo>
                  <a:pt x="347454" y="85053"/>
                  <a:pt x="359899" y="69220"/>
                  <a:pt x="376861" y="63789"/>
                </a:cubicBezTo>
                <a:lnTo>
                  <a:pt x="376861" y="39949"/>
                </a:lnTo>
                <a:close/>
                <a:moveTo>
                  <a:pt x="89145" y="0"/>
                </a:moveTo>
                <a:lnTo>
                  <a:pt x="518092" y="0"/>
                </a:lnTo>
                <a:cubicBezTo>
                  <a:pt x="567228" y="0"/>
                  <a:pt x="607145" y="39949"/>
                  <a:pt x="607145" y="89011"/>
                </a:cubicBezTo>
                <a:lnTo>
                  <a:pt x="607145" y="586254"/>
                </a:lnTo>
                <a:cubicBezTo>
                  <a:pt x="607145" y="597300"/>
                  <a:pt x="598203" y="606228"/>
                  <a:pt x="587141" y="606228"/>
                </a:cubicBezTo>
                <a:cubicBezTo>
                  <a:pt x="576170" y="606228"/>
                  <a:pt x="567228" y="597300"/>
                  <a:pt x="567228" y="586254"/>
                </a:cubicBezTo>
                <a:lnTo>
                  <a:pt x="567228" y="89011"/>
                </a:lnTo>
                <a:cubicBezTo>
                  <a:pt x="567228" y="61949"/>
                  <a:pt x="545195" y="39949"/>
                  <a:pt x="518092" y="39949"/>
                </a:cubicBezTo>
                <a:lnTo>
                  <a:pt x="402766" y="39949"/>
                </a:lnTo>
                <a:lnTo>
                  <a:pt x="402766" y="63789"/>
                </a:lnTo>
                <a:cubicBezTo>
                  <a:pt x="419821" y="69220"/>
                  <a:pt x="432266" y="85053"/>
                  <a:pt x="432266" y="103830"/>
                </a:cubicBezTo>
                <a:cubicBezTo>
                  <a:pt x="432266" y="123437"/>
                  <a:pt x="418899" y="139729"/>
                  <a:pt x="400830" y="144608"/>
                </a:cubicBezTo>
                <a:lnTo>
                  <a:pt x="386818" y="203242"/>
                </a:lnTo>
                <a:cubicBezTo>
                  <a:pt x="386357" y="205267"/>
                  <a:pt x="385527" y="207200"/>
                  <a:pt x="384329" y="208949"/>
                </a:cubicBezTo>
                <a:lnTo>
                  <a:pt x="346716" y="263902"/>
                </a:lnTo>
                <a:lnTo>
                  <a:pt x="346716" y="366996"/>
                </a:lnTo>
                <a:lnTo>
                  <a:pt x="366721" y="402066"/>
                </a:lnTo>
                <a:cubicBezTo>
                  <a:pt x="369210" y="406484"/>
                  <a:pt x="369671" y="411731"/>
                  <a:pt x="367919" y="416517"/>
                </a:cubicBezTo>
                <a:lnTo>
                  <a:pt x="337037" y="501017"/>
                </a:lnTo>
                <a:cubicBezTo>
                  <a:pt x="333718" y="510038"/>
                  <a:pt x="323762" y="514548"/>
                  <a:pt x="314912" y="511327"/>
                </a:cubicBezTo>
                <a:cubicBezTo>
                  <a:pt x="305970" y="508105"/>
                  <a:pt x="301360" y="498164"/>
                  <a:pt x="304587" y="489235"/>
                </a:cubicBezTo>
                <a:lnTo>
                  <a:pt x="332796" y="412191"/>
                </a:lnTo>
                <a:lnTo>
                  <a:pt x="324776" y="398016"/>
                </a:lnTo>
                <a:lnTo>
                  <a:pt x="288638" y="398016"/>
                </a:lnTo>
                <a:lnTo>
                  <a:pt x="279696" y="424433"/>
                </a:lnTo>
                <a:lnTo>
                  <a:pt x="286334" y="511327"/>
                </a:lnTo>
                <a:cubicBezTo>
                  <a:pt x="286979" y="520808"/>
                  <a:pt x="279881" y="529092"/>
                  <a:pt x="270385" y="529828"/>
                </a:cubicBezTo>
                <a:cubicBezTo>
                  <a:pt x="269924" y="529828"/>
                  <a:pt x="269463" y="529920"/>
                  <a:pt x="269095" y="529920"/>
                </a:cubicBezTo>
                <a:cubicBezTo>
                  <a:pt x="260152" y="529920"/>
                  <a:pt x="252593" y="523017"/>
                  <a:pt x="251856" y="513904"/>
                </a:cubicBezTo>
                <a:lnTo>
                  <a:pt x="245034" y="423513"/>
                </a:lnTo>
                <a:cubicBezTo>
                  <a:pt x="244849" y="421212"/>
                  <a:pt x="245126" y="418911"/>
                  <a:pt x="245863" y="416701"/>
                </a:cubicBezTo>
                <a:lnTo>
                  <a:pt x="260429" y="373807"/>
                </a:lnTo>
                <a:lnTo>
                  <a:pt x="260429" y="265927"/>
                </a:lnTo>
                <a:lnTo>
                  <a:pt x="222817" y="211066"/>
                </a:lnTo>
                <a:cubicBezTo>
                  <a:pt x="221618" y="209317"/>
                  <a:pt x="220789" y="207384"/>
                  <a:pt x="220328" y="205267"/>
                </a:cubicBezTo>
                <a:lnTo>
                  <a:pt x="205762" y="144424"/>
                </a:lnTo>
                <a:cubicBezTo>
                  <a:pt x="188062" y="139361"/>
                  <a:pt x="174879" y="123252"/>
                  <a:pt x="174879" y="103830"/>
                </a:cubicBezTo>
                <a:cubicBezTo>
                  <a:pt x="174879" y="85053"/>
                  <a:pt x="187325" y="69220"/>
                  <a:pt x="204379" y="63789"/>
                </a:cubicBezTo>
                <a:lnTo>
                  <a:pt x="204379" y="39949"/>
                </a:lnTo>
                <a:lnTo>
                  <a:pt x="89145" y="39949"/>
                </a:lnTo>
                <a:cubicBezTo>
                  <a:pt x="62042" y="39949"/>
                  <a:pt x="40009" y="61949"/>
                  <a:pt x="40009" y="89011"/>
                </a:cubicBezTo>
                <a:lnTo>
                  <a:pt x="40009" y="586254"/>
                </a:lnTo>
                <a:cubicBezTo>
                  <a:pt x="40009" y="597300"/>
                  <a:pt x="31067" y="606228"/>
                  <a:pt x="20005" y="606228"/>
                </a:cubicBezTo>
                <a:cubicBezTo>
                  <a:pt x="8942" y="606228"/>
                  <a:pt x="0" y="597300"/>
                  <a:pt x="0" y="586254"/>
                </a:cubicBezTo>
                <a:lnTo>
                  <a:pt x="0" y="89011"/>
                </a:lnTo>
                <a:cubicBezTo>
                  <a:pt x="0" y="39949"/>
                  <a:pt x="40009" y="0"/>
                  <a:pt x="89145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8" name="Oval 10">
            <a:extLst>
              <a:ext uri="{FF2B5EF4-FFF2-40B4-BE49-F238E27FC236}">
                <a16:creationId xmlns:a16="http://schemas.microsoft.com/office/drawing/2014/main" xmlns="" id="{75C852C7-EECC-4524-83D6-22419A0E0C8C}"/>
              </a:ext>
            </a:extLst>
          </p:cNvPr>
          <p:cNvSpPr/>
          <p:nvPr/>
        </p:nvSpPr>
        <p:spPr>
          <a:xfrm>
            <a:off x="9987008" y="2280735"/>
            <a:ext cx="501174" cy="480254"/>
          </a:xfrm>
          <a:custGeom>
            <a:avLst/>
            <a:gdLst>
              <a:gd name="connsiteX0" fmla="*/ 578743 w 606640"/>
              <a:gd name="connsiteY0" fmla="*/ 333422 h 581318"/>
              <a:gd name="connsiteX1" fmla="*/ 570571 w 606640"/>
              <a:gd name="connsiteY1" fmla="*/ 378106 h 581318"/>
              <a:gd name="connsiteX2" fmla="*/ 543548 w 606640"/>
              <a:gd name="connsiteY2" fmla="*/ 449861 h 581318"/>
              <a:gd name="connsiteX3" fmla="*/ 599822 w 606640"/>
              <a:gd name="connsiteY3" fmla="*/ 525787 h 581318"/>
              <a:gd name="connsiteX4" fmla="*/ 592486 w 606640"/>
              <a:gd name="connsiteY4" fmla="*/ 574458 h 581318"/>
              <a:gd name="connsiteX5" fmla="*/ 571778 w 606640"/>
              <a:gd name="connsiteY5" fmla="*/ 581318 h 581318"/>
              <a:gd name="connsiteX6" fmla="*/ 543734 w 606640"/>
              <a:gd name="connsiteY6" fmla="*/ 567227 h 581318"/>
              <a:gd name="connsiteX7" fmla="*/ 476131 w 606640"/>
              <a:gd name="connsiteY7" fmla="*/ 476004 h 581318"/>
              <a:gd name="connsiteX8" fmla="*/ 471581 w 606640"/>
              <a:gd name="connsiteY8" fmla="*/ 443001 h 581318"/>
              <a:gd name="connsiteX9" fmla="*/ 474460 w 606640"/>
              <a:gd name="connsiteY9" fmla="*/ 435399 h 581318"/>
              <a:gd name="connsiteX10" fmla="*/ 448737 w 606640"/>
              <a:gd name="connsiteY10" fmla="*/ 451251 h 581318"/>
              <a:gd name="connsiteX11" fmla="*/ 457095 w 606640"/>
              <a:gd name="connsiteY11" fmla="*/ 543401 h 581318"/>
              <a:gd name="connsiteX12" fmla="*/ 425522 w 606640"/>
              <a:gd name="connsiteY12" fmla="*/ 581133 h 581318"/>
              <a:gd name="connsiteX13" fmla="*/ 422365 w 606640"/>
              <a:gd name="connsiteY13" fmla="*/ 581318 h 581318"/>
              <a:gd name="connsiteX14" fmla="*/ 387728 w 606640"/>
              <a:gd name="connsiteY14" fmla="*/ 549613 h 581318"/>
              <a:gd name="connsiteX15" fmla="*/ 377327 w 606640"/>
              <a:gd name="connsiteY15" fmla="*/ 436048 h 581318"/>
              <a:gd name="connsiteX16" fmla="*/ 393764 w 606640"/>
              <a:gd name="connsiteY16" fmla="*/ 403322 h 581318"/>
              <a:gd name="connsiteX17" fmla="*/ 462945 w 606640"/>
              <a:gd name="connsiteY17" fmla="*/ 360678 h 581318"/>
              <a:gd name="connsiteX18" fmla="*/ 460623 w 606640"/>
              <a:gd name="connsiteY18" fmla="*/ 354466 h 581318"/>
              <a:gd name="connsiteX19" fmla="*/ 468702 w 606640"/>
              <a:gd name="connsiteY19" fmla="*/ 355208 h 581318"/>
              <a:gd name="connsiteX20" fmla="*/ 476874 w 606640"/>
              <a:gd name="connsiteY20" fmla="*/ 354466 h 581318"/>
              <a:gd name="connsiteX21" fmla="*/ 563513 w 606640"/>
              <a:gd name="connsiteY21" fmla="*/ 338335 h 581318"/>
              <a:gd name="connsiteX22" fmla="*/ 578743 w 606640"/>
              <a:gd name="connsiteY22" fmla="*/ 333422 h 581318"/>
              <a:gd name="connsiteX23" fmla="*/ 27850 w 606640"/>
              <a:gd name="connsiteY23" fmla="*/ 333422 h 581318"/>
              <a:gd name="connsiteX24" fmla="*/ 43080 w 606640"/>
              <a:gd name="connsiteY24" fmla="*/ 338335 h 581318"/>
              <a:gd name="connsiteX25" fmla="*/ 129719 w 606640"/>
              <a:gd name="connsiteY25" fmla="*/ 354466 h 581318"/>
              <a:gd name="connsiteX26" fmla="*/ 137891 w 606640"/>
              <a:gd name="connsiteY26" fmla="*/ 355208 h 581318"/>
              <a:gd name="connsiteX27" fmla="*/ 145970 w 606640"/>
              <a:gd name="connsiteY27" fmla="*/ 354466 h 581318"/>
              <a:gd name="connsiteX28" fmla="*/ 143648 w 606640"/>
              <a:gd name="connsiteY28" fmla="*/ 360678 h 581318"/>
              <a:gd name="connsiteX29" fmla="*/ 212829 w 606640"/>
              <a:gd name="connsiteY29" fmla="*/ 403322 h 581318"/>
              <a:gd name="connsiteX30" fmla="*/ 229266 w 606640"/>
              <a:gd name="connsiteY30" fmla="*/ 436048 h 581318"/>
              <a:gd name="connsiteX31" fmla="*/ 218958 w 606640"/>
              <a:gd name="connsiteY31" fmla="*/ 549613 h 581318"/>
              <a:gd name="connsiteX32" fmla="*/ 184228 w 606640"/>
              <a:gd name="connsiteY32" fmla="*/ 581318 h 581318"/>
              <a:gd name="connsiteX33" fmla="*/ 181071 w 606640"/>
              <a:gd name="connsiteY33" fmla="*/ 581133 h 581318"/>
              <a:gd name="connsiteX34" fmla="*/ 149498 w 606640"/>
              <a:gd name="connsiteY34" fmla="*/ 543401 h 581318"/>
              <a:gd name="connsiteX35" fmla="*/ 157856 w 606640"/>
              <a:gd name="connsiteY35" fmla="*/ 451251 h 581318"/>
              <a:gd name="connsiteX36" fmla="*/ 132133 w 606640"/>
              <a:gd name="connsiteY36" fmla="*/ 435399 h 581318"/>
              <a:gd name="connsiteX37" fmla="*/ 135012 w 606640"/>
              <a:gd name="connsiteY37" fmla="*/ 443001 h 581318"/>
              <a:gd name="connsiteX38" fmla="*/ 130462 w 606640"/>
              <a:gd name="connsiteY38" fmla="*/ 476004 h 581318"/>
              <a:gd name="connsiteX39" fmla="*/ 62859 w 606640"/>
              <a:gd name="connsiteY39" fmla="*/ 567227 h 581318"/>
              <a:gd name="connsiteX40" fmla="*/ 34815 w 606640"/>
              <a:gd name="connsiteY40" fmla="*/ 581318 h 581318"/>
              <a:gd name="connsiteX41" fmla="*/ 14107 w 606640"/>
              <a:gd name="connsiteY41" fmla="*/ 574458 h 581318"/>
              <a:gd name="connsiteX42" fmla="*/ 6864 w 606640"/>
              <a:gd name="connsiteY42" fmla="*/ 525787 h 581318"/>
              <a:gd name="connsiteX43" fmla="*/ 63045 w 606640"/>
              <a:gd name="connsiteY43" fmla="*/ 449861 h 581318"/>
              <a:gd name="connsiteX44" fmla="*/ 36022 w 606640"/>
              <a:gd name="connsiteY44" fmla="*/ 378106 h 581318"/>
              <a:gd name="connsiteX45" fmla="*/ 27850 w 606640"/>
              <a:gd name="connsiteY45" fmla="*/ 333422 h 581318"/>
              <a:gd name="connsiteX46" fmla="*/ 414391 w 606640"/>
              <a:gd name="connsiteY46" fmla="*/ 284480 h 581318"/>
              <a:gd name="connsiteX47" fmla="*/ 414391 w 606640"/>
              <a:gd name="connsiteY47" fmla="*/ 336396 h 581318"/>
              <a:gd name="connsiteX48" fmla="*/ 438996 w 606640"/>
              <a:gd name="connsiteY48" fmla="*/ 311829 h 581318"/>
              <a:gd name="connsiteX49" fmla="*/ 438996 w 606640"/>
              <a:gd name="connsiteY49" fmla="*/ 308955 h 581318"/>
              <a:gd name="connsiteX50" fmla="*/ 192201 w 606640"/>
              <a:gd name="connsiteY50" fmla="*/ 284480 h 581318"/>
              <a:gd name="connsiteX51" fmla="*/ 167689 w 606640"/>
              <a:gd name="connsiteY51" fmla="*/ 308955 h 581318"/>
              <a:gd name="connsiteX52" fmla="*/ 167596 w 606640"/>
              <a:gd name="connsiteY52" fmla="*/ 311829 h 581318"/>
              <a:gd name="connsiteX53" fmla="*/ 192201 w 606640"/>
              <a:gd name="connsiteY53" fmla="*/ 336396 h 581318"/>
              <a:gd name="connsiteX54" fmla="*/ 141320 w 606640"/>
              <a:gd name="connsiteY54" fmla="*/ 142824 h 581318"/>
              <a:gd name="connsiteX55" fmla="*/ 158311 w 606640"/>
              <a:gd name="connsiteY55" fmla="*/ 146069 h 581318"/>
              <a:gd name="connsiteX56" fmla="*/ 194058 w 606640"/>
              <a:gd name="connsiteY56" fmla="*/ 222459 h 581318"/>
              <a:gd name="connsiteX57" fmla="*/ 175674 w 606640"/>
              <a:gd name="connsiteY57" fmla="*/ 272799 h 581318"/>
              <a:gd name="connsiteX58" fmla="*/ 195080 w 606640"/>
              <a:gd name="connsiteY58" fmla="*/ 253423 h 581318"/>
              <a:gd name="connsiteX59" fmla="*/ 205943 w 606640"/>
              <a:gd name="connsiteY59" fmla="*/ 251291 h 581318"/>
              <a:gd name="connsiteX60" fmla="*/ 212071 w 606640"/>
              <a:gd name="connsiteY60" fmla="*/ 260469 h 581318"/>
              <a:gd name="connsiteX61" fmla="*/ 212071 w 606640"/>
              <a:gd name="connsiteY61" fmla="*/ 300519 h 581318"/>
              <a:gd name="connsiteX62" fmla="*/ 394521 w 606640"/>
              <a:gd name="connsiteY62" fmla="*/ 300519 h 581318"/>
              <a:gd name="connsiteX63" fmla="*/ 394521 w 606640"/>
              <a:gd name="connsiteY63" fmla="*/ 260469 h 581318"/>
              <a:gd name="connsiteX64" fmla="*/ 400649 w 606640"/>
              <a:gd name="connsiteY64" fmla="*/ 251291 h 581318"/>
              <a:gd name="connsiteX65" fmla="*/ 411512 w 606640"/>
              <a:gd name="connsiteY65" fmla="*/ 253423 h 581318"/>
              <a:gd name="connsiteX66" fmla="*/ 430918 w 606640"/>
              <a:gd name="connsiteY66" fmla="*/ 272799 h 581318"/>
              <a:gd name="connsiteX67" fmla="*/ 412534 w 606640"/>
              <a:gd name="connsiteY67" fmla="*/ 222459 h 581318"/>
              <a:gd name="connsiteX68" fmla="*/ 448281 w 606640"/>
              <a:gd name="connsiteY68" fmla="*/ 146069 h 581318"/>
              <a:gd name="connsiteX69" fmla="*/ 465272 w 606640"/>
              <a:gd name="connsiteY69" fmla="*/ 142824 h 581318"/>
              <a:gd name="connsiteX70" fmla="*/ 453295 w 606640"/>
              <a:gd name="connsiteY70" fmla="*/ 151075 h 581318"/>
              <a:gd name="connsiteX71" fmla="*/ 453109 w 606640"/>
              <a:gd name="connsiteY71" fmla="*/ 214301 h 581318"/>
              <a:gd name="connsiteX72" fmla="*/ 497956 w 606640"/>
              <a:gd name="connsiteY72" fmla="*/ 259449 h 581318"/>
              <a:gd name="connsiteX73" fmla="*/ 460537 w 606640"/>
              <a:gd name="connsiteY73" fmla="*/ 266402 h 581318"/>
              <a:gd name="connsiteX74" fmla="*/ 437232 w 606640"/>
              <a:gd name="connsiteY74" fmla="*/ 279103 h 581318"/>
              <a:gd name="connsiteX75" fmla="*/ 447538 w 606640"/>
              <a:gd name="connsiteY75" fmla="*/ 289394 h 581318"/>
              <a:gd name="connsiteX76" fmla="*/ 463323 w 606640"/>
              <a:gd name="connsiteY76" fmla="*/ 281143 h 581318"/>
              <a:gd name="connsiteX77" fmla="*/ 528503 w 606640"/>
              <a:gd name="connsiteY77" fmla="*/ 268998 h 581318"/>
              <a:gd name="connsiteX78" fmla="*/ 463694 w 606640"/>
              <a:gd name="connsiteY78" fmla="*/ 203825 h 581318"/>
              <a:gd name="connsiteX79" fmla="*/ 463880 w 606640"/>
              <a:gd name="connsiteY79" fmla="*/ 161644 h 581318"/>
              <a:gd name="connsiteX80" fmla="*/ 506126 w 606640"/>
              <a:gd name="connsiteY80" fmla="*/ 161829 h 581318"/>
              <a:gd name="connsiteX81" fmla="*/ 586256 w 606640"/>
              <a:gd name="connsiteY81" fmla="*/ 242391 h 581318"/>
              <a:gd name="connsiteX82" fmla="*/ 598048 w 606640"/>
              <a:gd name="connsiteY82" fmla="*/ 290692 h 581318"/>
              <a:gd name="connsiteX83" fmla="*/ 560815 w 606640"/>
              <a:gd name="connsiteY83" fmla="*/ 323695 h 581318"/>
              <a:gd name="connsiteX84" fmla="*/ 474186 w 606640"/>
              <a:gd name="connsiteY84" fmla="*/ 339734 h 581318"/>
              <a:gd name="connsiteX85" fmla="*/ 468708 w 606640"/>
              <a:gd name="connsiteY85" fmla="*/ 340290 h 581318"/>
              <a:gd name="connsiteX86" fmla="*/ 447817 w 606640"/>
              <a:gd name="connsiteY86" fmla="*/ 331205 h 581318"/>
              <a:gd name="connsiteX87" fmla="*/ 411512 w 606640"/>
              <a:gd name="connsiteY87" fmla="*/ 367453 h 581318"/>
              <a:gd name="connsiteX88" fmla="*/ 404456 w 606640"/>
              <a:gd name="connsiteY88" fmla="*/ 370327 h 581318"/>
              <a:gd name="connsiteX89" fmla="*/ 400649 w 606640"/>
              <a:gd name="connsiteY89" fmla="*/ 369585 h 581318"/>
              <a:gd name="connsiteX90" fmla="*/ 394521 w 606640"/>
              <a:gd name="connsiteY90" fmla="*/ 360407 h 581318"/>
              <a:gd name="connsiteX91" fmla="*/ 394521 w 606640"/>
              <a:gd name="connsiteY91" fmla="*/ 320358 h 581318"/>
              <a:gd name="connsiteX92" fmla="*/ 212071 w 606640"/>
              <a:gd name="connsiteY92" fmla="*/ 320358 h 581318"/>
              <a:gd name="connsiteX93" fmla="*/ 212071 w 606640"/>
              <a:gd name="connsiteY93" fmla="*/ 360407 h 581318"/>
              <a:gd name="connsiteX94" fmla="*/ 205943 w 606640"/>
              <a:gd name="connsiteY94" fmla="*/ 369585 h 581318"/>
              <a:gd name="connsiteX95" fmla="*/ 202136 w 606640"/>
              <a:gd name="connsiteY95" fmla="*/ 370327 h 581318"/>
              <a:gd name="connsiteX96" fmla="*/ 195080 w 606640"/>
              <a:gd name="connsiteY96" fmla="*/ 367453 h 581318"/>
              <a:gd name="connsiteX97" fmla="*/ 158775 w 606640"/>
              <a:gd name="connsiteY97" fmla="*/ 331205 h 581318"/>
              <a:gd name="connsiteX98" fmla="*/ 137884 w 606640"/>
              <a:gd name="connsiteY98" fmla="*/ 340290 h 581318"/>
              <a:gd name="connsiteX99" fmla="*/ 132406 w 606640"/>
              <a:gd name="connsiteY99" fmla="*/ 339734 h 581318"/>
              <a:gd name="connsiteX100" fmla="*/ 45870 w 606640"/>
              <a:gd name="connsiteY100" fmla="*/ 323695 h 581318"/>
              <a:gd name="connsiteX101" fmla="*/ 8544 w 606640"/>
              <a:gd name="connsiteY101" fmla="*/ 290692 h 581318"/>
              <a:gd name="connsiteX102" fmla="*/ 20336 w 606640"/>
              <a:gd name="connsiteY102" fmla="*/ 242391 h 581318"/>
              <a:gd name="connsiteX103" fmla="*/ 100466 w 606640"/>
              <a:gd name="connsiteY103" fmla="*/ 161829 h 581318"/>
              <a:gd name="connsiteX104" fmla="*/ 142712 w 606640"/>
              <a:gd name="connsiteY104" fmla="*/ 161644 h 581318"/>
              <a:gd name="connsiteX105" fmla="*/ 142898 w 606640"/>
              <a:gd name="connsiteY105" fmla="*/ 203825 h 581318"/>
              <a:gd name="connsiteX106" fmla="*/ 78089 w 606640"/>
              <a:gd name="connsiteY106" fmla="*/ 268998 h 581318"/>
              <a:gd name="connsiteX107" fmla="*/ 143362 w 606640"/>
              <a:gd name="connsiteY107" fmla="*/ 281143 h 581318"/>
              <a:gd name="connsiteX108" fmla="*/ 159054 w 606640"/>
              <a:gd name="connsiteY108" fmla="*/ 289394 h 581318"/>
              <a:gd name="connsiteX109" fmla="*/ 169360 w 606640"/>
              <a:gd name="connsiteY109" fmla="*/ 279103 h 581318"/>
              <a:gd name="connsiteX110" fmla="*/ 146055 w 606640"/>
              <a:gd name="connsiteY110" fmla="*/ 266402 h 581318"/>
              <a:gd name="connsiteX111" fmla="*/ 108636 w 606640"/>
              <a:gd name="connsiteY111" fmla="*/ 259449 h 581318"/>
              <a:gd name="connsiteX112" fmla="*/ 153483 w 606640"/>
              <a:gd name="connsiteY112" fmla="*/ 214301 h 581318"/>
              <a:gd name="connsiteX113" fmla="*/ 153297 w 606640"/>
              <a:gd name="connsiteY113" fmla="*/ 151075 h 581318"/>
              <a:gd name="connsiteX114" fmla="*/ 141320 w 606640"/>
              <a:gd name="connsiteY114" fmla="*/ 142824 h 581318"/>
              <a:gd name="connsiteX115" fmla="*/ 171516 w 606640"/>
              <a:gd name="connsiteY115" fmla="*/ 0 h 581318"/>
              <a:gd name="connsiteX116" fmla="*/ 233155 w 606640"/>
              <a:gd name="connsiteY116" fmla="*/ 61569 h 581318"/>
              <a:gd name="connsiteX117" fmla="*/ 171516 w 606640"/>
              <a:gd name="connsiteY117" fmla="*/ 123138 h 581318"/>
              <a:gd name="connsiteX118" fmla="*/ 109877 w 606640"/>
              <a:gd name="connsiteY118" fmla="*/ 61569 h 581318"/>
              <a:gd name="connsiteX119" fmla="*/ 171516 w 606640"/>
              <a:gd name="connsiteY119" fmla="*/ 0 h 581318"/>
              <a:gd name="connsiteX120" fmla="*/ 435078 w 606640"/>
              <a:gd name="connsiteY120" fmla="*/ 0 h 581318"/>
              <a:gd name="connsiteX121" fmla="*/ 496717 w 606640"/>
              <a:gd name="connsiteY121" fmla="*/ 61569 h 581318"/>
              <a:gd name="connsiteX122" fmla="*/ 435078 w 606640"/>
              <a:gd name="connsiteY122" fmla="*/ 123138 h 581318"/>
              <a:gd name="connsiteX123" fmla="*/ 373439 w 606640"/>
              <a:gd name="connsiteY123" fmla="*/ 61569 h 581318"/>
              <a:gd name="connsiteX124" fmla="*/ 435078 w 606640"/>
              <a:gd name="connsiteY124" fmla="*/ 0 h 581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606640" h="581318">
                <a:moveTo>
                  <a:pt x="578743" y="333422"/>
                </a:moveTo>
                <a:cubicBezTo>
                  <a:pt x="580414" y="345752"/>
                  <a:pt x="571778" y="374954"/>
                  <a:pt x="570571" y="378106"/>
                </a:cubicBezTo>
                <a:cubicBezTo>
                  <a:pt x="563885" y="396091"/>
                  <a:pt x="543548" y="449861"/>
                  <a:pt x="543548" y="449861"/>
                </a:cubicBezTo>
                <a:lnTo>
                  <a:pt x="599822" y="525787"/>
                </a:lnTo>
                <a:cubicBezTo>
                  <a:pt x="611244" y="541269"/>
                  <a:pt x="607994" y="563055"/>
                  <a:pt x="592486" y="574458"/>
                </a:cubicBezTo>
                <a:cubicBezTo>
                  <a:pt x="586264" y="579093"/>
                  <a:pt x="578928" y="581318"/>
                  <a:pt x="571778" y="581318"/>
                </a:cubicBezTo>
                <a:cubicBezTo>
                  <a:pt x="561099" y="581318"/>
                  <a:pt x="550513" y="576405"/>
                  <a:pt x="543734" y="567227"/>
                </a:cubicBezTo>
                <a:lnTo>
                  <a:pt x="476131" y="476004"/>
                </a:lnTo>
                <a:cubicBezTo>
                  <a:pt x="469167" y="466455"/>
                  <a:pt x="467402" y="454033"/>
                  <a:pt x="471581" y="443001"/>
                </a:cubicBezTo>
                <a:lnTo>
                  <a:pt x="474460" y="435399"/>
                </a:lnTo>
                <a:lnTo>
                  <a:pt x="448737" y="451251"/>
                </a:lnTo>
                <a:lnTo>
                  <a:pt x="457095" y="543401"/>
                </a:lnTo>
                <a:cubicBezTo>
                  <a:pt x="458859" y="562499"/>
                  <a:pt x="444744" y="579464"/>
                  <a:pt x="425522" y="581133"/>
                </a:cubicBezTo>
                <a:cubicBezTo>
                  <a:pt x="424501" y="581225"/>
                  <a:pt x="423386" y="581318"/>
                  <a:pt x="422365" y="581318"/>
                </a:cubicBezTo>
                <a:cubicBezTo>
                  <a:pt x="404535" y="581318"/>
                  <a:pt x="389306" y="567690"/>
                  <a:pt x="387728" y="549613"/>
                </a:cubicBezTo>
                <a:lnTo>
                  <a:pt x="377327" y="436048"/>
                </a:lnTo>
                <a:cubicBezTo>
                  <a:pt x="376120" y="422883"/>
                  <a:pt x="382527" y="410183"/>
                  <a:pt x="393764" y="403322"/>
                </a:cubicBezTo>
                <a:lnTo>
                  <a:pt x="462945" y="360678"/>
                </a:lnTo>
                <a:lnTo>
                  <a:pt x="460623" y="354466"/>
                </a:lnTo>
                <a:cubicBezTo>
                  <a:pt x="463224" y="354930"/>
                  <a:pt x="465917" y="355208"/>
                  <a:pt x="468702" y="355208"/>
                </a:cubicBezTo>
                <a:cubicBezTo>
                  <a:pt x="471395" y="355208"/>
                  <a:pt x="474181" y="354930"/>
                  <a:pt x="476874" y="354466"/>
                </a:cubicBezTo>
                <a:lnTo>
                  <a:pt x="563513" y="338335"/>
                </a:lnTo>
                <a:cubicBezTo>
                  <a:pt x="568899" y="337408"/>
                  <a:pt x="573914" y="335647"/>
                  <a:pt x="578743" y="333422"/>
                </a:cubicBezTo>
                <a:close/>
                <a:moveTo>
                  <a:pt x="27850" y="333422"/>
                </a:moveTo>
                <a:cubicBezTo>
                  <a:pt x="32679" y="335647"/>
                  <a:pt x="37694" y="337408"/>
                  <a:pt x="43080" y="338335"/>
                </a:cubicBezTo>
                <a:lnTo>
                  <a:pt x="129719" y="354466"/>
                </a:lnTo>
                <a:cubicBezTo>
                  <a:pt x="132505" y="354930"/>
                  <a:pt x="135198" y="355208"/>
                  <a:pt x="137891" y="355208"/>
                </a:cubicBezTo>
                <a:cubicBezTo>
                  <a:pt x="140676" y="355208"/>
                  <a:pt x="143369" y="354930"/>
                  <a:pt x="145970" y="354466"/>
                </a:cubicBezTo>
                <a:lnTo>
                  <a:pt x="143648" y="360678"/>
                </a:lnTo>
                <a:lnTo>
                  <a:pt x="212829" y="403322"/>
                </a:lnTo>
                <a:cubicBezTo>
                  <a:pt x="224066" y="410183"/>
                  <a:pt x="230473" y="422883"/>
                  <a:pt x="229266" y="436048"/>
                </a:cubicBezTo>
                <a:lnTo>
                  <a:pt x="218958" y="549613"/>
                </a:lnTo>
                <a:cubicBezTo>
                  <a:pt x="217287" y="567690"/>
                  <a:pt x="202058" y="581318"/>
                  <a:pt x="184228" y="581318"/>
                </a:cubicBezTo>
                <a:cubicBezTo>
                  <a:pt x="183207" y="581318"/>
                  <a:pt x="182092" y="581225"/>
                  <a:pt x="181071" y="581133"/>
                </a:cubicBezTo>
                <a:cubicBezTo>
                  <a:pt x="161849" y="579464"/>
                  <a:pt x="147734" y="562499"/>
                  <a:pt x="149498" y="543401"/>
                </a:cubicBezTo>
                <a:lnTo>
                  <a:pt x="157856" y="451251"/>
                </a:lnTo>
                <a:lnTo>
                  <a:pt x="132133" y="435399"/>
                </a:lnTo>
                <a:lnTo>
                  <a:pt x="135012" y="443001"/>
                </a:lnTo>
                <a:cubicBezTo>
                  <a:pt x="139191" y="454033"/>
                  <a:pt x="137426" y="466455"/>
                  <a:pt x="130462" y="476004"/>
                </a:cubicBezTo>
                <a:lnTo>
                  <a:pt x="62859" y="567227"/>
                </a:lnTo>
                <a:cubicBezTo>
                  <a:pt x="56080" y="576405"/>
                  <a:pt x="45494" y="581318"/>
                  <a:pt x="34815" y="581318"/>
                </a:cubicBezTo>
                <a:cubicBezTo>
                  <a:pt x="27665" y="581318"/>
                  <a:pt x="20329" y="579093"/>
                  <a:pt x="14107" y="574458"/>
                </a:cubicBezTo>
                <a:cubicBezTo>
                  <a:pt x="-1308" y="563055"/>
                  <a:pt x="-4651" y="541269"/>
                  <a:pt x="6864" y="525787"/>
                </a:cubicBezTo>
                <a:lnTo>
                  <a:pt x="63045" y="449861"/>
                </a:lnTo>
                <a:cubicBezTo>
                  <a:pt x="63045" y="449861"/>
                  <a:pt x="42801" y="396091"/>
                  <a:pt x="36022" y="378106"/>
                </a:cubicBezTo>
                <a:cubicBezTo>
                  <a:pt x="34815" y="374954"/>
                  <a:pt x="26179" y="345752"/>
                  <a:pt x="27850" y="333422"/>
                </a:cubicBezTo>
                <a:close/>
                <a:moveTo>
                  <a:pt x="414391" y="284480"/>
                </a:moveTo>
                <a:lnTo>
                  <a:pt x="414391" y="336396"/>
                </a:lnTo>
                <a:lnTo>
                  <a:pt x="438996" y="311829"/>
                </a:lnTo>
                <a:cubicBezTo>
                  <a:pt x="438996" y="310902"/>
                  <a:pt x="438903" y="309882"/>
                  <a:pt x="438996" y="308955"/>
                </a:cubicBezTo>
                <a:close/>
                <a:moveTo>
                  <a:pt x="192201" y="284480"/>
                </a:moveTo>
                <a:lnTo>
                  <a:pt x="167689" y="308955"/>
                </a:lnTo>
                <a:cubicBezTo>
                  <a:pt x="167689" y="309882"/>
                  <a:pt x="167596" y="310902"/>
                  <a:pt x="167596" y="311829"/>
                </a:cubicBezTo>
                <a:lnTo>
                  <a:pt x="192201" y="336396"/>
                </a:lnTo>
                <a:close/>
                <a:moveTo>
                  <a:pt x="141320" y="142824"/>
                </a:moveTo>
                <a:cubicBezTo>
                  <a:pt x="146983" y="143102"/>
                  <a:pt x="152740" y="144029"/>
                  <a:pt x="158311" y="146069"/>
                </a:cubicBezTo>
                <a:cubicBezTo>
                  <a:pt x="189323" y="157286"/>
                  <a:pt x="205293" y="191495"/>
                  <a:pt x="194058" y="222459"/>
                </a:cubicBezTo>
                <a:lnTo>
                  <a:pt x="175674" y="272799"/>
                </a:lnTo>
                <a:lnTo>
                  <a:pt x="195080" y="253423"/>
                </a:lnTo>
                <a:cubicBezTo>
                  <a:pt x="197958" y="250550"/>
                  <a:pt x="202229" y="249715"/>
                  <a:pt x="205943" y="251291"/>
                </a:cubicBezTo>
                <a:cubicBezTo>
                  <a:pt x="209657" y="252774"/>
                  <a:pt x="212071" y="256390"/>
                  <a:pt x="212071" y="260469"/>
                </a:cubicBezTo>
                <a:lnTo>
                  <a:pt x="212071" y="300519"/>
                </a:lnTo>
                <a:lnTo>
                  <a:pt x="394521" y="300519"/>
                </a:lnTo>
                <a:lnTo>
                  <a:pt x="394521" y="260469"/>
                </a:lnTo>
                <a:cubicBezTo>
                  <a:pt x="394521" y="256390"/>
                  <a:pt x="396935" y="252774"/>
                  <a:pt x="400649" y="251291"/>
                </a:cubicBezTo>
                <a:cubicBezTo>
                  <a:pt x="404363" y="249715"/>
                  <a:pt x="408634" y="250550"/>
                  <a:pt x="411512" y="253423"/>
                </a:cubicBezTo>
                <a:lnTo>
                  <a:pt x="430918" y="272799"/>
                </a:lnTo>
                <a:lnTo>
                  <a:pt x="412534" y="222459"/>
                </a:lnTo>
                <a:cubicBezTo>
                  <a:pt x="401299" y="191495"/>
                  <a:pt x="417269" y="157286"/>
                  <a:pt x="448281" y="146069"/>
                </a:cubicBezTo>
                <a:cubicBezTo>
                  <a:pt x="453852" y="144029"/>
                  <a:pt x="459609" y="143102"/>
                  <a:pt x="465272" y="142824"/>
                </a:cubicBezTo>
                <a:cubicBezTo>
                  <a:pt x="461001" y="144864"/>
                  <a:pt x="456916" y="147552"/>
                  <a:pt x="453295" y="151075"/>
                </a:cubicBezTo>
                <a:cubicBezTo>
                  <a:pt x="435746" y="168411"/>
                  <a:pt x="435653" y="196780"/>
                  <a:pt x="453109" y="214301"/>
                </a:cubicBezTo>
                <a:lnTo>
                  <a:pt x="497956" y="259449"/>
                </a:lnTo>
                <a:lnTo>
                  <a:pt x="460537" y="266402"/>
                </a:lnTo>
                <a:cubicBezTo>
                  <a:pt x="451252" y="268164"/>
                  <a:pt x="443360" y="272799"/>
                  <a:pt x="437232" y="279103"/>
                </a:cubicBezTo>
                <a:lnTo>
                  <a:pt x="447538" y="289394"/>
                </a:lnTo>
                <a:cubicBezTo>
                  <a:pt x="451716" y="285222"/>
                  <a:pt x="457102" y="282255"/>
                  <a:pt x="463323" y="281143"/>
                </a:cubicBezTo>
                <a:lnTo>
                  <a:pt x="528503" y="268998"/>
                </a:lnTo>
                <a:lnTo>
                  <a:pt x="463694" y="203825"/>
                </a:lnTo>
                <a:cubicBezTo>
                  <a:pt x="452088" y="192144"/>
                  <a:pt x="452181" y="173232"/>
                  <a:pt x="463880" y="161644"/>
                </a:cubicBezTo>
                <a:cubicBezTo>
                  <a:pt x="475579" y="150055"/>
                  <a:pt x="494520" y="150148"/>
                  <a:pt x="506126" y="161829"/>
                </a:cubicBezTo>
                <a:lnTo>
                  <a:pt x="586256" y="242391"/>
                </a:lnTo>
                <a:cubicBezTo>
                  <a:pt x="598883" y="255092"/>
                  <a:pt x="603340" y="273634"/>
                  <a:pt x="598048" y="290692"/>
                </a:cubicBezTo>
                <a:cubicBezTo>
                  <a:pt x="592662" y="307750"/>
                  <a:pt x="578456" y="320451"/>
                  <a:pt x="560815" y="323695"/>
                </a:cubicBezTo>
                <a:lnTo>
                  <a:pt x="474186" y="339734"/>
                </a:lnTo>
                <a:cubicBezTo>
                  <a:pt x="472329" y="340105"/>
                  <a:pt x="470472" y="340290"/>
                  <a:pt x="468708" y="340290"/>
                </a:cubicBezTo>
                <a:cubicBezTo>
                  <a:pt x="460630" y="340290"/>
                  <a:pt x="453295" y="336767"/>
                  <a:pt x="447817" y="331205"/>
                </a:cubicBezTo>
                <a:lnTo>
                  <a:pt x="411512" y="367453"/>
                </a:lnTo>
                <a:cubicBezTo>
                  <a:pt x="409563" y="369307"/>
                  <a:pt x="407056" y="370327"/>
                  <a:pt x="404456" y="370327"/>
                </a:cubicBezTo>
                <a:cubicBezTo>
                  <a:pt x="403156" y="370327"/>
                  <a:pt x="401856" y="370142"/>
                  <a:pt x="400649" y="369585"/>
                </a:cubicBezTo>
                <a:cubicBezTo>
                  <a:pt x="396935" y="368102"/>
                  <a:pt x="394521" y="364394"/>
                  <a:pt x="394521" y="360407"/>
                </a:cubicBezTo>
                <a:lnTo>
                  <a:pt x="394521" y="320358"/>
                </a:lnTo>
                <a:lnTo>
                  <a:pt x="212071" y="320358"/>
                </a:lnTo>
                <a:lnTo>
                  <a:pt x="212071" y="360407"/>
                </a:lnTo>
                <a:cubicBezTo>
                  <a:pt x="212071" y="364394"/>
                  <a:pt x="209657" y="368102"/>
                  <a:pt x="205943" y="369585"/>
                </a:cubicBezTo>
                <a:cubicBezTo>
                  <a:pt x="204736" y="370142"/>
                  <a:pt x="203436" y="370327"/>
                  <a:pt x="202136" y="370327"/>
                </a:cubicBezTo>
                <a:cubicBezTo>
                  <a:pt x="199536" y="370327"/>
                  <a:pt x="197029" y="369307"/>
                  <a:pt x="195080" y="367453"/>
                </a:cubicBezTo>
                <a:lnTo>
                  <a:pt x="158775" y="331205"/>
                </a:lnTo>
                <a:cubicBezTo>
                  <a:pt x="153297" y="336767"/>
                  <a:pt x="145962" y="340290"/>
                  <a:pt x="137884" y="340290"/>
                </a:cubicBezTo>
                <a:cubicBezTo>
                  <a:pt x="136120" y="340290"/>
                  <a:pt x="134263" y="340105"/>
                  <a:pt x="132406" y="339734"/>
                </a:cubicBezTo>
                <a:lnTo>
                  <a:pt x="45870" y="323695"/>
                </a:lnTo>
                <a:cubicBezTo>
                  <a:pt x="28136" y="320451"/>
                  <a:pt x="13930" y="307750"/>
                  <a:pt x="8544" y="290692"/>
                </a:cubicBezTo>
                <a:cubicBezTo>
                  <a:pt x="3252" y="273634"/>
                  <a:pt x="7709" y="255092"/>
                  <a:pt x="20336" y="242391"/>
                </a:cubicBezTo>
                <a:lnTo>
                  <a:pt x="100466" y="161829"/>
                </a:lnTo>
                <a:cubicBezTo>
                  <a:pt x="112072" y="150055"/>
                  <a:pt x="131013" y="150055"/>
                  <a:pt x="142712" y="161644"/>
                </a:cubicBezTo>
                <a:cubicBezTo>
                  <a:pt x="154411" y="173232"/>
                  <a:pt x="154504" y="192144"/>
                  <a:pt x="142898" y="203825"/>
                </a:cubicBezTo>
                <a:lnTo>
                  <a:pt x="78089" y="268998"/>
                </a:lnTo>
                <a:lnTo>
                  <a:pt x="143362" y="281143"/>
                </a:lnTo>
                <a:cubicBezTo>
                  <a:pt x="149490" y="282255"/>
                  <a:pt x="154876" y="285222"/>
                  <a:pt x="159054" y="289394"/>
                </a:cubicBezTo>
                <a:lnTo>
                  <a:pt x="169360" y="279103"/>
                </a:lnTo>
                <a:cubicBezTo>
                  <a:pt x="163232" y="272799"/>
                  <a:pt x="155340" y="268164"/>
                  <a:pt x="146055" y="266402"/>
                </a:cubicBezTo>
                <a:lnTo>
                  <a:pt x="108636" y="259449"/>
                </a:lnTo>
                <a:lnTo>
                  <a:pt x="153483" y="214301"/>
                </a:lnTo>
                <a:cubicBezTo>
                  <a:pt x="170939" y="196780"/>
                  <a:pt x="170846" y="168411"/>
                  <a:pt x="153297" y="151075"/>
                </a:cubicBezTo>
                <a:cubicBezTo>
                  <a:pt x="149676" y="147552"/>
                  <a:pt x="145591" y="144864"/>
                  <a:pt x="141320" y="142824"/>
                </a:cubicBezTo>
                <a:close/>
                <a:moveTo>
                  <a:pt x="171516" y="0"/>
                </a:moveTo>
                <a:cubicBezTo>
                  <a:pt x="205558" y="0"/>
                  <a:pt x="233155" y="27565"/>
                  <a:pt x="233155" y="61569"/>
                </a:cubicBezTo>
                <a:cubicBezTo>
                  <a:pt x="233155" y="95573"/>
                  <a:pt x="205558" y="123138"/>
                  <a:pt x="171516" y="123138"/>
                </a:cubicBezTo>
                <a:cubicBezTo>
                  <a:pt x="137474" y="123138"/>
                  <a:pt x="109877" y="95573"/>
                  <a:pt x="109877" y="61569"/>
                </a:cubicBezTo>
                <a:cubicBezTo>
                  <a:pt x="109877" y="27565"/>
                  <a:pt x="137474" y="0"/>
                  <a:pt x="171516" y="0"/>
                </a:cubicBezTo>
                <a:close/>
                <a:moveTo>
                  <a:pt x="435078" y="0"/>
                </a:moveTo>
                <a:cubicBezTo>
                  <a:pt x="469120" y="0"/>
                  <a:pt x="496717" y="27565"/>
                  <a:pt x="496717" y="61569"/>
                </a:cubicBezTo>
                <a:cubicBezTo>
                  <a:pt x="496717" y="95573"/>
                  <a:pt x="469120" y="123138"/>
                  <a:pt x="435078" y="123138"/>
                </a:cubicBezTo>
                <a:cubicBezTo>
                  <a:pt x="401036" y="123138"/>
                  <a:pt x="373439" y="95573"/>
                  <a:pt x="373439" y="61569"/>
                </a:cubicBezTo>
                <a:cubicBezTo>
                  <a:pt x="373439" y="27565"/>
                  <a:pt x="401036" y="0"/>
                  <a:pt x="435078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9" name="Oval 10">
            <a:extLst>
              <a:ext uri="{FF2B5EF4-FFF2-40B4-BE49-F238E27FC236}">
                <a16:creationId xmlns:a16="http://schemas.microsoft.com/office/drawing/2014/main" xmlns="" id="{114CC24F-1CF2-4A96-AF08-091F3E3F1C61}"/>
              </a:ext>
            </a:extLst>
          </p:cNvPr>
          <p:cNvSpPr/>
          <p:nvPr/>
        </p:nvSpPr>
        <p:spPr>
          <a:xfrm>
            <a:off x="9987008" y="3204715"/>
            <a:ext cx="501174" cy="292928"/>
          </a:xfrm>
          <a:custGeom>
            <a:avLst/>
            <a:gdLst>
              <a:gd name="connsiteX0" fmla="*/ 420105 w 607639"/>
              <a:gd name="connsiteY0" fmla="*/ 247890 h 355156"/>
              <a:gd name="connsiteX1" fmla="*/ 329409 w 607639"/>
              <a:gd name="connsiteY1" fmla="*/ 315164 h 355156"/>
              <a:gd name="connsiteX2" fmla="*/ 490241 w 607639"/>
              <a:gd name="connsiteY2" fmla="*/ 314809 h 355156"/>
              <a:gd name="connsiteX3" fmla="*/ 282948 w 607639"/>
              <a:gd name="connsiteY3" fmla="*/ 2964 h 355156"/>
              <a:gd name="connsiteX4" fmla="*/ 363765 w 607639"/>
              <a:gd name="connsiteY4" fmla="*/ 8918 h 355156"/>
              <a:gd name="connsiteX5" fmla="*/ 379073 w 607639"/>
              <a:gd name="connsiteY5" fmla="*/ 40201 h 355156"/>
              <a:gd name="connsiteX6" fmla="*/ 318372 w 607639"/>
              <a:gd name="connsiteY6" fmla="*/ 131026 h 355156"/>
              <a:gd name="connsiteX7" fmla="*/ 345696 w 607639"/>
              <a:gd name="connsiteY7" fmla="*/ 236248 h 355156"/>
              <a:gd name="connsiteX8" fmla="*/ 406309 w 607639"/>
              <a:gd name="connsiteY8" fmla="*/ 191280 h 355156"/>
              <a:gd name="connsiteX9" fmla="*/ 440932 w 607639"/>
              <a:gd name="connsiteY9" fmla="*/ 193413 h 355156"/>
              <a:gd name="connsiteX10" fmla="*/ 557262 w 607639"/>
              <a:gd name="connsiteY10" fmla="*/ 304500 h 355156"/>
              <a:gd name="connsiteX11" fmla="*/ 563848 w 607639"/>
              <a:gd name="connsiteY11" fmla="*/ 314631 h 355156"/>
              <a:gd name="connsiteX12" fmla="*/ 587880 w 607639"/>
              <a:gd name="connsiteY12" fmla="*/ 314631 h 355156"/>
              <a:gd name="connsiteX13" fmla="*/ 587969 w 607639"/>
              <a:gd name="connsiteY13" fmla="*/ 314631 h 355156"/>
              <a:gd name="connsiteX14" fmla="*/ 607639 w 607639"/>
              <a:gd name="connsiteY14" fmla="*/ 334183 h 355156"/>
              <a:gd name="connsiteX15" fmla="*/ 587969 w 607639"/>
              <a:gd name="connsiteY15" fmla="*/ 353912 h 355156"/>
              <a:gd name="connsiteX16" fmla="*/ 19670 w 607639"/>
              <a:gd name="connsiteY16" fmla="*/ 355156 h 355156"/>
              <a:gd name="connsiteX17" fmla="*/ 0 w 607639"/>
              <a:gd name="connsiteY17" fmla="*/ 335605 h 355156"/>
              <a:gd name="connsiteX18" fmla="*/ 19581 w 607639"/>
              <a:gd name="connsiteY18" fmla="*/ 315875 h 355156"/>
              <a:gd name="connsiteX19" fmla="*/ 237555 w 607639"/>
              <a:gd name="connsiteY19" fmla="*/ 315431 h 355156"/>
              <a:gd name="connsiteX20" fmla="*/ 205068 w 607639"/>
              <a:gd name="connsiteY20" fmla="*/ 174661 h 355156"/>
              <a:gd name="connsiteX21" fmla="*/ 224916 w 607639"/>
              <a:gd name="connsiteY21" fmla="*/ 179016 h 355156"/>
              <a:gd name="connsiteX22" fmla="*/ 130126 w 607639"/>
              <a:gd name="connsiteY22" fmla="*/ 124094 h 355156"/>
              <a:gd name="connsiteX23" fmla="*/ 124963 w 607639"/>
              <a:gd name="connsiteY23" fmla="*/ 93611 h 355156"/>
              <a:gd name="connsiteX24" fmla="*/ 173827 w 607639"/>
              <a:gd name="connsiteY24" fmla="*/ 36379 h 355156"/>
              <a:gd name="connsiteX25" fmla="*/ 174628 w 607639"/>
              <a:gd name="connsiteY25" fmla="*/ 60907 h 355156"/>
              <a:gd name="connsiteX26" fmla="*/ 185665 w 607639"/>
              <a:gd name="connsiteY26" fmla="*/ 84636 h 355156"/>
              <a:gd name="connsiteX27" fmla="*/ 171335 w 607639"/>
              <a:gd name="connsiteY27" fmla="*/ 101343 h 355156"/>
              <a:gd name="connsiteX28" fmla="*/ 239068 w 607639"/>
              <a:gd name="connsiteY28" fmla="*/ 140890 h 355156"/>
              <a:gd name="connsiteX29" fmla="*/ 214681 w 607639"/>
              <a:gd name="connsiteY29" fmla="*/ 118317 h 355156"/>
              <a:gd name="connsiteX30" fmla="*/ 290513 w 607639"/>
              <a:gd name="connsiteY30" fmla="*/ 100188 h 355156"/>
              <a:gd name="connsiteX31" fmla="*/ 326382 w 607639"/>
              <a:gd name="connsiteY31" fmla="*/ 46510 h 355156"/>
              <a:gd name="connsiteX32" fmla="*/ 300393 w 607639"/>
              <a:gd name="connsiteY32" fmla="*/ 44644 h 355156"/>
              <a:gd name="connsiteX33" fmla="*/ 298791 w 607639"/>
              <a:gd name="connsiteY33" fmla="*/ 32380 h 355156"/>
              <a:gd name="connsiteX34" fmla="*/ 282948 w 607639"/>
              <a:gd name="connsiteY34" fmla="*/ 2964 h 355156"/>
              <a:gd name="connsiteX35" fmla="*/ 236712 w 607639"/>
              <a:gd name="connsiteY35" fmla="*/ 0 h 355156"/>
              <a:gd name="connsiteX36" fmla="*/ 283391 w 607639"/>
              <a:gd name="connsiteY36" fmla="*/ 46609 h 355156"/>
              <a:gd name="connsiteX37" fmla="*/ 236712 w 607639"/>
              <a:gd name="connsiteY37" fmla="*/ 93218 h 355156"/>
              <a:gd name="connsiteX38" fmla="*/ 190033 w 607639"/>
              <a:gd name="connsiteY38" fmla="*/ 46609 h 355156"/>
              <a:gd name="connsiteX39" fmla="*/ 236712 w 607639"/>
              <a:gd name="connsiteY39" fmla="*/ 0 h 355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7639" h="355156">
                <a:moveTo>
                  <a:pt x="420105" y="247890"/>
                </a:moveTo>
                <a:lnTo>
                  <a:pt x="329409" y="315164"/>
                </a:lnTo>
                <a:lnTo>
                  <a:pt x="490241" y="314809"/>
                </a:lnTo>
                <a:close/>
                <a:moveTo>
                  <a:pt x="282948" y="2964"/>
                </a:moveTo>
                <a:lnTo>
                  <a:pt x="363765" y="8918"/>
                </a:lnTo>
                <a:cubicBezTo>
                  <a:pt x="379073" y="10074"/>
                  <a:pt x="387618" y="27314"/>
                  <a:pt x="379073" y="40201"/>
                </a:cubicBezTo>
                <a:lnTo>
                  <a:pt x="318372" y="131026"/>
                </a:lnTo>
                <a:lnTo>
                  <a:pt x="345696" y="236248"/>
                </a:lnTo>
                <a:lnTo>
                  <a:pt x="406309" y="191280"/>
                </a:lnTo>
                <a:cubicBezTo>
                  <a:pt x="416812" y="183459"/>
                  <a:pt x="431409" y="184437"/>
                  <a:pt x="440932" y="193413"/>
                </a:cubicBezTo>
                <a:lnTo>
                  <a:pt x="557262" y="304500"/>
                </a:lnTo>
                <a:cubicBezTo>
                  <a:pt x="560288" y="307433"/>
                  <a:pt x="562513" y="310899"/>
                  <a:pt x="563848" y="314631"/>
                </a:cubicBezTo>
                <a:lnTo>
                  <a:pt x="587880" y="314631"/>
                </a:lnTo>
                <a:lnTo>
                  <a:pt x="587969" y="314631"/>
                </a:lnTo>
                <a:cubicBezTo>
                  <a:pt x="598828" y="314631"/>
                  <a:pt x="607550" y="323341"/>
                  <a:pt x="607639" y="334183"/>
                </a:cubicBezTo>
                <a:cubicBezTo>
                  <a:pt x="607639" y="345025"/>
                  <a:pt x="598828" y="353823"/>
                  <a:pt x="587969" y="353912"/>
                </a:cubicBezTo>
                <a:lnTo>
                  <a:pt x="19670" y="355156"/>
                </a:lnTo>
                <a:cubicBezTo>
                  <a:pt x="8812" y="355156"/>
                  <a:pt x="0" y="346447"/>
                  <a:pt x="0" y="335605"/>
                </a:cubicBezTo>
                <a:cubicBezTo>
                  <a:pt x="0" y="324762"/>
                  <a:pt x="8723" y="315964"/>
                  <a:pt x="19581" y="315875"/>
                </a:cubicBezTo>
                <a:lnTo>
                  <a:pt x="237555" y="315431"/>
                </a:lnTo>
                <a:lnTo>
                  <a:pt x="205068" y="174661"/>
                </a:lnTo>
                <a:lnTo>
                  <a:pt x="224916" y="179016"/>
                </a:lnTo>
                <a:lnTo>
                  <a:pt x="130126" y="124094"/>
                </a:lnTo>
                <a:cubicBezTo>
                  <a:pt x="119267" y="117784"/>
                  <a:pt x="116775" y="103121"/>
                  <a:pt x="124963" y="93611"/>
                </a:cubicBezTo>
                <a:lnTo>
                  <a:pt x="173827" y="36379"/>
                </a:lnTo>
                <a:cubicBezTo>
                  <a:pt x="172492" y="44466"/>
                  <a:pt x="172759" y="52731"/>
                  <a:pt x="174628" y="60907"/>
                </a:cubicBezTo>
                <a:cubicBezTo>
                  <a:pt x="176586" y="69528"/>
                  <a:pt x="180414" y="77615"/>
                  <a:pt x="185665" y="84636"/>
                </a:cubicBezTo>
                <a:lnTo>
                  <a:pt x="171335" y="101343"/>
                </a:lnTo>
                <a:lnTo>
                  <a:pt x="239068" y="140890"/>
                </a:lnTo>
                <a:lnTo>
                  <a:pt x="214681" y="118317"/>
                </a:lnTo>
                <a:lnTo>
                  <a:pt x="290513" y="100188"/>
                </a:lnTo>
                <a:lnTo>
                  <a:pt x="326382" y="46510"/>
                </a:lnTo>
                <a:lnTo>
                  <a:pt x="300393" y="44644"/>
                </a:lnTo>
                <a:cubicBezTo>
                  <a:pt x="300304" y="40556"/>
                  <a:pt x="299770" y="36468"/>
                  <a:pt x="298791" y="32380"/>
                </a:cubicBezTo>
                <a:cubicBezTo>
                  <a:pt x="296210" y="21271"/>
                  <a:pt x="290691" y="11140"/>
                  <a:pt x="282948" y="2964"/>
                </a:cubicBezTo>
                <a:close/>
                <a:moveTo>
                  <a:pt x="236712" y="0"/>
                </a:moveTo>
                <a:cubicBezTo>
                  <a:pt x="262492" y="0"/>
                  <a:pt x="283391" y="20868"/>
                  <a:pt x="283391" y="46609"/>
                </a:cubicBezTo>
                <a:cubicBezTo>
                  <a:pt x="283391" y="72350"/>
                  <a:pt x="262492" y="93218"/>
                  <a:pt x="236712" y="93218"/>
                </a:cubicBezTo>
                <a:cubicBezTo>
                  <a:pt x="210932" y="93218"/>
                  <a:pt x="190033" y="72350"/>
                  <a:pt x="190033" y="46609"/>
                </a:cubicBezTo>
                <a:cubicBezTo>
                  <a:pt x="190033" y="20868"/>
                  <a:pt x="210932" y="0"/>
                  <a:pt x="236712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7" name="Oval 10">
            <a:extLst>
              <a:ext uri="{FF2B5EF4-FFF2-40B4-BE49-F238E27FC236}">
                <a16:creationId xmlns:a16="http://schemas.microsoft.com/office/drawing/2014/main" xmlns="" id="{33F67404-8ABB-4A22-A21F-841A43D11EF4}"/>
              </a:ext>
            </a:extLst>
          </p:cNvPr>
          <p:cNvSpPr/>
          <p:nvPr/>
        </p:nvSpPr>
        <p:spPr>
          <a:xfrm>
            <a:off x="8986636" y="3142539"/>
            <a:ext cx="501174" cy="417281"/>
          </a:xfrm>
          <a:custGeom>
            <a:avLst/>
            <a:gdLst>
              <a:gd name="connsiteX0" fmla="*/ 286790 w 607437"/>
              <a:gd name="connsiteY0" fmla="*/ 314586 h 505757"/>
              <a:gd name="connsiteX1" fmla="*/ 325337 w 607437"/>
              <a:gd name="connsiteY1" fmla="*/ 377735 h 505757"/>
              <a:gd name="connsiteX2" fmla="*/ 252761 w 607437"/>
              <a:gd name="connsiteY2" fmla="*/ 425419 h 505757"/>
              <a:gd name="connsiteX3" fmla="*/ 258294 w 607437"/>
              <a:gd name="connsiteY3" fmla="*/ 374789 h 505757"/>
              <a:gd name="connsiteX4" fmla="*/ 563352 w 607437"/>
              <a:gd name="connsiteY4" fmla="*/ 1917 h 505757"/>
              <a:gd name="connsiteX5" fmla="*/ 605481 w 607437"/>
              <a:gd name="connsiteY5" fmla="*/ 21797 h 505757"/>
              <a:gd name="connsiteX6" fmla="*/ 585661 w 607437"/>
              <a:gd name="connsiteY6" fmla="*/ 63860 h 505757"/>
              <a:gd name="connsiteX7" fmla="*/ 433740 w 607437"/>
              <a:gd name="connsiteY7" fmla="*/ 118256 h 505757"/>
              <a:gd name="connsiteX8" fmla="*/ 422678 w 607437"/>
              <a:gd name="connsiteY8" fmla="*/ 120188 h 505757"/>
              <a:gd name="connsiteX9" fmla="*/ 365062 w 607437"/>
              <a:gd name="connsiteY9" fmla="*/ 120188 h 505757"/>
              <a:gd name="connsiteX10" fmla="*/ 347363 w 607437"/>
              <a:gd name="connsiteY10" fmla="*/ 242970 h 505757"/>
              <a:gd name="connsiteX11" fmla="*/ 411708 w 607437"/>
              <a:gd name="connsiteY11" fmla="*/ 470862 h 505757"/>
              <a:gd name="connsiteX12" fmla="*/ 392718 w 607437"/>
              <a:gd name="connsiteY12" fmla="*/ 504732 h 505757"/>
              <a:gd name="connsiteX13" fmla="*/ 358886 w 607437"/>
              <a:gd name="connsiteY13" fmla="*/ 485772 h 505757"/>
              <a:gd name="connsiteX14" fmla="*/ 337222 w 607437"/>
              <a:gd name="connsiteY14" fmla="*/ 409103 h 505757"/>
              <a:gd name="connsiteX15" fmla="*/ 347086 w 607437"/>
              <a:gd name="connsiteY15" fmla="*/ 380846 h 505757"/>
              <a:gd name="connsiteX16" fmla="*/ 310857 w 607437"/>
              <a:gd name="connsiteY16" fmla="*/ 302152 h 505757"/>
              <a:gd name="connsiteX17" fmla="*/ 271126 w 607437"/>
              <a:gd name="connsiteY17" fmla="*/ 296445 h 505757"/>
              <a:gd name="connsiteX18" fmla="*/ 236833 w 607437"/>
              <a:gd name="connsiteY18" fmla="*/ 368789 h 505757"/>
              <a:gd name="connsiteX19" fmla="*/ 224664 w 607437"/>
              <a:gd name="connsiteY19" fmla="*/ 481262 h 505757"/>
              <a:gd name="connsiteX20" fmla="*/ 197378 w 607437"/>
              <a:gd name="connsiteY20" fmla="*/ 505745 h 505757"/>
              <a:gd name="connsiteX21" fmla="*/ 170091 w 607437"/>
              <a:gd name="connsiteY21" fmla="*/ 475372 h 505757"/>
              <a:gd name="connsiteX22" fmla="*/ 182812 w 607437"/>
              <a:gd name="connsiteY22" fmla="*/ 358296 h 505757"/>
              <a:gd name="connsiteX23" fmla="*/ 185301 w 607437"/>
              <a:gd name="connsiteY23" fmla="*/ 349461 h 505757"/>
              <a:gd name="connsiteX24" fmla="*/ 219686 w 607437"/>
              <a:gd name="connsiteY24" fmla="*/ 276933 h 505757"/>
              <a:gd name="connsiteX25" fmla="*/ 243378 w 607437"/>
              <a:gd name="connsiteY25" fmla="*/ 124606 h 505757"/>
              <a:gd name="connsiteX26" fmla="*/ 303022 w 607437"/>
              <a:gd name="connsiteY26" fmla="*/ 118440 h 505757"/>
              <a:gd name="connsiteX27" fmla="*/ 173870 w 607437"/>
              <a:gd name="connsiteY27" fmla="*/ 111445 h 505757"/>
              <a:gd name="connsiteX28" fmla="*/ 169538 w 607437"/>
              <a:gd name="connsiteY28" fmla="*/ 110892 h 505757"/>
              <a:gd name="connsiteX29" fmla="*/ 26835 w 607437"/>
              <a:gd name="connsiteY29" fmla="*/ 83833 h 505757"/>
              <a:gd name="connsiteX30" fmla="*/ 563 w 607437"/>
              <a:gd name="connsiteY30" fmla="*/ 45452 h 505757"/>
              <a:gd name="connsiteX31" fmla="*/ 39096 w 607437"/>
              <a:gd name="connsiteY31" fmla="*/ 19312 h 505757"/>
              <a:gd name="connsiteX32" fmla="*/ 179586 w 607437"/>
              <a:gd name="connsiteY32" fmla="*/ 45912 h 505757"/>
              <a:gd name="connsiteX33" fmla="*/ 416962 w 607437"/>
              <a:gd name="connsiteY33" fmla="*/ 54380 h 505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607437" h="505757">
                <a:moveTo>
                  <a:pt x="286790" y="314586"/>
                </a:moveTo>
                <a:cubicBezTo>
                  <a:pt x="312703" y="323607"/>
                  <a:pt x="329395" y="349751"/>
                  <a:pt x="325337" y="377735"/>
                </a:cubicBezTo>
                <a:cubicBezTo>
                  <a:pt x="320634" y="410414"/>
                  <a:pt x="288726" y="434900"/>
                  <a:pt x="252761" y="425419"/>
                </a:cubicBezTo>
                <a:lnTo>
                  <a:pt x="258294" y="374789"/>
                </a:lnTo>
                <a:close/>
                <a:moveTo>
                  <a:pt x="563352" y="1917"/>
                </a:moveTo>
                <a:cubicBezTo>
                  <a:pt x="580498" y="-4158"/>
                  <a:pt x="599396" y="4678"/>
                  <a:pt x="605481" y="21797"/>
                </a:cubicBezTo>
                <a:cubicBezTo>
                  <a:pt x="611657" y="38917"/>
                  <a:pt x="602715" y="57693"/>
                  <a:pt x="585661" y="63860"/>
                </a:cubicBezTo>
                <a:lnTo>
                  <a:pt x="433740" y="118256"/>
                </a:lnTo>
                <a:cubicBezTo>
                  <a:pt x="430237" y="119544"/>
                  <a:pt x="426457" y="120188"/>
                  <a:pt x="422678" y="120188"/>
                </a:cubicBezTo>
                <a:lnTo>
                  <a:pt x="365062" y="120188"/>
                </a:lnTo>
                <a:lnTo>
                  <a:pt x="347363" y="242970"/>
                </a:lnTo>
                <a:lnTo>
                  <a:pt x="411708" y="470862"/>
                </a:lnTo>
                <a:cubicBezTo>
                  <a:pt x="415856" y="485404"/>
                  <a:pt x="407283" y="500591"/>
                  <a:pt x="392718" y="504732"/>
                </a:cubicBezTo>
                <a:cubicBezTo>
                  <a:pt x="378337" y="508782"/>
                  <a:pt x="363034" y="500499"/>
                  <a:pt x="358886" y="485772"/>
                </a:cubicBezTo>
                <a:lnTo>
                  <a:pt x="337222" y="409103"/>
                </a:lnTo>
                <a:cubicBezTo>
                  <a:pt x="342108" y="400543"/>
                  <a:pt x="345611" y="391063"/>
                  <a:pt x="347086" y="380846"/>
                </a:cubicBezTo>
                <a:cubicBezTo>
                  <a:pt x="351419" y="350841"/>
                  <a:pt x="338789" y="320008"/>
                  <a:pt x="310857" y="302152"/>
                </a:cubicBezTo>
                <a:cubicBezTo>
                  <a:pt x="290484" y="299207"/>
                  <a:pt x="298505" y="300403"/>
                  <a:pt x="271126" y="296445"/>
                </a:cubicBezTo>
                <a:lnTo>
                  <a:pt x="236833" y="368789"/>
                </a:lnTo>
                <a:lnTo>
                  <a:pt x="224664" y="481262"/>
                </a:lnTo>
                <a:cubicBezTo>
                  <a:pt x="223097" y="495344"/>
                  <a:pt x="211205" y="505745"/>
                  <a:pt x="197378" y="505745"/>
                </a:cubicBezTo>
                <a:cubicBezTo>
                  <a:pt x="180877" y="505745"/>
                  <a:pt x="168339" y="491479"/>
                  <a:pt x="170091" y="475372"/>
                </a:cubicBezTo>
                <a:lnTo>
                  <a:pt x="182812" y="358296"/>
                </a:lnTo>
                <a:cubicBezTo>
                  <a:pt x="183089" y="355259"/>
                  <a:pt x="183919" y="352222"/>
                  <a:pt x="185301" y="349461"/>
                </a:cubicBezTo>
                <a:lnTo>
                  <a:pt x="219686" y="276933"/>
                </a:lnTo>
                <a:cubicBezTo>
                  <a:pt x="234067" y="184340"/>
                  <a:pt x="228628" y="219316"/>
                  <a:pt x="243378" y="124606"/>
                </a:cubicBezTo>
                <a:cubicBezTo>
                  <a:pt x="253518" y="123870"/>
                  <a:pt x="294356" y="121569"/>
                  <a:pt x="303022" y="118440"/>
                </a:cubicBezTo>
                <a:lnTo>
                  <a:pt x="173870" y="111445"/>
                </a:lnTo>
                <a:cubicBezTo>
                  <a:pt x="172396" y="111353"/>
                  <a:pt x="170921" y="111168"/>
                  <a:pt x="169538" y="110892"/>
                </a:cubicBezTo>
                <a:lnTo>
                  <a:pt x="26835" y="83833"/>
                </a:lnTo>
                <a:cubicBezTo>
                  <a:pt x="8951" y="80519"/>
                  <a:pt x="-2756" y="63308"/>
                  <a:pt x="563" y="45452"/>
                </a:cubicBezTo>
                <a:cubicBezTo>
                  <a:pt x="3974" y="27596"/>
                  <a:pt x="21120" y="15907"/>
                  <a:pt x="39096" y="19312"/>
                </a:cubicBezTo>
                <a:lnTo>
                  <a:pt x="179586" y="45912"/>
                </a:lnTo>
                <a:cubicBezTo>
                  <a:pt x="367551" y="56036"/>
                  <a:pt x="319246" y="54380"/>
                  <a:pt x="416962" y="5438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6" name="Oval 10">
            <a:extLst>
              <a:ext uri="{FF2B5EF4-FFF2-40B4-BE49-F238E27FC236}">
                <a16:creationId xmlns:a16="http://schemas.microsoft.com/office/drawing/2014/main" xmlns="" id="{EB074F49-682F-4A42-AB45-DE9D8E4DBEDC}"/>
              </a:ext>
            </a:extLst>
          </p:cNvPr>
          <p:cNvSpPr/>
          <p:nvPr/>
        </p:nvSpPr>
        <p:spPr>
          <a:xfrm>
            <a:off x="7972385" y="3100593"/>
            <a:ext cx="448135" cy="501174"/>
          </a:xfrm>
          <a:custGeom>
            <a:avLst/>
            <a:gdLst>
              <a:gd name="connsiteX0" fmla="*/ 507550 w 542189"/>
              <a:gd name="connsiteY0" fmla="*/ 145597 h 606359"/>
              <a:gd name="connsiteX1" fmla="*/ 541537 w 542189"/>
              <a:gd name="connsiteY1" fmla="*/ 167470 h 606359"/>
              <a:gd name="connsiteX2" fmla="*/ 519622 w 542189"/>
              <a:gd name="connsiteY2" fmla="*/ 201392 h 606359"/>
              <a:gd name="connsiteX3" fmla="*/ 430476 w 542189"/>
              <a:gd name="connsiteY3" fmla="*/ 220578 h 606359"/>
              <a:gd name="connsiteX4" fmla="*/ 418219 w 542189"/>
              <a:gd name="connsiteY4" fmla="*/ 220485 h 606359"/>
              <a:gd name="connsiteX5" fmla="*/ 382932 w 542189"/>
              <a:gd name="connsiteY5" fmla="*/ 212607 h 606359"/>
              <a:gd name="connsiteX6" fmla="*/ 391382 w 542189"/>
              <a:gd name="connsiteY6" fmla="*/ 157646 h 606359"/>
              <a:gd name="connsiteX7" fmla="*/ 390639 w 542189"/>
              <a:gd name="connsiteY7" fmla="*/ 155792 h 606359"/>
              <a:gd name="connsiteX8" fmla="*/ 424626 w 542189"/>
              <a:gd name="connsiteY8" fmla="*/ 163485 h 606359"/>
              <a:gd name="connsiteX9" fmla="*/ 41309 w 542189"/>
              <a:gd name="connsiteY9" fmla="*/ 99111 h 606359"/>
              <a:gd name="connsiteX10" fmla="*/ 63023 w 542189"/>
              <a:gd name="connsiteY10" fmla="*/ 113919 h 606359"/>
              <a:gd name="connsiteX11" fmla="*/ 134329 w 542189"/>
              <a:gd name="connsiteY11" fmla="*/ 223021 h 606359"/>
              <a:gd name="connsiteX12" fmla="*/ 182980 w 542189"/>
              <a:gd name="connsiteY12" fmla="*/ 251756 h 606359"/>
              <a:gd name="connsiteX13" fmla="*/ 186136 w 542189"/>
              <a:gd name="connsiteY13" fmla="*/ 322854 h 606359"/>
              <a:gd name="connsiteX14" fmla="*/ 188736 w 542189"/>
              <a:gd name="connsiteY14" fmla="*/ 334811 h 606359"/>
              <a:gd name="connsiteX15" fmla="*/ 92455 w 542189"/>
              <a:gd name="connsiteY15" fmla="*/ 277804 h 606359"/>
              <a:gd name="connsiteX16" fmla="*/ 81314 w 542189"/>
              <a:gd name="connsiteY16" fmla="*/ 267144 h 606359"/>
              <a:gd name="connsiteX17" fmla="*/ 5552 w 542189"/>
              <a:gd name="connsiteY17" fmla="*/ 151367 h 606359"/>
              <a:gd name="connsiteX18" fmla="*/ 15486 w 542189"/>
              <a:gd name="connsiteY18" fmla="*/ 103907 h 606359"/>
              <a:gd name="connsiteX19" fmla="*/ 41309 w 542189"/>
              <a:gd name="connsiteY19" fmla="*/ 99111 h 606359"/>
              <a:gd name="connsiteX20" fmla="*/ 145935 w 542189"/>
              <a:gd name="connsiteY20" fmla="*/ 25681 h 606359"/>
              <a:gd name="connsiteX21" fmla="*/ 235432 w 542189"/>
              <a:gd name="connsiteY21" fmla="*/ 55898 h 606359"/>
              <a:gd name="connsiteX22" fmla="*/ 244531 w 542189"/>
              <a:gd name="connsiteY22" fmla="*/ 60903 h 606359"/>
              <a:gd name="connsiteX23" fmla="*/ 315924 w 542189"/>
              <a:gd name="connsiteY23" fmla="*/ 119948 h 606359"/>
              <a:gd name="connsiteX24" fmla="*/ 362436 w 542189"/>
              <a:gd name="connsiteY24" fmla="*/ 149516 h 606359"/>
              <a:gd name="connsiteX25" fmla="*/ 359651 w 542189"/>
              <a:gd name="connsiteY25" fmla="*/ 207355 h 606359"/>
              <a:gd name="connsiteX26" fmla="*/ 283523 w 542189"/>
              <a:gd name="connsiteY26" fmla="*/ 340737 h 606359"/>
              <a:gd name="connsiteX27" fmla="*/ 302277 w 542189"/>
              <a:gd name="connsiteY27" fmla="*/ 427681 h 606359"/>
              <a:gd name="connsiteX28" fmla="*/ 302462 w 542189"/>
              <a:gd name="connsiteY28" fmla="*/ 440936 h 606359"/>
              <a:gd name="connsiteX29" fmla="*/ 277767 w 542189"/>
              <a:gd name="connsiteY29" fmla="*/ 578211 h 606359"/>
              <a:gd name="connsiteX30" fmla="*/ 237939 w 542189"/>
              <a:gd name="connsiteY30" fmla="*/ 605832 h 606359"/>
              <a:gd name="connsiteX31" fmla="*/ 210273 w 542189"/>
              <a:gd name="connsiteY31" fmla="*/ 566068 h 606359"/>
              <a:gd name="connsiteX32" fmla="*/ 233761 w 542189"/>
              <a:gd name="connsiteY32" fmla="*/ 435467 h 606359"/>
              <a:gd name="connsiteX33" fmla="*/ 207952 w 542189"/>
              <a:gd name="connsiteY33" fmla="*/ 315340 h 606359"/>
              <a:gd name="connsiteX34" fmla="*/ 209530 w 542189"/>
              <a:gd name="connsiteY34" fmla="*/ 248139 h 606359"/>
              <a:gd name="connsiteX35" fmla="*/ 264584 w 542189"/>
              <a:gd name="connsiteY35" fmla="*/ 151648 h 606359"/>
              <a:gd name="connsiteX36" fmla="*/ 212130 w 542189"/>
              <a:gd name="connsiteY36" fmla="*/ 108269 h 606359"/>
              <a:gd name="connsiteX37" fmla="*/ 127553 w 542189"/>
              <a:gd name="connsiteY37" fmla="*/ 79719 h 606359"/>
              <a:gd name="connsiteX38" fmla="*/ 109635 w 542189"/>
              <a:gd name="connsiteY38" fmla="*/ 43570 h 606359"/>
              <a:gd name="connsiteX39" fmla="*/ 145935 w 542189"/>
              <a:gd name="connsiteY39" fmla="*/ 25681 h 606359"/>
              <a:gd name="connsiteX40" fmla="*/ 360069 w 542189"/>
              <a:gd name="connsiteY40" fmla="*/ 369 h 606359"/>
              <a:gd name="connsiteX41" fmla="*/ 379971 w 542189"/>
              <a:gd name="connsiteY41" fmla="*/ 6958 h 606359"/>
              <a:gd name="connsiteX42" fmla="*/ 399645 w 542189"/>
              <a:gd name="connsiteY42" fmla="*/ 78794 h 606359"/>
              <a:gd name="connsiteX43" fmla="*/ 327725 w 542189"/>
              <a:gd name="connsiteY43" fmla="*/ 98445 h 606359"/>
              <a:gd name="connsiteX44" fmla="*/ 308051 w 542189"/>
              <a:gd name="connsiteY44" fmla="*/ 26608 h 606359"/>
              <a:gd name="connsiteX45" fmla="*/ 360069 w 542189"/>
              <a:gd name="connsiteY45" fmla="*/ 369 h 606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42189" h="606359">
                <a:moveTo>
                  <a:pt x="507550" y="145597"/>
                </a:moveTo>
                <a:cubicBezTo>
                  <a:pt x="522965" y="142167"/>
                  <a:pt x="538194" y="152084"/>
                  <a:pt x="541537" y="167470"/>
                </a:cubicBezTo>
                <a:cubicBezTo>
                  <a:pt x="544880" y="182856"/>
                  <a:pt x="535037" y="198056"/>
                  <a:pt x="519622" y="201392"/>
                </a:cubicBezTo>
                <a:lnTo>
                  <a:pt x="430476" y="220578"/>
                </a:lnTo>
                <a:cubicBezTo>
                  <a:pt x="426298" y="221412"/>
                  <a:pt x="422212" y="221412"/>
                  <a:pt x="418219" y="220485"/>
                </a:cubicBezTo>
                <a:lnTo>
                  <a:pt x="382932" y="212607"/>
                </a:lnTo>
                <a:cubicBezTo>
                  <a:pt x="392775" y="195553"/>
                  <a:pt x="396954" y="178221"/>
                  <a:pt x="391382" y="157646"/>
                </a:cubicBezTo>
                <a:cubicBezTo>
                  <a:pt x="391197" y="156997"/>
                  <a:pt x="390825" y="156441"/>
                  <a:pt x="390639" y="155792"/>
                </a:cubicBezTo>
                <a:lnTo>
                  <a:pt x="424626" y="163485"/>
                </a:lnTo>
                <a:close/>
                <a:moveTo>
                  <a:pt x="41309" y="99111"/>
                </a:moveTo>
                <a:cubicBezTo>
                  <a:pt x="49909" y="100918"/>
                  <a:pt x="57824" y="105993"/>
                  <a:pt x="63023" y="113919"/>
                </a:cubicBezTo>
                <a:lnTo>
                  <a:pt x="134329" y="223021"/>
                </a:lnTo>
                <a:lnTo>
                  <a:pt x="182980" y="251756"/>
                </a:lnTo>
                <a:cubicBezTo>
                  <a:pt x="174716" y="274559"/>
                  <a:pt x="175366" y="299680"/>
                  <a:pt x="186136" y="322854"/>
                </a:cubicBezTo>
                <a:lnTo>
                  <a:pt x="188736" y="334811"/>
                </a:lnTo>
                <a:lnTo>
                  <a:pt x="92455" y="277804"/>
                </a:lnTo>
                <a:cubicBezTo>
                  <a:pt x="87999" y="275208"/>
                  <a:pt x="84099" y="271500"/>
                  <a:pt x="81314" y="267144"/>
                </a:cubicBezTo>
                <a:lnTo>
                  <a:pt x="5552" y="151367"/>
                </a:lnTo>
                <a:cubicBezTo>
                  <a:pt x="-4754" y="135516"/>
                  <a:pt x="-297" y="114289"/>
                  <a:pt x="15486" y="103907"/>
                </a:cubicBezTo>
                <a:cubicBezTo>
                  <a:pt x="23425" y="98763"/>
                  <a:pt x="32709" y="97303"/>
                  <a:pt x="41309" y="99111"/>
                </a:cubicBezTo>
                <a:close/>
                <a:moveTo>
                  <a:pt x="145935" y="25681"/>
                </a:moveTo>
                <a:lnTo>
                  <a:pt x="235432" y="55898"/>
                </a:lnTo>
                <a:cubicBezTo>
                  <a:pt x="238775" y="57010"/>
                  <a:pt x="241838" y="58679"/>
                  <a:pt x="244531" y="60903"/>
                </a:cubicBezTo>
                <a:cubicBezTo>
                  <a:pt x="315924" y="119948"/>
                  <a:pt x="244438" y="60903"/>
                  <a:pt x="315924" y="119948"/>
                </a:cubicBezTo>
                <a:cubicBezTo>
                  <a:pt x="326879" y="122636"/>
                  <a:pt x="354081" y="137652"/>
                  <a:pt x="362436" y="149516"/>
                </a:cubicBezTo>
                <a:cubicBezTo>
                  <a:pt x="377569" y="170835"/>
                  <a:pt x="370606" y="188168"/>
                  <a:pt x="359651" y="207355"/>
                </a:cubicBezTo>
                <a:lnTo>
                  <a:pt x="283523" y="340737"/>
                </a:lnTo>
                <a:lnTo>
                  <a:pt x="302277" y="427681"/>
                </a:lnTo>
                <a:cubicBezTo>
                  <a:pt x="303205" y="432037"/>
                  <a:pt x="303298" y="436579"/>
                  <a:pt x="302462" y="440936"/>
                </a:cubicBezTo>
                <a:lnTo>
                  <a:pt x="277767" y="578211"/>
                </a:lnTo>
                <a:cubicBezTo>
                  <a:pt x="274518" y="596285"/>
                  <a:pt x="257157" y="609169"/>
                  <a:pt x="237939" y="605832"/>
                </a:cubicBezTo>
                <a:cubicBezTo>
                  <a:pt x="219278" y="602495"/>
                  <a:pt x="206931" y="584699"/>
                  <a:pt x="210273" y="566068"/>
                </a:cubicBezTo>
                <a:lnTo>
                  <a:pt x="233761" y="435467"/>
                </a:lnTo>
                <a:lnTo>
                  <a:pt x="207952" y="315340"/>
                </a:lnTo>
                <a:cubicBezTo>
                  <a:pt x="196440" y="292723"/>
                  <a:pt x="198668" y="267048"/>
                  <a:pt x="209530" y="248139"/>
                </a:cubicBezTo>
                <a:lnTo>
                  <a:pt x="264584" y="151648"/>
                </a:lnTo>
                <a:cubicBezTo>
                  <a:pt x="241745" y="132739"/>
                  <a:pt x="253629" y="142564"/>
                  <a:pt x="212130" y="108269"/>
                </a:cubicBezTo>
                <a:lnTo>
                  <a:pt x="127553" y="79719"/>
                </a:lnTo>
                <a:cubicBezTo>
                  <a:pt x="112606" y="74621"/>
                  <a:pt x="104622" y="58493"/>
                  <a:pt x="109635" y="43570"/>
                </a:cubicBezTo>
                <a:cubicBezTo>
                  <a:pt x="114741" y="28647"/>
                  <a:pt x="130988" y="20583"/>
                  <a:pt x="145935" y="25681"/>
                </a:cubicBezTo>
                <a:close/>
                <a:moveTo>
                  <a:pt x="360069" y="369"/>
                </a:moveTo>
                <a:cubicBezTo>
                  <a:pt x="366875" y="1182"/>
                  <a:pt x="373638" y="3343"/>
                  <a:pt x="379971" y="6958"/>
                </a:cubicBezTo>
                <a:cubicBezTo>
                  <a:pt x="405213" y="21325"/>
                  <a:pt x="414122" y="53489"/>
                  <a:pt x="399645" y="78794"/>
                </a:cubicBezTo>
                <a:cubicBezTo>
                  <a:pt x="385261" y="104007"/>
                  <a:pt x="353059" y="112812"/>
                  <a:pt x="327725" y="98445"/>
                </a:cubicBezTo>
                <a:cubicBezTo>
                  <a:pt x="302390" y="83985"/>
                  <a:pt x="293667" y="51913"/>
                  <a:pt x="308051" y="26608"/>
                </a:cubicBezTo>
                <a:cubicBezTo>
                  <a:pt x="318839" y="7630"/>
                  <a:pt x="339650" y="-2068"/>
                  <a:pt x="360069" y="36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4" name="Oval 10">
            <a:extLst>
              <a:ext uri="{FF2B5EF4-FFF2-40B4-BE49-F238E27FC236}">
                <a16:creationId xmlns:a16="http://schemas.microsoft.com/office/drawing/2014/main" xmlns="" id="{3B5FD2D2-70B9-48C1-B6A9-7DE5B37E867B}"/>
              </a:ext>
            </a:extLst>
          </p:cNvPr>
          <p:cNvSpPr/>
          <p:nvPr/>
        </p:nvSpPr>
        <p:spPr>
          <a:xfrm>
            <a:off x="6960319" y="3142318"/>
            <a:ext cx="501174" cy="417722"/>
          </a:xfrm>
          <a:custGeom>
            <a:avLst/>
            <a:gdLst>
              <a:gd name="T0" fmla="*/ 6683 w 7319"/>
              <a:gd name="T1" fmla="*/ 0 h 6110"/>
              <a:gd name="T2" fmla="*/ 6524 w 7319"/>
              <a:gd name="T3" fmla="*/ 0 h 6110"/>
              <a:gd name="T4" fmla="*/ 5887 w 7319"/>
              <a:gd name="T5" fmla="*/ 0 h 6110"/>
              <a:gd name="T6" fmla="*/ 5887 w 7319"/>
              <a:gd name="T7" fmla="*/ 869 h 6110"/>
              <a:gd name="T8" fmla="*/ 1828 w 7319"/>
              <a:gd name="T9" fmla="*/ 869 h 6110"/>
              <a:gd name="T10" fmla="*/ 1808 w 7319"/>
              <a:gd name="T11" fmla="*/ 848 h 6110"/>
              <a:gd name="T12" fmla="*/ 1788 w 7319"/>
              <a:gd name="T13" fmla="*/ 869 h 6110"/>
              <a:gd name="T14" fmla="*/ 1432 w 7319"/>
              <a:gd name="T15" fmla="*/ 869 h 6110"/>
              <a:gd name="T16" fmla="*/ 1432 w 7319"/>
              <a:gd name="T17" fmla="*/ 73 h 6110"/>
              <a:gd name="T18" fmla="*/ 796 w 7319"/>
              <a:gd name="T19" fmla="*/ 73 h 6110"/>
              <a:gd name="T20" fmla="*/ 636 w 7319"/>
              <a:gd name="T21" fmla="*/ 73 h 6110"/>
              <a:gd name="T22" fmla="*/ 0 w 7319"/>
              <a:gd name="T23" fmla="*/ 73 h 6110"/>
              <a:gd name="T24" fmla="*/ 0 w 7319"/>
              <a:gd name="T25" fmla="*/ 1770 h 6110"/>
              <a:gd name="T26" fmla="*/ 636 w 7319"/>
              <a:gd name="T27" fmla="*/ 1770 h 6110"/>
              <a:gd name="T28" fmla="*/ 796 w 7319"/>
              <a:gd name="T29" fmla="*/ 1770 h 6110"/>
              <a:gd name="T30" fmla="*/ 1432 w 7319"/>
              <a:gd name="T31" fmla="*/ 1770 h 6110"/>
              <a:gd name="T32" fmla="*/ 1432 w 7319"/>
              <a:gd name="T33" fmla="*/ 1028 h 6110"/>
              <a:gd name="T34" fmla="*/ 1763 w 7319"/>
              <a:gd name="T35" fmla="*/ 1028 h 6110"/>
              <a:gd name="T36" fmla="*/ 3089 w 7319"/>
              <a:gd name="T37" fmla="*/ 2355 h 6110"/>
              <a:gd name="T38" fmla="*/ 3089 w 7319"/>
              <a:gd name="T39" fmla="*/ 4638 h 6110"/>
              <a:gd name="T40" fmla="*/ 2055 w 7319"/>
              <a:gd name="T41" fmla="*/ 4638 h 6110"/>
              <a:gd name="T42" fmla="*/ 2055 w 7319"/>
              <a:gd name="T43" fmla="*/ 6110 h 6110"/>
              <a:gd name="T44" fmla="*/ 2612 w 7319"/>
              <a:gd name="T45" fmla="*/ 6110 h 6110"/>
              <a:gd name="T46" fmla="*/ 2612 w 7319"/>
              <a:gd name="T47" fmla="*/ 5344 h 6110"/>
              <a:gd name="T48" fmla="*/ 4710 w 7319"/>
              <a:gd name="T49" fmla="*/ 5344 h 6110"/>
              <a:gd name="T50" fmla="*/ 4710 w 7319"/>
              <a:gd name="T51" fmla="*/ 6110 h 6110"/>
              <a:gd name="T52" fmla="*/ 5267 w 7319"/>
              <a:gd name="T53" fmla="*/ 6110 h 6110"/>
              <a:gd name="T54" fmla="*/ 5267 w 7319"/>
              <a:gd name="T55" fmla="*/ 4638 h 6110"/>
              <a:gd name="T56" fmla="*/ 4253 w 7319"/>
              <a:gd name="T57" fmla="*/ 4638 h 6110"/>
              <a:gd name="T58" fmla="*/ 4253 w 7319"/>
              <a:gd name="T59" fmla="*/ 2361 h 6110"/>
              <a:gd name="T60" fmla="*/ 5587 w 7319"/>
              <a:gd name="T61" fmla="*/ 1028 h 6110"/>
              <a:gd name="T62" fmla="*/ 5887 w 7319"/>
              <a:gd name="T63" fmla="*/ 1028 h 6110"/>
              <a:gd name="T64" fmla="*/ 5887 w 7319"/>
              <a:gd name="T65" fmla="*/ 1697 h 6110"/>
              <a:gd name="T66" fmla="*/ 6524 w 7319"/>
              <a:gd name="T67" fmla="*/ 1697 h 6110"/>
              <a:gd name="T68" fmla="*/ 6683 w 7319"/>
              <a:gd name="T69" fmla="*/ 1697 h 6110"/>
              <a:gd name="T70" fmla="*/ 7319 w 7319"/>
              <a:gd name="T71" fmla="*/ 1697 h 6110"/>
              <a:gd name="T72" fmla="*/ 7319 w 7319"/>
              <a:gd name="T73" fmla="*/ 0 h 6110"/>
              <a:gd name="T74" fmla="*/ 6683 w 7319"/>
              <a:gd name="T75" fmla="*/ 0 h 6110"/>
              <a:gd name="T76" fmla="*/ 1988 w 7319"/>
              <a:gd name="T77" fmla="*/ 1028 h 6110"/>
              <a:gd name="T78" fmla="*/ 3243 w 7319"/>
              <a:gd name="T79" fmla="*/ 1028 h 6110"/>
              <a:gd name="T80" fmla="*/ 2914 w 7319"/>
              <a:gd name="T81" fmla="*/ 1655 h 6110"/>
              <a:gd name="T82" fmla="*/ 3056 w 7319"/>
              <a:gd name="T83" fmla="*/ 2096 h 6110"/>
              <a:gd name="T84" fmla="*/ 1988 w 7319"/>
              <a:gd name="T85" fmla="*/ 1028 h 6110"/>
              <a:gd name="T86" fmla="*/ 4317 w 7319"/>
              <a:gd name="T87" fmla="*/ 2072 h 6110"/>
              <a:gd name="T88" fmla="*/ 4442 w 7319"/>
              <a:gd name="T89" fmla="*/ 1655 h 6110"/>
              <a:gd name="T90" fmla="*/ 4112 w 7319"/>
              <a:gd name="T91" fmla="*/ 1028 h 6110"/>
              <a:gd name="T92" fmla="*/ 5362 w 7319"/>
              <a:gd name="T93" fmla="*/ 1028 h 6110"/>
              <a:gd name="T94" fmla="*/ 4317 w 7319"/>
              <a:gd name="T95" fmla="*/ 2072 h 6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319" h="6110">
                <a:moveTo>
                  <a:pt x="6683" y="0"/>
                </a:moveTo>
                <a:lnTo>
                  <a:pt x="6524" y="0"/>
                </a:lnTo>
                <a:lnTo>
                  <a:pt x="5887" y="0"/>
                </a:lnTo>
                <a:lnTo>
                  <a:pt x="5887" y="869"/>
                </a:lnTo>
                <a:lnTo>
                  <a:pt x="1828" y="869"/>
                </a:lnTo>
                <a:lnTo>
                  <a:pt x="1808" y="848"/>
                </a:lnTo>
                <a:lnTo>
                  <a:pt x="1788" y="869"/>
                </a:lnTo>
                <a:lnTo>
                  <a:pt x="1432" y="869"/>
                </a:lnTo>
                <a:lnTo>
                  <a:pt x="1432" y="73"/>
                </a:lnTo>
                <a:lnTo>
                  <a:pt x="796" y="73"/>
                </a:lnTo>
                <a:lnTo>
                  <a:pt x="636" y="73"/>
                </a:lnTo>
                <a:lnTo>
                  <a:pt x="0" y="73"/>
                </a:lnTo>
                <a:lnTo>
                  <a:pt x="0" y="1770"/>
                </a:lnTo>
                <a:lnTo>
                  <a:pt x="636" y="1770"/>
                </a:lnTo>
                <a:lnTo>
                  <a:pt x="796" y="1770"/>
                </a:lnTo>
                <a:lnTo>
                  <a:pt x="1432" y="1770"/>
                </a:lnTo>
                <a:lnTo>
                  <a:pt x="1432" y="1028"/>
                </a:lnTo>
                <a:lnTo>
                  <a:pt x="1763" y="1028"/>
                </a:lnTo>
                <a:lnTo>
                  <a:pt x="3089" y="2355"/>
                </a:lnTo>
                <a:lnTo>
                  <a:pt x="3089" y="4638"/>
                </a:lnTo>
                <a:lnTo>
                  <a:pt x="2055" y="4638"/>
                </a:lnTo>
                <a:lnTo>
                  <a:pt x="2055" y="6110"/>
                </a:lnTo>
                <a:lnTo>
                  <a:pt x="2612" y="6110"/>
                </a:lnTo>
                <a:lnTo>
                  <a:pt x="2612" y="5344"/>
                </a:lnTo>
                <a:lnTo>
                  <a:pt x="4710" y="5344"/>
                </a:lnTo>
                <a:lnTo>
                  <a:pt x="4710" y="6110"/>
                </a:lnTo>
                <a:lnTo>
                  <a:pt x="5267" y="6110"/>
                </a:lnTo>
                <a:lnTo>
                  <a:pt x="5267" y="4638"/>
                </a:lnTo>
                <a:lnTo>
                  <a:pt x="4253" y="4638"/>
                </a:lnTo>
                <a:lnTo>
                  <a:pt x="4253" y="2361"/>
                </a:lnTo>
                <a:lnTo>
                  <a:pt x="5587" y="1028"/>
                </a:lnTo>
                <a:lnTo>
                  <a:pt x="5887" y="1028"/>
                </a:lnTo>
                <a:lnTo>
                  <a:pt x="5887" y="1697"/>
                </a:lnTo>
                <a:lnTo>
                  <a:pt x="6524" y="1697"/>
                </a:lnTo>
                <a:lnTo>
                  <a:pt x="6683" y="1697"/>
                </a:lnTo>
                <a:lnTo>
                  <a:pt x="7319" y="1697"/>
                </a:lnTo>
                <a:lnTo>
                  <a:pt x="7319" y="0"/>
                </a:lnTo>
                <a:lnTo>
                  <a:pt x="6683" y="0"/>
                </a:lnTo>
                <a:close/>
                <a:moveTo>
                  <a:pt x="1988" y="1028"/>
                </a:moveTo>
                <a:lnTo>
                  <a:pt x="3243" y="1028"/>
                </a:lnTo>
                <a:cubicBezTo>
                  <a:pt x="3044" y="1166"/>
                  <a:pt x="2914" y="1396"/>
                  <a:pt x="2914" y="1655"/>
                </a:cubicBezTo>
                <a:cubicBezTo>
                  <a:pt x="2914" y="1820"/>
                  <a:pt x="2967" y="1971"/>
                  <a:pt x="3056" y="2096"/>
                </a:cubicBezTo>
                <a:lnTo>
                  <a:pt x="1988" y="1028"/>
                </a:lnTo>
                <a:close/>
                <a:moveTo>
                  <a:pt x="4317" y="2072"/>
                </a:moveTo>
                <a:cubicBezTo>
                  <a:pt x="4396" y="1952"/>
                  <a:pt x="4442" y="1809"/>
                  <a:pt x="4442" y="1655"/>
                </a:cubicBezTo>
                <a:cubicBezTo>
                  <a:pt x="4442" y="1396"/>
                  <a:pt x="4311" y="1166"/>
                  <a:pt x="4112" y="1028"/>
                </a:cubicBezTo>
                <a:lnTo>
                  <a:pt x="5362" y="1028"/>
                </a:lnTo>
                <a:lnTo>
                  <a:pt x="4317" y="207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0" name="Oval 10">
            <a:extLst>
              <a:ext uri="{FF2B5EF4-FFF2-40B4-BE49-F238E27FC236}">
                <a16:creationId xmlns:a16="http://schemas.microsoft.com/office/drawing/2014/main" xmlns="" id="{3ED91DED-BC29-4E8C-852D-DB76EA6DFC0A}"/>
              </a:ext>
            </a:extLst>
          </p:cNvPr>
          <p:cNvSpPr/>
          <p:nvPr/>
        </p:nvSpPr>
        <p:spPr>
          <a:xfrm>
            <a:off x="6990247" y="3953376"/>
            <a:ext cx="441319" cy="501174"/>
          </a:xfrm>
          <a:custGeom>
            <a:avLst/>
            <a:gdLst>
              <a:gd name="connsiteX0" fmla="*/ 133674 w 534251"/>
              <a:gd name="connsiteY0" fmla="*/ 371656 h 606709"/>
              <a:gd name="connsiteX1" fmla="*/ 66570 w 534251"/>
              <a:gd name="connsiteY1" fmla="*/ 438661 h 606709"/>
              <a:gd name="connsiteX2" fmla="*/ 133674 w 534251"/>
              <a:gd name="connsiteY2" fmla="*/ 505667 h 606709"/>
              <a:gd name="connsiteX3" fmla="*/ 200778 w 534251"/>
              <a:gd name="connsiteY3" fmla="*/ 438661 h 606709"/>
              <a:gd name="connsiteX4" fmla="*/ 133674 w 534251"/>
              <a:gd name="connsiteY4" fmla="*/ 371656 h 606709"/>
              <a:gd name="connsiteX5" fmla="*/ 133674 w 534251"/>
              <a:gd name="connsiteY5" fmla="*/ 305183 h 606709"/>
              <a:gd name="connsiteX6" fmla="*/ 477649 w 534251"/>
              <a:gd name="connsiteY6" fmla="*/ 356282 h 606709"/>
              <a:gd name="connsiteX7" fmla="*/ 534251 w 534251"/>
              <a:gd name="connsiteY7" fmla="*/ 438661 h 606709"/>
              <a:gd name="connsiteX8" fmla="*/ 458247 w 534251"/>
              <a:gd name="connsiteY8" fmla="*/ 526018 h 606709"/>
              <a:gd name="connsiteX9" fmla="*/ 502034 w 534251"/>
              <a:gd name="connsiteY9" fmla="*/ 570362 h 606709"/>
              <a:gd name="connsiteX10" fmla="*/ 501856 w 534251"/>
              <a:gd name="connsiteY10" fmla="*/ 600577 h 606709"/>
              <a:gd name="connsiteX11" fmla="*/ 486815 w 534251"/>
              <a:gd name="connsiteY11" fmla="*/ 606709 h 606709"/>
              <a:gd name="connsiteX12" fmla="*/ 471597 w 534251"/>
              <a:gd name="connsiteY12" fmla="*/ 600311 h 606709"/>
              <a:gd name="connsiteX13" fmla="*/ 409388 w 534251"/>
              <a:gd name="connsiteY13" fmla="*/ 537215 h 606709"/>
              <a:gd name="connsiteX14" fmla="*/ 406273 w 534251"/>
              <a:gd name="connsiteY14" fmla="*/ 533216 h 606709"/>
              <a:gd name="connsiteX15" fmla="*/ 133674 w 534251"/>
              <a:gd name="connsiteY15" fmla="*/ 572140 h 606709"/>
              <a:gd name="connsiteX16" fmla="*/ 99054 w 534251"/>
              <a:gd name="connsiteY16" fmla="*/ 567519 h 606709"/>
              <a:gd name="connsiteX17" fmla="*/ 97719 w 534251"/>
              <a:gd name="connsiteY17" fmla="*/ 568941 h 606709"/>
              <a:gd name="connsiteX18" fmla="*/ 66214 w 534251"/>
              <a:gd name="connsiteY18" fmla="*/ 600399 h 606709"/>
              <a:gd name="connsiteX19" fmla="*/ 51084 w 534251"/>
              <a:gd name="connsiteY19" fmla="*/ 606709 h 606709"/>
              <a:gd name="connsiteX20" fmla="*/ 36044 w 534251"/>
              <a:gd name="connsiteY20" fmla="*/ 600399 h 606709"/>
              <a:gd name="connsiteX21" fmla="*/ 36044 w 534251"/>
              <a:gd name="connsiteY21" fmla="*/ 570273 h 606709"/>
              <a:gd name="connsiteX22" fmla="*/ 57848 w 534251"/>
              <a:gd name="connsiteY22" fmla="*/ 548501 h 606709"/>
              <a:gd name="connsiteX23" fmla="*/ 0 w 534251"/>
              <a:gd name="connsiteY23" fmla="*/ 438661 h 606709"/>
              <a:gd name="connsiteX24" fmla="*/ 133674 w 534251"/>
              <a:gd name="connsiteY24" fmla="*/ 305183 h 606709"/>
              <a:gd name="connsiteX25" fmla="*/ 99755 w 534251"/>
              <a:gd name="connsiteY25" fmla="*/ 183034 h 606709"/>
              <a:gd name="connsiteX26" fmla="*/ 193726 w 534251"/>
              <a:gd name="connsiteY26" fmla="*/ 183034 h 606709"/>
              <a:gd name="connsiteX27" fmla="*/ 215083 w 534251"/>
              <a:gd name="connsiteY27" fmla="*/ 204366 h 606709"/>
              <a:gd name="connsiteX28" fmla="*/ 193726 w 534251"/>
              <a:gd name="connsiteY28" fmla="*/ 225698 h 606709"/>
              <a:gd name="connsiteX29" fmla="*/ 179221 w 534251"/>
              <a:gd name="connsiteY29" fmla="*/ 225698 h 606709"/>
              <a:gd name="connsiteX30" fmla="*/ 199065 w 534251"/>
              <a:gd name="connsiteY30" fmla="*/ 273428 h 606709"/>
              <a:gd name="connsiteX31" fmla="*/ 194616 w 534251"/>
              <a:gd name="connsiteY31" fmla="*/ 272806 h 606709"/>
              <a:gd name="connsiteX32" fmla="*/ 151457 w 534251"/>
              <a:gd name="connsiteY32" fmla="*/ 266495 h 606709"/>
              <a:gd name="connsiteX33" fmla="*/ 134549 w 534251"/>
              <a:gd name="connsiteY33" fmla="*/ 225698 h 606709"/>
              <a:gd name="connsiteX34" fmla="*/ 99755 w 534251"/>
              <a:gd name="connsiteY34" fmla="*/ 225698 h 606709"/>
              <a:gd name="connsiteX35" fmla="*/ 78398 w 534251"/>
              <a:gd name="connsiteY35" fmla="*/ 204366 h 606709"/>
              <a:gd name="connsiteX36" fmla="*/ 99755 w 534251"/>
              <a:gd name="connsiteY36" fmla="*/ 183034 h 606709"/>
              <a:gd name="connsiteX37" fmla="*/ 492145 w 534251"/>
              <a:gd name="connsiteY37" fmla="*/ 518 h 606709"/>
              <a:gd name="connsiteX38" fmla="*/ 517596 w 534251"/>
              <a:gd name="connsiteY38" fmla="*/ 16694 h 606709"/>
              <a:gd name="connsiteX39" fmla="*/ 527562 w 534251"/>
              <a:gd name="connsiteY39" fmla="*/ 61666 h 606709"/>
              <a:gd name="connsiteX40" fmla="*/ 514303 w 534251"/>
              <a:gd name="connsiteY40" fmla="*/ 86196 h 606709"/>
              <a:gd name="connsiteX41" fmla="*/ 427006 w 534251"/>
              <a:gd name="connsiteY41" fmla="*/ 119258 h 606709"/>
              <a:gd name="connsiteX42" fmla="*/ 468474 w 534251"/>
              <a:gd name="connsiteY42" fmla="*/ 313721 h 606709"/>
              <a:gd name="connsiteX43" fmla="*/ 423446 w 534251"/>
              <a:gd name="connsiteY43" fmla="*/ 306966 h 606709"/>
              <a:gd name="connsiteX44" fmla="*/ 381444 w 534251"/>
              <a:gd name="connsiteY44" fmla="*/ 110282 h 606709"/>
              <a:gd name="connsiteX45" fmla="*/ 394703 w 534251"/>
              <a:gd name="connsiteY45" fmla="*/ 85929 h 606709"/>
              <a:gd name="connsiteX46" fmla="*/ 481911 w 534251"/>
              <a:gd name="connsiteY46" fmla="*/ 52867 h 606709"/>
              <a:gd name="connsiteX47" fmla="*/ 475949 w 534251"/>
              <a:gd name="connsiteY47" fmla="*/ 25937 h 606709"/>
              <a:gd name="connsiteX48" fmla="*/ 492145 w 534251"/>
              <a:gd name="connsiteY48" fmla="*/ 518 h 606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34251" h="606709">
                <a:moveTo>
                  <a:pt x="133674" y="371656"/>
                </a:moveTo>
                <a:cubicBezTo>
                  <a:pt x="96562" y="371656"/>
                  <a:pt x="66570" y="401693"/>
                  <a:pt x="66570" y="438661"/>
                </a:cubicBezTo>
                <a:cubicBezTo>
                  <a:pt x="66570" y="475630"/>
                  <a:pt x="96562" y="505667"/>
                  <a:pt x="133674" y="505667"/>
                </a:cubicBezTo>
                <a:cubicBezTo>
                  <a:pt x="170697" y="505667"/>
                  <a:pt x="200778" y="475630"/>
                  <a:pt x="200778" y="438661"/>
                </a:cubicBezTo>
                <a:cubicBezTo>
                  <a:pt x="200778" y="401693"/>
                  <a:pt x="170697" y="371656"/>
                  <a:pt x="133674" y="371656"/>
                </a:cubicBezTo>
                <a:close/>
                <a:moveTo>
                  <a:pt x="133674" y="305183"/>
                </a:moveTo>
                <a:cubicBezTo>
                  <a:pt x="142574" y="305183"/>
                  <a:pt x="477649" y="356282"/>
                  <a:pt x="477649" y="356282"/>
                </a:cubicBezTo>
                <a:cubicBezTo>
                  <a:pt x="510667" y="369078"/>
                  <a:pt x="534251" y="401159"/>
                  <a:pt x="534251" y="438661"/>
                </a:cubicBezTo>
                <a:cubicBezTo>
                  <a:pt x="534251" y="483095"/>
                  <a:pt x="501144" y="519975"/>
                  <a:pt x="458247" y="526018"/>
                </a:cubicBezTo>
                <a:lnTo>
                  <a:pt x="502034" y="570362"/>
                </a:lnTo>
                <a:cubicBezTo>
                  <a:pt x="510311" y="578805"/>
                  <a:pt x="510222" y="592313"/>
                  <a:pt x="501856" y="600577"/>
                </a:cubicBezTo>
                <a:cubicBezTo>
                  <a:pt x="497673" y="604665"/>
                  <a:pt x="492244" y="606709"/>
                  <a:pt x="486815" y="606709"/>
                </a:cubicBezTo>
                <a:cubicBezTo>
                  <a:pt x="481298" y="606709"/>
                  <a:pt x="475780" y="604576"/>
                  <a:pt x="471597" y="600311"/>
                </a:cubicBezTo>
                <a:lnTo>
                  <a:pt x="409388" y="537215"/>
                </a:lnTo>
                <a:cubicBezTo>
                  <a:pt x="408142" y="535971"/>
                  <a:pt x="407163" y="534638"/>
                  <a:pt x="406273" y="533216"/>
                </a:cubicBezTo>
                <a:cubicBezTo>
                  <a:pt x="313271" y="547346"/>
                  <a:pt x="148003" y="572140"/>
                  <a:pt x="133674" y="572140"/>
                </a:cubicBezTo>
                <a:cubicBezTo>
                  <a:pt x="121659" y="572140"/>
                  <a:pt x="110090" y="570540"/>
                  <a:pt x="99054" y="567519"/>
                </a:cubicBezTo>
                <a:cubicBezTo>
                  <a:pt x="98609" y="568052"/>
                  <a:pt x="98164" y="568496"/>
                  <a:pt x="97719" y="568941"/>
                </a:cubicBezTo>
                <a:lnTo>
                  <a:pt x="66214" y="600399"/>
                </a:lnTo>
                <a:cubicBezTo>
                  <a:pt x="62031" y="604576"/>
                  <a:pt x="56602" y="606709"/>
                  <a:pt x="51084" y="606709"/>
                </a:cubicBezTo>
                <a:cubicBezTo>
                  <a:pt x="45656" y="606709"/>
                  <a:pt x="40227" y="604576"/>
                  <a:pt x="36044" y="600399"/>
                </a:cubicBezTo>
                <a:cubicBezTo>
                  <a:pt x="27678" y="592135"/>
                  <a:pt x="27678" y="578627"/>
                  <a:pt x="36044" y="570273"/>
                </a:cubicBezTo>
                <a:lnTo>
                  <a:pt x="57848" y="548501"/>
                </a:lnTo>
                <a:cubicBezTo>
                  <a:pt x="22961" y="524418"/>
                  <a:pt x="0" y="484161"/>
                  <a:pt x="0" y="438661"/>
                </a:cubicBezTo>
                <a:cubicBezTo>
                  <a:pt x="0" y="365079"/>
                  <a:pt x="59984" y="305183"/>
                  <a:pt x="133674" y="305183"/>
                </a:cubicBezTo>
                <a:close/>
                <a:moveTo>
                  <a:pt x="99755" y="183034"/>
                </a:moveTo>
                <a:lnTo>
                  <a:pt x="193726" y="183034"/>
                </a:lnTo>
                <a:cubicBezTo>
                  <a:pt x="205472" y="183034"/>
                  <a:pt x="215083" y="192633"/>
                  <a:pt x="215083" y="204366"/>
                </a:cubicBezTo>
                <a:cubicBezTo>
                  <a:pt x="215083" y="216187"/>
                  <a:pt x="205472" y="225698"/>
                  <a:pt x="193726" y="225698"/>
                </a:cubicBezTo>
                <a:lnTo>
                  <a:pt x="179221" y="225698"/>
                </a:lnTo>
                <a:lnTo>
                  <a:pt x="199065" y="273428"/>
                </a:lnTo>
                <a:cubicBezTo>
                  <a:pt x="197552" y="273250"/>
                  <a:pt x="196040" y="272984"/>
                  <a:pt x="194616" y="272806"/>
                </a:cubicBezTo>
                <a:cubicBezTo>
                  <a:pt x="173348" y="269695"/>
                  <a:pt x="160089" y="267739"/>
                  <a:pt x="151457" y="266495"/>
                </a:cubicBezTo>
                <a:lnTo>
                  <a:pt x="134549" y="225698"/>
                </a:lnTo>
                <a:lnTo>
                  <a:pt x="99755" y="225698"/>
                </a:lnTo>
                <a:cubicBezTo>
                  <a:pt x="87920" y="225698"/>
                  <a:pt x="78398" y="216187"/>
                  <a:pt x="78398" y="204366"/>
                </a:cubicBezTo>
                <a:cubicBezTo>
                  <a:pt x="78398" y="192633"/>
                  <a:pt x="87920" y="183034"/>
                  <a:pt x="99755" y="183034"/>
                </a:cubicBezTo>
                <a:close/>
                <a:moveTo>
                  <a:pt x="492145" y="518"/>
                </a:moveTo>
                <a:cubicBezTo>
                  <a:pt x="503713" y="-2059"/>
                  <a:pt x="515104" y="5229"/>
                  <a:pt x="517596" y="16694"/>
                </a:cubicBezTo>
                <a:lnTo>
                  <a:pt x="527562" y="61666"/>
                </a:lnTo>
                <a:cubicBezTo>
                  <a:pt x="529876" y="71976"/>
                  <a:pt x="524181" y="82463"/>
                  <a:pt x="514303" y="86196"/>
                </a:cubicBezTo>
                <a:lnTo>
                  <a:pt x="427006" y="119258"/>
                </a:lnTo>
                <a:lnTo>
                  <a:pt x="468474" y="313721"/>
                </a:lnTo>
                <a:cubicBezTo>
                  <a:pt x="457885" y="312121"/>
                  <a:pt x="442223" y="309810"/>
                  <a:pt x="423446" y="306966"/>
                </a:cubicBezTo>
                <a:lnTo>
                  <a:pt x="381444" y="110282"/>
                </a:lnTo>
                <a:cubicBezTo>
                  <a:pt x="379219" y="99972"/>
                  <a:pt x="384914" y="89662"/>
                  <a:pt x="394703" y="85929"/>
                </a:cubicBezTo>
                <a:lnTo>
                  <a:pt x="481911" y="52867"/>
                </a:lnTo>
                <a:lnTo>
                  <a:pt x="475949" y="25937"/>
                </a:lnTo>
                <a:cubicBezTo>
                  <a:pt x="473368" y="14383"/>
                  <a:pt x="480666" y="3007"/>
                  <a:pt x="492145" y="51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1" name="Oval 10">
            <a:extLst>
              <a:ext uri="{FF2B5EF4-FFF2-40B4-BE49-F238E27FC236}">
                <a16:creationId xmlns:a16="http://schemas.microsoft.com/office/drawing/2014/main" xmlns="" id="{FCF2D5A6-8181-493A-B5FE-03EA52795C0C}"/>
              </a:ext>
            </a:extLst>
          </p:cNvPr>
          <p:cNvSpPr/>
          <p:nvPr/>
        </p:nvSpPr>
        <p:spPr>
          <a:xfrm>
            <a:off x="7894207" y="3959110"/>
            <a:ext cx="501173" cy="489707"/>
          </a:xfrm>
          <a:custGeom>
            <a:avLst/>
            <a:gdLst>
              <a:gd name="connsiteX0" fmla="*/ 426145 w 607639"/>
              <a:gd name="connsiteY0" fmla="*/ 105919 h 593738"/>
              <a:gd name="connsiteX1" fmla="*/ 491835 w 607639"/>
              <a:gd name="connsiteY1" fmla="*/ 105919 h 593738"/>
              <a:gd name="connsiteX2" fmla="*/ 562421 w 607639"/>
              <a:gd name="connsiteY2" fmla="*/ 174630 h 593738"/>
              <a:gd name="connsiteX3" fmla="*/ 587523 w 607639"/>
              <a:gd name="connsiteY3" fmla="*/ 174630 h 593738"/>
              <a:gd name="connsiteX4" fmla="*/ 607639 w 607639"/>
              <a:gd name="connsiteY4" fmla="*/ 194719 h 593738"/>
              <a:gd name="connsiteX5" fmla="*/ 607639 w 607639"/>
              <a:gd name="connsiteY5" fmla="*/ 352939 h 593738"/>
              <a:gd name="connsiteX6" fmla="*/ 587523 w 607639"/>
              <a:gd name="connsiteY6" fmla="*/ 372939 h 593738"/>
              <a:gd name="connsiteX7" fmla="*/ 497354 w 607639"/>
              <a:gd name="connsiteY7" fmla="*/ 372939 h 593738"/>
              <a:gd name="connsiteX8" fmla="*/ 477238 w 607639"/>
              <a:gd name="connsiteY8" fmla="*/ 352939 h 593738"/>
              <a:gd name="connsiteX9" fmla="*/ 477238 w 607639"/>
              <a:gd name="connsiteY9" fmla="*/ 194719 h 593738"/>
              <a:gd name="connsiteX10" fmla="*/ 497354 w 607639"/>
              <a:gd name="connsiteY10" fmla="*/ 174630 h 593738"/>
              <a:gd name="connsiteX11" fmla="*/ 522277 w 607639"/>
              <a:gd name="connsiteY11" fmla="*/ 174630 h 593738"/>
              <a:gd name="connsiteX12" fmla="*/ 491835 w 607639"/>
              <a:gd name="connsiteY12" fmla="*/ 146008 h 593738"/>
              <a:gd name="connsiteX13" fmla="*/ 426145 w 607639"/>
              <a:gd name="connsiteY13" fmla="*/ 146008 h 593738"/>
              <a:gd name="connsiteX14" fmla="*/ 115778 w 607639"/>
              <a:gd name="connsiteY14" fmla="*/ 105919 h 593738"/>
              <a:gd name="connsiteX15" fmla="*/ 181988 w 607639"/>
              <a:gd name="connsiteY15" fmla="*/ 105919 h 593738"/>
              <a:gd name="connsiteX16" fmla="*/ 181988 w 607639"/>
              <a:gd name="connsiteY16" fmla="*/ 146008 h 593738"/>
              <a:gd name="connsiteX17" fmla="*/ 115778 w 607639"/>
              <a:gd name="connsiteY17" fmla="*/ 146008 h 593738"/>
              <a:gd name="connsiteX18" fmla="*/ 85343 w 607639"/>
              <a:gd name="connsiteY18" fmla="*/ 174630 h 593738"/>
              <a:gd name="connsiteX19" fmla="*/ 110261 w 607639"/>
              <a:gd name="connsiteY19" fmla="*/ 174630 h 593738"/>
              <a:gd name="connsiteX20" fmla="*/ 130373 w 607639"/>
              <a:gd name="connsiteY20" fmla="*/ 194719 h 593738"/>
              <a:gd name="connsiteX21" fmla="*/ 130373 w 607639"/>
              <a:gd name="connsiteY21" fmla="*/ 352939 h 593738"/>
              <a:gd name="connsiteX22" fmla="*/ 110261 w 607639"/>
              <a:gd name="connsiteY22" fmla="*/ 372939 h 593738"/>
              <a:gd name="connsiteX23" fmla="*/ 20112 w 607639"/>
              <a:gd name="connsiteY23" fmla="*/ 372939 h 593738"/>
              <a:gd name="connsiteX24" fmla="*/ 0 w 607639"/>
              <a:gd name="connsiteY24" fmla="*/ 352939 h 593738"/>
              <a:gd name="connsiteX25" fmla="*/ 0 w 607639"/>
              <a:gd name="connsiteY25" fmla="*/ 194719 h 593738"/>
              <a:gd name="connsiteX26" fmla="*/ 20112 w 607639"/>
              <a:gd name="connsiteY26" fmla="*/ 174630 h 593738"/>
              <a:gd name="connsiteX27" fmla="*/ 45119 w 607639"/>
              <a:gd name="connsiteY27" fmla="*/ 174630 h 593738"/>
              <a:gd name="connsiteX28" fmla="*/ 115778 w 607639"/>
              <a:gd name="connsiteY28" fmla="*/ 105919 h 593738"/>
              <a:gd name="connsiteX29" fmla="*/ 240051 w 607639"/>
              <a:gd name="connsiteY29" fmla="*/ 0 h 593738"/>
              <a:gd name="connsiteX30" fmla="*/ 367500 w 607639"/>
              <a:gd name="connsiteY30" fmla="*/ 0 h 593738"/>
              <a:gd name="connsiteX31" fmla="*/ 386101 w 607639"/>
              <a:gd name="connsiteY31" fmla="*/ 18574 h 593738"/>
              <a:gd name="connsiteX32" fmla="*/ 386101 w 607639"/>
              <a:gd name="connsiteY32" fmla="*/ 424086 h 593738"/>
              <a:gd name="connsiteX33" fmla="*/ 457035 w 607639"/>
              <a:gd name="connsiteY33" fmla="*/ 424086 h 593738"/>
              <a:gd name="connsiteX34" fmla="*/ 477150 w 607639"/>
              <a:gd name="connsiteY34" fmla="*/ 444082 h 593738"/>
              <a:gd name="connsiteX35" fmla="*/ 457035 w 607639"/>
              <a:gd name="connsiteY35" fmla="*/ 464166 h 593738"/>
              <a:gd name="connsiteX36" fmla="*/ 386101 w 607639"/>
              <a:gd name="connsiteY36" fmla="*/ 464166 h 593738"/>
              <a:gd name="connsiteX37" fmla="*/ 386101 w 607639"/>
              <a:gd name="connsiteY37" fmla="*/ 553658 h 593738"/>
              <a:gd name="connsiteX38" fmla="*/ 494238 w 607639"/>
              <a:gd name="connsiteY38" fmla="*/ 553658 h 593738"/>
              <a:gd name="connsiteX39" fmla="*/ 514352 w 607639"/>
              <a:gd name="connsiteY39" fmla="*/ 573654 h 593738"/>
              <a:gd name="connsiteX40" fmla="*/ 494238 w 607639"/>
              <a:gd name="connsiteY40" fmla="*/ 593738 h 593738"/>
              <a:gd name="connsiteX41" fmla="*/ 113402 w 607639"/>
              <a:gd name="connsiteY41" fmla="*/ 593738 h 593738"/>
              <a:gd name="connsiteX42" fmla="*/ 93288 w 607639"/>
              <a:gd name="connsiteY42" fmla="*/ 573654 h 593738"/>
              <a:gd name="connsiteX43" fmla="*/ 113402 w 607639"/>
              <a:gd name="connsiteY43" fmla="*/ 553569 h 593738"/>
              <a:gd name="connsiteX44" fmla="*/ 221449 w 607639"/>
              <a:gd name="connsiteY44" fmla="*/ 553569 h 593738"/>
              <a:gd name="connsiteX45" fmla="*/ 221449 w 607639"/>
              <a:gd name="connsiteY45" fmla="*/ 464166 h 593738"/>
              <a:gd name="connsiteX46" fmla="*/ 150516 w 607639"/>
              <a:gd name="connsiteY46" fmla="*/ 464166 h 593738"/>
              <a:gd name="connsiteX47" fmla="*/ 130490 w 607639"/>
              <a:gd name="connsiteY47" fmla="*/ 444082 h 593738"/>
              <a:gd name="connsiteX48" fmla="*/ 150516 w 607639"/>
              <a:gd name="connsiteY48" fmla="*/ 424086 h 593738"/>
              <a:gd name="connsiteX49" fmla="*/ 221449 w 607639"/>
              <a:gd name="connsiteY49" fmla="*/ 424086 h 593738"/>
              <a:gd name="connsiteX50" fmla="*/ 221449 w 607639"/>
              <a:gd name="connsiteY50" fmla="*/ 18574 h 593738"/>
              <a:gd name="connsiteX51" fmla="*/ 240051 w 607639"/>
              <a:gd name="connsiteY51" fmla="*/ 0 h 593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7639" h="593738">
                <a:moveTo>
                  <a:pt x="426145" y="105919"/>
                </a:moveTo>
                <a:lnTo>
                  <a:pt x="491835" y="105919"/>
                </a:lnTo>
                <a:cubicBezTo>
                  <a:pt x="530199" y="105919"/>
                  <a:pt x="561442" y="136586"/>
                  <a:pt x="562421" y="174630"/>
                </a:cubicBezTo>
                <a:lnTo>
                  <a:pt x="587523" y="174630"/>
                </a:lnTo>
                <a:cubicBezTo>
                  <a:pt x="598649" y="174630"/>
                  <a:pt x="607639" y="183607"/>
                  <a:pt x="607639" y="194719"/>
                </a:cubicBezTo>
                <a:lnTo>
                  <a:pt x="607639" y="352939"/>
                </a:lnTo>
                <a:cubicBezTo>
                  <a:pt x="607639" y="363962"/>
                  <a:pt x="598649" y="372939"/>
                  <a:pt x="587523" y="372939"/>
                </a:cubicBezTo>
                <a:lnTo>
                  <a:pt x="497354" y="372939"/>
                </a:lnTo>
                <a:cubicBezTo>
                  <a:pt x="486228" y="372939"/>
                  <a:pt x="477238" y="363962"/>
                  <a:pt x="477238" y="352939"/>
                </a:cubicBezTo>
                <a:lnTo>
                  <a:pt x="477238" y="194719"/>
                </a:lnTo>
                <a:cubicBezTo>
                  <a:pt x="477238" y="183607"/>
                  <a:pt x="486228" y="174630"/>
                  <a:pt x="497354" y="174630"/>
                </a:cubicBezTo>
                <a:lnTo>
                  <a:pt x="522277" y="174630"/>
                </a:lnTo>
                <a:cubicBezTo>
                  <a:pt x="521298" y="158719"/>
                  <a:pt x="508036" y="146008"/>
                  <a:pt x="491835" y="146008"/>
                </a:cubicBezTo>
                <a:lnTo>
                  <a:pt x="426145" y="146008"/>
                </a:lnTo>
                <a:close/>
                <a:moveTo>
                  <a:pt x="115778" y="105919"/>
                </a:moveTo>
                <a:lnTo>
                  <a:pt x="181988" y="105919"/>
                </a:lnTo>
                <a:lnTo>
                  <a:pt x="181988" y="146008"/>
                </a:lnTo>
                <a:lnTo>
                  <a:pt x="115778" y="146008"/>
                </a:lnTo>
                <a:cubicBezTo>
                  <a:pt x="99582" y="146008"/>
                  <a:pt x="86322" y="158719"/>
                  <a:pt x="85343" y="174630"/>
                </a:cubicBezTo>
                <a:lnTo>
                  <a:pt x="110261" y="174630"/>
                </a:lnTo>
                <a:cubicBezTo>
                  <a:pt x="121385" y="174630"/>
                  <a:pt x="130373" y="183607"/>
                  <a:pt x="130373" y="194719"/>
                </a:cubicBezTo>
                <a:lnTo>
                  <a:pt x="130373" y="352939"/>
                </a:lnTo>
                <a:cubicBezTo>
                  <a:pt x="130373" y="363962"/>
                  <a:pt x="121385" y="372939"/>
                  <a:pt x="110261" y="372939"/>
                </a:cubicBezTo>
                <a:lnTo>
                  <a:pt x="20112" y="372939"/>
                </a:lnTo>
                <a:cubicBezTo>
                  <a:pt x="8988" y="372939"/>
                  <a:pt x="0" y="363962"/>
                  <a:pt x="0" y="352939"/>
                </a:cubicBezTo>
                <a:lnTo>
                  <a:pt x="0" y="194719"/>
                </a:lnTo>
                <a:cubicBezTo>
                  <a:pt x="0" y="183607"/>
                  <a:pt x="8988" y="174630"/>
                  <a:pt x="20112" y="174630"/>
                </a:cubicBezTo>
                <a:lnTo>
                  <a:pt x="45119" y="174630"/>
                </a:lnTo>
                <a:cubicBezTo>
                  <a:pt x="46098" y="136586"/>
                  <a:pt x="77423" y="105919"/>
                  <a:pt x="115778" y="105919"/>
                </a:cubicBezTo>
                <a:close/>
                <a:moveTo>
                  <a:pt x="240051" y="0"/>
                </a:moveTo>
                <a:lnTo>
                  <a:pt x="367500" y="0"/>
                </a:lnTo>
                <a:cubicBezTo>
                  <a:pt x="377824" y="0"/>
                  <a:pt x="386101" y="8353"/>
                  <a:pt x="386101" y="18574"/>
                </a:cubicBezTo>
                <a:lnTo>
                  <a:pt x="386101" y="424086"/>
                </a:lnTo>
                <a:lnTo>
                  <a:pt x="457035" y="424086"/>
                </a:lnTo>
                <a:cubicBezTo>
                  <a:pt x="468161" y="424086"/>
                  <a:pt x="477150" y="433062"/>
                  <a:pt x="477150" y="444082"/>
                </a:cubicBezTo>
                <a:cubicBezTo>
                  <a:pt x="477150" y="455190"/>
                  <a:pt x="468161" y="464166"/>
                  <a:pt x="457035" y="464166"/>
                </a:cubicBezTo>
                <a:lnTo>
                  <a:pt x="386101" y="464166"/>
                </a:lnTo>
                <a:lnTo>
                  <a:pt x="386101" y="553658"/>
                </a:lnTo>
                <a:lnTo>
                  <a:pt x="494238" y="553658"/>
                </a:lnTo>
                <a:cubicBezTo>
                  <a:pt x="505363" y="553658"/>
                  <a:pt x="514352" y="562634"/>
                  <a:pt x="514352" y="573654"/>
                </a:cubicBezTo>
                <a:cubicBezTo>
                  <a:pt x="514352" y="584762"/>
                  <a:pt x="505363" y="593738"/>
                  <a:pt x="494238" y="593738"/>
                </a:cubicBezTo>
                <a:lnTo>
                  <a:pt x="113402" y="593738"/>
                </a:lnTo>
                <a:cubicBezTo>
                  <a:pt x="102277" y="593738"/>
                  <a:pt x="93288" y="584762"/>
                  <a:pt x="93288" y="573654"/>
                </a:cubicBezTo>
                <a:cubicBezTo>
                  <a:pt x="93288" y="562634"/>
                  <a:pt x="102277" y="553569"/>
                  <a:pt x="113402" y="553569"/>
                </a:cubicBezTo>
                <a:lnTo>
                  <a:pt x="221449" y="553569"/>
                </a:lnTo>
                <a:lnTo>
                  <a:pt x="221449" y="464166"/>
                </a:lnTo>
                <a:lnTo>
                  <a:pt x="150516" y="464166"/>
                </a:lnTo>
                <a:cubicBezTo>
                  <a:pt x="139479" y="464166"/>
                  <a:pt x="130490" y="455190"/>
                  <a:pt x="130490" y="444082"/>
                </a:cubicBezTo>
                <a:cubicBezTo>
                  <a:pt x="130490" y="433062"/>
                  <a:pt x="139479" y="424086"/>
                  <a:pt x="150516" y="424086"/>
                </a:cubicBezTo>
                <a:lnTo>
                  <a:pt x="221449" y="424086"/>
                </a:lnTo>
                <a:lnTo>
                  <a:pt x="221449" y="18574"/>
                </a:lnTo>
                <a:cubicBezTo>
                  <a:pt x="221449" y="8353"/>
                  <a:pt x="229815" y="0"/>
                  <a:pt x="240051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2" name="Oval 10">
            <a:extLst>
              <a:ext uri="{FF2B5EF4-FFF2-40B4-BE49-F238E27FC236}">
                <a16:creationId xmlns:a16="http://schemas.microsoft.com/office/drawing/2014/main" xmlns="" id="{536237BB-3FAF-4DEB-B905-372BB3D29A5D}"/>
              </a:ext>
            </a:extLst>
          </p:cNvPr>
          <p:cNvSpPr/>
          <p:nvPr/>
        </p:nvSpPr>
        <p:spPr>
          <a:xfrm>
            <a:off x="9037779" y="3973365"/>
            <a:ext cx="501172" cy="461197"/>
          </a:xfrm>
          <a:custGeom>
            <a:avLst/>
            <a:gdLst>
              <a:gd name="T0" fmla="*/ 2071 w 5889"/>
              <a:gd name="T1" fmla="*/ 145 h 5427"/>
              <a:gd name="T2" fmla="*/ 376 w 5889"/>
              <a:gd name="T3" fmla="*/ 3586 h 5427"/>
              <a:gd name="T4" fmla="*/ 2942 w 5889"/>
              <a:gd name="T5" fmla="*/ 5427 h 5427"/>
              <a:gd name="T6" fmla="*/ 3818 w 5889"/>
              <a:gd name="T7" fmla="*/ 5281 h 5427"/>
              <a:gd name="T8" fmla="*/ 5512 w 5889"/>
              <a:gd name="T9" fmla="*/ 1839 h 5427"/>
              <a:gd name="T10" fmla="*/ 3205 w 5889"/>
              <a:gd name="T11" fmla="*/ 598 h 5427"/>
              <a:gd name="T12" fmla="*/ 3355 w 5889"/>
              <a:gd name="T13" fmla="*/ 489 h 5427"/>
              <a:gd name="T14" fmla="*/ 3923 w 5889"/>
              <a:gd name="T15" fmla="*/ 674 h 5427"/>
              <a:gd name="T16" fmla="*/ 3941 w 5889"/>
              <a:gd name="T17" fmla="*/ 822 h 5427"/>
              <a:gd name="T18" fmla="*/ 2856 w 5889"/>
              <a:gd name="T19" fmla="*/ 2750 h 5427"/>
              <a:gd name="T20" fmla="*/ 2481 w 5889"/>
              <a:gd name="T21" fmla="*/ 2826 h 5427"/>
              <a:gd name="T22" fmla="*/ 2019 w 5889"/>
              <a:gd name="T23" fmla="*/ 2735 h 5427"/>
              <a:gd name="T24" fmla="*/ 3205 w 5889"/>
              <a:gd name="T25" fmla="*/ 598 h 5427"/>
              <a:gd name="T26" fmla="*/ 1574 w 5889"/>
              <a:gd name="T27" fmla="*/ 912 h 5427"/>
              <a:gd name="T28" fmla="*/ 2436 w 5889"/>
              <a:gd name="T29" fmla="*/ 508 h 5427"/>
              <a:gd name="T30" fmla="*/ 2520 w 5889"/>
              <a:gd name="T31" fmla="*/ 656 h 5427"/>
              <a:gd name="T32" fmla="*/ 1612 w 5889"/>
              <a:gd name="T33" fmla="*/ 2532 h 5427"/>
              <a:gd name="T34" fmla="*/ 878 w 5889"/>
              <a:gd name="T35" fmla="*/ 1934 h 5427"/>
              <a:gd name="T36" fmla="*/ 859 w 5889"/>
              <a:gd name="T37" fmla="*/ 1837 h 5427"/>
              <a:gd name="T38" fmla="*/ 768 w 5889"/>
              <a:gd name="T39" fmla="*/ 3325 h 5427"/>
              <a:gd name="T40" fmla="*/ 706 w 5889"/>
              <a:gd name="T41" fmla="*/ 2344 h 5427"/>
              <a:gd name="T42" fmla="*/ 2484 w 5889"/>
              <a:gd name="T43" fmla="*/ 3236 h 5427"/>
              <a:gd name="T44" fmla="*/ 3063 w 5889"/>
              <a:gd name="T45" fmla="*/ 3101 h 5427"/>
              <a:gd name="T46" fmla="*/ 3635 w 5889"/>
              <a:gd name="T47" fmla="*/ 3528 h 5427"/>
              <a:gd name="T48" fmla="*/ 3621 w 5889"/>
              <a:gd name="T49" fmla="*/ 3665 h 5427"/>
              <a:gd name="T50" fmla="*/ 2588 w 5889"/>
              <a:gd name="T51" fmla="*/ 3947 h 5427"/>
              <a:gd name="T52" fmla="*/ 778 w 5889"/>
              <a:gd name="T53" fmla="*/ 3359 h 5427"/>
              <a:gd name="T54" fmla="*/ 3673 w 5889"/>
              <a:gd name="T55" fmla="*/ 4855 h 5427"/>
              <a:gd name="T56" fmla="*/ 1945 w 5889"/>
              <a:gd name="T57" fmla="*/ 4743 h 5427"/>
              <a:gd name="T58" fmla="*/ 1029 w 5889"/>
              <a:gd name="T59" fmla="*/ 3979 h 5427"/>
              <a:gd name="T60" fmla="*/ 2589 w 5889"/>
              <a:gd name="T61" fmla="*/ 4359 h 5427"/>
              <a:gd name="T62" fmla="*/ 3968 w 5889"/>
              <a:gd name="T63" fmla="*/ 3922 h 5427"/>
              <a:gd name="T64" fmla="*/ 4249 w 5889"/>
              <a:gd name="T65" fmla="*/ 4481 h 5427"/>
              <a:gd name="T66" fmla="*/ 4216 w 5889"/>
              <a:gd name="T67" fmla="*/ 4583 h 5427"/>
              <a:gd name="T68" fmla="*/ 4695 w 5889"/>
              <a:gd name="T69" fmla="*/ 4148 h 5427"/>
              <a:gd name="T70" fmla="*/ 4546 w 5889"/>
              <a:gd name="T71" fmla="*/ 4128 h 5427"/>
              <a:gd name="T72" fmla="*/ 3264 w 5889"/>
              <a:gd name="T73" fmla="*/ 2746 h 5427"/>
              <a:gd name="T74" fmla="*/ 3486 w 5889"/>
              <a:gd name="T75" fmla="*/ 1997 h 5427"/>
              <a:gd name="T76" fmla="*/ 3599 w 5889"/>
              <a:gd name="T77" fmla="*/ 1956 h 5427"/>
              <a:gd name="T78" fmla="*/ 5058 w 5889"/>
              <a:gd name="T79" fmla="*/ 3522 h 5427"/>
              <a:gd name="T80" fmla="*/ 5042 w 5889"/>
              <a:gd name="T81" fmla="*/ 2647 h 5427"/>
              <a:gd name="T82" fmla="*/ 3760 w 5889"/>
              <a:gd name="T83" fmla="*/ 1579 h 5427"/>
              <a:gd name="T84" fmla="*/ 4341 w 5889"/>
              <a:gd name="T85" fmla="*/ 1024 h 5427"/>
              <a:gd name="T86" fmla="*/ 4454 w 5889"/>
              <a:gd name="T87" fmla="*/ 1029 h 5427"/>
              <a:gd name="T88" fmla="*/ 5203 w 5889"/>
              <a:gd name="T89" fmla="*/ 2592 h 5427"/>
              <a:gd name="T90" fmla="*/ 5042 w 5889"/>
              <a:gd name="T91" fmla="*/ 2647 h 5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889" h="5427">
                <a:moveTo>
                  <a:pt x="2942" y="0"/>
                </a:moveTo>
                <a:cubicBezTo>
                  <a:pt x="2646" y="0"/>
                  <a:pt x="2353" y="49"/>
                  <a:pt x="2071" y="145"/>
                </a:cubicBezTo>
                <a:cubicBezTo>
                  <a:pt x="1792" y="239"/>
                  <a:pt x="1533" y="377"/>
                  <a:pt x="1301" y="554"/>
                </a:cubicBezTo>
                <a:cubicBezTo>
                  <a:pt x="372" y="1261"/>
                  <a:pt x="0" y="2480"/>
                  <a:pt x="376" y="3586"/>
                </a:cubicBezTo>
                <a:cubicBezTo>
                  <a:pt x="610" y="4273"/>
                  <a:pt x="1096" y="4827"/>
                  <a:pt x="1746" y="5146"/>
                </a:cubicBezTo>
                <a:cubicBezTo>
                  <a:pt x="2124" y="5333"/>
                  <a:pt x="2526" y="5427"/>
                  <a:pt x="2942" y="5427"/>
                </a:cubicBezTo>
                <a:lnTo>
                  <a:pt x="2942" y="5427"/>
                </a:lnTo>
                <a:cubicBezTo>
                  <a:pt x="3239" y="5427"/>
                  <a:pt x="3533" y="5378"/>
                  <a:pt x="3818" y="5281"/>
                </a:cubicBezTo>
                <a:cubicBezTo>
                  <a:pt x="4097" y="5186"/>
                  <a:pt x="4356" y="5049"/>
                  <a:pt x="4588" y="4872"/>
                </a:cubicBezTo>
                <a:cubicBezTo>
                  <a:pt x="5517" y="4164"/>
                  <a:pt x="5889" y="2946"/>
                  <a:pt x="5512" y="1839"/>
                </a:cubicBezTo>
                <a:cubicBezTo>
                  <a:pt x="5138" y="739"/>
                  <a:pt x="4105" y="0"/>
                  <a:pt x="2942" y="0"/>
                </a:cubicBezTo>
                <a:close/>
                <a:moveTo>
                  <a:pt x="3205" y="598"/>
                </a:moveTo>
                <a:cubicBezTo>
                  <a:pt x="3243" y="568"/>
                  <a:pt x="3283" y="539"/>
                  <a:pt x="3324" y="511"/>
                </a:cubicBezTo>
                <a:lnTo>
                  <a:pt x="3355" y="489"/>
                </a:lnTo>
                <a:lnTo>
                  <a:pt x="3392" y="496"/>
                </a:lnTo>
                <a:cubicBezTo>
                  <a:pt x="3575" y="533"/>
                  <a:pt x="3753" y="593"/>
                  <a:pt x="3923" y="674"/>
                </a:cubicBezTo>
                <a:lnTo>
                  <a:pt x="4046" y="733"/>
                </a:lnTo>
                <a:lnTo>
                  <a:pt x="3941" y="822"/>
                </a:lnTo>
                <a:cubicBezTo>
                  <a:pt x="3067" y="1557"/>
                  <a:pt x="2889" y="2310"/>
                  <a:pt x="2860" y="2693"/>
                </a:cubicBezTo>
                <a:lnTo>
                  <a:pt x="2856" y="2750"/>
                </a:lnTo>
                <a:lnTo>
                  <a:pt x="2803" y="2769"/>
                </a:lnTo>
                <a:cubicBezTo>
                  <a:pt x="2703" y="2807"/>
                  <a:pt x="2595" y="2826"/>
                  <a:pt x="2481" y="2826"/>
                </a:cubicBezTo>
                <a:cubicBezTo>
                  <a:pt x="2355" y="2826"/>
                  <a:pt x="2220" y="2802"/>
                  <a:pt x="2079" y="2755"/>
                </a:cubicBezTo>
                <a:lnTo>
                  <a:pt x="2019" y="2735"/>
                </a:lnTo>
                <a:lnTo>
                  <a:pt x="2019" y="2672"/>
                </a:lnTo>
                <a:cubicBezTo>
                  <a:pt x="2017" y="2399"/>
                  <a:pt x="2097" y="1441"/>
                  <a:pt x="3205" y="598"/>
                </a:cubicBezTo>
                <a:close/>
                <a:moveTo>
                  <a:pt x="859" y="1837"/>
                </a:moveTo>
                <a:cubicBezTo>
                  <a:pt x="1013" y="1471"/>
                  <a:pt x="1260" y="1151"/>
                  <a:pt x="1574" y="912"/>
                </a:cubicBezTo>
                <a:cubicBezTo>
                  <a:pt x="1768" y="764"/>
                  <a:pt x="1984" y="650"/>
                  <a:pt x="2216" y="571"/>
                </a:cubicBezTo>
                <a:cubicBezTo>
                  <a:pt x="2285" y="547"/>
                  <a:pt x="2359" y="526"/>
                  <a:pt x="2436" y="508"/>
                </a:cubicBezTo>
                <a:lnTo>
                  <a:pt x="2735" y="438"/>
                </a:lnTo>
                <a:lnTo>
                  <a:pt x="2520" y="656"/>
                </a:lnTo>
                <a:cubicBezTo>
                  <a:pt x="1887" y="1298"/>
                  <a:pt x="1687" y="1953"/>
                  <a:pt x="1630" y="2389"/>
                </a:cubicBezTo>
                <a:lnTo>
                  <a:pt x="1612" y="2532"/>
                </a:lnTo>
                <a:lnTo>
                  <a:pt x="1493" y="2451"/>
                </a:lnTo>
                <a:cubicBezTo>
                  <a:pt x="1236" y="2275"/>
                  <a:pt x="1016" y="2072"/>
                  <a:pt x="878" y="1934"/>
                </a:cubicBezTo>
                <a:lnTo>
                  <a:pt x="836" y="1892"/>
                </a:lnTo>
                <a:lnTo>
                  <a:pt x="859" y="1837"/>
                </a:lnTo>
                <a:close/>
                <a:moveTo>
                  <a:pt x="778" y="3359"/>
                </a:moveTo>
                <a:lnTo>
                  <a:pt x="768" y="3325"/>
                </a:lnTo>
                <a:cubicBezTo>
                  <a:pt x="694" y="3062"/>
                  <a:pt x="668" y="2790"/>
                  <a:pt x="691" y="2519"/>
                </a:cubicBezTo>
                <a:lnTo>
                  <a:pt x="706" y="2344"/>
                </a:lnTo>
                <a:lnTo>
                  <a:pt x="837" y="2460"/>
                </a:lnTo>
                <a:cubicBezTo>
                  <a:pt x="1166" y="2750"/>
                  <a:pt x="1817" y="3236"/>
                  <a:pt x="2484" y="3236"/>
                </a:cubicBezTo>
                <a:cubicBezTo>
                  <a:pt x="2673" y="3236"/>
                  <a:pt x="2854" y="3197"/>
                  <a:pt x="3021" y="3120"/>
                </a:cubicBezTo>
                <a:lnTo>
                  <a:pt x="3063" y="3101"/>
                </a:lnTo>
                <a:lnTo>
                  <a:pt x="3103" y="3124"/>
                </a:lnTo>
                <a:cubicBezTo>
                  <a:pt x="3300" y="3240"/>
                  <a:pt x="3480" y="3376"/>
                  <a:pt x="3635" y="3528"/>
                </a:cubicBezTo>
                <a:lnTo>
                  <a:pt x="3715" y="3605"/>
                </a:lnTo>
                <a:lnTo>
                  <a:pt x="3621" y="3665"/>
                </a:lnTo>
                <a:cubicBezTo>
                  <a:pt x="3428" y="3789"/>
                  <a:pt x="3099" y="3938"/>
                  <a:pt x="2630" y="3946"/>
                </a:cubicBezTo>
                <a:cubicBezTo>
                  <a:pt x="2616" y="3946"/>
                  <a:pt x="2602" y="3947"/>
                  <a:pt x="2588" y="3947"/>
                </a:cubicBezTo>
                <a:cubicBezTo>
                  <a:pt x="2041" y="3947"/>
                  <a:pt x="1442" y="3755"/>
                  <a:pt x="808" y="3377"/>
                </a:cubicBezTo>
                <a:lnTo>
                  <a:pt x="778" y="3359"/>
                </a:lnTo>
                <a:close/>
                <a:moveTo>
                  <a:pt x="4216" y="4583"/>
                </a:moveTo>
                <a:cubicBezTo>
                  <a:pt x="4046" y="4699"/>
                  <a:pt x="3863" y="4790"/>
                  <a:pt x="3673" y="4855"/>
                </a:cubicBezTo>
                <a:cubicBezTo>
                  <a:pt x="3436" y="4936"/>
                  <a:pt x="3190" y="4977"/>
                  <a:pt x="2942" y="4977"/>
                </a:cubicBezTo>
                <a:cubicBezTo>
                  <a:pt x="2596" y="4977"/>
                  <a:pt x="2260" y="4898"/>
                  <a:pt x="1945" y="4743"/>
                </a:cubicBezTo>
                <a:cubicBezTo>
                  <a:pt x="1699" y="4622"/>
                  <a:pt x="1480" y="4459"/>
                  <a:pt x="1293" y="4260"/>
                </a:cubicBezTo>
                <a:lnTo>
                  <a:pt x="1029" y="3979"/>
                </a:lnTo>
                <a:lnTo>
                  <a:pt x="1389" y="4117"/>
                </a:lnTo>
                <a:cubicBezTo>
                  <a:pt x="1805" y="4277"/>
                  <a:pt x="2209" y="4359"/>
                  <a:pt x="2589" y="4359"/>
                </a:cubicBezTo>
                <a:cubicBezTo>
                  <a:pt x="3203" y="4359"/>
                  <a:pt x="3637" y="4150"/>
                  <a:pt x="3892" y="3974"/>
                </a:cubicBezTo>
                <a:lnTo>
                  <a:pt x="3968" y="3922"/>
                </a:lnTo>
                <a:lnTo>
                  <a:pt x="4017" y="4001"/>
                </a:lnTo>
                <a:cubicBezTo>
                  <a:pt x="4113" y="4153"/>
                  <a:pt x="4191" y="4315"/>
                  <a:pt x="4249" y="4481"/>
                </a:cubicBezTo>
                <a:lnTo>
                  <a:pt x="4272" y="4545"/>
                </a:lnTo>
                <a:lnTo>
                  <a:pt x="4216" y="4583"/>
                </a:lnTo>
                <a:close/>
                <a:moveTo>
                  <a:pt x="5044" y="3557"/>
                </a:moveTo>
                <a:cubicBezTo>
                  <a:pt x="4959" y="3770"/>
                  <a:pt x="4841" y="3969"/>
                  <a:pt x="4695" y="4148"/>
                </a:cubicBezTo>
                <a:lnTo>
                  <a:pt x="4605" y="4258"/>
                </a:lnTo>
                <a:lnTo>
                  <a:pt x="4546" y="4128"/>
                </a:lnTo>
                <a:cubicBezTo>
                  <a:pt x="4370" y="3738"/>
                  <a:pt x="4014" y="3186"/>
                  <a:pt x="3312" y="2774"/>
                </a:cubicBezTo>
                <a:lnTo>
                  <a:pt x="3264" y="2746"/>
                </a:lnTo>
                <a:lnTo>
                  <a:pt x="3269" y="2690"/>
                </a:lnTo>
                <a:cubicBezTo>
                  <a:pt x="3283" y="2536"/>
                  <a:pt x="3332" y="2290"/>
                  <a:pt x="3486" y="1997"/>
                </a:cubicBezTo>
                <a:lnTo>
                  <a:pt x="3524" y="1925"/>
                </a:lnTo>
                <a:lnTo>
                  <a:pt x="3599" y="1956"/>
                </a:lnTo>
                <a:cubicBezTo>
                  <a:pt x="3952" y="2103"/>
                  <a:pt x="4610" y="2496"/>
                  <a:pt x="5043" y="3488"/>
                </a:cubicBezTo>
                <a:lnTo>
                  <a:pt x="5058" y="3522"/>
                </a:lnTo>
                <a:lnTo>
                  <a:pt x="5044" y="3557"/>
                </a:lnTo>
                <a:close/>
                <a:moveTo>
                  <a:pt x="5042" y="2647"/>
                </a:moveTo>
                <a:cubicBezTo>
                  <a:pt x="4645" y="2078"/>
                  <a:pt x="4183" y="1779"/>
                  <a:pt x="3866" y="1629"/>
                </a:cubicBezTo>
                <a:lnTo>
                  <a:pt x="3760" y="1579"/>
                </a:lnTo>
                <a:lnTo>
                  <a:pt x="3837" y="1491"/>
                </a:lnTo>
                <a:cubicBezTo>
                  <a:pt x="3979" y="1329"/>
                  <a:pt x="4149" y="1172"/>
                  <a:pt x="4341" y="1024"/>
                </a:cubicBezTo>
                <a:lnTo>
                  <a:pt x="4399" y="980"/>
                </a:lnTo>
                <a:lnTo>
                  <a:pt x="4454" y="1029"/>
                </a:lnTo>
                <a:cubicBezTo>
                  <a:pt x="4743" y="1287"/>
                  <a:pt x="4962" y="1618"/>
                  <a:pt x="5086" y="1985"/>
                </a:cubicBezTo>
                <a:cubicBezTo>
                  <a:pt x="5152" y="2177"/>
                  <a:pt x="5191" y="2381"/>
                  <a:pt x="5203" y="2592"/>
                </a:cubicBezTo>
                <a:lnTo>
                  <a:pt x="5219" y="2901"/>
                </a:lnTo>
                <a:lnTo>
                  <a:pt x="5042" y="264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3" name="Oval 10">
            <a:extLst>
              <a:ext uri="{FF2B5EF4-FFF2-40B4-BE49-F238E27FC236}">
                <a16:creationId xmlns:a16="http://schemas.microsoft.com/office/drawing/2014/main" xmlns="" id="{622F7069-7571-4E57-97B0-FA14B8D94233}"/>
              </a:ext>
            </a:extLst>
          </p:cNvPr>
          <p:cNvSpPr/>
          <p:nvPr/>
        </p:nvSpPr>
        <p:spPr>
          <a:xfrm>
            <a:off x="9987008" y="4031233"/>
            <a:ext cx="501173" cy="345460"/>
          </a:xfrm>
          <a:custGeom>
            <a:avLst/>
            <a:gdLst>
              <a:gd name="T0" fmla="*/ 4260 w 6653"/>
              <a:gd name="T1" fmla="*/ 338 h 4592"/>
              <a:gd name="T2" fmla="*/ 2393 w 6653"/>
              <a:gd name="T3" fmla="*/ 338 h 4592"/>
              <a:gd name="T4" fmla="*/ 0 w 6653"/>
              <a:gd name="T5" fmla="*/ 1460 h 4592"/>
              <a:gd name="T6" fmla="*/ 961 w 6653"/>
              <a:gd name="T7" fmla="*/ 3132 h 4592"/>
              <a:gd name="T8" fmla="*/ 3354 w 6653"/>
              <a:gd name="T9" fmla="*/ 4253 h 4592"/>
              <a:gd name="T10" fmla="*/ 5747 w 6653"/>
              <a:gd name="T11" fmla="*/ 3132 h 4592"/>
              <a:gd name="T12" fmla="*/ 6653 w 6653"/>
              <a:gd name="T13" fmla="*/ 1460 h 4592"/>
              <a:gd name="T14" fmla="*/ 4432 w 6653"/>
              <a:gd name="T15" fmla="*/ 1679 h 4592"/>
              <a:gd name="T16" fmla="*/ 4089 w 6653"/>
              <a:gd name="T17" fmla="*/ 1685 h 4592"/>
              <a:gd name="T18" fmla="*/ 4260 w 6653"/>
              <a:gd name="T19" fmla="*/ 829 h 4592"/>
              <a:gd name="T20" fmla="*/ 4432 w 6653"/>
              <a:gd name="T21" fmla="*/ 1679 h 4592"/>
              <a:gd name="T22" fmla="*/ 5271 w 6653"/>
              <a:gd name="T23" fmla="*/ 2583 h 4592"/>
              <a:gd name="T24" fmla="*/ 4491 w 6653"/>
              <a:gd name="T25" fmla="*/ 2340 h 4592"/>
              <a:gd name="T26" fmla="*/ 4260 w 6653"/>
              <a:gd name="T27" fmla="*/ 2090 h 4592"/>
              <a:gd name="T28" fmla="*/ 4287 w 6653"/>
              <a:gd name="T29" fmla="*/ 2005 h 4592"/>
              <a:gd name="T30" fmla="*/ 4260 w 6653"/>
              <a:gd name="T31" fmla="*/ 2090 h 4592"/>
              <a:gd name="T32" fmla="*/ 3354 w 6653"/>
              <a:gd name="T33" fmla="*/ 3762 h 4592"/>
              <a:gd name="T34" fmla="*/ 3182 w 6653"/>
              <a:gd name="T35" fmla="*/ 2913 h 4592"/>
              <a:gd name="T36" fmla="*/ 3525 w 6653"/>
              <a:gd name="T37" fmla="*/ 2906 h 4592"/>
              <a:gd name="T38" fmla="*/ 3327 w 6653"/>
              <a:gd name="T39" fmla="*/ 2586 h 4592"/>
              <a:gd name="T40" fmla="*/ 3354 w 6653"/>
              <a:gd name="T41" fmla="*/ 2501 h 4592"/>
              <a:gd name="T42" fmla="*/ 3327 w 6653"/>
              <a:gd name="T43" fmla="*/ 2586 h 4592"/>
              <a:gd name="T44" fmla="*/ 1460 w 6653"/>
              <a:gd name="T45" fmla="*/ 2586 h 4592"/>
              <a:gd name="T46" fmla="*/ 2007 w 6653"/>
              <a:gd name="T47" fmla="*/ 2084 h 4592"/>
              <a:gd name="T48" fmla="*/ 2343 w 6653"/>
              <a:gd name="T49" fmla="*/ 2008 h 4592"/>
              <a:gd name="T50" fmla="*/ 2445 w 6653"/>
              <a:gd name="T51" fmla="*/ 2006 h 4592"/>
              <a:gd name="T52" fmla="*/ 2343 w 6653"/>
              <a:gd name="T53" fmla="*/ 2008 h 4592"/>
              <a:gd name="T54" fmla="*/ 2393 w 6653"/>
              <a:gd name="T55" fmla="*/ 829 h 4592"/>
              <a:gd name="T56" fmla="*/ 2565 w 6653"/>
              <a:gd name="T57" fmla="*/ 1679 h 4592"/>
              <a:gd name="T58" fmla="*/ 2223 w 6653"/>
              <a:gd name="T59" fmla="*/ 1685 h 4592"/>
              <a:gd name="T60" fmla="*/ 2788 w 6653"/>
              <a:gd name="T61" fmla="*/ 2067 h 4592"/>
              <a:gd name="T62" fmla="*/ 2960 w 6653"/>
              <a:gd name="T63" fmla="*/ 2525 h 4592"/>
              <a:gd name="T64" fmla="*/ 2788 w 6653"/>
              <a:gd name="T65" fmla="*/ 2067 h 4592"/>
              <a:gd name="T66" fmla="*/ 3874 w 6653"/>
              <a:gd name="T67" fmla="*/ 2084 h 4592"/>
              <a:gd name="T68" fmla="*/ 3740 w 6653"/>
              <a:gd name="T69" fmla="*/ 2507 h 4592"/>
              <a:gd name="T70" fmla="*/ 4029 w 6653"/>
              <a:gd name="T71" fmla="*/ 580 h 4592"/>
              <a:gd name="T72" fmla="*/ 3766 w 6653"/>
              <a:gd name="T73" fmla="*/ 1768 h 4592"/>
              <a:gd name="T74" fmla="*/ 2891 w 6653"/>
              <a:gd name="T75" fmla="*/ 1749 h 4592"/>
              <a:gd name="T76" fmla="*/ 2624 w 6653"/>
              <a:gd name="T77" fmla="*/ 580 h 4592"/>
              <a:gd name="T78" fmla="*/ 4029 w 6653"/>
              <a:gd name="T79" fmla="*/ 580 h 4592"/>
              <a:gd name="T80" fmla="*/ 1460 w 6653"/>
              <a:gd name="T81" fmla="*/ 333 h 4592"/>
              <a:gd name="T82" fmla="*/ 1867 w 6653"/>
              <a:gd name="T83" fmla="*/ 1460 h 4592"/>
              <a:gd name="T84" fmla="*/ 1093 w 6653"/>
              <a:gd name="T85" fmla="*/ 2525 h 4592"/>
              <a:gd name="T86" fmla="*/ 1294 w 6653"/>
              <a:gd name="T87" fmla="*/ 3132 h 4592"/>
              <a:gd name="T88" fmla="*/ 1460 w 6653"/>
              <a:gd name="T89" fmla="*/ 2920 h 4592"/>
              <a:gd name="T90" fmla="*/ 2856 w 6653"/>
              <a:gd name="T91" fmla="*/ 2842 h 4592"/>
              <a:gd name="T92" fmla="*/ 3123 w 6653"/>
              <a:gd name="T93" fmla="*/ 4011 h 4592"/>
              <a:gd name="T94" fmla="*/ 1294 w 6653"/>
              <a:gd name="T95" fmla="*/ 3132 h 4592"/>
              <a:gd name="T96" fmla="*/ 4287 w 6653"/>
              <a:gd name="T97" fmla="*/ 4258 h 4592"/>
              <a:gd name="T98" fmla="*/ 3881 w 6653"/>
              <a:gd name="T99" fmla="*/ 3132 h 4592"/>
              <a:gd name="T100" fmla="*/ 4260 w 6653"/>
              <a:gd name="T101" fmla="*/ 2582 h 4592"/>
              <a:gd name="T102" fmla="*/ 5391 w 6653"/>
              <a:gd name="T103" fmla="*/ 2906 h 4592"/>
              <a:gd name="T104" fmla="*/ 5607 w 6653"/>
              <a:gd name="T105" fmla="*/ 2507 h 4592"/>
              <a:gd name="T106" fmla="*/ 4787 w 6653"/>
              <a:gd name="T107" fmla="*/ 1460 h 4592"/>
              <a:gd name="T108" fmla="*/ 5193 w 6653"/>
              <a:gd name="T109" fmla="*/ 333 h 4592"/>
              <a:gd name="T110" fmla="*/ 5607 w 6653"/>
              <a:gd name="T111" fmla="*/ 2507 h 4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53" h="4592">
                <a:moveTo>
                  <a:pt x="5193" y="0"/>
                </a:moveTo>
                <a:cubicBezTo>
                  <a:pt x="4839" y="0"/>
                  <a:pt x="4513" y="127"/>
                  <a:pt x="4260" y="338"/>
                </a:cubicBezTo>
                <a:cubicBezTo>
                  <a:pt x="4007" y="127"/>
                  <a:pt x="3681" y="0"/>
                  <a:pt x="3327" y="0"/>
                </a:cubicBezTo>
                <a:cubicBezTo>
                  <a:pt x="2972" y="0"/>
                  <a:pt x="2647" y="127"/>
                  <a:pt x="2393" y="338"/>
                </a:cubicBezTo>
                <a:cubicBezTo>
                  <a:pt x="2140" y="127"/>
                  <a:pt x="1815" y="0"/>
                  <a:pt x="1460" y="0"/>
                </a:cubicBezTo>
                <a:cubicBezTo>
                  <a:pt x="655" y="0"/>
                  <a:pt x="0" y="655"/>
                  <a:pt x="0" y="1460"/>
                </a:cubicBezTo>
                <a:cubicBezTo>
                  <a:pt x="0" y="2100"/>
                  <a:pt x="415" y="2646"/>
                  <a:pt x="990" y="2842"/>
                </a:cubicBezTo>
                <a:cubicBezTo>
                  <a:pt x="971" y="2936"/>
                  <a:pt x="961" y="3032"/>
                  <a:pt x="961" y="3132"/>
                </a:cubicBezTo>
                <a:cubicBezTo>
                  <a:pt x="961" y="3937"/>
                  <a:pt x="1616" y="4592"/>
                  <a:pt x="2421" y="4592"/>
                </a:cubicBezTo>
                <a:cubicBezTo>
                  <a:pt x="2775" y="4592"/>
                  <a:pt x="3101" y="4464"/>
                  <a:pt x="3354" y="4253"/>
                </a:cubicBezTo>
                <a:cubicBezTo>
                  <a:pt x="3607" y="4464"/>
                  <a:pt x="3933" y="4592"/>
                  <a:pt x="4287" y="4592"/>
                </a:cubicBezTo>
                <a:cubicBezTo>
                  <a:pt x="5092" y="4592"/>
                  <a:pt x="5747" y="3937"/>
                  <a:pt x="5747" y="3132"/>
                </a:cubicBezTo>
                <a:cubicBezTo>
                  <a:pt x="5747" y="3026"/>
                  <a:pt x="5736" y="2923"/>
                  <a:pt x="5715" y="2824"/>
                </a:cubicBezTo>
                <a:cubicBezTo>
                  <a:pt x="6263" y="2613"/>
                  <a:pt x="6653" y="2081"/>
                  <a:pt x="6653" y="1460"/>
                </a:cubicBezTo>
                <a:cubicBezTo>
                  <a:pt x="6653" y="655"/>
                  <a:pt x="5998" y="0"/>
                  <a:pt x="5193" y="0"/>
                </a:cubicBezTo>
                <a:close/>
                <a:moveTo>
                  <a:pt x="4432" y="1679"/>
                </a:moveTo>
                <a:cubicBezTo>
                  <a:pt x="4384" y="1674"/>
                  <a:pt x="4336" y="1672"/>
                  <a:pt x="4287" y="1672"/>
                </a:cubicBezTo>
                <a:cubicBezTo>
                  <a:pt x="4220" y="1672"/>
                  <a:pt x="4154" y="1676"/>
                  <a:pt x="4089" y="1685"/>
                </a:cubicBezTo>
                <a:cubicBezTo>
                  <a:pt x="4075" y="1612"/>
                  <a:pt x="4067" y="1537"/>
                  <a:pt x="4067" y="1460"/>
                </a:cubicBezTo>
                <a:cubicBezTo>
                  <a:pt x="4067" y="1226"/>
                  <a:pt x="4138" y="1009"/>
                  <a:pt x="4260" y="829"/>
                </a:cubicBezTo>
                <a:cubicBezTo>
                  <a:pt x="4382" y="1009"/>
                  <a:pt x="4453" y="1226"/>
                  <a:pt x="4453" y="1460"/>
                </a:cubicBezTo>
                <a:cubicBezTo>
                  <a:pt x="4453" y="1535"/>
                  <a:pt x="4446" y="1608"/>
                  <a:pt x="4432" y="1679"/>
                </a:cubicBezTo>
                <a:close/>
                <a:moveTo>
                  <a:pt x="4654" y="2067"/>
                </a:moveTo>
                <a:cubicBezTo>
                  <a:pt x="4918" y="2158"/>
                  <a:pt x="5137" y="2344"/>
                  <a:pt x="5271" y="2583"/>
                </a:cubicBezTo>
                <a:cubicBezTo>
                  <a:pt x="5245" y="2585"/>
                  <a:pt x="5220" y="2586"/>
                  <a:pt x="5193" y="2586"/>
                </a:cubicBezTo>
                <a:cubicBezTo>
                  <a:pt x="4928" y="2586"/>
                  <a:pt x="4684" y="2494"/>
                  <a:pt x="4491" y="2340"/>
                </a:cubicBezTo>
                <a:cubicBezTo>
                  <a:pt x="4555" y="2255"/>
                  <a:pt x="4610" y="2164"/>
                  <a:pt x="4654" y="2067"/>
                </a:cubicBezTo>
                <a:close/>
                <a:moveTo>
                  <a:pt x="4260" y="2090"/>
                </a:moveTo>
                <a:cubicBezTo>
                  <a:pt x="4242" y="2064"/>
                  <a:pt x="4225" y="2036"/>
                  <a:pt x="4209" y="2008"/>
                </a:cubicBezTo>
                <a:cubicBezTo>
                  <a:pt x="4235" y="2006"/>
                  <a:pt x="4261" y="2005"/>
                  <a:pt x="4287" y="2005"/>
                </a:cubicBezTo>
                <a:cubicBezTo>
                  <a:pt x="4296" y="2005"/>
                  <a:pt x="4304" y="2005"/>
                  <a:pt x="4312" y="2005"/>
                </a:cubicBezTo>
                <a:cubicBezTo>
                  <a:pt x="4296" y="2035"/>
                  <a:pt x="4279" y="2063"/>
                  <a:pt x="4260" y="2090"/>
                </a:cubicBezTo>
                <a:close/>
                <a:moveTo>
                  <a:pt x="3547" y="3132"/>
                </a:moveTo>
                <a:cubicBezTo>
                  <a:pt x="3547" y="3365"/>
                  <a:pt x="3476" y="3582"/>
                  <a:pt x="3354" y="3762"/>
                </a:cubicBezTo>
                <a:cubicBezTo>
                  <a:pt x="3232" y="3582"/>
                  <a:pt x="3161" y="3365"/>
                  <a:pt x="3161" y="3132"/>
                </a:cubicBezTo>
                <a:cubicBezTo>
                  <a:pt x="3161" y="3057"/>
                  <a:pt x="3168" y="2983"/>
                  <a:pt x="3182" y="2913"/>
                </a:cubicBezTo>
                <a:cubicBezTo>
                  <a:pt x="3230" y="2917"/>
                  <a:pt x="3278" y="2920"/>
                  <a:pt x="3327" y="2920"/>
                </a:cubicBezTo>
                <a:cubicBezTo>
                  <a:pt x="3394" y="2920"/>
                  <a:pt x="3460" y="2915"/>
                  <a:pt x="3525" y="2906"/>
                </a:cubicBezTo>
                <a:cubicBezTo>
                  <a:pt x="3540" y="2979"/>
                  <a:pt x="3547" y="3054"/>
                  <a:pt x="3547" y="3132"/>
                </a:cubicBezTo>
                <a:close/>
                <a:moveTo>
                  <a:pt x="3327" y="2586"/>
                </a:moveTo>
                <a:cubicBezTo>
                  <a:pt x="3318" y="2586"/>
                  <a:pt x="3310" y="2586"/>
                  <a:pt x="3302" y="2586"/>
                </a:cubicBezTo>
                <a:cubicBezTo>
                  <a:pt x="3318" y="2557"/>
                  <a:pt x="3336" y="2528"/>
                  <a:pt x="3354" y="2501"/>
                </a:cubicBezTo>
                <a:cubicBezTo>
                  <a:pt x="3372" y="2528"/>
                  <a:pt x="3389" y="2555"/>
                  <a:pt x="3405" y="2583"/>
                </a:cubicBezTo>
                <a:cubicBezTo>
                  <a:pt x="3379" y="2585"/>
                  <a:pt x="3353" y="2586"/>
                  <a:pt x="3327" y="2586"/>
                </a:cubicBezTo>
                <a:close/>
                <a:moveTo>
                  <a:pt x="2162" y="2340"/>
                </a:moveTo>
                <a:cubicBezTo>
                  <a:pt x="1970" y="2494"/>
                  <a:pt x="1725" y="2586"/>
                  <a:pt x="1460" y="2586"/>
                </a:cubicBezTo>
                <a:cubicBezTo>
                  <a:pt x="1452" y="2586"/>
                  <a:pt x="1444" y="2586"/>
                  <a:pt x="1436" y="2586"/>
                </a:cubicBezTo>
                <a:cubicBezTo>
                  <a:pt x="1562" y="2359"/>
                  <a:pt x="1764" y="2180"/>
                  <a:pt x="2007" y="2084"/>
                </a:cubicBezTo>
                <a:cubicBezTo>
                  <a:pt x="2050" y="2175"/>
                  <a:pt x="2102" y="2260"/>
                  <a:pt x="2162" y="2340"/>
                </a:cubicBezTo>
                <a:close/>
                <a:moveTo>
                  <a:pt x="2343" y="2008"/>
                </a:moveTo>
                <a:cubicBezTo>
                  <a:pt x="2369" y="2006"/>
                  <a:pt x="2395" y="2005"/>
                  <a:pt x="2421" y="2005"/>
                </a:cubicBezTo>
                <a:cubicBezTo>
                  <a:pt x="2429" y="2005"/>
                  <a:pt x="2437" y="2005"/>
                  <a:pt x="2445" y="2006"/>
                </a:cubicBezTo>
                <a:cubicBezTo>
                  <a:pt x="2429" y="2035"/>
                  <a:pt x="2412" y="2063"/>
                  <a:pt x="2393" y="2090"/>
                </a:cubicBezTo>
                <a:cubicBezTo>
                  <a:pt x="2375" y="2064"/>
                  <a:pt x="2359" y="2036"/>
                  <a:pt x="2343" y="2008"/>
                </a:cubicBezTo>
                <a:close/>
                <a:moveTo>
                  <a:pt x="2200" y="1460"/>
                </a:moveTo>
                <a:cubicBezTo>
                  <a:pt x="2200" y="1226"/>
                  <a:pt x="2271" y="1009"/>
                  <a:pt x="2393" y="829"/>
                </a:cubicBezTo>
                <a:cubicBezTo>
                  <a:pt x="2515" y="1009"/>
                  <a:pt x="2587" y="1226"/>
                  <a:pt x="2587" y="1460"/>
                </a:cubicBezTo>
                <a:cubicBezTo>
                  <a:pt x="2587" y="1535"/>
                  <a:pt x="2579" y="1608"/>
                  <a:pt x="2565" y="1679"/>
                </a:cubicBezTo>
                <a:cubicBezTo>
                  <a:pt x="2518" y="1674"/>
                  <a:pt x="2469" y="1672"/>
                  <a:pt x="2421" y="1672"/>
                </a:cubicBezTo>
                <a:cubicBezTo>
                  <a:pt x="2354" y="1672"/>
                  <a:pt x="2287" y="1676"/>
                  <a:pt x="2223" y="1685"/>
                </a:cubicBezTo>
                <a:cubicBezTo>
                  <a:pt x="2208" y="1612"/>
                  <a:pt x="2200" y="1537"/>
                  <a:pt x="2200" y="1460"/>
                </a:cubicBezTo>
                <a:close/>
                <a:moveTo>
                  <a:pt x="2788" y="2067"/>
                </a:moveTo>
                <a:cubicBezTo>
                  <a:pt x="2911" y="2109"/>
                  <a:pt x="3024" y="2172"/>
                  <a:pt x="3123" y="2252"/>
                </a:cubicBezTo>
                <a:cubicBezTo>
                  <a:pt x="3059" y="2336"/>
                  <a:pt x="3004" y="2427"/>
                  <a:pt x="2960" y="2525"/>
                </a:cubicBezTo>
                <a:cubicBezTo>
                  <a:pt x="2837" y="2482"/>
                  <a:pt x="2724" y="2419"/>
                  <a:pt x="2624" y="2340"/>
                </a:cubicBezTo>
                <a:cubicBezTo>
                  <a:pt x="2688" y="2255"/>
                  <a:pt x="2743" y="2164"/>
                  <a:pt x="2788" y="2067"/>
                </a:cubicBezTo>
                <a:close/>
                <a:moveTo>
                  <a:pt x="3585" y="2252"/>
                </a:moveTo>
                <a:cubicBezTo>
                  <a:pt x="3672" y="2182"/>
                  <a:pt x="3769" y="2125"/>
                  <a:pt x="3874" y="2084"/>
                </a:cubicBezTo>
                <a:cubicBezTo>
                  <a:pt x="3917" y="2175"/>
                  <a:pt x="3969" y="2260"/>
                  <a:pt x="4029" y="2340"/>
                </a:cubicBezTo>
                <a:cubicBezTo>
                  <a:pt x="3942" y="2409"/>
                  <a:pt x="3845" y="2466"/>
                  <a:pt x="3740" y="2507"/>
                </a:cubicBezTo>
                <a:cubicBezTo>
                  <a:pt x="3697" y="2417"/>
                  <a:pt x="3645" y="2331"/>
                  <a:pt x="3585" y="2252"/>
                </a:cubicBezTo>
                <a:close/>
                <a:moveTo>
                  <a:pt x="4029" y="580"/>
                </a:moveTo>
                <a:cubicBezTo>
                  <a:pt x="3844" y="825"/>
                  <a:pt x="3733" y="1130"/>
                  <a:pt x="3733" y="1460"/>
                </a:cubicBezTo>
                <a:cubicBezTo>
                  <a:pt x="3733" y="1565"/>
                  <a:pt x="3745" y="1668"/>
                  <a:pt x="3766" y="1768"/>
                </a:cubicBezTo>
                <a:cubicBezTo>
                  <a:pt x="3615" y="1826"/>
                  <a:pt x="3476" y="1908"/>
                  <a:pt x="3354" y="2010"/>
                </a:cubicBezTo>
                <a:cubicBezTo>
                  <a:pt x="3218" y="1897"/>
                  <a:pt x="3062" y="1808"/>
                  <a:pt x="2891" y="1749"/>
                </a:cubicBezTo>
                <a:cubicBezTo>
                  <a:pt x="2910" y="1656"/>
                  <a:pt x="2920" y="1559"/>
                  <a:pt x="2920" y="1460"/>
                </a:cubicBezTo>
                <a:cubicBezTo>
                  <a:pt x="2920" y="1130"/>
                  <a:pt x="2810" y="825"/>
                  <a:pt x="2624" y="580"/>
                </a:cubicBezTo>
                <a:cubicBezTo>
                  <a:pt x="2817" y="426"/>
                  <a:pt x="3061" y="333"/>
                  <a:pt x="3327" y="333"/>
                </a:cubicBezTo>
                <a:cubicBezTo>
                  <a:pt x="3592" y="333"/>
                  <a:pt x="3836" y="426"/>
                  <a:pt x="4029" y="580"/>
                </a:cubicBezTo>
                <a:close/>
                <a:moveTo>
                  <a:pt x="333" y="1460"/>
                </a:moveTo>
                <a:cubicBezTo>
                  <a:pt x="333" y="839"/>
                  <a:pt x="839" y="333"/>
                  <a:pt x="1460" y="333"/>
                </a:cubicBezTo>
                <a:cubicBezTo>
                  <a:pt x="1725" y="333"/>
                  <a:pt x="1970" y="426"/>
                  <a:pt x="2162" y="580"/>
                </a:cubicBezTo>
                <a:cubicBezTo>
                  <a:pt x="1977" y="825"/>
                  <a:pt x="1867" y="1130"/>
                  <a:pt x="1867" y="1460"/>
                </a:cubicBezTo>
                <a:cubicBezTo>
                  <a:pt x="1867" y="1565"/>
                  <a:pt x="1878" y="1668"/>
                  <a:pt x="1899" y="1768"/>
                </a:cubicBezTo>
                <a:cubicBezTo>
                  <a:pt x="1542" y="1905"/>
                  <a:pt x="1252" y="2179"/>
                  <a:pt x="1093" y="2525"/>
                </a:cubicBezTo>
                <a:cubicBezTo>
                  <a:pt x="651" y="2372"/>
                  <a:pt x="333" y="1953"/>
                  <a:pt x="333" y="1460"/>
                </a:cubicBezTo>
                <a:close/>
                <a:moveTo>
                  <a:pt x="1294" y="3132"/>
                </a:moveTo>
                <a:cubicBezTo>
                  <a:pt x="1294" y="3057"/>
                  <a:pt x="1302" y="2983"/>
                  <a:pt x="1316" y="2913"/>
                </a:cubicBezTo>
                <a:cubicBezTo>
                  <a:pt x="1363" y="2917"/>
                  <a:pt x="1411" y="2920"/>
                  <a:pt x="1460" y="2920"/>
                </a:cubicBezTo>
                <a:cubicBezTo>
                  <a:pt x="1815" y="2920"/>
                  <a:pt x="2140" y="2793"/>
                  <a:pt x="2393" y="2582"/>
                </a:cubicBezTo>
                <a:cubicBezTo>
                  <a:pt x="2529" y="2695"/>
                  <a:pt x="2686" y="2784"/>
                  <a:pt x="2856" y="2842"/>
                </a:cubicBezTo>
                <a:cubicBezTo>
                  <a:pt x="2837" y="2936"/>
                  <a:pt x="2827" y="3032"/>
                  <a:pt x="2827" y="3132"/>
                </a:cubicBezTo>
                <a:cubicBezTo>
                  <a:pt x="2827" y="3462"/>
                  <a:pt x="2938" y="3767"/>
                  <a:pt x="3123" y="4011"/>
                </a:cubicBezTo>
                <a:cubicBezTo>
                  <a:pt x="2930" y="4166"/>
                  <a:pt x="2686" y="4258"/>
                  <a:pt x="2421" y="4258"/>
                </a:cubicBezTo>
                <a:cubicBezTo>
                  <a:pt x="1799" y="4258"/>
                  <a:pt x="1294" y="3753"/>
                  <a:pt x="1294" y="3132"/>
                </a:cubicBezTo>
                <a:close/>
                <a:moveTo>
                  <a:pt x="5414" y="3132"/>
                </a:moveTo>
                <a:cubicBezTo>
                  <a:pt x="5414" y="3753"/>
                  <a:pt x="4909" y="4258"/>
                  <a:pt x="4287" y="4258"/>
                </a:cubicBezTo>
                <a:cubicBezTo>
                  <a:pt x="4022" y="4258"/>
                  <a:pt x="3778" y="4166"/>
                  <a:pt x="3585" y="4011"/>
                </a:cubicBezTo>
                <a:cubicBezTo>
                  <a:pt x="3770" y="3767"/>
                  <a:pt x="3881" y="3462"/>
                  <a:pt x="3881" y="3132"/>
                </a:cubicBezTo>
                <a:cubicBezTo>
                  <a:pt x="3881" y="3026"/>
                  <a:pt x="3869" y="2923"/>
                  <a:pt x="3848" y="2823"/>
                </a:cubicBezTo>
                <a:cubicBezTo>
                  <a:pt x="3999" y="2766"/>
                  <a:pt x="4138" y="2683"/>
                  <a:pt x="4260" y="2582"/>
                </a:cubicBezTo>
                <a:cubicBezTo>
                  <a:pt x="4513" y="2793"/>
                  <a:pt x="4839" y="2920"/>
                  <a:pt x="5193" y="2920"/>
                </a:cubicBezTo>
                <a:cubicBezTo>
                  <a:pt x="5261" y="2920"/>
                  <a:pt x="5327" y="2915"/>
                  <a:pt x="5391" y="2906"/>
                </a:cubicBezTo>
                <a:cubicBezTo>
                  <a:pt x="5406" y="2979"/>
                  <a:pt x="5414" y="3054"/>
                  <a:pt x="5414" y="3132"/>
                </a:cubicBezTo>
                <a:close/>
                <a:moveTo>
                  <a:pt x="5607" y="2507"/>
                </a:moveTo>
                <a:cubicBezTo>
                  <a:pt x="5439" y="2153"/>
                  <a:pt x="5132" y="1877"/>
                  <a:pt x="4758" y="1749"/>
                </a:cubicBezTo>
                <a:cubicBezTo>
                  <a:pt x="4777" y="1656"/>
                  <a:pt x="4787" y="1559"/>
                  <a:pt x="4787" y="1460"/>
                </a:cubicBezTo>
                <a:cubicBezTo>
                  <a:pt x="4787" y="1130"/>
                  <a:pt x="4676" y="825"/>
                  <a:pt x="4491" y="580"/>
                </a:cubicBezTo>
                <a:cubicBezTo>
                  <a:pt x="4684" y="426"/>
                  <a:pt x="4928" y="333"/>
                  <a:pt x="5193" y="333"/>
                </a:cubicBezTo>
                <a:cubicBezTo>
                  <a:pt x="5815" y="333"/>
                  <a:pt x="6320" y="839"/>
                  <a:pt x="6320" y="1460"/>
                </a:cubicBezTo>
                <a:cubicBezTo>
                  <a:pt x="6320" y="1935"/>
                  <a:pt x="6024" y="2342"/>
                  <a:pt x="5607" y="250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7" name="Oval 10">
            <a:extLst>
              <a:ext uri="{FF2B5EF4-FFF2-40B4-BE49-F238E27FC236}">
                <a16:creationId xmlns:a16="http://schemas.microsoft.com/office/drawing/2014/main" xmlns="" id="{2B4E5348-F741-4BD4-BB77-C0044DB09001}"/>
              </a:ext>
            </a:extLst>
          </p:cNvPr>
          <p:cNvSpPr/>
          <p:nvPr/>
        </p:nvSpPr>
        <p:spPr>
          <a:xfrm>
            <a:off x="9987008" y="4821527"/>
            <a:ext cx="501173" cy="469162"/>
          </a:xfrm>
          <a:custGeom>
            <a:avLst/>
            <a:gdLst>
              <a:gd name="connsiteX0" fmla="*/ 544011 w 607639"/>
              <a:gd name="connsiteY0" fmla="*/ 467762 h 568828"/>
              <a:gd name="connsiteX1" fmla="*/ 557006 w 607639"/>
              <a:gd name="connsiteY1" fmla="*/ 480020 h 568828"/>
              <a:gd name="connsiteX2" fmla="*/ 544634 w 607639"/>
              <a:gd name="connsiteY2" fmla="*/ 492988 h 568828"/>
              <a:gd name="connsiteX3" fmla="*/ 63628 w 607639"/>
              <a:gd name="connsiteY3" fmla="*/ 505601 h 568828"/>
              <a:gd name="connsiteX4" fmla="*/ 63272 w 607639"/>
              <a:gd name="connsiteY4" fmla="*/ 505601 h 568828"/>
              <a:gd name="connsiteX5" fmla="*/ 50632 w 607639"/>
              <a:gd name="connsiteY5" fmla="*/ 493343 h 568828"/>
              <a:gd name="connsiteX6" fmla="*/ 62916 w 607639"/>
              <a:gd name="connsiteY6" fmla="*/ 480375 h 568828"/>
              <a:gd name="connsiteX7" fmla="*/ 531985 w 607639"/>
              <a:gd name="connsiteY7" fmla="*/ 429821 h 568828"/>
              <a:gd name="connsiteX8" fmla="*/ 61948 w 607639"/>
              <a:gd name="connsiteY8" fmla="*/ 455062 h 568828"/>
              <a:gd name="connsiteX9" fmla="*/ 61503 w 607639"/>
              <a:gd name="connsiteY9" fmla="*/ 455151 h 568828"/>
              <a:gd name="connsiteX10" fmla="*/ 25277 w 607639"/>
              <a:gd name="connsiteY10" fmla="*/ 493014 h 568828"/>
              <a:gd name="connsiteX11" fmla="*/ 63283 w 607639"/>
              <a:gd name="connsiteY11" fmla="*/ 530965 h 568828"/>
              <a:gd name="connsiteX12" fmla="*/ 531629 w 607639"/>
              <a:gd name="connsiteY12" fmla="*/ 530965 h 568828"/>
              <a:gd name="connsiteX13" fmla="*/ 582273 w 607639"/>
              <a:gd name="connsiteY13" fmla="*/ 480393 h 568828"/>
              <a:gd name="connsiteX14" fmla="*/ 531985 w 607639"/>
              <a:gd name="connsiteY14" fmla="*/ 429821 h 568828"/>
              <a:gd name="connsiteX15" fmla="*/ 495048 w 607639"/>
              <a:gd name="connsiteY15" fmla="*/ 151717 h 568828"/>
              <a:gd name="connsiteX16" fmla="*/ 521304 w 607639"/>
              <a:gd name="connsiteY16" fmla="*/ 405023 h 568828"/>
              <a:gd name="connsiteX17" fmla="*/ 531006 w 607639"/>
              <a:gd name="connsiteY17" fmla="*/ 404579 h 568828"/>
              <a:gd name="connsiteX18" fmla="*/ 531629 w 607639"/>
              <a:gd name="connsiteY18" fmla="*/ 404579 h 568828"/>
              <a:gd name="connsiteX19" fmla="*/ 569901 w 607639"/>
              <a:gd name="connsiteY19" fmla="*/ 414889 h 568828"/>
              <a:gd name="connsiteX20" fmla="*/ 521126 w 607639"/>
              <a:gd name="connsiteY20" fmla="*/ 151717 h 568828"/>
              <a:gd name="connsiteX21" fmla="*/ 392424 w 607639"/>
              <a:gd name="connsiteY21" fmla="*/ 113766 h 568828"/>
              <a:gd name="connsiteX22" fmla="*/ 392424 w 607639"/>
              <a:gd name="connsiteY22" fmla="*/ 126386 h 568828"/>
              <a:gd name="connsiteX23" fmla="*/ 417702 w 607639"/>
              <a:gd name="connsiteY23" fmla="*/ 126386 h 568828"/>
              <a:gd name="connsiteX24" fmla="*/ 417702 w 607639"/>
              <a:gd name="connsiteY24" fmla="*/ 113766 h 568828"/>
              <a:gd name="connsiteX25" fmla="*/ 335372 w 607639"/>
              <a:gd name="connsiteY25" fmla="*/ 113766 h 568828"/>
              <a:gd name="connsiteX26" fmla="*/ 329142 w 607639"/>
              <a:gd name="connsiteY26" fmla="*/ 120076 h 568828"/>
              <a:gd name="connsiteX27" fmla="*/ 335461 w 607639"/>
              <a:gd name="connsiteY27" fmla="*/ 126386 h 568828"/>
              <a:gd name="connsiteX28" fmla="*/ 367058 w 607639"/>
              <a:gd name="connsiteY28" fmla="*/ 126386 h 568828"/>
              <a:gd name="connsiteX29" fmla="*/ 367058 w 607639"/>
              <a:gd name="connsiteY29" fmla="*/ 113766 h 568828"/>
              <a:gd name="connsiteX30" fmla="*/ 335461 w 607639"/>
              <a:gd name="connsiteY30" fmla="*/ 113766 h 568828"/>
              <a:gd name="connsiteX31" fmla="*/ 528514 w 607639"/>
              <a:gd name="connsiteY31" fmla="*/ 25331 h 568828"/>
              <a:gd name="connsiteX32" fmla="*/ 506084 w 607639"/>
              <a:gd name="connsiteY32" fmla="*/ 104611 h 568828"/>
              <a:gd name="connsiteX33" fmla="*/ 493890 w 607639"/>
              <a:gd name="connsiteY33" fmla="*/ 113766 h 568828"/>
              <a:gd name="connsiteX34" fmla="*/ 443068 w 607639"/>
              <a:gd name="connsiteY34" fmla="*/ 113766 h 568828"/>
              <a:gd name="connsiteX35" fmla="*/ 443068 w 607639"/>
              <a:gd name="connsiteY35" fmla="*/ 126386 h 568828"/>
              <a:gd name="connsiteX36" fmla="*/ 522194 w 607639"/>
              <a:gd name="connsiteY36" fmla="*/ 126386 h 568828"/>
              <a:gd name="connsiteX37" fmla="*/ 552634 w 607639"/>
              <a:gd name="connsiteY37" fmla="*/ 25331 h 568828"/>
              <a:gd name="connsiteX38" fmla="*/ 518990 w 607639"/>
              <a:gd name="connsiteY38" fmla="*/ 0 h 568828"/>
              <a:gd name="connsiteX39" fmla="*/ 569634 w 607639"/>
              <a:gd name="connsiteY39" fmla="*/ 0 h 568828"/>
              <a:gd name="connsiteX40" fmla="*/ 579781 w 607639"/>
              <a:gd name="connsiteY40" fmla="*/ 5155 h 568828"/>
              <a:gd name="connsiteX41" fmla="*/ 581739 w 607639"/>
              <a:gd name="connsiteY41" fmla="*/ 16265 h 568828"/>
              <a:gd name="connsiteX42" fmla="*/ 544623 w 607639"/>
              <a:gd name="connsiteY42" fmla="*/ 139807 h 568828"/>
              <a:gd name="connsiteX43" fmla="*/ 603011 w 607639"/>
              <a:gd name="connsiteY43" fmla="*/ 454351 h 568828"/>
              <a:gd name="connsiteX44" fmla="*/ 607639 w 607639"/>
              <a:gd name="connsiteY44" fmla="*/ 480304 h 568828"/>
              <a:gd name="connsiteX45" fmla="*/ 607639 w 607639"/>
              <a:gd name="connsiteY45" fmla="*/ 480393 h 568828"/>
              <a:gd name="connsiteX46" fmla="*/ 544267 w 607639"/>
              <a:gd name="connsiteY46" fmla="*/ 555141 h 568828"/>
              <a:gd name="connsiteX47" fmla="*/ 544267 w 607639"/>
              <a:gd name="connsiteY47" fmla="*/ 556207 h 568828"/>
              <a:gd name="connsiteX48" fmla="*/ 531629 w 607639"/>
              <a:gd name="connsiteY48" fmla="*/ 568828 h 568828"/>
              <a:gd name="connsiteX49" fmla="*/ 480985 w 607639"/>
              <a:gd name="connsiteY49" fmla="*/ 568828 h 568828"/>
              <a:gd name="connsiteX50" fmla="*/ 468346 w 607639"/>
              <a:gd name="connsiteY50" fmla="*/ 556207 h 568828"/>
              <a:gd name="connsiteX51" fmla="*/ 139204 w 607639"/>
              <a:gd name="connsiteY51" fmla="*/ 556207 h 568828"/>
              <a:gd name="connsiteX52" fmla="*/ 126566 w 607639"/>
              <a:gd name="connsiteY52" fmla="*/ 568828 h 568828"/>
              <a:gd name="connsiteX53" fmla="*/ 75922 w 607639"/>
              <a:gd name="connsiteY53" fmla="*/ 568828 h 568828"/>
              <a:gd name="connsiteX54" fmla="*/ 63283 w 607639"/>
              <a:gd name="connsiteY54" fmla="*/ 556207 h 568828"/>
              <a:gd name="connsiteX55" fmla="*/ 0 w 607639"/>
              <a:gd name="connsiteY55" fmla="*/ 493014 h 568828"/>
              <a:gd name="connsiteX56" fmla="*/ 59901 w 607639"/>
              <a:gd name="connsiteY56" fmla="*/ 429910 h 568828"/>
              <a:gd name="connsiteX57" fmla="*/ 60257 w 607639"/>
              <a:gd name="connsiteY57" fmla="*/ 429910 h 568828"/>
              <a:gd name="connsiteX58" fmla="*/ 495938 w 607639"/>
              <a:gd name="connsiteY58" fmla="*/ 406445 h 568828"/>
              <a:gd name="connsiteX59" fmla="*/ 469592 w 607639"/>
              <a:gd name="connsiteY59" fmla="*/ 151717 h 568828"/>
              <a:gd name="connsiteX60" fmla="*/ 335461 w 607639"/>
              <a:gd name="connsiteY60" fmla="*/ 151717 h 568828"/>
              <a:gd name="connsiteX61" fmla="*/ 303775 w 607639"/>
              <a:gd name="connsiteY61" fmla="*/ 120076 h 568828"/>
              <a:gd name="connsiteX62" fmla="*/ 335461 w 607639"/>
              <a:gd name="connsiteY62" fmla="*/ 88524 h 568828"/>
              <a:gd name="connsiteX63" fmla="*/ 335550 w 607639"/>
              <a:gd name="connsiteY63" fmla="*/ 88524 h 568828"/>
              <a:gd name="connsiteX64" fmla="*/ 484367 w 607639"/>
              <a:gd name="connsiteY64" fmla="*/ 88524 h 568828"/>
              <a:gd name="connsiteX65" fmla="*/ 506796 w 607639"/>
              <a:gd name="connsiteY65" fmla="*/ 9243 h 568828"/>
              <a:gd name="connsiteX66" fmla="*/ 518990 w 607639"/>
              <a:gd name="connsiteY66" fmla="*/ 0 h 568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607639" h="568828">
                <a:moveTo>
                  <a:pt x="544011" y="467762"/>
                </a:moveTo>
                <a:cubicBezTo>
                  <a:pt x="550954" y="467496"/>
                  <a:pt x="556828" y="473003"/>
                  <a:pt x="557006" y="480020"/>
                </a:cubicBezTo>
                <a:cubicBezTo>
                  <a:pt x="557184" y="486948"/>
                  <a:pt x="551666" y="492811"/>
                  <a:pt x="544634" y="492988"/>
                </a:cubicBezTo>
                <a:lnTo>
                  <a:pt x="63628" y="505601"/>
                </a:lnTo>
                <a:lnTo>
                  <a:pt x="63272" y="505601"/>
                </a:lnTo>
                <a:cubicBezTo>
                  <a:pt x="56418" y="505601"/>
                  <a:pt x="50810" y="500183"/>
                  <a:pt x="50632" y="493343"/>
                </a:cubicBezTo>
                <a:cubicBezTo>
                  <a:pt x="50454" y="486326"/>
                  <a:pt x="55973" y="480553"/>
                  <a:pt x="62916" y="480375"/>
                </a:cubicBezTo>
                <a:close/>
                <a:moveTo>
                  <a:pt x="531985" y="429821"/>
                </a:moveTo>
                <a:lnTo>
                  <a:pt x="61948" y="455062"/>
                </a:lnTo>
                <a:cubicBezTo>
                  <a:pt x="61770" y="455151"/>
                  <a:pt x="61681" y="455151"/>
                  <a:pt x="61503" y="455151"/>
                </a:cubicBezTo>
                <a:cubicBezTo>
                  <a:pt x="41209" y="456040"/>
                  <a:pt x="25277" y="472749"/>
                  <a:pt x="25277" y="493014"/>
                </a:cubicBezTo>
                <a:cubicBezTo>
                  <a:pt x="25277" y="513901"/>
                  <a:pt x="42366" y="530965"/>
                  <a:pt x="63283" y="530965"/>
                </a:cubicBezTo>
                <a:lnTo>
                  <a:pt x="531629" y="530965"/>
                </a:lnTo>
                <a:cubicBezTo>
                  <a:pt x="559576" y="530965"/>
                  <a:pt x="582273" y="508212"/>
                  <a:pt x="582273" y="480393"/>
                </a:cubicBezTo>
                <a:cubicBezTo>
                  <a:pt x="582273" y="452574"/>
                  <a:pt x="559754" y="429998"/>
                  <a:pt x="531985" y="429821"/>
                </a:cubicBezTo>
                <a:close/>
                <a:moveTo>
                  <a:pt x="495048" y="151717"/>
                </a:moveTo>
                <a:lnTo>
                  <a:pt x="521304" y="405023"/>
                </a:lnTo>
                <a:lnTo>
                  <a:pt x="531006" y="404579"/>
                </a:lnTo>
                <a:lnTo>
                  <a:pt x="531629" y="404579"/>
                </a:lnTo>
                <a:cubicBezTo>
                  <a:pt x="545603" y="404579"/>
                  <a:pt x="558686" y="408312"/>
                  <a:pt x="569901" y="414889"/>
                </a:cubicBezTo>
                <a:lnTo>
                  <a:pt x="521126" y="151717"/>
                </a:lnTo>
                <a:close/>
                <a:moveTo>
                  <a:pt x="392424" y="113766"/>
                </a:moveTo>
                <a:lnTo>
                  <a:pt x="392424" y="126386"/>
                </a:lnTo>
                <a:lnTo>
                  <a:pt x="417702" y="126386"/>
                </a:lnTo>
                <a:lnTo>
                  <a:pt x="417702" y="113766"/>
                </a:lnTo>
                <a:close/>
                <a:moveTo>
                  <a:pt x="335372" y="113766"/>
                </a:moveTo>
                <a:cubicBezTo>
                  <a:pt x="331901" y="113854"/>
                  <a:pt x="329142" y="116610"/>
                  <a:pt x="329142" y="120076"/>
                </a:cubicBezTo>
                <a:cubicBezTo>
                  <a:pt x="329142" y="123631"/>
                  <a:pt x="331990" y="126386"/>
                  <a:pt x="335461" y="126386"/>
                </a:cubicBezTo>
                <a:lnTo>
                  <a:pt x="367058" y="126386"/>
                </a:lnTo>
                <a:lnTo>
                  <a:pt x="367058" y="113766"/>
                </a:lnTo>
                <a:lnTo>
                  <a:pt x="335461" y="113766"/>
                </a:lnTo>
                <a:close/>
                <a:moveTo>
                  <a:pt x="528514" y="25331"/>
                </a:moveTo>
                <a:lnTo>
                  <a:pt x="506084" y="104611"/>
                </a:lnTo>
                <a:cubicBezTo>
                  <a:pt x="504571" y="110033"/>
                  <a:pt x="499587" y="113766"/>
                  <a:pt x="493890" y="113766"/>
                </a:cubicBezTo>
                <a:lnTo>
                  <a:pt x="443068" y="113766"/>
                </a:lnTo>
                <a:lnTo>
                  <a:pt x="443068" y="126386"/>
                </a:lnTo>
                <a:lnTo>
                  <a:pt x="522194" y="126386"/>
                </a:lnTo>
                <a:lnTo>
                  <a:pt x="552634" y="25331"/>
                </a:lnTo>
                <a:close/>
                <a:moveTo>
                  <a:pt x="518990" y="0"/>
                </a:moveTo>
                <a:lnTo>
                  <a:pt x="569634" y="0"/>
                </a:lnTo>
                <a:cubicBezTo>
                  <a:pt x="573639" y="0"/>
                  <a:pt x="577377" y="1955"/>
                  <a:pt x="579781" y="5155"/>
                </a:cubicBezTo>
                <a:cubicBezTo>
                  <a:pt x="582184" y="8355"/>
                  <a:pt x="582896" y="12443"/>
                  <a:pt x="581739" y="16265"/>
                </a:cubicBezTo>
                <a:lnTo>
                  <a:pt x="544623" y="139807"/>
                </a:lnTo>
                <a:lnTo>
                  <a:pt x="603011" y="454351"/>
                </a:lnTo>
                <a:cubicBezTo>
                  <a:pt x="605948" y="462439"/>
                  <a:pt x="607639" y="471238"/>
                  <a:pt x="607639" y="480304"/>
                </a:cubicBezTo>
                <a:lnTo>
                  <a:pt x="607639" y="480393"/>
                </a:lnTo>
                <a:cubicBezTo>
                  <a:pt x="607550" y="517900"/>
                  <a:pt x="580137" y="549186"/>
                  <a:pt x="544267" y="555141"/>
                </a:cubicBezTo>
                <a:cubicBezTo>
                  <a:pt x="544267" y="555496"/>
                  <a:pt x="544267" y="555852"/>
                  <a:pt x="544267" y="556207"/>
                </a:cubicBezTo>
                <a:cubicBezTo>
                  <a:pt x="544267" y="563229"/>
                  <a:pt x="538660" y="568828"/>
                  <a:pt x="531629" y="568828"/>
                </a:cubicBezTo>
                <a:lnTo>
                  <a:pt x="480985" y="568828"/>
                </a:lnTo>
                <a:cubicBezTo>
                  <a:pt x="474042" y="568828"/>
                  <a:pt x="468346" y="563229"/>
                  <a:pt x="468346" y="556207"/>
                </a:cubicBezTo>
                <a:lnTo>
                  <a:pt x="139204" y="556207"/>
                </a:lnTo>
                <a:cubicBezTo>
                  <a:pt x="139204" y="563229"/>
                  <a:pt x="133597" y="568828"/>
                  <a:pt x="126566" y="568828"/>
                </a:cubicBezTo>
                <a:lnTo>
                  <a:pt x="75922" y="568828"/>
                </a:lnTo>
                <a:cubicBezTo>
                  <a:pt x="68979" y="568828"/>
                  <a:pt x="63283" y="563229"/>
                  <a:pt x="63283" y="556207"/>
                </a:cubicBezTo>
                <a:cubicBezTo>
                  <a:pt x="28392" y="556207"/>
                  <a:pt x="0" y="527855"/>
                  <a:pt x="0" y="493014"/>
                </a:cubicBezTo>
                <a:cubicBezTo>
                  <a:pt x="0" y="459329"/>
                  <a:pt x="26256" y="431687"/>
                  <a:pt x="59901" y="429910"/>
                </a:cubicBezTo>
                <a:cubicBezTo>
                  <a:pt x="59990" y="429910"/>
                  <a:pt x="60079" y="429910"/>
                  <a:pt x="60257" y="429910"/>
                </a:cubicBezTo>
                <a:lnTo>
                  <a:pt x="495938" y="406445"/>
                </a:lnTo>
                <a:lnTo>
                  <a:pt x="469592" y="151717"/>
                </a:lnTo>
                <a:lnTo>
                  <a:pt x="335461" y="151717"/>
                </a:lnTo>
                <a:cubicBezTo>
                  <a:pt x="318016" y="151717"/>
                  <a:pt x="303775" y="137496"/>
                  <a:pt x="303775" y="120076"/>
                </a:cubicBezTo>
                <a:cubicBezTo>
                  <a:pt x="303775" y="102656"/>
                  <a:pt x="318016" y="88524"/>
                  <a:pt x="335461" y="88524"/>
                </a:cubicBezTo>
                <a:lnTo>
                  <a:pt x="335550" y="88524"/>
                </a:lnTo>
                <a:lnTo>
                  <a:pt x="484367" y="88524"/>
                </a:lnTo>
                <a:lnTo>
                  <a:pt x="506796" y="9243"/>
                </a:lnTo>
                <a:cubicBezTo>
                  <a:pt x="508309" y="3822"/>
                  <a:pt x="513294" y="0"/>
                  <a:pt x="518990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6" name="Oval 10">
            <a:extLst>
              <a:ext uri="{FF2B5EF4-FFF2-40B4-BE49-F238E27FC236}">
                <a16:creationId xmlns:a16="http://schemas.microsoft.com/office/drawing/2014/main" xmlns="" id="{A4AD5BB9-C4D3-4798-91C5-E003AF72E060}"/>
              </a:ext>
            </a:extLst>
          </p:cNvPr>
          <p:cNvSpPr/>
          <p:nvPr/>
        </p:nvSpPr>
        <p:spPr>
          <a:xfrm>
            <a:off x="9027033" y="4878530"/>
            <a:ext cx="501173" cy="355155"/>
          </a:xfrm>
          <a:custGeom>
            <a:avLst/>
            <a:gdLst>
              <a:gd name="T0" fmla="*/ 0 w 6613"/>
              <a:gd name="T1" fmla="*/ 4693 h 4693"/>
              <a:gd name="T2" fmla="*/ 6613 w 6613"/>
              <a:gd name="T3" fmla="*/ 0 h 4693"/>
              <a:gd name="T4" fmla="*/ 3413 w 6613"/>
              <a:gd name="T5" fmla="*/ 1935 h 4693"/>
              <a:gd name="T6" fmla="*/ 3413 w 6613"/>
              <a:gd name="T7" fmla="*/ 2758 h 4693"/>
              <a:gd name="T8" fmla="*/ 213 w 6613"/>
              <a:gd name="T9" fmla="*/ 1707 h 4693"/>
              <a:gd name="T10" fmla="*/ 427 w 6613"/>
              <a:gd name="T11" fmla="*/ 2987 h 4693"/>
              <a:gd name="T12" fmla="*/ 213 w 6613"/>
              <a:gd name="T13" fmla="*/ 1707 h 4693"/>
              <a:gd name="T14" fmla="*/ 640 w 6613"/>
              <a:gd name="T15" fmla="*/ 3200 h 4693"/>
              <a:gd name="T16" fmla="*/ 213 w 6613"/>
              <a:gd name="T17" fmla="*/ 1493 h 4693"/>
              <a:gd name="T18" fmla="*/ 1067 w 6613"/>
              <a:gd name="T19" fmla="*/ 1173 h 4693"/>
              <a:gd name="T20" fmla="*/ 213 w 6613"/>
              <a:gd name="T21" fmla="*/ 3520 h 4693"/>
              <a:gd name="T22" fmla="*/ 3200 w 6613"/>
              <a:gd name="T23" fmla="*/ 2758 h 4693"/>
              <a:gd name="T24" fmla="*/ 3200 w 6613"/>
              <a:gd name="T25" fmla="*/ 1935 h 4693"/>
              <a:gd name="T26" fmla="*/ 3200 w 6613"/>
              <a:gd name="T27" fmla="*/ 1716 h 4693"/>
              <a:gd name="T28" fmla="*/ 3200 w 6613"/>
              <a:gd name="T29" fmla="*/ 2977 h 4693"/>
              <a:gd name="T30" fmla="*/ 213 w 6613"/>
              <a:gd name="T31" fmla="*/ 4480 h 4693"/>
              <a:gd name="T32" fmla="*/ 1280 w 6613"/>
              <a:gd name="T33" fmla="*/ 3733 h 4693"/>
              <a:gd name="T34" fmla="*/ 1707 w 6613"/>
              <a:gd name="T35" fmla="*/ 2347 h 4693"/>
              <a:gd name="T36" fmla="*/ 1280 w 6613"/>
              <a:gd name="T37" fmla="*/ 960 h 4693"/>
              <a:gd name="T38" fmla="*/ 213 w 6613"/>
              <a:gd name="T39" fmla="*/ 213 h 4693"/>
              <a:gd name="T40" fmla="*/ 3200 w 6613"/>
              <a:gd name="T41" fmla="*/ 1716 h 4693"/>
              <a:gd name="T42" fmla="*/ 1280 w 6613"/>
              <a:gd name="T43" fmla="*/ 1978 h 4693"/>
              <a:gd name="T44" fmla="*/ 1280 w 6613"/>
              <a:gd name="T45" fmla="*/ 2715 h 4693"/>
              <a:gd name="T46" fmla="*/ 6187 w 6613"/>
              <a:gd name="T47" fmla="*/ 2987 h 4693"/>
              <a:gd name="T48" fmla="*/ 6400 w 6613"/>
              <a:gd name="T49" fmla="*/ 1707 h 4693"/>
              <a:gd name="T50" fmla="*/ 6400 w 6613"/>
              <a:gd name="T51" fmla="*/ 1493 h 4693"/>
              <a:gd name="T52" fmla="*/ 5973 w 6613"/>
              <a:gd name="T53" fmla="*/ 3200 h 4693"/>
              <a:gd name="T54" fmla="*/ 6400 w 6613"/>
              <a:gd name="T55" fmla="*/ 3520 h 4693"/>
              <a:gd name="T56" fmla="*/ 5547 w 6613"/>
              <a:gd name="T57" fmla="*/ 1173 h 4693"/>
              <a:gd name="T58" fmla="*/ 6400 w 6613"/>
              <a:gd name="T59" fmla="*/ 1493 h 4693"/>
              <a:gd name="T60" fmla="*/ 5333 w 6613"/>
              <a:gd name="T61" fmla="*/ 960 h 4693"/>
              <a:gd name="T62" fmla="*/ 4907 w 6613"/>
              <a:gd name="T63" fmla="*/ 2347 h 4693"/>
              <a:gd name="T64" fmla="*/ 5333 w 6613"/>
              <a:gd name="T65" fmla="*/ 3733 h 4693"/>
              <a:gd name="T66" fmla="*/ 6400 w 6613"/>
              <a:gd name="T67" fmla="*/ 4480 h 4693"/>
              <a:gd name="T68" fmla="*/ 3413 w 6613"/>
              <a:gd name="T69" fmla="*/ 2977 h 4693"/>
              <a:gd name="T70" fmla="*/ 3413 w 6613"/>
              <a:gd name="T71" fmla="*/ 1716 h 4693"/>
              <a:gd name="T72" fmla="*/ 6400 w 6613"/>
              <a:gd name="T73" fmla="*/ 213 h 4693"/>
              <a:gd name="T74" fmla="*/ 5333 w 6613"/>
              <a:gd name="T75" fmla="*/ 1978 h 4693"/>
              <a:gd name="T76" fmla="*/ 5120 w 6613"/>
              <a:gd name="T77" fmla="*/ 2347 h 4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613" h="4693">
                <a:moveTo>
                  <a:pt x="0" y="0"/>
                </a:moveTo>
                <a:lnTo>
                  <a:pt x="0" y="4693"/>
                </a:lnTo>
                <a:lnTo>
                  <a:pt x="6613" y="4693"/>
                </a:lnTo>
                <a:lnTo>
                  <a:pt x="6613" y="0"/>
                </a:lnTo>
                <a:lnTo>
                  <a:pt x="0" y="0"/>
                </a:lnTo>
                <a:close/>
                <a:moveTo>
                  <a:pt x="3413" y="1935"/>
                </a:moveTo>
                <a:cubicBezTo>
                  <a:pt x="3597" y="1983"/>
                  <a:pt x="3733" y="2148"/>
                  <a:pt x="3733" y="2347"/>
                </a:cubicBezTo>
                <a:cubicBezTo>
                  <a:pt x="3733" y="2545"/>
                  <a:pt x="3597" y="2711"/>
                  <a:pt x="3413" y="2758"/>
                </a:cubicBezTo>
                <a:lnTo>
                  <a:pt x="3413" y="1935"/>
                </a:lnTo>
                <a:close/>
                <a:moveTo>
                  <a:pt x="213" y="1707"/>
                </a:moveTo>
                <a:lnTo>
                  <a:pt x="427" y="1707"/>
                </a:lnTo>
                <a:lnTo>
                  <a:pt x="427" y="2987"/>
                </a:lnTo>
                <a:lnTo>
                  <a:pt x="213" y="2987"/>
                </a:lnTo>
                <a:lnTo>
                  <a:pt x="213" y="1707"/>
                </a:lnTo>
                <a:close/>
                <a:moveTo>
                  <a:pt x="213" y="3200"/>
                </a:moveTo>
                <a:lnTo>
                  <a:pt x="640" y="3200"/>
                </a:lnTo>
                <a:lnTo>
                  <a:pt x="640" y="1493"/>
                </a:lnTo>
                <a:lnTo>
                  <a:pt x="213" y="1493"/>
                </a:lnTo>
                <a:lnTo>
                  <a:pt x="213" y="1173"/>
                </a:lnTo>
                <a:lnTo>
                  <a:pt x="1067" y="1173"/>
                </a:lnTo>
                <a:lnTo>
                  <a:pt x="1067" y="3520"/>
                </a:lnTo>
                <a:lnTo>
                  <a:pt x="213" y="3520"/>
                </a:lnTo>
                <a:lnTo>
                  <a:pt x="213" y="3200"/>
                </a:lnTo>
                <a:close/>
                <a:moveTo>
                  <a:pt x="3200" y="2758"/>
                </a:moveTo>
                <a:cubicBezTo>
                  <a:pt x="3016" y="2711"/>
                  <a:pt x="2880" y="2545"/>
                  <a:pt x="2880" y="2347"/>
                </a:cubicBezTo>
                <a:cubicBezTo>
                  <a:pt x="2880" y="2148"/>
                  <a:pt x="3016" y="1983"/>
                  <a:pt x="3200" y="1935"/>
                </a:cubicBezTo>
                <a:lnTo>
                  <a:pt x="3200" y="2758"/>
                </a:lnTo>
                <a:close/>
                <a:moveTo>
                  <a:pt x="3200" y="1716"/>
                </a:moveTo>
                <a:cubicBezTo>
                  <a:pt x="2898" y="1767"/>
                  <a:pt x="2667" y="2030"/>
                  <a:pt x="2667" y="2347"/>
                </a:cubicBezTo>
                <a:cubicBezTo>
                  <a:pt x="2667" y="2663"/>
                  <a:pt x="2898" y="2926"/>
                  <a:pt x="3200" y="2977"/>
                </a:cubicBezTo>
                <a:lnTo>
                  <a:pt x="3200" y="4480"/>
                </a:lnTo>
                <a:lnTo>
                  <a:pt x="213" y="4480"/>
                </a:lnTo>
                <a:lnTo>
                  <a:pt x="213" y="3733"/>
                </a:lnTo>
                <a:lnTo>
                  <a:pt x="1280" y="3733"/>
                </a:lnTo>
                <a:lnTo>
                  <a:pt x="1280" y="2948"/>
                </a:lnTo>
                <a:cubicBezTo>
                  <a:pt x="1531" y="2859"/>
                  <a:pt x="1707" y="2620"/>
                  <a:pt x="1707" y="2347"/>
                </a:cubicBezTo>
                <a:cubicBezTo>
                  <a:pt x="1707" y="2074"/>
                  <a:pt x="1531" y="1834"/>
                  <a:pt x="1280" y="1745"/>
                </a:cubicBezTo>
                <a:lnTo>
                  <a:pt x="1280" y="960"/>
                </a:lnTo>
                <a:lnTo>
                  <a:pt x="213" y="960"/>
                </a:lnTo>
                <a:lnTo>
                  <a:pt x="213" y="213"/>
                </a:lnTo>
                <a:lnTo>
                  <a:pt x="3200" y="213"/>
                </a:lnTo>
                <a:lnTo>
                  <a:pt x="3200" y="1716"/>
                </a:lnTo>
                <a:close/>
                <a:moveTo>
                  <a:pt x="1280" y="2715"/>
                </a:moveTo>
                <a:lnTo>
                  <a:pt x="1280" y="1978"/>
                </a:lnTo>
                <a:cubicBezTo>
                  <a:pt x="1409" y="2053"/>
                  <a:pt x="1493" y="2192"/>
                  <a:pt x="1493" y="2347"/>
                </a:cubicBezTo>
                <a:cubicBezTo>
                  <a:pt x="1493" y="2502"/>
                  <a:pt x="1409" y="2641"/>
                  <a:pt x="1280" y="2715"/>
                </a:cubicBezTo>
                <a:close/>
                <a:moveTo>
                  <a:pt x="6400" y="2987"/>
                </a:moveTo>
                <a:lnTo>
                  <a:pt x="6187" y="2987"/>
                </a:lnTo>
                <a:lnTo>
                  <a:pt x="6187" y="1707"/>
                </a:lnTo>
                <a:lnTo>
                  <a:pt x="6400" y="1707"/>
                </a:lnTo>
                <a:lnTo>
                  <a:pt x="6400" y="2987"/>
                </a:lnTo>
                <a:close/>
                <a:moveTo>
                  <a:pt x="6400" y="1493"/>
                </a:moveTo>
                <a:lnTo>
                  <a:pt x="5973" y="1493"/>
                </a:lnTo>
                <a:lnTo>
                  <a:pt x="5973" y="3200"/>
                </a:lnTo>
                <a:lnTo>
                  <a:pt x="6400" y="3200"/>
                </a:lnTo>
                <a:lnTo>
                  <a:pt x="6400" y="3520"/>
                </a:lnTo>
                <a:lnTo>
                  <a:pt x="5547" y="3520"/>
                </a:lnTo>
                <a:lnTo>
                  <a:pt x="5547" y="1173"/>
                </a:lnTo>
                <a:lnTo>
                  <a:pt x="6400" y="1173"/>
                </a:lnTo>
                <a:lnTo>
                  <a:pt x="6400" y="1493"/>
                </a:lnTo>
                <a:close/>
                <a:moveTo>
                  <a:pt x="6400" y="960"/>
                </a:moveTo>
                <a:lnTo>
                  <a:pt x="5333" y="960"/>
                </a:lnTo>
                <a:lnTo>
                  <a:pt x="5333" y="1745"/>
                </a:lnTo>
                <a:cubicBezTo>
                  <a:pt x="5082" y="1834"/>
                  <a:pt x="4907" y="2074"/>
                  <a:pt x="4907" y="2347"/>
                </a:cubicBezTo>
                <a:cubicBezTo>
                  <a:pt x="4907" y="2620"/>
                  <a:pt x="5082" y="2859"/>
                  <a:pt x="5333" y="2948"/>
                </a:cubicBezTo>
                <a:lnTo>
                  <a:pt x="5333" y="3733"/>
                </a:lnTo>
                <a:lnTo>
                  <a:pt x="6400" y="3733"/>
                </a:lnTo>
                <a:lnTo>
                  <a:pt x="6400" y="4480"/>
                </a:lnTo>
                <a:lnTo>
                  <a:pt x="3413" y="4480"/>
                </a:lnTo>
                <a:lnTo>
                  <a:pt x="3413" y="2977"/>
                </a:lnTo>
                <a:cubicBezTo>
                  <a:pt x="3716" y="2926"/>
                  <a:pt x="3947" y="2663"/>
                  <a:pt x="3947" y="2347"/>
                </a:cubicBezTo>
                <a:cubicBezTo>
                  <a:pt x="3947" y="2030"/>
                  <a:pt x="3716" y="1767"/>
                  <a:pt x="3413" y="1716"/>
                </a:cubicBezTo>
                <a:lnTo>
                  <a:pt x="3413" y="213"/>
                </a:lnTo>
                <a:lnTo>
                  <a:pt x="6400" y="213"/>
                </a:lnTo>
                <a:lnTo>
                  <a:pt x="6400" y="960"/>
                </a:lnTo>
                <a:close/>
                <a:moveTo>
                  <a:pt x="5333" y="1978"/>
                </a:moveTo>
                <a:lnTo>
                  <a:pt x="5333" y="2715"/>
                </a:lnTo>
                <a:cubicBezTo>
                  <a:pt x="5205" y="2641"/>
                  <a:pt x="5120" y="2502"/>
                  <a:pt x="5120" y="2347"/>
                </a:cubicBezTo>
                <a:cubicBezTo>
                  <a:pt x="5120" y="2192"/>
                  <a:pt x="5205" y="2053"/>
                  <a:pt x="5333" y="197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5" name="Oval 10">
            <a:extLst>
              <a:ext uri="{FF2B5EF4-FFF2-40B4-BE49-F238E27FC236}">
                <a16:creationId xmlns:a16="http://schemas.microsoft.com/office/drawing/2014/main" xmlns="" id="{FB17B197-7B51-496B-ACB5-5552CD5B9148}"/>
              </a:ext>
            </a:extLst>
          </p:cNvPr>
          <p:cNvSpPr/>
          <p:nvPr/>
        </p:nvSpPr>
        <p:spPr>
          <a:xfrm>
            <a:off x="7945867" y="4805898"/>
            <a:ext cx="501173" cy="500419"/>
          </a:xfrm>
          <a:custGeom>
            <a:avLst/>
            <a:gdLst>
              <a:gd name="connsiteX0" fmla="*/ 560465 w 609614"/>
              <a:gd name="connsiteY0" fmla="*/ 569477 h 608697"/>
              <a:gd name="connsiteX1" fmla="*/ 550599 w 609614"/>
              <a:gd name="connsiteY1" fmla="*/ 579236 h 608697"/>
              <a:gd name="connsiteX2" fmla="*/ 560465 w 609614"/>
              <a:gd name="connsiteY2" fmla="*/ 589087 h 608697"/>
              <a:gd name="connsiteX3" fmla="*/ 570332 w 609614"/>
              <a:gd name="connsiteY3" fmla="*/ 579236 h 608697"/>
              <a:gd name="connsiteX4" fmla="*/ 560465 w 609614"/>
              <a:gd name="connsiteY4" fmla="*/ 569477 h 608697"/>
              <a:gd name="connsiteX5" fmla="*/ 432590 w 609614"/>
              <a:gd name="connsiteY5" fmla="*/ 569477 h 608697"/>
              <a:gd name="connsiteX6" fmla="*/ 422818 w 609614"/>
              <a:gd name="connsiteY6" fmla="*/ 579236 h 608697"/>
              <a:gd name="connsiteX7" fmla="*/ 432590 w 609614"/>
              <a:gd name="connsiteY7" fmla="*/ 589087 h 608697"/>
              <a:gd name="connsiteX8" fmla="*/ 442455 w 609614"/>
              <a:gd name="connsiteY8" fmla="*/ 579236 h 608697"/>
              <a:gd name="connsiteX9" fmla="*/ 432590 w 609614"/>
              <a:gd name="connsiteY9" fmla="*/ 569477 h 608697"/>
              <a:gd name="connsiteX10" fmla="*/ 304818 w 609614"/>
              <a:gd name="connsiteY10" fmla="*/ 569477 h 608697"/>
              <a:gd name="connsiteX11" fmla="*/ 294954 w 609614"/>
              <a:gd name="connsiteY11" fmla="*/ 579236 h 608697"/>
              <a:gd name="connsiteX12" fmla="*/ 304818 w 609614"/>
              <a:gd name="connsiteY12" fmla="*/ 589087 h 608697"/>
              <a:gd name="connsiteX13" fmla="*/ 314591 w 609614"/>
              <a:gd name="connsiteY13" fmla="*/ 579236 h 608697"/>
              <a:gd name="connsiteX14" fmla="*/ 304818 w 609614"/>
              <a:gd name="connsiteY14" fmla="*/ 569477 h 608697"/>
              <a:gd name="connsiteX15" fmla="*/ 176978 w 609614"/>
              <a:gd name="connsiteY15" fmla="*/ 569477 h 608697"/>
              <a:gd name="connsiteX16" fmla="*/ 167118 w 609614"/>
              <a:gd name="connsiteY16" fmla="*/ 579236 h 608697"/>
              <a:gd name="connsiteX17" fmla="*/ 176978 w 609614"/>
              <a:gd name="connsiteY17" fmla="*/ 589087 h 608697"/>
              <a:gd name="connsiteX18" fmla="*/ 186837 w 609614"/>
              <a:gd name="connsiteY18" fmla="*/ 579236 h 608697"/>
              <a:gd name="connsiteX19" fmla="*/ 176978 w 609614"/>
              <a:gd name="connsiteY19" fmla="*/ 569477 h 608697"/>
              <a:gd name="connsiteX20" fmla="*/ 49138 w 609614"/>
              <a:gd name="connsiteY20" fmla="*/ 569477 h 608697"/>
              <a:gd name="connsiteX21" fmla="*/ 39366 w 609614"/>
              <a:gd name="connsiteY21" fmla="*/ 579236 h 608697"/>
              <a:gd name="connsiteX22" fmla="*/ 49138 w 609614"/>
              <a:gd name="connsiteY22" fmla="*/ 589087 h 608697"/>
              <a:gd name="connsiteX23" fmla="*/ 59003 w 609614"/>
              <a:gd name="connsiteY23" fmla="*/ 579236 h 608697"/>
              <a:gd name="connsiteX24" fmla="*/ 49138 w 609614"/>
              <a:gd name="connsiteY24" fmla="*/ 569477 h 608697"/>
              <a:gd name="connsiteX25" fmla="*/ 560465 w 609614"/>
              <a:gd name="connsiteY25" fmla="*/ 549775 h 608697"/>
              <a:gd name="connsiteX26" fmla="*/ 588129 w 609614"/>
              <a:gd name="connsiteY26" fmla="*/ 569477 h 608697"/>
              <a:gd name="connsiteX27" fmla="*/ 609614 w 609614"/>
              <a:gd name="connsiteY27" fmla="*/ 569477 h 608697"/>
              <a:gd name="connsiteX28" fmla="*/ 609614 w 609614"/>
              <a:gd name="connsiteY28" fmla="*/ 589087 h 608697"/>
              <a:gd name="connsiteX29" fmla="*/ 588129 w 609614"/>
              <a:gd name="connsiteY29" fmla="*/ 589087 h 608697"/>
              <a:gd name="connsiteX30" fmla="*/ 560465 w 609614"/>
              <a:gd name="connsiteY30" fmla="*/ 608697 h 608697"/>
              <a:gd name="connsiteX31" fmla="*/ 532802 w 609614"/>
              <a:gd name="connsiteY31" fmla="*/ 589087 h 608697"/>
              <a:gd name="connsiteX32" fmla="*/ 511316 w 609614"/>
              <a:gd name="connsiteY32" fmla="*/ 589087 h 608697"/>
              <a:gd name="connsiteX33" fmla="*/ 511316 w 609614"/>
              <a:gd name="connsiteY33" fmla="*/ 569477 h 608697"/>
              <a:gd name="connsiteX34" fmla="*/ 532802 w 609614"/>
              <a:gd name="connsiteY34" fmla="*/ 569477 h 608697"/>
              <a:gd name="connsiteX35" fmla="*/ 560465 w 609614"/>
              <a:gd name="connsiteY35" fmla="*/ 549775 h 608697"/>
              <a:gd name="connsiteX36" fmla="*/ 432590 w 609614"/>
              <a:gd name="connsiteY36" fmla="*/ 549775 h 608697"/>
              <a:gd name="connsiteX37" fmla="*/ 460340 w 609614"/>
              <a:gd name="connsiteY37" fmla="*/ 569477 h 608697"/>
              <a:gd name="connsiteX38" fmla="*/ 481820 w 609614"/>
              <a:gd name="connsiteY38" fmla="*/ 569477 h 608697"/>
              <a:gd name="connsiteX39" fmla="*/ 481820 w 609614"/>
              <a:gd name="connsiteY39" fmla="*/ 589087 h 608697"/>
              <a:gd name="connsiteX40" fmla="*/ 460340 w 609614"/>
              <a:gd name="connsiteY40" fmla="*/ 589087 h 608697"/>
              <a:gd name="connsiteX41" fmla="*/ 432590 w 609614"/>
              <a:gd name="connsiteY41" fmla="*/ 608697 h 608697"/>
              <a:gd name="connsiteX42" fmla="*/ 404933 w 609614"/>
              <a:gd name="connsiteY42" fmla="*/ 589087 h 608697"/>
              <a:gd name="connsiteX43" fmla="*/ 383452 w 609614"/>
              <a:gd name="connsiteY43" fmla="*/ 589087 h 608697"/>
              <a:gd name="connsiteX44" fmla="*/ 383452 w 609614"/>
              <a:gd name="connsiteY44" fmla="*/ 569477 h 608697"/>
              <a:gd name="connsiteX45" fmla="*/ 404933 w 609614"/>
              <a:gd name="connsiteY45" fmla="*/ 569477 h 608697"/>
              <a:gd name="connsiteX46" fmla="*/ 432590 w 609614"/>
              <a:gd name="connsiteY46" fmla="*/ 549775 h 608697"/>
              <a:gd name="connsiteX47" fmla="*/ 304818 w 609614"/>
              <a:gd name="connsiteY47" fmla="*/ 549775 h 608697"/>
              <a:gd name="connsiteX48" fmla="*/ 332476 w 609614"/>
              <a:gd name="connsiteY48" fmla="*/ 569477 h 608697"/>
              <a:gd name="connsiteX49" fmla="*/ 353956 w 609614"/>
              <a:gd name="connsiteY49" fmla="*/ 569477 h 608697"/>
              <a:gd name="connsiteX50" fmla="*/ 353956 w 609614"/>
              <a:gd name="connsiteY50" fmla="*/ 589087 h 608697"/>
              <a:gd name="connsiteX51" fmla="*/ 332476 w 609614"/>
              <a:gd name="connsiteY51" fmla="*/ 589087 h 608697"/>
              <a:gd name="connsiteX52" fmla="*/ 304818 w 609614"/>
              <a:gd name="connsiteY52" fmla="*/ 608697 h 608697"/>
              <a:gd name="connsiteX53" fmla="*/ 277069 w 609614"/>
              <a:gd name="connsiteY53" fmla="*/ 589087 h 608697"/>
              <a:gd name="connsiteX54" fmla="*/ 255588 w 609614"/>
              <a:gd name="connsiteY54" fmla="*/ 589087 h 608697"/>
              <a:gd name="connsiteX55" fmla="*/ 255588 w 609614"/>
              <a:gd name="connsiteY55" fmla="*/ 569477 h 608697"/>
              <a:gd name="connsiteX56" fmla="*/ 277069 w 609614"/>
              <a:gd name="connsiteY56" fmla="*/ 569477 h 608697"/>
              <a:gd name="connsiteX57" fmla="*/ 304818 w 609614"/>
              <a:gd name="connsiteY57" fmla="*/ 549775 h 608697"/>
              <a:gd name="connsiteX58" fmla="*/ 176978 w 609614"/>
              <a:gd name="connsiteY58" fmla="*/ 549775 h 608697"/>
              <a:gd name="connsiteX59" fmla="*/ 204621 w 609614"/>
              <a:gd name="connsiteY59" fmla="*/ 569477 h 608697"/>
              <a:gd name="connsiteX60" fmla="*/ 226091 w 609614"/>
              <a:gd name="connsiteY60" fmla="*/ 569477 h 608697"/>
              <a:gd name="connsiteX61" fmla="*/ 226091 w 609614"/>
              <a:gd name="connsiteY61" fmla="*/ 589087 h 608697"/>
              <a:gd name="connsiteX62" fmla="*/ 204621 w 609614"/>
              <a:gd name="connsiteY62" fmla="*/ 589087 h 608697"/>
              <a:gd name="connsiteX63" fmla="*/ 176978 w 609614"/>
              <a:gd name="connsiteY63" fmla="*/ 608697 h 608697"/>
              <a:gd name="connsiteX64" fmla="*/ 149334 w 609614"/>
              <a:gd name="connsiteY64" fmla="*/ 589087 h 608697"/>
              <a:gd name="connsiteX65" fmla="*/ 127864 w 609614"/>
              <a:gd name="connsiteY65" fmla="*/ 589087 h 608697"/>
              <a:gd name="connsiteX66" fmla="*/ 127864 w 609614"/>
              <a:gd name="connsiteY66" fmla="*/ 569477 h 608697"/>
              <a:gd name="connsiteX67" fmla="*/ 149334 w 609614"/>
              <a:gd name="connsiteY67" fmla="*/ 569477 h 608697"/>
              <a:gd name="connsiteX68" fmla="*/ 176978 w 609614"/>
              <a:gd name="connsiteY68" fmla="*/ 549775 h 608697"/>
              <a:gd name="connsiteX69" fmla="*/ 49138 w 609614"/>
              <a:gd name="connsiteY69" fmla="*/ 549775 h 608697"/>
              <a:gd name="connsiteX70" fmla="*/ 76888 w 609614"/>
              <a:gd name="connsiteY70" fmla="*/ 569477 h 608697"/>
              <a:gd name="connsiteX71" fmla="*/ 98368 w 609614"/>
              <a:gd name="connsiteY71" fmla="*/ 569477 h 608697"/>
              <a:gd name="connsiteX72" fmla="*/ 98368 w 609614"/>
              <a:gd name="connsiteY72" fmla="*/ 589087 h 608697"/>
              <a:gd name="connsiteX73" fmla="*/ 76888 w 609614"/>
              <a:gd name="connsiteY73" fmla="*/ 589087 h 608697"/>
              <a:gd name="connsiteX74" fmla="*/ 49138 w 609614"/>
              <a:gd name="connsiteY74" fmla="*/ 608697 h 608697"/>
              <a:gd name="connsiteX75" fmla="*/ 21481 w 609614"/>
              <a:gd name="connsiteY75" fmla="*/ 589087 h 608697"/>
              <a:gd name="connsiteX76" fmla="*/ 0 w 609614"/>
              <a:gd name="connsiteY76" fmla="*/ 589087 h 608697"/>
              <a:gd name="connsiteX77" fmla="*/ 0 w 609614"/>
              <a:gd name="connsiteY77" fmla="*/ 569477 h 608697"/>
              <a:gd name="connsiteX78" fmla="*/ 21481 w 609614"/>
              <a:gd name="connsiteY78" fmla="*/ 569477 h 608697"/>
              <a:gd name="connsiteX79" fmla="*/ 49138 w 609614"/>
              <a:gd name="connsiteY79" fmla="*/ 549775 h 608697"/>
              <a:gd name="connsiteX80" fmla="*/ 491583 w 609614"/>
              <a:gd name="connsiteY80" fmla="*/ 510555 h 608697"/>
              <a:gd name="connsiteX81" fmla="*/ 481811 w 609614"/>
              <a:gd name="connsiteY81" fmla="*/ 520314 h 608697"/>
              <a:gd name="connsiteX82" fmla="*/ 491583 w 609614"/>
              <a:gd name="connsiteY82" fmla="*/ 530165 h 608697"/>
              <a:gd name="connsiteX83" fmla="*/ 501448 w 609614"/>
              <a:gd name="connsiteY83" fmla="*/ 520314 h 608697"/>
              <a:gd name="connsiteX84" fmla="*/ 491583 w 609614"/>
              <a:gd name="connsiteY84" fmla="*/ 510555 h 608697"/>
              <a:gd name="connsiteX85" fmla="*/ 363846 w 609614"/>
              <a:gd name="connsiteY85" fmla="*/ 510555 h 608697"/>
              <a:gd name="connsiteX86" fmla="*/ 353989 w 609614"/>
              <a:gd name="connsiteY86" fmla="*/ 520314 h 608697"/>
              <a:gd name="connsiteX87" fmla="*/ 363846 w 609614"/>
              <a:gd name="connsiteY87" fmla="*/ 530165 h 608697"/>
              <a:gd name="connsiteX88" fmla="*/ 373612 w 609614"/>
              <a:gd name="connsiteY88" fmla="*/ 520314 h 608697"/>
              <a:gd name="connsiteX89" fmla="*/ 363846 w 609614"/>
              <a:gd name="connsiteY89" fmla="*/ 510555 h 608697"/>
              <a:gd name="connsiteX90" fmla="*/ 236006 w 609614"/>
              <a:gd name="connsiteY90" fmla="*/ 510555 h 608697"/>
              <a:gd name="connsiteX91" fmla="*/ 226140 w 609614"/>
              <a:gd name="connsiteY91" fmla="*/ 520314 h 608697"/>
              <a:gd name="connsiteX92" fmla="*/ 236006 w 609614"/>
              <a:gd name="connsiteY92" fmla="*/ 530165 h 608697"/>
              <a:gd name="connsiteX93" fmla="*/ 245873 w 609614"/>
              <a:gd name="connsiteY93" fmla="*/ 520314 h 608697"/>
              <a:gd name="connsiteX94" fmla="*/ 236006 w 609614"/>
              <a:gd name="connsiteY94" fmla="*/ 510555 h 608697"/>
              <a:gd name="connsiteX95" fmla="*/ 108131 w 609614"/>
              <a:gd name="connsiteY95" fmla="*/ 510555 h 608697"/>
              <a:gd name="connsiteX96" fmla="*/ 98359 w 609614"/>
              <a:gd name="connsiteY96" fmla="*/ 520314 h 608697"/>
              <a:gd name="connsiteX97" fmla="*/ 108131 w 609614"/>
              <a:gd name="connsiteY97" fmla="*/ 530165 h 608697"/>
              <a:gd name="connsiteX98" fmla="*/ 117996 w 609614"/>
              <a:gd name="connsiteY98" fmla="*/ 520314 h 608697"/>
              <a:gd name="connsiteX99" fmla="*/ 108131 w 609614"/>
              <a:gd name="connsiteY99" fmla="*/ 510555 h 608697"/>
              <a:gd name="connsiteX100" fmla="*/ 491583 w 609614"/>
              <a:gd name="connsiteY100" fmla="*/ 490853 h 608697"/>
              <a:gd name="connsiteX101" fmla="*/ 519333 w 609614"/>
              <a:gd name="connsiteY101" fmla="*/ 510555 h 608697"/>
              <a:gd name="connsiteX102" fmla="*/ 540813 w 609614"/>
              <a:gd name="connsiteY102" fmla="*/ 510555 h 608697"/>
              <a:gd name="connsiteX103" fmla="*/ 540813 w 609614"/>
              <a:gd name="connsiteY103" fmla="*/ 530165 h 608697"/>
              <a:gd name="connsiteX104" fmla="*/ 519333 w 609614"/>
              <a:gd name="connsiteY104" fmla="*/ 530165 h 608697"/>
              <a:gd name="connsiteX105" fmla="*/ 491583 w 609614"/>
              <a:gd name="connsiteY105" fmla="*/ 549775 h 608697"/>
              <a:gd name="connsiteX106" fmla="*/ 463926 w 609614"/>
              <a:gd name="connsiteY106" fmla="*/ 530165 h 608697"/>
              <a:gd name="connsiteX107" fmla="*/ 442445 w 609614"/>
              <a:gd name="connsiteY107" fmla="*/ 530165 h 608697"/>
              <a:gd name="connsiteX108" fmla="*/ 442445 w 609614"/>
              <a:gd name="connsiteY108" fmla="*/ 510555 h 608697"/>
              <a:gd name="connsiteX109" fmla="*/ 463926 w 609614"/>
              <a:gd name="connsiteY109" fmla="*/ 510555 h 608697"/>
              <a:gd name="connsiteX110" fmla="*/ 491583 w 609614"/>
              <a:gd name="connsiteY110" fmla="*/ 490853 h 608697"/>
              <a:gd name="connsiteX111" fmla="*/ 363846 w 609614"/>
              <a:gd name="connsiteY111" fmla="*/ 490853 h 608697"/>
              <a:gd name="connsiteX112" fmla="*/ 391484 w 609614"/>
              <a:gd name="connsiteY112" fmla="*/ 510555 h 608697"/>
              <a:gd name="connsiteX113" fmla="*/ 412949 w 609614"/>
              <a:gd name="connsiteY113" fmla="*/ 510555 h 608697"/>
              <a:gd name="connsiteX114" fmla="*/ 412949 w 609614"/>
              <a:gd name="connsiteY114" fmla="*/ 530165 h 608697"/>
              <a:gd name="connsiteX115" fmla="*/ 391484 w 609614"/>
              <a:gd name="connsiteY115" fmla="*/ 530165 h 608697"/>
              <a:gd name="connsiteX116" fmla="*/ 363846 w 609614"/>
              <a:gd name="connsiteY116" fmla="*/ 549775 h 608697"/>
              <a:gd name="connsiteX117" fmla="*/ 336117 w 609614"/>
              <a:gd name="connsiteY117" fmla="*/ 530165 h 608697"/>
              <a:gd name="connsiteX118" fmla="*/ 314651 w 609614"/>
              <a:gd name="connsiteY118" fmla="*/ 530165 h 608697"/>
              <a:gd name="connsiteX119" fmla="*/ 314651 w 609614"/>
              <a:gd name="connsiteY119" fmla="*/ 510555 h 608697"/>
              <a:gd name="connsiteX120" fmla="*/ 336117 w 609614"/>
              <a:gd name="connsiteY120" fmla="*/ 510555 h 608697"/>
              <a:gd name="connsiteX121" fmla="*/ 363846 w 609614"/>
              <a:gd name="connsiteY121" fmla="*/ 490853 h 608697"/>
              <a:gd name="connsiteX122" fmla="*/ 236006 w 609614"/>
              <a:gd name="connsiteY122" fmla="*/ 490853 h 608697"/>
              <a:gd name="connsiteX123" fmla="*/ 263670 w 609614"/>
              <a:gd name="connsiteY123" fmla="*/ 510555 h 608697"/>
              <a:gd name="connsiteX124" fmla="*/ 285155 w 609614"/>
              <a:gd name="connsiteY124" fmla="*/ 510555 h 608697"/>
              <a:gd name="connsiteX125" fmla="*/ 285155 w 609614"/>
              <a:gd name="connsiteY125" fmla="*/ 530165 h 608697"/>
              <a:gd name="connsiteX126" fmla="*/ 263670 w 609614"/>
              <a:gd name="connsiteY126" fmla="*/ 530165 h 608697"/>
              <a:gd name="connsiteX127" fmla="*/ 236006 w 609614"/>
              <a:gd name="connsiteY127" fmla="*/ 549775 h 608697"/>
              <a:gd name="connsiteX128" fmla="*/ 208343 w 609614"/>
              <a:gd name="connsiteY128" fmla="*/ 530165 h 608697"/>
              <a:gd name="connsiteX129" fmla="*/ 186857 w 609614"/>
              <a:gd name="connsiteY129" fmla="*/ 530165 h 608697"/>
              <a:gd name="connsiteX130" fmla="*/ 186857 w 609614"/>
              <a:gd name="connsiteY130" fmla="*/ 510555 h 608697"/>
              <a:gd name="connsiteX131" fmla="*/ 208343 w 609614"/>
              <a:gd name="connsiteY131" fmla="*/ 510555 h 608697"/>
              <a:gd name="connsiteX132" fmla="*/ 236006 w 609614"/>
              <a:gd name="connsiteY132" fmla="*/ 490853 h 608697"/>
              <a:gd name="connsiteX133" fmla="*/ 108131 w 609614"/>
              <a:gd name="connsiteY133" fmla="*/ 490853 h 608697"/>
              <a:gd name="connsiteX134" fmla="*/ 135881 w 609614"/>
              <a:gd name="connsiteY134" fmla="*/ 510555 h 608697"/>
              <a:gd name="connsiteX135" fmla="*/ 157361 w 609614"/>
              <a:gd name="connsiteY135" fmla="*/ 510555 h 608697"/>
              <a:gd name="connsiteX136" fmla="*/ 157361 w 609614"/>
              <a:gd name="connsiteY136" fmla="*/ 530165 h 608697"/>
              <a:gd name="connsiteX137" fmla="*/ 135881 w 609614"/>
              <a:gd name="connsiteY137" fmla="*/ 530165 h 608697"/>
              <a:gd name="connsiteX138" fmla="*/ 108131 w 609614"/>
              <a:gd name="connsiteY138" fmla="*/ 549775 h 608697"/>
              <a:gd name="connsiteX139" fmla="*/ 80474 w 609614"/>
              <a:gd name="connsiteY139" fmla="*/ 530165 h 608697"/>
              <a:gd name="connsiteX140" fmla="*/ 58993 w 609614"/>
              <a:gd name="connsiteY140" fmla="*/ 530165 h 608697"/>
              <a:gd name="connsiteX141" fmla="*/ 58993 w 609614"/>
              <a:gd name="connsiteY141" fmla="*/ 510555 h 608697"/>
              <a:gd name="connsiteX142" fmla="*/ 80474 w 609614"/>
              <a:gd name="connsiteY142" fmla="*/ 510555 h 608697"/>
              <a:gd name="connsiteX143" fmla="*/ 108131 w 609614"/>
              <a:gd name="connsiteY143" fmla="*/ 490853 h 608697"/>
              <a:gd name="connsiteX144" fmla="*/ 314625 w 609614"/>
              <a:gd name="connsiteY144" fmla="*/ 246349 h 608697"/>
              <a:gd name="connsiteX145" fmla="*/ 314625 w 609614"/>
              <a:gd name="connsiteY145" fmla="*/ 362417 h 608697"/>
              <a:gd name="connsiteX146" fmla="*/ 363851 w 609614"/>
              <a:gd name="connsiteY146" fmla="*/ 304429 h 608697"/>
              <a:gd name="connsiteX147" fmla="*/ 314625 w 609614"/>
              <a:gd name="connsiteY147" fmla="*/ 246349 h 608697"/>
              <a:gd name="connsiteX148" fmla="*/ 294990 w 609614"/>
              <a:gd name="connsiteY148" fmla="*/ 246349 h 608697"/>
              <a:gd name="connsiteX149" fmla="*/ 245855 w 609614"/>
              <a:gd name="connsiteY149" fmla="*/ 304429 h 608697"/>
              <a:gd name="connsiteX150" fmla="*/ 294990 w 609614"/>
              <a:gd name="connsiteY150" fmla="*/ 362417 h 608697"/>
              <a:gd name="connsiteX151" fmla="*/ 511346 w 609614"/>
              <a:gd name="connsiteY151" fmla="*/ 206218 h 608697"/>
              <a:gd name="connsiteX152" fmla="*/ 511346 w 609614"/>
              <a:gd name="connsiteY152" fmla="*/ 402549 h 608697"/>
              <a:gd name="connsiteX153" fmla="*/ 589979 w 609614"/>
              <a:gd name="connsiteY153" fmla="*/ 402549 h 608697"/>
              <a:gd name="connsiteX154" fmla="*/ 589979 w 609614"/>
              <a:gd name="connsiteY154" fmla="*/ 206218 h 608697"/>
              <a:gd name="connsiteX155" fmla="*/ 19635 w 609614"/>
              <a:gd name="connsiteY155" fmla="*/ 206218 h 608697"/>
              <a:gd name="connsiteX156" fmla="*/ 19635 w 609614"/>
              <a:gd name="connsiteY156" fmla="*/ 402549 h 608697"/>
              <a:gd name="connsiteX157" fmla="*/ 98361 w 609614"/>
              <a:gd name="connsiteY157" fmla="*/ 402549 h 608697"/>
              <a:gd name="connsiteX158" fmla="*/ 98361 w 609614"/>
              <a:gd name="connsiteY158" fmla="*/ 206218 h 608697"/>
              <a:gd name="connsiteX159" fmla="*/ 314625 w 609614"/>
              <a:gd name="connsiteY159" fmla="*/ 157158 h 608697"/>
              <a:gd name="connsiteX160" fmla="*/ 314625 w 609614"/>
              <a:gd name="connsiteY160" fmla="*/ 226560 h 608697"/>
              <a:gd name="connsiteX161" fmla="*/ 383486 w 609614"/>
              <a:gd name="connsiteY161" fmla="*/ 304429 h 608697"/>
              <a:gd name="connsiteX162" fmla="*/ 314625 w 609614"/>
              <a:gd name="connsiteY162" fmla="*/ 382299 h 608697"/>
              <a:gd name="connsiteX163" fmla="*/ 314625 w 609614"/>
              <a:gd name="connsiteY163" fmla="*/ 451700 h 608697"/>
              <a:gd name="connsiteX164" fmla="*/ 589979 w 609614"/>
              <a:gd name="connsiteY164" fmla="*/ 451700 h 608697"/>
              <a:gd name="connsiteX165" fmla="*/ 589979 w 609614"/>
              <a:gd name="connsiteY165" fmla="*/ 422246 h 608697"/>
              <a:gd name="connsiteX166" fmla="*/ 491618 w 609614"/>
              <a:gd name="connsiteY166" fmla="*/ 422246 h 608697"/>
              <a:gd name="connsiteX167" fmla="*/ 491618 w 609614"/>
              <a:gd name="connsiteY167" fmla="*/ 186613 h 608697"/>
              <a:gd name="connsiteX168" fmla="*/ 589979 w 609614"/>
              <a:gd name="connsiteY168" fmla="*/ 186613 h 608697"/>
              <a:gd name="connsiteX169" fmla="*/ 589979 w 609614"/>
              <a:gd name="connsiteY169" fmla="*/ 157158 h 608697"/>
              <a:gd name="connsiteX170" fmla="*/ 19635 w 609614"/>
              <a:gd name="connsiteY170" fmla="*/ 157158 h 608697"/>
              <a:gd name="connsiteX171" fmla="*/ 19635 w 609614"/>
              <a:gd name="connsiteY171" fmla="*/ 186613 h 608697"/>
              <a:gd name="connsiteX172" fmla="*/ 117996 w 609614"/>
              <a:gd name="connsiteY172" fmla="*/ 186613 h 608697"/>
              <a:gd name="connsiteX173" fmla="*/ 117996 w 609614"/>
              <a:gd name="connsiteY173" fmla="*/ 422246 h 608697"/>
              <a:gd name="connsiteX174" fmla="*/ 19635 w 609614"/>
              <a:gd name="connsiteY174" fmla="*/ 422246 h 608697"/>
              <a:gd name="connsiteX175" fmla="*/ 19635 w 609614"/>
              <a:gd name="connsiteY175" fmla="*/ 451700 h 608697"/>
              <a:gd name="connsiteX176" fmla="*/ 294990 w 609614"/>
              <a:gd name="connsiteY176" fmla="*/ 451700 h 608697"/>
              <a:gd name="connsiteX177" fmla="*/ 294990 w 609614"/>
              <a:gd name="connsiteY177" fmla="*/ 382299 h 608697"/>
              <a:gd name="connsiteX178" fmla="*/ 226128 w 609614"/>
              <a:gd name="connsiteY178" fmla="*/ 304429 h 608697"/>
              <a:gd name="connsiteX179" fmla="*/ 294990 w 609614"/>
              <a:gd name="connsiteY179" fmla="*/ 226560 h 608697"/>
              <a:gd name="connsiteX180" fmla="*/ 294990 w 609614"/>
              <a:gd name="connsiteY180" fmla="*/ 157158 h 608697"/>
              <a:gd name="connsiteX181" fmla="*/ 0 w 609614"/>
              <a:gd name="connsiteY181" fmla="*/ 137461 h 608697"/>
              <a:gd name="connsiteX182" fmla="*/ 609614 w 609614"/>
              <a:gd name="connsiteY182" fmla="*/ 137461 h 608697"/>
              <a:gd name="connsiteX183" fmla="*/ 609614 w 609614"/>
              <a:gd name="connsiteY183" fmla="*/ 471306 h 608697"/>
              <a:gd name="connsiteX184" fmla="*/ 0 w 609614"/>
              <a:gd name="connsiteY184" fmla="*/ 471306 h 608697"/>
              <a:gd name="connsiteX185" fmla="*/ 501473 w 609614"/>
              <a:gd name="connsiteY185" fmla="*/ 78532 h 608697"/>
              <a:gd name="connsiteX186" fmla="*/ 491607 w 609614"/>
              <a:gd name="connsiteY186" fmla="*/ 88383 h 608697"/>
              <a:gd name="connsiteX187" fmla="*/ 501473 w 609614"/>
              <a:gd name="connsiteY187" fmla="*/ 98234 h 608697"/>
              <a:gd name="connsiteX188" fmla="*/ 511340 w 609614"/>
              <a:gd name="connsiteY188" fmla="*/ 88383 h 608697"/>
              <a:gd name="connsiteX189" fmla="*/ 501473 w 609614"/>
              <a:gd name="connsiteY189" fmla="*/ 78532 h 608697"/>
              <a:gd name="connsiteX190" fmla="*/ 373597 w 609614"/>
              <a:gd name="connsiteY190" fmla="*/ 78532 h 608697"/>
              <a:gd name="connsiteX191" fmla="*/ 363825 w 609614"/>
              <a:gd name="connsiteY191" fmla="*/ 88383 h 608697"/>
              <a:gd name="connsiteX192" fmla="*/ 373597 w 609614"/>
              <a:gd name="connsiteY192" fmla="*/ 98234 h 608697"/>
              <a:gd name="connsiteX193" fmla="*/ 383462 w 609614"/>
              <a:gd name="connsiteY193" fmla="*/ 88383 h 608697"/>
              <a:gd name="connsiteX194" fmla="*/ 373597 w 609614"/>
              <a:gd name="connsiteY194" fmla="*/ 78532 h 608697"/>
              <a:gd name="connsiteX195" fmla="*/ 245825 w 609614"/>
              <a:gd name="connsiteY195" fmla="*/ 78532 h 608697"/>
              <a:gd name="connsiteX196" fmla="*/ 235961 w 609614"/>
              <a:gd name="connsiteY196" fmla="*/ 88383 h 608697"/>
              <a:gd name="connsiteX197" fmla="*/ 245825 w 609614"/>
              <a:gd name="connsiteY197" fmla="*/ 98234 h 608697"/>
              <a:gd name="connsiteX198" fmla="*/ 255598 w 609614"/>
              <a:gd name="connsiteY198" fmla="*/ 88383 h 608697"/>
              <a:gd name="connsiteX199" fmla="*/ 245825 w 609614"/>
              <a:gd name="connsiteY199" fmla="*/ 78532 h 608697"/>
              <a:gd name="connsiteX200" fmla="*/ 117986 w 609614"/>
              <a:gd name="connsiteY200" fmla="*/ 78532 h 608697"/>
              <a:gd name="connsiteX201" fmla="*/ 108126 w 609614"/>
              <a:gd name="connsiteY201" fmla="*/ 88383 h 608697"/>
              <a:gd name="connsiteX202" fmla="*/ 117986 w 609614"/>
              <a:gd name="connsiteY202" fmla="*/ 98234 h 608697"/>
              <a:gd name="connsiteX203" fmla="*/ 127845 w 609614"/>
              <a:gd name="connsiteY203" fmla="*/ 88383 h 608697"/>
              <a:gd name="connsiteX204" fmla="*/ 117986 w 609614"/>
              <a:gd name="connsiteY204" fmla="*/ 78532 h 608697"/>
              <a:gd name="connsiteX205" fmla="*/ 501473 w 609614"/>
              <a:gd name="connsiteY205" fmla="*/ 58922 h 608697"/>
              <a:gd name="connsiteX206" fmla="*/ 529137 w 609614"/>
              <a:gd name="connsiteY206" fmla="*/ 78532 h 608697"/>
              <a:gd name="connsiteX207" fmla="*/ 550622 w 609614"/>
              <a:gd name="connsiteY207" fmla="*/ 78532 h 608697"/>
              <a:gd name="connsiteX208" fmla="*/ 550622 w 609614"/>
              <a:gd name="connsiteY208" fmla="*/ 98234 h 608697"/>
              <a:gd name="connsiteX209" fmla="*/ 529137 w 609614"/>
              <a:gd name="connsiteY209" fmla="*/ 98234 h 608697"/>
              <a:gd name="connsiteX210" fmla="*/ 501473 w 609614"/>
              <a:gd name="connsiteY210" fmla="*/ 117844 h 608697"/>
              <a:gd name="connsiteX211" fmla="*/ 473810 w 609614"/>
              <a:gd name="connsiteY211" fmla="*/ 98234 h 608697"/>
              <a:gd name="connsiteX212" fmla="*/ 452324 w 609614"/>
              <a:gd name="connsiteY212" fmla="*/ 98234 h 608697"/>
              <a:gd name="connsiteX213" fmla="*/ 452324 w 609614"/>
              <a:gd name="connsiteY213" fmla="*/ 78532 h 608697"/>
              <a:gd name="connsiteX214" fmla="*/ 473810 w 609614"/>
              <a:gd name="connsiteY214" fmla="*/ 78532 h 608697"/>
              <a:gd name="connsiteX215" fmla="*/ 501473 w 609614"/>
              <a:gd name="connsiteY215" fmla="*/ 58922 h 608697"/>
              <a:gd name="connsiteX216" fmla="*/ 373597 w 609614"/>
              <a:gd name="connsiteY216" fmla="*/ 58922 h 608697"/>
              <a:gd name="connsiteX217" fmla="*/ 401347 w 609614"/>
              <a:gd name="connsiteY217" fmla="*/ 78532 h 608697"/>
              <a:gd name="connsiteX218" fmla="*/ 422827 w 609614"/>
              <a:gd name="connsiteY218" fmla="*/ 78532 h 608697"/>
              <a:gd name="connsiteX219" fmla="*/ 422827 w 609614"/>
              <a:gd name="connsiteY219" fmla="*/ 98234 h 608697"/>
              <a:gd name="connsiteX220" fmla="*/ 401347 w 609614"/>
              <a:gd name="connsiteY220" fmla="*/ 98234 h 608697"/>
              <a:gd name="connsiteX221" fmla="*/ 373597 w 609614"/>
              <a:gd name="connsiteY221" fmla="*/ 117844 h 608697"/>
              <a:gd name="connsiteX222" fmla="*/ 345940 w 609614"/>
              <a:gd name="connsiteY222" fmla="*/ 98234 h 608697"/>
              <a:gd name="connsiteX223" fmla="*/ 324459 w 609614"/>
              <a:gd name="connsiteY223" fmla="*/ 98234 h 608697"/>
              <a:gd name="connsiteX224" fmla="*/ 324459 w 609614"/>
              <a:gd name="connsiteY224" fmla="*/ 78532 h 608697"/>
              <a:gd name="connsiteX225" fmla="*/ 345940 w 609614"/>
              <a:gd name="connsiteY225" fmla="*/ 78532 h 608697"/>
              <a:gd name="connsiteX226" fmla="*/ 373597 w 609614"/>
              <a:gd name="connsiteY226" fmla="*/ 58922 h 608697"/>
              <a:gd name="connsiteX227" fmla="*/ 245825 w 609614"/>
              <a:gd name="connsiteY227" fmla="*/ 58922 h 608697"/>
              <a:gd name="connsiteX228" fmla="*/ 273483 w 609614"/>
              <a:gd name="connsiteY228" fmla="*/ 78532 h 608697"/>
              <a:gd name="connsiteX229" fmla="*/ 294963 w 609614"/>
              <a:gd name="connsiteY229" fmla="*/ 78532 h 608697"/>
              <a:gd name="connsiteX230" fmla="*/ 294963 w 609614"/>
              <a:gd name="connsiteY230" fmla="*/ 98234 h 608697"/>
              <a:gd name="connsiteX231" fmla="*/ 273483 w 609614"/>
              <a:gd name="connsiteY231" fmla="*/ 98234 h 608697"/>
              <a:gd name="connsiteX232" fmla="*/ 245825 w 609614"/>
              <a:gd name="connsiteY232" fmla="*/ 117844 h 608697"/>
              <a:gd name="connsiteX233" fmla="*/ 218076 w 609614"/>
              <a:gd name="connsiteY233" fmla="*/ 98234 h 608697"/>
              <a:gd name="connsiteX234" fmla="*/ 196595 w 609614"/>
              <a:gd name="connsiteY234" fmla="*/ 98234 h 608697"/>
              <a:gd name="connsiteX235" fmla="*/ 196595 w 609614"/>
              <a:gd name="connsiteY235" fmla="*/ 78532 h 608697"/>
              <a:gd name="connsiteX236" fmla="*/ 218076 w 609614"/>
              <a:gd name="connsiteY236" fmla="*/ 78532 h 608697"/>
              <a:gd name="connsiteX237" fmla="*/ 245825 w 609614"/>
              <a:gd name="connsiteY237" fmla="*/ 58922 h 608697"/>
              <a:gd name="connsiteX238" fmla="*/ 117986 w 609614"/>
              <a:gd name="connsiteY238" fmla="*/ 58922 h 608697"/>
              <a:gd name="connsiteX239" fmla="*/ 145629 w 609614"/>
              <a:gd name="connsiteY239" fmla="*/ 78532 h 608697"/>
              <a:gd name="connsiteX240" fmla="*/ 167099 w 609614"/>
              <a:gd name="connsiteY240" fmla="*/ 78532 h 608697"/>
              <a:gd name="connsiteX241" fmla="*/ 167099 w 609614"/>
              <a:gd name="connsiteY241" fmla="*/ 98234 h 608697"/>
              <a:gd name="connsiteX242" fmla="*/ 145629 w 609614"/>
              <a:gd name="connsiteY242" fmla="*/ 98234 h 608697"/>
              <a:gd name="connsiteX243" fmla="*/ 117986 w 609614"/>
              <a:gd name="connsiteY243" fmla="*/ 117844 h 608697"/>
              <a:gd name="connsiteX244" fmla="*/ 90342 w 609614"/>
              <a:gd name="connsiteY244" fmla="*/ 98234 h 608697"/>
              <a:gd name="connsiteX245" fmla="*/ 68872 w 609614"/>
              <a:gd name="connsiteY245" fmla="*/ 98234 h 608697"/>
              <a:gd name="connsiteX246" fmla="*/ 68872 w 609614"/>
              <a:gd name="connsiteY246" fmla="*/ 78532 h 608697"/>
              <a:gd name="connsiteX247" fmla="*/ 90342 w 609614"/>
              <a:gd name="connsiteY247" fmla="*/ 78532 h 608697"/>
              <a:gd name="connsiteX248" fmla="*/ 117986 w 609614"/>
              <a:gd name="connsiteY248" fmla="*/ 58922 h 608697"/>
              <a:gd name="connsiteX249" fmla="*/ 560465 w 609614"/>
              <a:gd name="connsiteY249" fmla="*/ 19610 h 608697"/>
              <a:gd name="connsiteX250" fmla="*/ 550599 w 609614"/>
              <a:gd name="connsiteY250" fmla="*/ 29461 h 608697"/>
              <a:gd name="connsiteX251" fmla="*/ 560465 w 609614"/>
              <a:gd name="connsiteY251" fmla="*/ 39312 h 608697"/>
              <a:gd name="connsiteX252" fmla="*/ 570332 w 609614"/>
              <a:gd name="connsiteY252" fmla="*/ 29461 h 608697"/>
              <a:gd name="connsiteX253" fmla="*/ 560465 w 609614"/>
              <a:gd name="connsiteY253" fmla="*/ 19610 h 608697"/>
              <a:gd name="connsiteX254" fmla="*/ 432590 w 609614"/>
              <a:gd name="connsiteY254" fmla="*/ 19610 h 608697"/>
              <a:gd name="connsiteX255" fmla="*/ 422818 w 609614"/>
              <a:gd name="connsiteY255" fmla="*/ 29461 h 608697"/>
              <a:gd name="connsiteX256" fmla="*/ 432590 w 609614"/>
              <a:gd name="connsiteY256" fmla="*/ 39312 h 608697"/>
              <a:gd name="connsiteX257" fmla="*/ 442455 w 609614"/>
              <a:gd name="connsiteY257" fmla="*/ 29461 h 608697"/>
              <a:gd name="connsiteX258" fmla="*/ 432590 w 609614"/>
              <a:gd name="connsiteY258" fmla="*/ 19610 h 608697"/>
              <a:gd name="connsiteX259" fmla="*/ 304818 w 609614"/>
              <a:gd name="connsiteY259" fmla="*/ 19610 h 608697"/>
              <a:gd name="connsiteX260" fmla="*/ 294954 w 609614"/>
              <a:gd name="connsiteY260" fmla="*/ 29461 h 608697"/>
              <a:gd name="connsiteX261" fmla="*/ 304818 w 609614"/>
              <a:gd name="connsiteY261" fmla="*/ 39312 h 608697"/>
              <a:gd name="connsiteX262" fmla="*/ 314591 w 609614"/>
              <a:gd name="connsiteY262" fmla="*/ 29461 h 608697"/>
              <a:gd name="connsiteX263" fmla="*/ 304818 w 609614"/>
              <a:gd name="connsiteY263" fmla="*/ 19610 h 608697"/>
              <a:gd name="connsiteX264" fmla="*/ 176978 w 609614"/>
              <a:gd name="connsiteY264" fmla="*/ 19610 h 608697"/>
              <a:gd name="connsiteX265" fmla="*/ 167118 w 609614"/>
              <a:gd name="connsiteY265" fmla="*/ 29461 h 608697"/>
              <a:gd name="connsiteX266" fmla="*/ 176978 w 609614"/>
              <a:gd name="connsiteY266" fmla="*/ 39312 h 608697"/>
              <a:gd name="connsiteX267" fmla="*/ 186837 w 609614"/>
              <a:gd name="connsiteY267" fmla="*/ 29461 h 608697"/>
              <a:gd name="connsiteX268" fmla="*/ 176978 w 609614"/>
              <a:gd name="connsiteY268" fmla="*/ 19610 h 608697"/>
              <a:gd name="connsiteX269" fmla="*/ 49138 w 609614"/>
              <a:gd name="connsiteY269" fmla="*/ 19610 h 608697"/>
              <a:gd name="connsiteX270" fmla="*/ 39366 w 609614"/>
              <a:gd name="connsiteY270" fmla="*/ 29461 h 608697"/>
              <a:gd name="connsiteX271" fmla="*/ 49138 w 609614"/>
              <a:gd name="connsiteY271" fmla="*/ 39312 h 608697"/>
              <a:gd name="connsiteX272" fmla="*/ 59003 w 609614"/>
              <a:gd name="connsiteY272" fmla="*/ 29461 h 608697"/>
              <a:gd name="connsiteX273" fmla="*/ 49138 w 609614"/>
              <a:gd name="connsiteY273" fmla="*/ 19610 h 608697"/>
              <a:gd name="connsiteX274" fmla="*/ 560465 w 609614"/>
              <a:gd name="connsiteY274" fmla="*/ 0 h 608697"/>
              <a:gd name="connsiteX275" fmla="*/ 588129 w 609614"/>
              <a:gd name="connsiteY275" fmla="*/ 19610 h 608697"/>
              <a:gd name="connsiteX276" fmla="*/ 609614 w 609614"/>
              <a:gd name="connsiteY276" fmla="*/ 19610 h 608697"/>
              <a:gd name="connsiteX277" fmla="*/ 609614 w 609614"/>
              <a:gd name="connsiteY277" fmla="*/ 39312 h 608697"/>
              <a:gd name="connsiteX278" fmla="*/ 588129 w 609614"/>
              <a:gd name="connsiteY278" fmla="*/ 39312 h 608697"/>
              <a:gd name="connsiteX279" fmla="*/ 560465 w 609614"/>
              <a:gd name="connsiteY279" fmla="*/ 58922 h 608697"/>
              <a:gd name="connsiteX280" fmla="*/ 532802 w 609614"/>
              <a:gd name="connsiteY280" fmla="*/ 39312 h 608697"/>
              <a:gd name="connsiteX281" fmla="*/ 511316 w 609614"/>
              <a:gd name="connsiteY281" fmla="*/ 39312 h 608697"/>
              <a:gd name="connsiteX282" fmla="*/ 511316 w 609614"/>
              <a:gd name="connsiteY282" fmla="*/ 19610 h 608697"/>
              <a:gd name="connsiteX283" fmla="*/ 532802 w 609614"/>
              <a:gd name="connsiteY283" fmla="*/ 19610 h 608697"/>
              <a:gd name="connsiteX284" fmla="*/ 560465 w 609614"/>
              <a:gd name="connsiteY284" fmla="*/ 0 h 608697"/>
              <a:gd name="connsiteX285" fmla="*/ 432590 w 609614"/>
              <a:gd name="connsiteY285" fmla="*/ 0 h 608697"/>
              <a:gd name="connsiteX286" fmla="*/ 460340 w 609614"/>
              <a:gd name="connsiteY286" fmla="*/ 19610 h 608697"/>
              <a:gd name="connsiteX287" fmla="*/ 481820 w 609614"/>
              <a:gd name="connsiteY287" fmla="*/ 19610 h 608697"/>
              <a:gd name="connsiteX288" fmla="*/ 481820 w 609614"/>
              <a:gd name="connsiteY288" fmla="*/ 39312 h 608697"/>
              <a:gd name="connsiteX289" fmla="*/ 460340 w 609614"/>
              <a:gd name="connsiteY289" fmla="*/ 39312 h 608697"/>
              <a:gd name="connsiteX290" fmla="*/ 432590 w 609614"/>
              <a:gd name="connsiteY290" fmla="*/ 58922 h 608697"/>
              <a:gd name="connsiteX291" fmla="*/ 404933 w 609614"/>
              <a:gd name="connsiteY291" fmla="*/ 39312 h 608697"/>
              <a:gd name="connsiteX292" fmla="*/ 383452 w 609614"/>
              <a:gd name="connsiteY292" fmla="*/ 39312 h 608697"/>
              <a:gd name="connsiteX293" fmla="*/ 383452 w 609614"/>
              <a:gd name="connsiteY293" fmla="*/ 19610 h 608697"/>
              <a:gd name="connsiteX294" fmla="*/ 404933 w 609614"/>
              <a:gd name="connsiteY294" fmla="*/ 19610 h 608697"/>
              <a:gd name="connsiteX295" fmla="*/ 432590 w 609614"/>
              <a:gd name="connsiteY295" fmla="*/ 0 h 608697"/>
              <a:gd name="connsiteX296" fmla="*/ 304818 w 609614"/>
              <a:gd name="connsiteY296" fmla="*/ 0 h 608697"/>
              <a:gd name="connsiteX297" fmla="*/ 332476 w 609614"/>
              <a:gd name="connsiteY297" fmla="*/ 19610 h 608697"/>
              <a:gd name="connsiteX298" fmla="*/ 353956 w 609614"/>
              <a:gd name="connsiteY298" fmla="*/ 19610 h 608697"/>
              <a:gd name="connsiteX299" fmla="*/ 353956 w 609614"/>
              <a:gd name="connsiteY299" fmla="*/ 39312 h 608697"/>
              <a:gd name="connsiteX300" fmla="*/ 332476 w 609614"/>
              <a:gd name="connsiteY300" fmla="*/ 39312 h 608697"/>
              <a:gd name="connsiteX301" fmla="*/ 304818 w 609614"/>
              <a:gd name="connsiteY301" fmla="*/ 58922 h 608697"/>
              <a:gd name="connsiteX302" fmla="*/ 277069 w 609614"/>
              <a:gd name="connsiteY302" fmla="*/ 39312 h 608697"/>
              <a:gd name="connsiteX303" fmla="*/ 255588 w 609614"/>
              <a:gd name="connsiteY303" fmla="*/ 39312 h 608697"/>
              <a:gd name="connsiteX304" fmla="*/ 255588 w 609614"/>
              <a:gd name="connsiteY304" fmla="*/ 19610 h 608697"/>
              <a:gd name="connsiteX305" fmla="*/ 277069 w 609614"/>
              <a:gd name="connsiteY305" fmla="*/ 19610 h 608697"/>
              <a:gd name="connsiteX306" fmla="*/ 304818 w 609614"/>
              <a:gd name="connsiteY306" fmla="*/ 0 h 608697"/>
              <a:gd name="connsiteX307" fmla="*/ 176978 w 609614"/>
              <a:gd name="connsiteY307" fmla="*/ 0 h 608697"/>
              <a:gd name="connsiteX308" fmla="*/ 204621 w 609614"/>
              <a:gd name="connsiteY308" fmla="*/ 19610 h 608697"/>
              <a:gd name="connsiteX309" fmla="*/ 226091 w 609614"/>
              <a:gd name="connsiteY309" fmla="*/ 19610 h 608697"/>
              <a:gd name="connsiteX310" fmla="*/ 226091 w 609614"/>
              <a:gd name="connsiteY310" fmla="*/ 39312 h 608697"/>
              <a:gd name="connsiteX311" fmla="*/ 204621 w 609614"/>
              <a:gd name="connsiteY311" fmla="*/ 39312 h 608697"/>
              <a:gd name="connsiteX312" fmla="*/ 176978 w 609614"/>
              <a:gd name="connsiteY312" fmla="*/ 58922 h 608697"/>
              <a:gd name="connsiteX313" fmla="*/ 149334 w 609614"/>
              <a:gd name="connsiteY313" fmla="*/ 39312 h 608697"/>
              <a:gd name="connsiteX314" fmla="*/ 127864 w 609614"/>
              <a:gd name="connsiteY314" fmla="*/ 39312 h 608697"/>
              <a:gd name="connsiteX315" fmla="*/ 127864 w 609614"/>
              <a:gd name="connsiteY315" fmla="*/ 19610 h 608697"/>
              <a:gd name="connsiteX316" fmla="*/ 149334 w 609614"/>
              <a:gd name="connsiteY316" fmla="*/ 19610 h 608697"/>
              <a:gd name="connsiteX317" fmla="*/ 176978 w 609614"/>
              <a:gd name="connsiteY317" fmla="*/ 0 h 608697"/>
              <a:gd name="connsiteX318" fmla="*/ 49138 w 609614"/>
              <a:gd name="connsiteY318" fmla="*/ 0 h 608697"/>
              <a:gd name="connsiteX319" fmla="*/ 76888 w 609614"/>
              <a:gd name="connsiteY319" fmla="*/ 19610 h 608697"/>
              <a:gd name="connsiteX320" fmla="*/ 98368 w 609614"/>
              <a:gd name="connsiteY320" fmla="*/ 19610 h 608697"/>
              <a:gd name="connsiteX321" fmla="*/ 98368 w 609614"/>
              <a:gd name="connsiteY321" fmla="*/ 39312 h 608697"/>
              <a:gd name="connsiteX322" fmla="*/ 76888 w 609614"/>
              <a:gd name="connsiteY322" fmla="*/ 39312 h 608697"/>
              <a:gd name="connsiteX323" fmla="*/ 49138 w 609614"/>
              <a:gd name="connsiteY323" fmla="*/ 58922 h 608697"/>
              <a:gd name="connsiteX324" fmla="*/ 21481 w 609614"/>
              <a:gd name="connsiteY324" fmla="*/ 39312 h 608697"/>
              <a:gd name="connsiteX325" fmla="*/ 0 w 609614"/>
              <a:gd name="connsiteY325" fmla="*/ 39312 h 608697"/>
              <a:gd name="connsiteX326" fmla="*/ 0 w 609614"/>
              <a:gd name="connsiteY326" fmla="*/ 19610 h 608697"/>
              <a:gd name="connsiteX327" fmla="*/ 21481 w 609614"/>
              <a:gd name="connsiteY327" fmla="*/ 19610 h 608697"/>
              <a:gd name="connsiteX328" fmla="*/ 49138 w 609614"/>
              <a:gd name="connsiteY328" fmla="*/ 0 h 608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</a:cxnLst>
            <a:rect l="l" t="t" r="r" b="b"/>
            <a:pathLst>
              <a:path w="609614" h="608697">
                <a:moveTo>
                  <a:pt x="560465" y="569477"/>
                </a:moveTo>
                <a:cubicBezTo>
                  <a:pt x="555025" y="569477"/>
                  <a:pt x="550599" y="573804"/>
                  <a:pt x="550599" y="579236"/>
                </a:cubicBezTo>
                <a:cubicBezTo>
                  <a:pt x="550599" y="584668"/>
                  <a:pt x="555025" y="589087"/>
                  <a:pt x="560465" y="589087"/>
                </a:cubicBezTo>
                <a:cubicBezTo>
                  <a:pt x="565906" y="589087"/>
                  <a:pt x="570332" y="584668"/>
                  <a:pt x="570332" y="579236"/>
                </a:cubicBezTo>
                <a:cubicBezTo>
                  <a:pt x="570332" y="573804"/>
                  <a:pt x="565906" y="569477"/>
                  <a:pt x="560465" y="569477"/>
                </a:cubicBezTo>
                <a:close/>
                <a:moveTo>
                  <a:pt x="432590" y="569477"/>
                </a:moveTo>
                <a:cubicBezTo>
                  <a:pt x="427151" y="569477"/>
                  <a:pt x="422818" y="573804"/>
                  <a:pt x="422818" y="579236"/>
                </a:cubicBezTo>
                <a:cubicBezTo>
                  <a:pt x="422818" y="584668"/>
                  <a:pt x="427151" y="589087"/>
                  <a:pt x="432590" y="589087"/>
                </a:cubicBezTo>
                <a:cubicBezTo>
                  <a:pt x="438029" y="589087"/>
                  <a:pt x="442455" y="584668"/>
                  <a:pt x="442455" y="579236"/>
                </a:cubicBezTo>
                <a:cubicBezTo>
                  <a:pt x="442455" y="573804"/>
                  <a:pt x="438029" y="569477"/>
                  <a:pt x="432590" y="569477"/>
                </a:cubicBezTo>
                <a:close/>
                <a:moveTo>
                  <a:pt x="304818" y="569477"/>
                </a:moveTo>
                <a:cubicBezTo>
                  <a:pt x="299379" y="569477"/>
                  <a:pt x="294954" y="573804"/>
                  <a:pt x="294954" y="579236"/>
                </a:cubicBezTo>
                <a:cubicBezTo>
                  <a:pt x="294954" y="584668"/>
                  <a:pt x="299379" y="589087"/>
                  <a:pt x="304818" y="589087"/>
                </a:cubicBezTo>
                <a:cubicBezTo>
                  <a:pt x="310258" y="589087"/>
                  <a:pt x="314591" y="584668"/>
                  <a:pt x="314591" y="579236"/>
                </a:cubicBezTo>
                <a:cubicBezTo>
                  <a:pt x="314591" y="573804"/>
                  <a:pt x="310258" y="569477"/>
                  <a:pt x="304818" y="569477"/>
                </a:cubicBezTo>
                <a:close/>
                <a:moveTo>
                  <a:pt x="176978" y="569477"/>
                </a:moveTo>
                <a:cubicBezTo>
                  <a:pt x="171541" y="569477"/>
                  <a:pt x="167118" y="573804"/>
                  <a:pt x="167118" y="579236"/>
                </a:cubicBezTo>
                <a:cubicBezTo>
                  <a:pt x="167118" y="584668"/>
                  <a:pt x="171541" y="589087"/>
                  <a:pt x="176978" y="589087"/>
                </a:cubicBezTo>
                <a:cubicBezTo>
                  <a:pt x="182414" y="589087"/>
                  <a:pt x="186837" y="584668"/>
                  <a:pt x="186837" y="579236"/>
                </a:cubicBezTo>
                <a:cubicBezTo>
                  <a:pt x="186837" y="573804"/>
                  <a:pt x="182414" y="569477"/>
                  <a:pt x="176978" y="569477"/>
                </a:cubicBezTo>
                <a:close/>
                <a:moveTo>
                  <a:pt x="49138" y="569477"/>
                </a:moveTo>
                <a:cubicBezTo>
                  <a:pt x="43699" y="569477"/>
                  <a:pt x="39366" y="573804"/>
                  <a:pt x="39366" y="579236"/>
                </a:cubicBezTo>
                <a:cubicBezTo>
                  <a:pt x="39366" y="584668"/>
                  <a:pt x="43699" y="589087"/>
                  <a:pt x="49138" y="589087"/>
                </a:cubicBezTo>
                <a:cubicBezTo>
                  <a:pt x="54577" y="589087"/>
                  <a:pt x="59003" y="584668"/>
                  <a:pt x="59003" y="579236"/>
                </a:cubicBezTo>
                <a:cubicBezTo>
                  <a:pt x="59003" y="573804"/>
                  <a:pt x="54577" y="569477"/>
                  <a:pt x="49138" y="569477"/>
                </a:cubicBezTo>
                <a:close/>
                <a:moveTo>
                  <a:pt x="560465" y="549775"/>
                </a:moveTo>
                <a:cubicBezTo>
                  <a:pt x="573283" y="549775"/>
                  <a:pt x="584072" y="558061"/>
                  <a:pt x="588129" y="569477"/>
                </a:cubicBezTo>
                <a:lnTo>
                  <a:pt x="609614" y="569477"/>
                </a:lnTo>
                <a:lnTo>
                  <a:pt x="609614" y="589087"/>
                </a:lnTo>
                <a:lnTo>
                  <a:pt x="588129" y="589087"/>
                </a:lnTo>
                <a:cubicBezTo>
                  <a:pt x="584072" y="600503"/>
                  <a:pt x="573283" y="608697"/>
                  <a:pt x="560465" y="608697"/>
                </a:cubicBezTo>
                <a:cubicBezTo>
                  <a:pt x="547648" y="608697"/>
                  <a:pt x="536859" y="600503"/>
                  <a:pt x="532802" y="589087"/>
                </a:cubicBezTo>
                <a:lnTo>
                  <a:pt x="511316" y="589087"/>
                </a:lnTo>
                <a:lnTo>
                  <a:pt x="511316" y="569477"/>
                </a:lnTo>
                <a:lnTo>
                  <a:pt x="532802" y="569477"/>
                </a:lnTo>
                <a:cubicBezTo>
                  <a:pt x="536859" y="558061"/>
                  <a:pt x="547648" y="549775"/>
                  <a:pt x="560465" y="549775"/>
                </a:cubicBezTo>
                <a:close/>
                <a:moveTo>
                  <a:pt x="432590" y="549775"/>
                </a:moveTo>
                <a:cubicBezTo>
                  <a:pt x="445405" y="549775"/>
                  <a:pt x="456283" y="558061"/>
                  <a:pt x="460340" y="569477"/>
                </a:cubicBezTo>
                <a:lnTo>
                  <a:pt x="481820" y="569477"/>
                </a:lnTo>
                <a:lnTo>
                  <a:pt x="481820" y="589087"/>
                </a:lnTo>
                <a:lnTo>
                  <a:pt x="460340" y="589087"/>
                </a:lnTo>
                <a:cubicBezTo>
                  <a:pt x="456283" y="600503"/>
                  <a:pt x="445405" y="608697"/>
                  <a:pt x="432590" y="608697"/>
                </a:cubicBezTo>
                <a:cubicBezTo>
                  <a:pt x="419776" y="608697"/>
                  <a:pt x="408989" y="600503"/>
                  <a:pt x="404933" y="589087"/>
                </a:cubicBezTo>
                <a:lnTo>
                  <a:pt x="383452" y="589087"/>
                </a:lnTo>
                <a:lnTo>
                  <a:pt x="383452" y="569477"/>
                </a:lnTo>
                <a:lnTo>
                  <a:pt x="404933" y="569477"/>
                </a:lnTo>
                <a:cubicBezTo>
                  <a:pt x="408989" y="558061"/>
                  <a:pt x="419776" y="549775"/>
                  <a:pt x="432590" y="549775"/>
                </a:cubicBezTo>
                <a:close/>
                <a:moveTo>
                  <a:pt x="304818" y="549775"/>
                </a:moveTo>
                <a:cubicBezTo>
                  <a:pt x="317633" y="549775"/>
                  <a:pt x="328419" y="558061"/>
                  <a:pt x="332476" y="569477"/>
                </a:cubicBezTo>
                <a:lnTo>
                  <a:pt x="353956" y="569477"/>
                </a:lnTo>
                <a:lnTo>
                  <a:pt x="353956" y="589087"/>
                </a:lnTo>
                <a:lnTo>
                  <a:pt x="332476" y="589087"/>
                </a:lnTo>
                <a:cubicBezTo>
                  <a:pt x="328419" y="600503"/>
                  <a:pt x="317633" y="608697"/>
                  <a:pt x="304818" y="608697"/>
                </a:cubicBezTo>
                <a:cubicBezTo>
                  <a:pt x="292004" y="608697"/>
                  <a:pt x="281125" y="600503"/>
                  <a:pt x="277069" y="589087"/>
                </a:cubicBezTo>
                <a:lnTo>
                  <a:pt x="255588" y="589087"/>
                </a:lnTo>
                <a:lnTo>
                  <a:pt x="255588" y="569477"/>
                </a:lnTo>
                <a:lnTo>
                  <a:pt x="277069" y="569477"/>
                </a:lnTo>
                <a:cubicBezTo>
                  <a:pt x="281125" y="558061"/>
                  <a:pt x="292004" y="549775"/>
                  <a:pt x="304818" y="549775"/>
                </a:cubicBezTo>
                <a:close/>
                <a:moveTo>
                  <a:pt x="176978" y="549775"/>
                </a:moveTo>
                <a:cubicBezTo>
                  <a:pt x="189786" y="549775"/>
                  <a:pt x="200567" y="558061"/>
                  <a:pt x="204621" y="569477"/>
                </a:cubicBezTo>
                <a:lnTo>
                  <a:pt x="226091" y="569477"/>
                </a:lnTo>
                <a:lnTo>
                  <a:pt x="226091" y="589087"/>
                </a:lnTo>
                <a:lnTo>
                  <a:pt x="204621" y="589087"/>
                </a:lnTo>
                <a:cubicBezTo>
                  <a:pt x="200567" y="600503"/>
                  <a:pt x="189786" y="608697"/>
                  <a:pt x="176978" y="608697"/>
                </a:cubicBezTo>
                <a:cubicBezTo>
                  <a:pt x="164170" y="608697"/>
                  <a:pt x="153389" y="600503"/>
                  <a:pt x="149334" y="589087"/>
                </a:cubicBezTo>
                <a:lnTo>
                  <a:pt x="127864" y="589087"/>
                </a:lnTo>
                <a:lnTo>
                  <a:pt x="127864" y="569477"/>
                </a:lnTo>
                <a:lnTo>
                  <a:pt x="149334" y="569477"/>
                </a:lnTo>
                <a:cubicBezTo>
                  <a:pt x="153389" y="558061"/>
                  <a:pt x="164170" y="549775"/>
                  <a:pt x="176978" y="549775"/>
                </a:cubicBezTo>
                <a:close/>
                <a:moveTo>
                  <a:pt x="49138" y="549775"/>
                </a:moveTo>
                <a:cubicBezTo>
                  <a:pt x="61953" y="549775"/>
                  <a:pt x="72831" y="558061"/>
                  <a:pt x="76888" y="569477"/>
                </a:cubicBezTo>
                <a:lnTo>
                  <a:pt x="98368" y="569477"/>
                </a:lnTo>
                <a:lnTo>
                  <a:pt x="98368" y="589087"/>
                </a:lnTo>
                <a:lnTo>
                  <a:pt x="76888" y="589087"/>
                </a:lnTo>
                <a:cubicBezTo>
                  <a:pt x="72831" y="600503"/>
                  <a:pt x="61953" y="608697"/>
                  <a:pt x="49138" y="608697"/>
                </a:cubicBezTo>
                <a:cubicBezTo>
                  <a:pt x="36324" y="608697"/>
                  <a:pt x="25537" y="600503"/>
                  <a:pt x="21481" y="589087"/>
                </a:cubicBezTo>
                <a:lnTo>
                  <a:pt x="0" y="589087"/>
                </a:lnTo>
                <a:lnTo>
                  <a:pt x="0" y="569477"/>
                </a:lnTo>
                <a:lnTo>
                  <a:pt x="21481" y="569477"/>
                </a:lnTo>
                <a:cubicBezTo>
                  <a:pt x="25537" y="558061"/>
                  <a:pt x="36324" y="549775"/>
                  <a:pt x="49138" y="549775"/>
                </a:cubicBezTo>
                <a:close/>
                <a:moveTo>
                  <a:pt x="491583" y="510555"/>
                </a:moveTo>
                <a:cubicBezTo>
                  <a:pt x="486144" y="510555"/>
                  <a:pt x="481811" y="514882"/>
                  <a:pt x="481811" y="520314"/>
                </a:cubicBezTo>
                <a:cubicBezTo>
                  <a:pt x="481811" y="525746"/>
                  <a:pt x="486144" y="530165"/>
                  <a:pt x="491583" y="530165"/>
                </a:cubicBezTo>
                <a:cubicBezTo>
                  <a:pt x="497022" y="530165"/>
                  <a:pt x="501448" y="525746"/>
                  <a:pt x="501448" y="520314"/>
                </a:cubicBezTo>
                <a:cubicBezTo>
                  <a:pt x="501448" y="514882"/>
                  <a:pt x="497022" y="510555"/>
                  <a:pt x="491583" y="510555"/>
                </a:cubicBezTo>
                <a:close/>
                <a:moveTo>
                  <a:pt x="363846" y="510555"/>
                </a:moveTo>
                <a:cubicBezTo>
                  <a:pt x="358411" y="510555"/>
                  <a:pt x="353989" y="514882"/>
                  <a:pt x="353989" y="520314"/>
                </a:cubicBezTo>
                <a:cubicBezTo>
                  <a:pt x="353989" y="525746"/>
                  <a:pt x="358411" y="530165"/>
                  <a:pt x="363846" y="530165"/>
                </a:cubicBezTo>
                <a:cubicBezTo>
                  <a:pt x="369282" y="530165"/>
                  <a:pt x="373612" y="525746"/>
                  <a:pt x="373612" y="520314"/>
                </a:cubicBezTo>
                <a:cubicBezTo>
                  <a:pt x="373612" y="514882"/>
                  <a:pt x="369282" y="510555"/>
                  <a:pt x="363846" y="510555"/>
                </a:cubicBezTo>
                <a:close/>
                <a:moveTo>
                  <a:pt x="236006" y="510555"/>
                </a:moveTo>
                <a:cubicBezTo>
                  <a:pt x="230566" y="510555"/>
                  <a:pt x="226140" y="514882"/>
                  <a:pt x="226140" y="520314"/>
                </a:cubicBezTo>
                <a:cubicBezTo>
                  <a:pt x="226140" y="525746"/>
                  <a:pt x="230566" y="530165"/>
                  <a:pt x="236006" y="530165"/>
                </a:cubicBezTo>
                <a:cubicBezTo>
                  <a:pt x="241447" y="530165"/>
                  <a:pt x="245873" y="525746"/>
                  <a:pt x="245873" y="520314"/>
                </a:cubicBezTo>
                <a:cubicBezTo>
                  <a:pt x="245873" y="514882"/>
                  <a:pt x="241447" y="510555"/>
                  <a:pt x="236006" y="510555"/>
                </a:cubicBezTo>
                <a:close/>
                <a:moveTo>
                  <a:pt x="108131" y="510555"/>
                </a:moveTo>
                <a:cubicBezTo>
                  <a:pt x="102692" y="510555"/>
                  <a:pt x="98359" y="514882"/>
                  <a:pt x="98359" y="520314"/>
                </a:cubicBezTo>
                <a:cubicBezTo>
                  <a:pt x="98359" y="525746"/>
                  <a:pt x="102692" y="530165"/>
                  <a:pt x="108131" y="530165"/>
                </a:cubicBezTo>
                <a:cubicBezTo>
                  <a:pt x="113570" y="530165"/>
                  <a:pt x="117996" y="525746"/>
                  <a:pt x="117996" y="520314"/>
                </a:cubicBezTo>
                <a:cubicBezTo>
                  <a:pt x="117996" y="514882"/>
                  <a:pt x="113570" y="510555"/>
                  <a:pt x="108131" y="510555"/>
                </a:cubicBezTo>
                <a:close/>
                <a:moveTo>
                  <a:pt x="491583" y="490853"/>
                </a:moveTo>
                <a:cubicBezTo>
                  <a:pt x="504398" y="490853"/>
                  <a:pt x="515276" y="499139"/>
                  <a:pt x="519333" y="510555"/>
                </a:cubicBezTo>
                <a:lnTo>
                  <a:pt x="540813" y="510555"/>
                </a:lnTo>
                <a:lnTo>
                  <a:pt x="540813" y="530165"/>
                </a:lnTo>
                <a:lnTo>
                  <a:pt x="519333" y="530165"/>
                </a:lnTo>
                <a:cubicBezTo>
                  <a:pt x="515276" y="541581"/>
                  <a:pt x="504398" y="549775"/>
                  <a:pt x="491583" y="549775"/>
                </a:cubicBezTo>
                <a:cubicBezTo>
                  <a:pt x="478769" y="549775"/>
                  <a:pt x="467982" y="541581"/>
                  <a:pt x="463926" y="530165"/>
                </a:cubicBezTo>
                <a:lnTo>
                  <a:pt x="442445" y="530165"/>
                </a:lnTo>
                <a:lnTo>
                  <a:pt x="442445" y="510555"/>
                </a:lnTo>
                <a:lnTo>
                  <a:pt x="463926" y="510555"/>
                </a:lnTo>
                <a:cubicBezTo>
                  <a:pt x="467982" y="499139"/>
                  <a:pt x="478769" y="490853"/>
                  <a:pt x="491583" y="490853"/>
                </a:cubicBezTo>
                <a:close/>
                <a:moveTo>
                  <a:pt x="363846" y="490853"/>
                </a:moveTo>
                <a:cubicBezTo>
                  <a:pt x="376652" y="490853"/>
                  <a:pt x="387430" y="499139"/>
                  <a:pt x="391484" y="510555"/>
                </a:cubicBezTo>
                <a:lnTo>
                  <a:pt x="412949" y="510555"/>
                </a:lnTo>
                <a:lnTo>
                  <a:pt x="412949" y="530165"/>
                </a:lnTo>
                <a:lnTo>
                  <a:pt x="391484" y="530165"/>
                </a:lnTo>
                <a:cubicBezTo>
                  <a:pt x="387430" y="541581"/>
                  <a:pt x="376652" y="549775"/>
                  <a:pt x="363846" y="549775"/>
                </a:cubicBezTo>
                <a:cubicBezTo>
                  <a:pt x="351041" y="549775"/>
                  <a:pt x="340170" y="541581"/>
                  <a:pt x="336117" y="530165"/>
                </a:cubicBezTo>
                <a:lnTo>
                  <a:pt x="314651" y="530165"/>
                </a:lnTo>
                <a:lnTo>
                  <a:pt x="314651" y="510555"/>
                </a:lnTo>
                <a:lnTo>
                  <a:pt x="336117" y="510555"/>
                </a:lnTo>
                <a:cubicBezTo>
                  <a:pt x="340170" y="499139"/>
                  <a:pt x="351041" y="490853"/>
                  <a:pt x="363846" y="490853"/>
                </a:cubicBezTo>
                <a:close/>
                <a:moveTo>
                  <a:pt x="236006" y="490853"/>
                </a:moveTo>
                <a:cubicBezTo>
                  <a:pt x="248824" y="490853"/>
                  <a:pt x="259613" y="499139"/>
                  <a:pt x="263670" y="510555"/>
                </a:cubicBezTo>
                <a:lnTo>
                  <a:pt x="285155" y="510555"/>
                </a:lnTo>
                <a:lnTo>
                  <a:pt x="285155" y="530165"/>
                </a:lnTo>
                <a:lnTo>
                  <a:pt x="263670" y="530165"/>
                </a:lnTo>
                <a:cubicBezTo>
                  <a:pt x="259613" y="541581"/>
                  <a:pt x="248824" y="549775"/>
                  <a:pt x="236006" y="549775"/>
                </a:cubicBezTo>
                <a:cubicBezTo>
                  <a:pt x="223189" y="549775"/>
                  <a:pt x="212400" y="541581"/>
                  <a:pt x="208343" y="530165"/>
                </a:cubicBezTo>
                <a:lnTo>
                  <a:pt x="186857" y="530165"/>
                </a:lnTo>
                <a:lnTo>
                  <a:pt x="186857" y="510555"/>
                </a:lnTo>
                <a:lnTo>
                  <a:pt x="208343" y="510555"/>
                </a:lnTo>
                <a:cubicBezTo>
                  <a:pt x="212400" y="499139"/>
                  <a:pt x="223189" y="490853"/>
                  <a:pt x="236006" y="490853"/>
                </a:cubicBezTo>
                <a:close/>
                <a:moveTo>
                  <a:pt x="108131" y="490853"/>
                </a:moveTo>
                <a:cubicBezTo>
                  <a:pt x="120946" y="490853"/>
                  <a:pt x="131824" y="499139"/>
                  <a:pt x="135881" y="510555"/>
                </a:cubicBezTo>
                <a:lnTo>
                  <a:pt x="157361" y="510555"/>
                </a:lnTo>
                <a:lnTo>
                  <a:pt x="157361" y="530165"/>
                </a:lnTo>
                <a:lnTo>
                  <a:pt x="135881" y="530165"/>
                </a:lnTo>
                <a:cubicBezTo>
                  <a:pt x="131824" y="541581"/>
                  <a:pt x="120946" y="549775"/>
                  <a:pt x="108131" y="549775"/>
                </a:cubicBezTo>
                <a:cubicBezTo>
                  <a:pt x="95317" y="549775"/>
                  <a:pt x="84530" y="541581"/>
                  <a:pt x="80474" y="530165"/>
                </a:cubicBezTo>
                <a:lnTo>
                  <a:pt x="58993" y="530165"/>
                </a:lnTo>
                <a:lnTo>
                  <a:pt x="58993" y="510555"/>
                </a:lnTo>
                <a:lnTo>
                  <a:pt x="80474" y="510555"/>
                </a:lnTo>
                <a:cubicBezTo>
                  <a:pt x="84530" y="499139"/>
                  <a:pt x="95317" y="490853"/>
                  <a:pt x="108131" y="490853"/>
                </a:cubicBezTo>
                <a:close/>
                <a:moveTo>
                  <a:pt x="314625" y="246349"/>
                </a:moveTo>
                <a:lnTo>
                  <a:pt x="314625" y="362417"/>
                </a:lnTo>
                <a:cubicBezTo>
                  <a:pt x="342557" y="357723"/>
                  <a:pt x="363851" y="333515"/>
                  <a:pt x="363851" y="304429"/>
                </a:cubicBezTo>
                <a:cubicBezTo>
                  <a:pt x="363851" y="275251"/>
                  <a:pt x="342557" y="251044"/>
                  <a:pt x="314625" y="246349"/>
                </a:cubicBezTo>
                <a:close/>
                <a:moveTo>
                  <a:pt x="294990" y="246349"/>
                </a:moveTo>
                <a:cubicBezTo>
                  <a:pt x="267150" y="251044"/>
                  <a:pt x="245855" y="275251"/>
                  <a:pt x="245855" y="304429"/>
                </a:cubicBezTo>
                <a:cubicBezTo>
                  <a:pt x="245855" y="333515"/>
                  <a:pt x="267150" y="357723"/>
                  <a:pt x="294990" y="362417"/>
                </a:cubicBezTo>
                <a:close/>
                <a:moveTo>
                  <a:pt x="511346" y="206218"/>
                </a:moveTo>
                <a:lnTo>
                  <a:pt x="511346" y="402549"/>
                </a:lnTo>
                <a:lnTo>
                  <a:pt x="589979" y="402549"/>
                </a:lnTo>
                <a:lnTo>
                  <a:pt x="589979" y="206218"/>
                </a:lnTo>
                <a:close/>
                <a:moveTo>
                  <a:pt x="19635" y="206218"/>
                </a:moveTo>
                <a:lnTo>
                  <a:pt x="19635" y="402549"/>
                </a:lnTo>
                <a:lnTo>
                  <a:pt x="98361" y="402549"/>
                </a:lnTo>
                <a:lnTo>
                  <a:pt x="98361" y="206218"/>
                </a:lnTo>
                <a:close/>
                <a:moveTo>
                  <a:pt x="314625" y="157158"/>
                </a:moveTo>
                <a:lnTo>
                  <a:pt x="314625" y="226560"/>
                </a:lnTo>
                <a:cubicBezTo>
                  <a:pt x="353434" y="231346"/>
                  <a:pt x="383486" y="264390"/>
                  <a:pt x="383486" y="304429"/>
                </a:cubicBezTo>
                <a:cubicBezTo>
                  <a:pt x="383486" y="344377"/>
                  <a:pt x="353434" y="377421"/>
                  <a:pt x="314625" y="382299"/>
                </a:cubicBezTo>
                <a:lnTo>
                  <a:pt x="314625" y="451700"/>
                </a:lnTo>
                <a:lnTo>
                  <a:pt x="589979" y="451700"/>
                </a:lnTo>
                <a:lnTo>
                  <a:pt x="589979" y="422246"/>
                </a:lnTo>
                <a:lnTo>
                  <a:pt x="491618" y="422246"/>
                </a:lnTo>
                <a:lnTo>
                  <a:pt x="491618" y="186613"/>
                </a:lnTo>
                <a:lnTo>
                  <a:pt x="589979" y="186613"/>
                </a:lnTo>
                <a:lnTo>
                  <a:pt x="589979" y="157158"/>
                </a:lnTo>
                <a:close/>
                <a:moveTo>
                  <a:pt x="19635" y="157158"/>
                </a:moveTo>
                <a:lnTo>
                  <a:pt x="19635" y="186613"/>
                </a:lnTo>
                <a:lnTo>
                  <a:pt x="117996" y="186613"/>
                </a:lnTo>
                <a:lnTo>
                  <a:pt x="117996" y="422246"/>
                </a:lnTo>
                <a:lnTo>
                  <a:pt x="19635" y="422246"/>
                </a:lnTo>
                <a:lnTo>
                  <a:pt x="19635" y="451700"/>
                </a:lnTo>
                <a:lnTo>
                  <a:pt x="294990" y="451700"/>
                </a:lnTo>
                <a:lnTo>
                  <a:pt x="294990" y="382299"/>
                </a:lnTo>
                <a:cubicBezTo>
                  <a:pt x="256272" y="377421"/>
                  <a:pt x="226128" y="344377"/>
                  <a:pt x="226128" y="304429"/>
                </a:cubicBezTo>
                <a:cubicBezTo>
                  <a:pt x="226128" y="264390"/>
                  <a:pt x="256272" y="231346"/>
                  <a:pt x="294990" y="226560"/>
                </a:cubicBezTo>
                <a:lnTo>
                  <a:pt x="294990" y="157158"/>
                </a:lnTo>
                <a:close/>
                <a:moveTo>
                  <a:pt x="0" y="137461"/>
                </a:moveTo>
                <a:lnTo>
                  <a:pt x="609614" y="137461"/>
                </a:lnTo>
                <a:lnTo>
                  <a:pt x="609614" y="471306"/>
                </a:lnTo>
                <a:lnTo>
                  <a:pt x="0" y="471306"/>
                </a:lnTo>
                <a:close/>
                <a:moveTo>
                  <a:pt x="501473" y="78532"/>
                </a:moveTo>
                <a:cubicBezTo>
                  <a:pt x="496033" y="78532"/>
                  <a:pt x="491607" y="82951"/>
                  <a:pt x="491607" y="88383"/>
                </a:cubicBezTo>
                <a:cubicBezTo>
                  <a:pt x="491607" y="93815"/>
                  <a:pt x="496033" y="98234"/>
                  <a:pt x="501473" y="98234"/>
                </a:cubicBezTo>
                <a:cubicBezTo>
                  <a:pt x="506914" y="98234"/>
                  <a:pt x="511340" y="93815"/>
                  <a:pt x="511340" y="88383"/>
                </a:cubicBezTo>
                <a:cubicBezTo>
                  <a:pt x="511340" y="82951"/>
                  <a:pt x="506914" y="78532"/>
                  <a:pt x="501473" y="78532"/>
                </a:cubicBezTo>
                <a:close/>
                <a:moveTo>
                  <a:pt x="373597" y="78532"/>
                </a:moveTo>
                <a:cubicBezTo>
                  <a:pt x="368158" y="78532"/>
                  <a:pt x="363825" y="82951"/>
                  <a:pt x="363825" y="88383"/>
                </a:cubicBezTo>
                <a:cubicBezTo>
                  <a:pt x="363825" y="93815"/>
                  <a:pt x="368158" y="98234"/>
                  <a:pt x="373597" y="98234"/>
                </a:cubicBezTo>
                <a:cubicBezTo>
                  <a:pt x="379036" y="98234"/>
                  <a:pt x="383462" y="93815"/>
                  <a:pt x="383462" y="88383"/>
                </a:cubicBezTo>
                <a:cubicBezTo>
                  <a:pt x="383462" y="82951"/>
                  <a:pt x="379036" y="78532"/>
                  <a:pt x="373597" y="78532"/>
                </a:cubicBezTo>
                <a:close/>
                <a:moveTo>
                  <a:pt x="245825" y="78532"/>
                </a:moveTo>
                <a:cubicBezTo>
                  <a:pt x="240386" y="78532"/>
                  <a:pt x="235961" y="82951"/>
                  <a:pt x="235961" y="88383"/>
                </a:cubicBezTo>
                <a:cubicBezTo>
                  <a:pt x="235961" y="93815"/>
                  <a:pt x="240386" y="98234"/>
                  <a:pt x="245825" y="98234"/>
                </a:cubicBezTo>
                <a:cubicBezTo>
                  <a:pt x="251265" y="98234"/>
                  <a:pt x="255598" y="93815"/>
                  <a:pt x="255598" y="88383"/>
                </a:cubicBezTo>
                <a:cubicBezTo>
                  <a:pt x="255598" y="82951"/>
                  <a:pt x="251265" y="78532"/>
                  <a:pt x="245825" y="78532"/>
                </a:cubicBezTo>
                <a:close/>
                <a:moveTo>
                  <a:pt x="117986" y="78532"/>
                </a:moveTo>
                <a:cubicBezTo>
                  <a:pt x="112549" y="78532"/>
                  <a:pt x="108126" y="82951"/>
                  <a:pt x="108126" y="88383"/>
                </a:cubicBezTo>
                <a:cubicBezTo>
                  <a:pt x="108126" y="93815"/>
                  <a:pt x="112549" y="98234"/>
                  <a:pt x="117986" y="98234"/>
                </a:cubicBezTo>
                <a:cubicBezTo>
                  <a:pt x="123422" y="98234"/>
                  <a:pt x="127845" y="93815"/>
                  <a:pt x="127845" y="88383"/>
                </a:cubicBezTo>
                <a:cubicBezTo>
                  <a:pt x="127845" y="82951"/>
                  <a:pt x="123422" y="78532"/>
                  <a:pt x="117986" y="78532"/>
                </a:cubicBezTo>
                <a:close/>
                <a:moveTo>
                  <a:pt x="501473" y="58922"/>
                </a:moveTo>
                <a:cubicBezTo>
                  <a:pt x="514291" y="58922"/>
                  <a:pt x="525080" y="67116"/>
                  <a:pt x="529137" y="78532"/>
                </a:cubicBezTo>
                <a:lnTo>
                  <a:pt x="550622" y="78532"/>
                </a:lnTo>
                <a:lnTo>
                  <a:pt x="550622" y="98234"/>
                </a:lnTo>
                <a:lnTo>
                  <a:pt x="529137" y="98234"/>
                </a:lnTo>
                <a:cubicBezTo>
                  <a:pt x="525080" y="109650"/>
                  <a:pt x="514291" y="117844"/>
                  <a:pt x="501473" y="117844"/>
                </a:cubicBezTo>
                <a:cubicBezTo>
                  <a:pt x="488656" y="117844"/>
                  <a:pt x="477867" y="109650"/>
                  <a:pt x="473810" y="98234"/>
                </a:cubicBezTo>
                <a:lnTo>
                  <a:pt x="452324" y="98234"/>
                </a:lnTo>
                <a:lnTo>
                  <a:pt x="452324" y="78532"/>
                </a:lnTo>
                <a:lnTo>
                  <a:pt x="473810" y="78532"/>
                </a:lnTo>
                <a:cubicBezTo>
                  <a:pt x="477867" y="67116"/>
                  <a:pt x="488656" y="58922"/>
                  <a:pt x="501473" y="58922"/>
                </a:cubicBezTo>
                <a:close/>
                <a:moveTo>
                  <a:pt x="373597" y="58922"/>
                </a:moveTo>
                <a:cubicBezTo>
                  <a:pt x="386412" y="58922"/>
                  <a:pt x="397290" y="67116"/>
                  <a:pt x="401347" y="78532"/>
                </a:cubicBezTo>
                <a:lnTo>
                  <a:pt x="422827" y="78532"/>
                </a:lnTo>
                <a:lnTo>
                  <a:pt x="422827" y="98234"/>
                </a:lnTo>
                <a:lnTo>
                  <a:pt x="401347" y="98234"/>
                </a:lnTo>
                <a:cubicBezTo>
                  <a:pt x="397290" y="109650"/>
                  <a:pt x="386412" y="117844"/>
                  <a:pt x="373597" y="117844"/>
                </a:cubicBezTo>
                <a:cubicBezTo>
                  <a:pt x="360783" y="117844"/>
                  <a:pt x="349996" y="109650"/>
                  <a:pt x="345940" y="98234"/>
                </a:cubicBezTo>
                <a:lnTo>
                  <a:pt x="324459" y="98234"/>
                </a:lnTo>
                <a:lnTo>
                  <a:pt x="324459" y="78532"/>
                </a:lnTo>
                <a:lnTo>
                  <a:pt x="345940" y="78532"/>
                </a:lnTo>
                <a:cubicBezTo>
                  <a:pt x="349996" y="67116"/>
                  <a:pt x="360783" y="58922"/>
                  <a:pt x="373597" y="58922"/>
                </a:cubicBezTo>
                <a:close/>
                <a:moveTo>
                  <a:pt x="245825" y="58922"/>
                </a:moveTo>
                <a:cubicBezTo>
                  <a:pt x="258640" y="58922"/>
                  <a:pt x="269426" y="67116"/>
                  <a:pt x="273483" y="78532"/>
                </a:cubicBezTo>
                <a:lnTo>
                  <a:pt x="294963" y="78532"/>
                </a:lnTo>
                <a:lnTo>
                  <a:pt x="294963" y="98234"/>
                </a:lnTo>
                <a:lnTo>
                  <a:pt x="273483" y="98234"/>
                </a:lnTo>
                <a:cubicBezTo>
                  <a:pt x="269426" y="109650"/>
                  <a:pt x="258640" y="117844"/>
                  <a:pt x="245825" y="117844"/>
                </a:cubicBezTo>
                <a:cubicBezTo>
                  <a:pt x="233011" y="117844"/>
                  <a:pt x="222132" y="109650"/>
                  <a:pt x="218076" y="98234"/>
                </a:cubicBezTo>
                <a:lnTo>
                  <a:pt x="196595" y="98234"/>
                </a:lnTo>
                <a:lnTo>
                  <a:pt x="196595" y="78532"/>
                </a:lnTo>
                <a:lnTo>
                  <a:pt x="218076" y="78532"/>
                </a:lnTo>
                <a:cubicBezTo>
                  <a:pt x="222132" y="67116"/>
                  <a:pt x="233011" y="58922"/>
                  <a:pt x="245825" y="58922"/>
                </a:cubicBezTo>
                <a:close/>
                <a:moveTo>
                  <a:pt x="117986" y="58922"/>
                </a:moveTo>
                <a:cubicBezTo>
                  <a:pt x="130794" y="58922"/>
                  <a:pt x="141575" y="67116"/>
                  <a:pt x="145629" y="78532"/>
                </a:cubicBezTo>
                <a:lnTo>
                  <a:pt x="167099" y="78532"/>
                </a:lnTo>
                <a:lnTo>
                  <a:pt x="167099" y="98234"/>
                </a:lnTo>
                <a:lnTo>
                  <a:pt x="145629" y="98234"/>
                </a:lnTo>
                <a:cubicBezTo>
                  <a:pt x="141575" y="109650"/>
                  <a:pt x="130794" y="117844"/>
                  <a:pt x="117986" y="117844"/>
                </a:cubicBezTo>
                <a:cubicBezTo>
                  <a:pt x="105178" y="117844"/>
                  <a:pt x="94397" y="109650"/>
                  <a:pt x="90342" y="98234"/>
                </a:cubicBezTo>
                <a:lnTo>
                  <a:pt x="68872" y="98234"/>
                </a:lnTo>
                <a:lnTo>
                  <a:pt x="68872" y="78532"/>
                </a:lnTo>
                <a:lnTo>
                  <a:pt x="90342" y="78532"/>
                </a:lnTo>
                <a:cubicBezTo>
                  <a:pt x="94397" y="67116"/>
                  <a:pt x="105178" y="58922"/>
                  <a:pt x="117986" y="58922"/>
                </a:cubicBezTo>
                <a:close/>
                <a:moveTo>
                  <a:pt x="560465" y="19610"/>
                </a:moveTo>
                <a:cubicBezTo>
                  <a:pt x="555025" y="19610"/>
                  <a:pt x="550599" y="24029"/>
                  <a:pt x="550599" y="29461"/>
                </a:cubicBezTo>
                <a:cubicBezTo>
                  <a:pt x="550599" y="34893"/>
                  <a:pt x="555025" y="39312"/>
                  <a:pt x="560465" y="39312"/>
                </a:cubicBezTo>
                <a:cubicBezTo>
                  <a:pt x="565906" y="39312"/>
                  <a:pt x="570332" y="34893"/>
                  <a:pt x="570332" y="29461"/>
                </a:cubicBezTo>
                <a:cubicBezTo>
                  <a:pt x="570332" y="24029"/>
                  <a:pt x="565906" y="19610"/>
                  <a:pt x="560465" y="19610"/>
                </a:cubicBezTo>
                <a:close/>
                <a:moveTo>
                  <a:pt x="432590" y="19610"/>
                </a:moveTo>
                <a:cubicBezTo>
                  <a:pt x="427151" y="19610"/>
                  <a:pt x="422818" y="24029"/>
                  <a:pt x="422818" y="29461"/>
                </a:cubicBezTo>
                <a:cubicBezTo>
                  <a:pt x="422818" y="34893"/>
                  <a:pt x="427151" y="39312"/>
                  <a:pt x="432590" y="39312"/>
                </a:cubicBezTo>
                <a:cubicBezTo>
                  <a:pt x="438029" y="39312"/>
                  <a:pt x="442455" y="34893"/>
                  <a:pt x="442455" y="29461"/>
                </a:cubicBezTo>
                <a:cubicBezTo>
                  <a:pt x="442455" y="24029"/>
                  <a:pt x="438029" y="19610"/>
                  <a:pt x="432590" y="19610"/>
                </a:cubicBezTo>
                <a:close/>
                <a:moveTo>
                  <a:pt x="304818" y="19610"/>
                </a:moveTo>
                <a:cubicBezTo>
                  <a:pt x="299379" y="19610"/>
                  <a:pt x="294954" y="24029"/>
                  <a:pt x="294954" y="29461"/>
                </a:cubicBezTo>
                <a:cubicBezTo>
                  <a:pt x="294954" y="34893"/>
                  <a:pt x="299379" y="39312"/>
                  <a:pt x="304818" y="39312"/>
                </a:cubicBezTo>
                <a:cubicBezTo>
                  <a:pt x="310258" y="39312"/>
                  <a:pt x="314591" y="34893"/>
                  <a:pt x="314591" y="29461"/>
                </a:cubicBezTo>
                <a:cubicBezTo>
                  <a:pt x="314591" y="24029"/>
                  <a:pt x="310258" y="19610"/>
                  <a:pt x="304818" y="19610"/>
                </a:cubicBezTo>
                <a:close/>
                <a:moveTo>
                  <a:pt x="176978" y="19610"/>
                </a:moveTo>
                <a:cubicBezTo>
                  <a:pt x="171541" y="19610"/>
                  <a:pt x="167118" y="24029"/>
                  <a:pt x="167118" y="29461"/>
                </a:cubicBezTo>
                <a:cubicBezTo>
                  <a:pt x="167118" y="34893"/>
                  <a:pt x="171541" y="39312"/>
                  <a:pt x="176978" y="39312"/>
                </a:cubicBezTo>
                <a:cubicBezTo>
                  <a:pt x="182414" y="39312"/>
                  <a:pt x="186837" y="34893"/>
                  <a:pt x="186837" y="29461"/>
                </a:cubicBezTo>
                <a:cubicBezTo>
                  <a:pt x="186837" y="24029"/>
                  <a:pt x="182414" y="19610"/>
                  <a:pt x="176978" y="19610"/>
                </a:cubicBezTo>
                <a:close/>
                <a:moveTo>
                  <a:pt x="49138" y="19610"/>
                </a:moveTo>
                <a:cubicBezTo>
                  <a:pt x="43699" y="19610"/>
                  <a:pt x="39366" y="24029"/>
                  <a:pt x="39366" y="29461"/>
                </a:cubicBezTo>
                <a:cubicBezTo>
                  <a:pt x="39366" y="34893"/>
                  <a:pt x="43699" y="39312"/>
                  <a:pt x="49138" y="39312"/>
                </a:cubicBezTo>
                <a:cubicBezTo>
                  <a:pt x="54577" y="39312"/>
                  <a:pt x="59003" y="34893"/>
                  <a:pt x="59003" y="29461"/>
                </a:cubicBezTo>
                <a:cubicBezTo>
                  <a:pt x="59003" y="24029"/>
                  <a:pt x="54577" y="19610"/>
                  <a:pt x="49138" y="19610"/>
                </a:cubicBezTo>
                <a:close/>
                <a:moveTo>
                  <a:pt x="560465" y="0"/>
                </a:moveTo>
                <a:cubicBezTo>
                  <a:pt x="573283" y="0"/>
                  <a:pt x="584072" y="8194"/>
                  <a:pt x="588129" y="19610"/>
                </a:cubicBezTo>
                <a:lnTo>
                  <a:pt x="609614" y="19610"/>
                </a:lnTo>
                <a:lnTo>
                  <a:pt x="609614" y="39312"/>
                </a:lnTo>
                <a:lnTo>
                  <a:pt x="588129" y="39312"/>
                </a:lnTo>
                <a:cubicBezTo>
                  <a:pt x="584072" y="50728"/>
                  <a:pt x="573283" y="58922"/>
                  <a:pt x="560465" y="58922"/>
                </a:cubicBezTo>
                <a:cubicBezTo>
                  <a:pt x="547648" y="58922"/>
                  <a:pt x="536859" y="50728"/>
                  <a:pt x="532802" y="39312"/>
                </a:cubicBezTo>
                <a:lnTo>
                  <a:pt x="511316" y="39312"/>
                </a:lnTo>
                <a:lnTo>
                  <a:pt x="511316" y="19610"/>
                </a:lnTo>
                <a:lnTo>
                  <a:pt x="532802" y="19610"/>
                </a:lnTo>
                <a:cubicBezTo>
                  <a:pt x="536859" y="8194"/>
                  <a:pt x="547648" y="0"/>
                  <a:pt x="560465" y="0"/>
                </a:cubicBezTo>
                <a:close/>
                <a:moveTo>
                  <a:pt x="432590" y="0"/>
                </a:moveTo>
                <a:cubicBezTo>
                  <a:pt x="445405" y="0"/>
                  <a:pt x="456283" y="8194"/>
                  <a:pt x="460340" y="19610"/>
                </a:cubicBezTo>
                <a:lnTo>
                  <a:pt x="481820" y="19610"/>
                </a:lnTo>
                <a:lnTo>
                  <a:pt x="481820" y="39312"/>
                </a:lnTo>
                <a:lnTo>
                  <a:pt x="460340" y="39312"/>
                </a:lnTo>
                <a:cubicBezTo>
                  <a:pt x="456283" y="50728"/>
                  <a:pt x="445405" y="58922"/>
                  <a:pt x="432590" y="58922"/>
                </a:cubicBezTo>
                <a:cubicBezTo>
                  <a:pt x="419776" y="58922"/>
                  <a:pt x="408989" y="50728"/>
                  <a:pt x="404933" y="39312"/>
                </a:cubicBezTo>
                <a:lnTo>
                  <a:pt x="383452" y="39312"/>
                </a:lnTo>
                <a:lnTo>
                  <a:pt x="383452" y="19610"/>
                </a:lnTo>
                <a:lnTo>
                  <a:pt x="404933" y="19610"/>
                </a:lnTo>
                <a:cubicBezTo>
                  <a:pt x="408989" y="8194"/>
                  <a:pt x="419776" y="0"/>
                  <a:pt x="432590" y="0"/>
                </a:cubicBezTo>
                <a:close/>
                <a:moveTo>
                  <a:pt x="304818" y="0"/>
                </a:moveTo>
                <a:cubicBezTo>
                  <a:pt x="317633" y="0"/>
                  <a:pt x="328419" y="8194"/>
                  <a:pt x="332476" y="19610"/>
                </a:cubicBezTo>
                <a:lnTo>
                  <a:pt x="353956" y="19610"/>
                </a:lnTo>
                <a:lnTo>
                  <a:pt x="353956" y="39312"/>
                </a:lnTo>
                <a:lnTo>
                  <a:pt x="332476" y="39312"/>
                </a:lnTo>
                <a:cubicBezTo>
                  <a:pt x="328419" y="50728"/>
                  <a:pt x="317633" y="58922"/>
                  <a:pt x="304818" y="58922"/>
                </a:cubicBezTo>
                <a:cubicBezTo>
                  <a:pt x="292004" y="58922"/>
                  <a:pt x="281125" y="50728"/>
                  <a:pt x="277069" y="39312"/>
                </a:cubicBezTo>
                <a:lnTo>
                  <a:pt x="255588" y="39312"/>
                </a:lnTo>
                <a:lnTo>
                  <a:pt x="255588" y="19610"/>
                </a:lnTo>
                <a:lnTo>
                  <a:pt x="277069" y="19610"/>
                </a:lnTo>
                <a:cubicBezTo>
                  <a:pt x="281125" y="8194"/>
                  <a:pt x="292004" y="0"/>
                  <a:pt x="304818" y="0"/>
                </a:cubicBezTo>
                <a:close/>
                <a:moveTo>
                  <a:pt x="176978" y="0"/>
                </a:moveTo>
                <a:cubicBezTo>
                  <a:pt x="189786" y="0"/>
                  <a:pt x="200567" y="8194"/>
                  <a:pt x="204621" y="19610"/>
                </a:cubicBezTo>
                <a:lnTo>
                  <a:pt x="226091" y="19610"/>
                </a:lnTo>
                <a:lnTo>
                  <a:pt x="226091" y="39312"/>
                </a:lnTo>
                <a:lnTo>
                  <a:pt x="204621" y="39312"/>
                </a:lnTo>
                <a:cubicBezTo>
                  <a:pt x="200567" y="50728"/>
                  <a:pt x="189786" y="58922"/>
                  <a:pt x="176978" y="58922"/>
                </a:cubicBezTo>
                <a:cubicBezTo>
                  <a:pt x="164170" y="58922"/>
                  <a:pt x="153389" y="50728"/>
                  <a:pt x="149334" y="39312"/>
                </a:cubicBezTo>
                <a:lnTo>
                  <a:pt x="127864" y="39312"/>
                </a:lnTo>
                <a:lnTo>
                  <a:pt x="127864" y="19610"/>
                </a:lnTo>
                <a:lnTo>
                  <a:pt x="149334" y="19610"/>
                </a:lnTo>
                <a:cubicBezTo>
                  <a:pt x="153389" y="8194"/>
                  <a:pt x="164170" y="0"/>
                  <a:pt x="176978" y="0"/>
                </a:cubicBezTo>
                <a:close/>
                <a:moveTo>
                  <a:pt x="49138" y="0"/>
                </a:moveTo>
                <a:cubicBezTo>
                  <a:pt x="61953" y="0"/>
                  <a:pt x="72831" y="8194"/>
                  <a:pt x="76888" y="19610"/>
                </a:cubicBezTo>
                <a:lnTo>
                  <a:pt x="98368" y="19610"/>
                </a:lnTo>
                <a:lnTo>
                  <a:pt x="98368" y="39312"/>
                </a:lnTo>
                <a:lnTo>
                  <a:pt x="76888" y="39312"/>
                </a:lnTo>
                <a:cubicBezTo>
                  <a:pt x="72831" y="50728"/>
                  <a:pt x="61953" y="58922"/>
                  <a:pt x="49138" y="58922"/>
                </a:cubicBezTo>
                <a:cubicBezTo>
                  <a:pt x="36324" y="58922"/>
                  <a:pt x="25537" y="50728"/>
                  <a:pt x="21481" y="39312"/>
                </a:cubicBezTo>
                <a:lnTo>
                  <a:pt x="0" y="39312"/>
                </a:lnTo>
                <a:lnTo>
                  <a:pt x="0" y="19610"/>
                </a:lnTo>
                <a:lnTo>
                  <a:pt x="21481" y="19610"/>
                </a:lnTo>
                <a:cubicBezTo>
                  <a:pt x="25537" y="8194"/>
                  <a:pt x="36324" y="0"/>
                  <a:pt x="49138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4" name="Oval 10">
            <a:extLst>
              <a:ext uri="{FF2B5EF4-FFF2-40B4-BE49-F238E27FC236}">
                <a16:creationId xmlns:a16="http://schemas.microsoft.com/office/drawing/2014/main" xmlns="" id="{DF9FE189-D893-4E1D-9212-55A28BB33241}"/>
              </a:ext>
            </a:extLst>
          </p:cNvPr>
          <p:cNvSpPr/>
          <p:nvPr/>
        </p:nvSpPr>
        <p:spPr>
          <a:xfrm>
            <a:off x="7004069" y="4805521"/>
            <a:ext cx="432063" cy="501173"/>
          </a:xfrm>
          <a:custGeom>
            <a:avLst/>
            <a:gdLst>
              <a:gd name="connsiteX0" fmla="*/ 99335 w 523666"/>
              <a:gd name="connsiteY0" fmla="*/ 507505 h 607427"/>
              <a:gd name="connsiteX1" fmla="*/ 261833 w 523666"/>
              <a:gd name="connsiteY1" fmla="*/ 583286 h 607427"/>
              <a:gd name="connsiteX2" fmla="*/ 424331 w 523666"/>
              <a:gd name="connsiteY2" fmla="*/ 507505 h 607427"/>
              <a:gd name="connsiteX3" fmla="*/ 261833 w 523666"/>
              <a:gd name="connsiteY3" fmla="*/ 564137 h 607427"/>
              <a:gd name="connsiteX4" fmla="*/ 99335 w 523666"/>
              <a:gd name="connsiteY4" fmla="*/ 507505 h 607427"/>
              <a:gd name="connsiteX5" fmla="*/ 323815 w 523666"/>
              <a:gd name="connsiteY5" fmla="*/ 484272 h 607427"/>
              <a:gd name="connsiteX6" fmla="*/ 273648 w 523666"/>
              <a:gd name="connsiteY6" fmla="*/ 501697 h 607427"/>
              <a:gd name="connsiteX7" fmla="*/ 273648 w 523666"/>
              <a:gd name="connsiteY7" fmla="*/ 539723 h 607427"/>
              <a:gd name="connsiteX8" fmla="*/ 341265 w 523666"/>
              <a:gd name="connsiteY8" fmla="*/ 526291 h 607427"/>
              <a:gd name="connsiteX9" fmla="*/ 199760 w 523666"/>
              <a:gd name="connsiteY9" fmla="*/ 484272 h 607427"/>
              <a:gd name="connsiteX10" fmla="*/ 182311 w 523666"/>
              <a:gd name="connsiteY10" fmla="*/ 526291 h 607427"/>
              <a:gd name="connsiteX11" fmla="*/ 249927 w 523666"/>
              <a:gd name="connsiteY11" fmla="*/ 539723 h 607427"/>
              <a:gd name="connsiteX12" fmla="*/ 249927 w 523666"/>
              <a:gd name="connsiteY12" fmla="*/ 501697 h 607427"/>
              <a:gd name="connsiteX13" fmla="*/ 199760 w 523666"/>
              <a:gd name="connsiteY13" fmla="*/ 484272 h 607427"/>
              <a:gd name="connsiteX14" fmla="*/ 374255 w 523666"/>
              <a:gd name="connsiteY14" fmla="*/ 432813 h 607427"/>
              <a:gd name="connsiteX15" fmla="*/ 367530 w 523666"/>
              <a:gd name="connsiteY15" fmla="*/ 442706 h 607427"/>
              <a:gd name="connsiteX16" fmla="*/ 343446 w 523666"/>
              <a:gd name="connsiteY16" fmla="*/ 469569 h 607427"/>
              <a:gd name="connsiteX17" fmla="*/ 363167 w 523666"/>
              <a:gd name="connsiteY17" fmla="*/ 517125 h 607427"/>
              <a:gd name="connsiteX18" fmla="*/ 420423 w 523666"/>
              <a:gd name="connsiteY18" fmla="*/ 478917 h 607427"/>
              <a:gd name="connsiteX19" fmla="*/ 149320 w 523666"/>
              <a:gd name="connsiteY19" fmla="*/ 432813 h 607427"/>
              <a:gd name="connsiteX20" fmla="*/ 103243 w 523666"/>
              <a:gd name="connsiteY20" fmla="*/ 478917 h 607427"/>
              <a:gd name="connsiteX21" fmla="*/ 160408 w 523666"/>
              <a:gd name="connsiteY21" fmla="*/ 517125 h 607427"/>
              <a:gd name="connsiteX22" fmla="*/ 180129 w 523666"/>
              <a:gd name="connsiteY22" fmla="*/ 469569 h 607427"/>
              <a:gd name="connsiteX23" fmla="*/ 156045 w 523666"/>
              <a:gd name="connsiteY23" fmla="*/ 442706 h 607427"/>
              <a:gd name="connsiteX24" fmla="*/ 149320 w 523666"/>
              <a:gd name="connsiteY24" fmla="*/ 432813 h 607427"/>
              <a:gd name="connsiteX25" fmla="*/ 400157 w 523666"/>
              <a:gd name="connsiteY25" fmla="*/ 373822 h 607427"/>
              <a:gd name="connsiteX26" fmla="*/ 386251 w 523666"/>
              <a:gd name="connsiteY26" fmla="*/ 411213 h 607427"/>
              <a:gd name="connsiteX27" fmla="*/ 437237 w 523666"/>
              <a:gd name="connsiteY27" fmla="*/ 462127 h 607427"/>
              <a:gd name="connsiteX28" fmla="*/ 475498 w 523666"/>
              <a:gd name="connsiteY28" fmla="*/ 404951 h 607427"/>
              <a:gd name="connsiteX29" fmla="*/ 25538 w 523666"/>
              <a:gd name="connsiteY29" fmla="*/ 315557 h 607427"/>
              <a:gd name="connsiteX30" fmla="*/ 38989 w 523666"/>
              <a:gd name="connsiteY30" fmla="*/ 383079 h 607427"/>
              <a:gd name="connsiteX31" fmla="*/ 80976 w 523666"/>
              <a:gd name="connsiteY31" fmla="*/ 365654 h 607427"/>
              <a:gd name="connsiteX32" fmla="*/ 96517 w 523666"/>
              <a:gd name="connsiteY32" fmla="*/ 372098 h 607427"/>
              <a:gd name="connsiteX33" fmla="*/ 90065 w 523666"/>
              <a:gd name="connsiteY33" fmla="*/ 387617 h 607427"/>
              <a:gd name="connsiteX34" fmla="*/ 48077 w 523666"/>
              <a:gd name="connsiteY34" fmla="*/ 404951 h 607427"/>
              <a:gd name="connsiteX35" fmla="*/ 86429 w 523666"/>
              <a:gd name="connsiteY35" fmla="*/ 462127 h 607427"/>
              <a:gd name="connsiteX36" fmla="*/ 137415 w 523666"/>
              <a:gd name="connsiteY36" fmla="*/ 411213 h 607427"/>
              <a:gd name="connsiteX37" fmla="*/ 114330 w 523666"/>
              <a:gd name="connsiteY37" fmla="*/ 315557 h 607427"/>
              <a:gd name="connsiteX38" fmla="*/ 230326 w 523666"/>
              <a:gd name="connsiteY38" fmla="*/ 292846 h 607427"/>
              <a:gd name="connsiteX39" fmla="*/ 242392 w 523666"/>
              <a:gd name="connsiteY39" fmla="*/ 304916 h 607427"/>
              <a:gd name="connsiteX40" fmla="*/ 242392 w 523666"/>
              <a:gd name="connsiteY40" fmla="*/ 377521 h 607427"/>
              <a:gd name="connsiteX41" fmla="*/ 230326 w 523666"/>
              <a:gd name="connsiteY41" fmla="*/ 389591 h 607427"/>
              <a:gd name="connsiteX42" fmla="*/ 218259 w 523666"/>
              <a:gd name="connsiteY42" fmla="*/ 377521 h 607427"/>
              <a:gd name="connsiteX43" fmla="*/ 218259 w 523666"/>
              <a:gd name="connsiteY43" fmla="*/ 304916 h 607427"/>
              <a:gd name="connsiteX44" fmla="*/ 230326 w 523666"/>
              <a:gd name="connsiteY44" fmla="*/ 292846 h 607427"/>
              <a:gd name="connsiteX45" fmla="*/ 230326 w 523666"/>
              <a:gd name="connsiteY45" fmla="*/ 239570 h 607427"/>
              <a:gd name="connsiteX46" fmla="*/ 242392 w 523666"/>
              <a:gd name="connsiteY46" fmla="*/ 251653 h 607427"/>
              <a:gd name="connsiteX47" fmla="*/ 242392 w 523666"/>
              <a:gd name="connsiteY47" fmla="*/ 263828 h 607427"/>
              <a:gd name="connsiteX48" fmla="*/ 230326 w 523666"/>
              <a:gd name="connsiteY48" fmla="*/ 275911 h 607427"/>
              <a:gd name="connsiteX49" fmla="*/ 218259 w 523666"/>
              <a:gd name="connsiteY49" fmla="*/ 263828 h 607427"/>
              <a:gd name="connsiteX50" fmla="*/ 218259 w 523666"/>
              <a:gd name="connsiteY50" fmla="*/ 251653 h 607427"/>
              <a:gd name="connsiteX51" fmla="*/ 230326 w 523666"/>
              <a:gd name="connsiteY51" fmla="*/ 239570 h 607427"/>
              <a:gd name="connsiteX52" fmla="*/ 484677 w 523666"/>
              <a:gd name="connsiteY52" fmla="*/ 224348 h 607427"/>
              <a:gd name="connsiteX53" fmla="*/ 405519 w 523666"/>
              <a:gd name="connsiteY53" fmla="*/ 257111 h 607427"/>
              <a:gd name="connsiteX54" fmla="*/ 409608 w 523666"/>
              <a:gd name="connsiteY54" fmla="*/ 303759 h 607427"/>
              <a:gd name="connsiteX55" fmla="*/ 405519 w 523666"/>
              <a:gd name="connsiteY55" fmla="*/ 350316 h 607427"/>
              <a:gd name="connsiteX56" fmla="*/ 484677 w 523666"/>
              <a:gd name="connsiteY56" fmla="*/ 383079 h 607427"/>
              <a:gd name="connsiteX57" fmla="*/ 498128 w 523666"/>
              <a:gd name="connsiteY57" fmla="*/ 315557 h 607427"/>
              <a:gd name="connsiteX58" fmla="*/ 450233 w 523666"/>
              <a:gd name="connsiteY58" fmla="*/ 315557 h 607427"/>
              <a:gd name="connsiteX59" fmla="*/ 438327 w 523666"/>
              <a:gd name="connsiteY59" fmla="*/ 303759 h 607427"/>
              <a:gd name="connsiteX60" fmla="*/ 450233 w 523666"/>
              <a:gd name="connsiteY60" fmla="*/ 291870 h 607427"/>
              <a:gd name="connsiteX61" fmla="*/ 498037 w 523666"/>
              <a:gd name="connsiteY61" fmla="*/ 291870 h 607427"/>
              <a:gd name="connsiteX62" fmla="*/ 484677 w 523666"/>
              <a:gd name="connsiteY62" fmla="*/ 224348 h 607427"/>
              <a:gd name="connsiteX63" fmla="*/ 38989 w 523666"/>
              <a:gd name="connsiteY63" fmla="*/ 224348 h 607427"/>
              <a:gd name="connsiteX64" fmla="*/ 25538 w 523666"/>
              <a:gd name="connsiteY64" fmla="*/ 291870 h 607427"/>
              <a:gd name="connsiteX65" fmla="*/ 114330 w 523666"/>
              <a:gd name="connsiteY65" fmla="*/ 291870 h 607427"/>
              <a:gd name="connsiteX66" fmla="*/ 118057 w 523666"/>
              <a:gd name="connsiteY66" fmla="*/ 257111 h 607427"/>
              <a:gd name="connsiteX67" fmla="*/ 205839 w 523666"/>
              <a:gd name="connsiteY67" fmla="*/ 206552 h 607427"/>
              <a:gd name="connsiteX68" fmla="*/ 205839 w 523666"/>
              <a:gd name="connsiteY68" fmla="*/ 400855 h 607427"/>
              <a:gd name="connsiteX69" fmla="*/ 317848 w 523666"/>
              <a:gd name="connsiteY69" fmla="*/ 400855 h 607427"/>
              <a:gd name="connsiteX70" fmla="*/ 317848 w 523666"/>
              <a:gd name="connsiteY70" fmla="*/ 206552 h 607427"/>
              <a:gd name="connsiteX71" fmla="*/ 193657 w 523666"/>
              <a:gd name="connsiteY71" fmla="*/ 182412 h 607427"/>
              <a:gd name="connsiteX72" fmla="*/ 329939 w 523666"/>
              <a:gd name="connsiteY72" fmla="*/ 182412 h 607427"/>
              <a:gd name="connsiteX73" fmla="*/ 342031 w 523666"/>
              <a:gd name="connsiteY73" fmla="*/ 194482 h 607427"/>
              <a:gd name="connsiteX74" fmla="*/ 342031 w 523666"/>
              <a:gd name="connsiteY74" fmla="*/ 412925 h 607427"/>
              <a:gd name="connsiteX75" fmla="*/ 329939 w 523666"/>
              <a:gd name="connsiteY75" fmla="*/ 425086 h 607427"/>
              <a:gd name="connsiteX76" fmla="*/ 193657 w 523666"/>
              <a:gd name="connsiteY76" fmla="*/ 425086 h 607427"/>
              <a:gd name="connsiteX77" fmla="*/ 181565 w 523666"/>
              <a:gd name="connsiteY77" fmla="*/ 412925 h 607427"/>
              <a:gd name="connsiteX78" fmla="*/ 181565 w 523666"/>
              <a:gd name="connsiteY78" fmla="*/ 194482 h 607427"/>
              <a:gd name="connsiteX79" fmla="*/ 193657 w 523666"/>
              <a:gd name="connsiteY79" fmla="*/ 182412 h 607427"/>
              <a:gd name="connsiteX80" fmla="*/ 437237 w 523666"/>
              <a:gd name="connsiteY80" fmla="*/ 145390 h 607427"/>
              <a:gd name="connsiteX81" fmla="*/ 386251 w 523666"/>
              <a:gd name="connsiteY81" fmla="*/ 196214 h 607427"/>
              <a:gd name="connsiteX82" fmla="*/ 400157 w 523666"/>
              <a:gd name="connsiteY82" fmla="*/ 233605 h 607427"/>
              <a:gd name="connsiteX83" fmla="*/ 475498 w 523666"/>
              <a:gd name="connsiteY83" fmla="*/ 202476 h 607427"/>
              <a:gd name="connsiteX84" fmla="*/ 437237 w 523666"/>
              <a:gd name="connsiteY84" fmla="*/ 145390 h 607427"/>
              <a:gd name="connsiteX85" fmla="*/ 261833 w 523666"/>
              <a:gd name="connsiteY85" fmla="*/ 129327 h 607427"/>
              <a:gd name="connsiteX86" fmla="*/ 138232 w 523666"/>
              <a:gd name="connsiteY86" fmla="*/ 303759 h 607427"/>
              <a:gd name="connsiteX87" fmla="*/ 261833 w 523666"/>
              <a:gd name="connsiteY87" fmla="*/ 478191 h 607427"/>
              <a:gd name="connsiteX88" fmla="*/ 385343 w 523666"/>
              <a:gd name="connsiteY88" fmla="*/ 303759 h 607427"/>
              <a:gd name="connsiteX89" fmla="*/ 261833 w 523666"/>
              <a:gd name="connsiteY89" fmla="*/ 129327 h 607427"/>
              <a:gd name="connsiteX90" fmla="*/ 363167 w 523666"/>
              <a:gd name="connsiteY90" fmla="*/ 90302 h 607427"/>
              <a:gd name="connsiteX91" fmla="*/ 343446 w 523666"/>
              <a:gd name="connsiteY91" fmla="*/ 137948 h 607427"/>
              <a:gd name="connsiteX92" fmla="*/ 367530 w 523666"/>
              <a:gd name="connsiteY92" fmla="*/ 164721 h 607427"/>
              <a:gd name="connsiteX93" fmla="*/ 374255 w 523666"/>
              <a:gd name="connsiteY93" fmla="*/ 174614 h 607427"/>
              <a:gd name="connsiteX94" fmla="*/ 420423 w 523666"/>
              <a:gd name="connsiteY94" fmla="*/ 128601 h 607427"/>
              <a:gd name="connsiteX95" fmla="*/ 363167 w 523666"/>
              <a:gd name="connsiteY95" fmla="*/ 90302 h 607427"/>
              <a:gd name="connsiteX96" fmla="*/ 160408 w 523666"/>
              <a:gd name="connsiteY96" fmla="*/ 90302 h 607427"/>
              <a:gd name="connsiteX97" fmla="*/ 103243 w 523666"/>
              <a:gd name="connsiteY97" fmla="*/ 128601 h 607427"/>
              <a:gd name="connsiteX98" fmla="*/ 131689 w 523666"/>
              <a:gd name="connsiteY98" fmla="*/ 157007 h 607427"/>
              <a:gd name="connsiteX99" fmla="*/ 131689 w 523666"/>
              <a:gd name="connsiteY99" fmla="*/ 173797 h 607427"/>
              <a:gd name="connsiteX100" fmla="*/ 123328 w 523666"/>
              <a:gd name="connsiteY100" fmla="*/ 177246 h 607427"/>
              <a:gd name="connsiteX101" fmla="*/ 114876 w 523666"/>
              <a:gd name="connsiteY101" fmla="*/ 173797 h 607427"/>
              <a:gd name="connsiteX102" fmla="*/ 86429 w 523666"/>
              <a:gd name="connsiteY102" fmla="*/ 145390 h 607427"/>
              <a:gd name="connsiteX103" fmla="*/ 48077 w 523666"/>
              <a:gd name="connsiteY103" fmla="*/ 202476 h 607427"/>
              <a:gd name="connsiteX104" fmla="*/ 123419 w 523666"/>
              <a:gd name="connsiteY104" fmla="*/ 233605 h 607427"/>
              <a:gd name="connsiteX105" fmla="*/ 156045 w 523666"/>
              <a:gd name="connsiteY105" fmla="*/ 164721 h 607427"/>
              <a:gd name="connsiteX106" fmla="*/ 180129 w 523666"/>
              <a:gd name="connsiteY106" fmla="*/ 137948 h 607427"/>
              <a:gd name="connsiteX107" fmla="*/ 273648 w 523666"/>
              <a:gd name="connsiteY107" fmla="*/ 67794 h 607427"/>
              <a:gd name="connsiteX108" fmla="*/ 273648 w 523666"/>
              <a:gd name="connsiteY108" fmla="*/ 105730 h 607427"/>
              <a:gd name="connsiteX109" fmla="*/ 323815 w 523666"/>
              <a:gd name="connsiteY109" fmla="*/ 123246 h 607427"/>
              <a:gd name="connsiteX110" fmla="*/ 341265 w 523666"/>
              <a:gd name="connsiteY110" fmla="*/ 81226 h 607427"/>
              <a:gd name="connsiteX111" fmla="*/ 273648 w 523666"/>
              <a:gd name="connsiteY111" fmla="*/ 67794 h 607427"/>
              <a:gd name="connsiteX112" fmla="*/ 249927 w 523666"/>
              <a:gd name="connsiteY112" fmla="*/ 67794 h 607427"/>
              <a:gd name="connsiteX113" fmla="*/ 182311 w 523666"/>
              <a:gd name="connsiteY113" fmla="*/ 81226 h 607427"/>
              <a:gd name="connsiteX114" fmla="*/ 199760 w 523666"/>
              <a:gd name="connsiteY114" fmla="*/ 123246 h 607427"/>
              <a:gd name="connsiteX115" fmla="*/ 249927 w 523666"/>
              <a:gd name="connsiteY115" fmla="*/ 105730 h 607427"/>
              <a:gd name="connsiteX116" fmla="*/ 261833 w 523666"/>
              <a:gd name="connsiteY116" fmla="*/ 24232 h 607427"/>
              <a:gd name="connsiteX117" fmla="*/ 99335 w 523666"/>
              <a:gd name="connsiteY117" fmla="*/ 100013 h 607427"/>
              <a:gd name="connsiteX118" fmla="*/ 261833 w 523666"/>
              <a:gd name="connsiteY118" fmla="*/ 43290 h 607427"/>
              <a:gd name="connsiteX119" fmla="*/ 424331 w 523666"/>
              <a:gd name="connsiteY119" fmla="*/ 100013 h 607427"/>
              <a:gd name="connsiteX120" fmla="*/ 261833 w 523666"/>
              <a:gd name="connsiteY120" fmla="*/ 24232 h 607427"/>
              <a:gd name="connsiteX121" fmla="*/ 261833 w 523666"/>
              <a:gd name="connsiteY121" fmla="*/ 0 h 607427"/>
              <a:gd name="connsiteX122" fmla="*/ 447597 w 523666"/>
              <a:gd name="connsiteY122" fmla="*/ 89667 h 607427"/>
              <a:gd name="connsiteX123" fmla="*/ 523666 w 523666"/>
              <a:gd name="connsiteY123" fmla="*/ 303759 h 607427"/>
              <a:gd name="connsiteX124" fmla="*/ 447597 w 523666"/>
              <a:gd name="connsiteY124" fmla="*/ 517761 h 607427"/>
              <a:gd name="connsiteX125" fmla="*/ 261833 w 523666"/>
              <a:gd name="connsiteY125" fmla="*/ 607427 h 607427"/>
              <a:gd name="connsiteX126" fmla="*/ 75978 w 523666"/>
              <a:gd name="connsiteY126" fmla="*/ 517761 h 607427"/>
              <a:gd name="connsiteX127" fmla="*/ 0 w 523666"/>
              <a:gd name="connsiteY127" fmla="*/ 303759 h 607427"/>
              <a:gd name="connsiteX128" fmla="*/ 75978 w 523666"/>
              <a:gd name="connsiteY128" fmla="*/ 89667 h 607427"/>
              <a:gd name="connsiteX129" fmla="*/ 261833 w 523666"/>
              <a:gd name="connsiteY129" fmla="*/ 0 h 607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523666" h="607427">
                <a:moveTo>
                  <a:pt x="99335" y="507505"/>
                </a:moveTo>
                <a:cubicBezTo>
                  <a:pt x="141868" y="554426"/>
                  <a:pt x="199033" y="583286"/>
                  <a:pt x="261833" y="583286"/>
                </a:cubicBezTo>
                <a:cubicBezTo>
                  <a:pt x="324633" y="583286"/>
                  <a:pt x="381798" y="554426"/>
                  <a:pt x="424331" y="507505"/>
                </a:cubicBezTo>
                <a:cubicBezTo>
                  <a:pt x="378254" y="544170"/>
                  <a:pt x="321543" y="564137"/>
                  <a:pt x="261833" y="564137"/>
                </a:cubicBezTo>
                <a:cubicBezTo>
                  <a:pt x="202032" y="564137"/>
                  <a:pt x="145321" y="544170"/>
                  <a:pt x="99335" y="507505"/>
                </a:cubicBezTo>
                <a:close/>
                <a:moveTo>
                  <a:pt x="323815" y="484272"/>
                </a:moveTo>
                <a:cubicBezTo>
                  <a:pt x="308183" y="493892"/>
                  <a:pt x="291279" y="499882"/>
                  <a:pt x="273648" y="501697"/>
                </a:cubicBezTo>
                <a:lnTo>
                  <a:pt x="273648" y="539723"/>
                </a:lnTo>
                <a:cubicBezTo>
                  <a:pt x="297277" y="538543"/>
                  <a:pt x="319998" y="533824"/>
                  <a:pt x="341265" y="526291"/>
                </a:cubicBezTo>
                <a:close/>
                <a:moveTo>
                  <a:pt x="199760" y="484272"/>
                </a:moveTo>
                <a:lnTo>
                  <a:pt x="182311" y="526291"/>
                </a:lnTo>
                <a:cubicBezTo>
                  <a:pt x="203668" y="533824"/>
                  <a:pt x="226298" y="538543"/>
                  <a:pt x="249927" y="539723"/>
                </a:cubicBezTo>
                <a:lnTo>
                  <a:pt x="249927" y="501697"/>
                </a:lnTo>
                <a:cubicBezTo>
                  <a:pt x="232387" y="499882"/>
                  <a:pt x="215392" y="493892"/>
                  <a:pt x="199760" y="484272"/>
                </a:cubicBezTo>
                <a:close/>
                <a:moveTo>
                  <a:pt x="374255" y="432813"/>
                </a:moveTo>
                <a:cubicBezTo>
                  <a:pt x="372074" y="436171"/>
                  <a:pt x="369893" y="439529"/>
                  <a:pt x="367530" y="442706"/>
                </a:cubicBezTo>
                <a:cubicBezTo>
                  <a:pt x="360168" y="452870"/>
                  <a:pt x="352080" y="461855"/>
                  <a:pt x="343446" y="469569"/>
                </a:cubicBezTo>
                <a:lnTo>
                  <a:pt x="363167" y="517125"/>
                </a:lnTo>
                <a:cubicBezTo>
                  <a:pt x="384161" y="507233"/>
                  <a:pt x="403428" y="494255"/>
                  <a:pt x="420423" y="478917"/>
                </a:cubicBezTo>
                <a:close/>
                <a:moveTo>
                  <a:pt x="149320" y="432813"/>
                </a:moveTo>
                <a:lnTo>
                  <a:pt x="103243" y="478917"/>
                </a:lnTo>
                <a:cubicBezTo>
                  <a:pt x="120238" y="494255"/>
                  <a:pt x="139505" y="507233"/>
                  <a:pt x="160408" y="517125"/>
                </a:cubicBezTo>
                <a:lnTo>
                  <a:pt x="180129" y="469569"/>
                </a:lnTo>
                <a:cubicBezTo>
                  <a:pt x="171586" y="461855"/>
                  <a:pt x="163498" y="452870"/>
                  <a:pt x="156045" y="442706"/>
                </a:cubicBezTo>
                <a:cubicBezTo>
                  <a:pt x="153773" y="439529"/>
                  <a:pt x="151501" y="436171"/>
                  <a:pt x="149320" y="432813"/>
                </a:cubicBezTo>
                <a:close/>
                <a:moveTo>
                  <a:pt x="400157" y="373822"/>
                </a:moveTo>
                <a:cubicBezTo>
                  <a:pt x="396521" y="386891"/>
                  <a:pt x="391886" y="399415"/>
                  <a:pt x="386251" y="411213"/>
                </a:cubicBezTo>
                <a:lnTo>
                  <a:pt x="437237" y="462127"/>
                </a:lnTo>
                <a:cubicBezTo>
                  <a:pt x="452596" y="445156"/>
                  <a:pt x="465592" y="425916"/>
                  <a:pt x="475498" y="404951"/>
                </a:cubicBezTo>
                <a:close/>
                <a:moveTo>
                  <a:pt x="25538" y="315557"/>
                </a:moveTo>
                <a:cubicBezTo>
                  <a:pt x="26719" y="339154"/>
                  <a:pt x="31354" y="361842"/>
                  <a:pt x="38989" y="383079"/>
                </a:cubicBezTo>
                <a:lnTo>
                  <a:pt x="80976" y="365654"/>
                </a:lnTo>
                <a:cubicBezTo>
                  <a:pt x="87066" y="363204"/>
                  <a:pt x="94064" y="366017"/>
                  <a:pt x="96517" y="372098"/>
                </a:cubicBezTo>
                <a:cubicBezTo>
                  <a:pt x="99062" y="378178"/>
                  <a:pt x="96154" y="385076"/>
                  <a:pt x="90065" y="387617"/>
                </a:cubicBezTo>
                <a:lnTo>
                  <a:pt x="48077" y="404951"/>
                </a:lnTo>
                <a:cubicBezTo>
                  <a:pt x="58074" y="425916"/>
                  <a:pt x="70979" y="445156"/>
                  <a:pt x="86429" y="462127"/>
                </a:cubicBezTo>
                <a:lnTo>
                  <a:pt x="137415" y="411213"/>
                </a:lnTo>
                <a:cubicBezTo>
                  <a:pt x="123782" y="382716"/>
                  <a:pt x="115784" y="349953"/>
                  <a:pt x="114330" y="315557"/>
                </a:cubicBezTo>
                <a:close/>
                <a:moveTo>
                  <a:pt x="230326" y="292846"/>
                </a:moveTo>
                <a:cubicBezTo>
                  <a:pt x="237039" y="292846"/>
                  <a:pt x="242392" y="298201"/>
                  <a:pt x="242392" y="304916"/>
                </a:cubicBezTo>
                <a:lnTo>
                  <a:pt x="242392" y="377521"/>
                </a:lnTo>
                <a:cubicBezTo>
                  <a:pt x="242392" y="384236"/>
                  <a:pt x="237039" y="389591"/>
                  <a:pt x="230326" y="389591"/>
                </a:cubicBezTo>
                <a:cubicBezTo>
                  <a:pt x="223612" y="389591"/>
                  <a:pt x="218259" y="384236"/>
                  <a:pt x="218259" y="377521"/>
                </a:cubicBezTo>
                <a:lnTo>
                  <a:pt x="218259" y="304916"/>
                </a:lnTo>
                <a:cubicBezTo>
                  <a:pt x="218259" y="298201"/>
                  <a:pt x="223612" y="292846"/>
                  <a:pt x="230326" y="292846"/>
                </a:cubicBezTo>
                <a:close/>
                <a:moveTo>
                  <a:pt x="230326" y="239570"/>
                </a:moveTo>
                <a:cubicBezTo>
                  <a:pt x="237039" y="239570"/>
                  <a:pt x="242392" y="245021"/>
                  <a:pt x="242392" y="251653"/>
                </a:cubicBezTo>
                <a:lnTo>
                  <a:pt x="242392" y="263828"/>
                </a:lnTo>
                <a:cubicBezTo>
                  <a:pt x="242392" y="270460"/>
                  <a:pt x="237039" y="275911"/>
                  <a:pt x="230326" y="275911"/>
                </a:cubicBezTo>
                <a:cubicBezTo>
                  <a:pt x="223612" y="275911"/>
                  <a:pt x="218259" y="270460"/>
                  <a:pt x="218259" y="263828"/>
                </a:cubicBezTo>
                <a:lnTo>
                  <a:pt x="218259" y="251653"/>
                </a:lnTo>
                <a:cubicBezTo>
                  <a:pt x="218259" y="245021"/>
                  <a:pt x="223612" y="239570"/>
                  <a:pt x="230326" y="239570"/>
                </a:cubicBezTo>
                <a:close/>
                <a:moveTo>
                  <a:pt x="484677" y="224348"/>
                </a:moveTo>
                <a:lnTo>
                  <a:pt x="405519" y="257111"/>
                </a:lnTo>
                <a:cubicBezTo>
                  <a:pt x="408154" y="272176"/>
                  <a:pt x="409608" y="287786"/>
                  <a:pt x="409608" y="303759"/>
                </a:cubicBezTo>
                <a:cubicBezTo>
                  <a:pt x="409608" y="319641"/>
                  <a:pt x="408154" y="335251"/>
                  <a:pt x="405519" y="350316"/>
                </a:cubicBezTo>
                <a:lnTo>
                  <a:pt x="484677" y="383079"/>
                </a:lnTo>
                <a:cubicBezTo>
                  <a:pt x="492221" y="361842"/>
                  <a:pt x="496947" y="339154"/>
                  <a:pt x="498128" y="315557"/>
                </a:cubicBezTo>
                <a:lnTo>
                  <a:pt x="450233" y="315557"/>
                </a:lnTo>
                <a:cubicBezTo>
                  <a:pt x="443689" y="315557"/>
                  <a:pt x="438327" y="310293"/>
                  <a:pt x="438327" y="303759"/>
                </a:cubicBezTo>
                <a:cubicBezTo>
                  <a:pt x="438327" y="297224"/>
                  <a:pt x="443689" y="291870"/>
                  <a:pt x="450233" y="291870"/>
                </a:cubicBezTo>
                <a:lnTo>
                  <a:pt x="498037" y="291870"/>
                </a:lnTo>
                <a:cubicBezTo>
                  <a:pt x="496947" y="268273"/>
                  <a:pt x="492221" y="245675"/>
                  <a:pt x="484677" y="224348"/>
                </a:cubicBezTo>
                <a:close/>
                <a:moveTo>
                  <a:pt x="38989" y="224348"/>
                </a:moveTo>
                <a:cubicBezTo>
                  <a:pt x="31354" y="245675"/>
                  <a:pt x="26719" y="268273"/>
                  <a:pt x="25538" y="291870"/>
                </a:cubicBezTo>
                <a:lnTo>
                  <a:pt x="114330" y="291870"/>
                </a:lnTo>
                <a:cubicBezTo>
                  <a:pt x="114785" y="280072"/>
                  <a:pt x="116057" y="268455"/>
                  <a:pt x="118057" y="257111"/>
                </a:cubicBezTo>
                <a:close/>
                <a:moveTo>
                  <a:pt x="205839" y="206552"/>
                </a:moveTo>
                <a:lnTo>
                  <a:pt x="205839" y="400855"/>
                </a:lnTo>
                <a:lnTo>
                  <a:pt x="317848" y="400855"/>
                </a:lnTo>
                <a:lnTo>
                  <a:pt x="317848" y="206552"/>
                </a:lnTo>
                <a:close/>
                <a:moveTo>
                  <a:pt x="193657" y="182412"/>
                </a:moveTo>
                <a:lnTo>
                  <a:pt x="329939" y="182412"/>
                </a:lnTo>
                <a:cubicBezTo>
                  <a:pt x="336667" y="182412"/>
                  <a:pt x="342031" y="187766"/>
                  <a:pt x="342031" y="194482"/>
                </a:cubicBezTo>
                <a:lnTo>
                  <a:pt x="342031" y="412925"/>
                </a:lnTo>
                <a:cubicBezTo>
                  <a:pt x="342031" y="419641"/>
                  <a:pt x="336667" y="425086"/>
                  <a:pt x="329939" y="425086"/>
                </a:cubicBezTo>
                <a:lnTo>
                  <a:pt x="193657" y="425086"/>
                </a:lnTo>
                <a:cubicBezTo>
                  <a:pt x="187020" y="425086"/>
                  <a:pt x="181565" y="419641"/>
                  <a:pt x="181565" y="412925"/>
                </a:cubicBezTo>
                <a:lnTo>
                  <a:pt x="181565" y="194482"/>
                </a:lnTo>
                <a:cubicBezTo>
                  <a:pt x="181565" y="187766"/>
                  <a:pt x="187020" y="182412"/>
                  <a:pt x="193657" y="182412"/>
                </a:cubicBezTo>
                <a:close/>
                <a:moveTo>
                  <a:pt x="437237" y="145390"/>
                </a:moveTo>
                <a:lnTo>
                  <a:pt x="386251" y="196214"/>
                </a:lnTo>
                <a:cubicBezTo>
                  <a:pt x="391886" y="208012"/>
                  <a:pt x="396521" y="220536"/>
                  <a:pt x="400157" y="233605"/>
                </a:cubicBezTo>
                <a:lnTo>
                  <a:pt x="475498" y="202476"/>
                </a:lnTo>
                <a:cubicBezTo>
                  <a:pt x="465592" y="181602"/>
                  <a:pt x="452596" y="162362"/>
                  <a:pt x="437237" y="145390"/>
                </a:cubicBezTo>
                <a:close/>
                <a:moveTo>
                  <a:pt x="261833" y="129327"/>
                </a:moveTo>
                <a:cubicBezTo>
                  <a:pt x="193671" y="129327"/>
                  <a:pt x="138232" y="207558"/>
                  <a:pt x="138232" y="303759"/>
                </a:cubicBezTo>
                <a:cubicBezTo>
                  <a:pt x="138232" y="399869"/>
                  <a:pt x="193671" y="478191"/>
                  <a:pt x="261833" y="478191"/>
                </a:cubicBezTo>
                <a:cubicBezTo>
                  <a:pt x="329904" y="478191"/>
                  <a:pt x="385343" y="399869"/>
                  <a:pt x="385343" y="303759"/>
                </a:cubicBezTo>
                <a:cubicBezTo>
                  <a:pt x="385343" y="207558"/>
                  <a:pt x="329904" y="129327"/>
                  <a:pt x="261833" y="129327"/>
                </a:cubicBezTo>
                <a:close/>
                <a:moveTo>
                  <a:pt x="363167" y="90302"/>
                </a:moveTo>
                <a:lnTo>
                  <a:pt x="343446" y="137948"/>
                </a:lnTo>
                <a:cubicBezTo>
                  <a:pt x="352080" y="145572"/>
                  <a:pt x="360168" y="154557"/>
                  <a:pt x="367530" y="164721"/>
                </a:cubicBezTo>
                <a:cubicBezTo>
                  <a:pt x="369893" y="167989"/>
                  <a:pt x="372074" y="171256"/>
                  <a:pt x="374255" y="174614"/>
                </a:cubicBezTo>
                <a:lnTo>
                  <a:pt x="420423" y="128601"/>
                </a:lnTo>
                <a:cubicBezTo>
                  <a:pt x="403428" y="113172"/>
                  <a:pt x="384161" y="100285"/>
                  <a:pt x="363167" y="90302"/>
                </a:cubicBezTo>
                <a:close/>
                <a:moveTo>
                  <a:pt x="160408" y="90302"/>
                </a:moveTo>
                <a:cubicBezTo>
                  <a:pt x="139505" y="100285"/>
                  <a:pt x="120238" y="113172"/>
                  <a:pt x="103243" y="128601"/>
                </a:cubicBezTo>
                <a:lnTo>
                  <a:pt x="131689" y="157007"/>
                </a:lnTo>
                <a:cubicBezTo>
                  <a:pt x="136324" y="161636"/>
                  <a:pt x="136324" y="169168"/>
                  <a:pt x="131689" y="173797"/>
                </a:cubicBezTo>
                <a:cubicBezTo>
                  <a:pt x="129326" y="176157"/>
                  <a:pt x="126327" y="177246"/>
                  <a:pt x="123328" y="177246"/>
                </a:cubicBezTo>
                <a:cubicBezTo>
                  <a:pt x="120238" y="177246"/>
                  <a:pt x="117239" y="176157"/>
                  <a:pt x="114876" y="173797"/>
                </a:cubicBezTo>
                <a:lnTo>
                  <a:pt x="86429" y="145390"/>
                </a:lnTo>
                <a:cubicBezTo>
                  <a:pt x="70979" y="162362"/>
                  <a:pt x="58074" y="181602"/>
                  <a:pt x="48077" y="202476"/>
                </a:cubicBezTo>
                <a:lnTo>
                  <a:pt x="123419" y="233605"/>
                </a:lnTo>
                <a:cubicBezTo>
                  <a:pt x="130507" y="208103"/>
                  <a:pt x="141504" y="184688"/>
                  <a:pt x="156045" y="164721"/>
                </a:cubicBezTo>
                <a:cubicBezTo>
                  <a:pt x="163498" y="154557"/>
                  <a:pt x="171586" y="145572"/>
                  <a:pt x="180129" y="137948"/>
                </a:cubicBezTo>
                <a:close/>
                <a:moveTo>
                  <a:pt x="273648" y="67794"/>
                </a:moveTo>
                <a:lnTo>
                  <a:pt x="273648" y="105730"/>
                </a:lnTo>
                <a:cubicBezTo>
                  <a:pt x="291279" y="107545"/>
                  <a:pt x="308183" y="113535"/>
                  <a:pt x="323815" y="123246"/>
                </a:cubicBezTo>
                <a:lnTo>
                  <a:pt x="341265" y="81226"/>
                </a:lnTo>
                <a:cubicBezTo>
                  <a:pt x="319998" y="73603"/>
                  <a:pt x="297277" y="68974"/>
                  <a:pt x="273648" y="67794"/>
                </a:cubicBezTo>
                <a:close/>
                <a:moveTo>
                  <a:pt x="249927" y="67794"/>
                </a:moveTo>
                <a:cubicBezTo>
                  <a:pt x="226298" y="68974"/>
                  <a:pt x="203668" y="73603"/>
                  <a:pt x="182311" y="81226"/>
                </a:cubicBezTo>
                <a:lnTo>
                  <a:pt x="199760" y="123246"/>
                </a:lnTo>
                <a:cubicBezTo>
                  <a:pt x="215392" y="113535"/>
                  <a:pt x="232387" y="107545"/>
                  <a:pt x="249927" y="105730"/>
                </a:cubicBezTo>
                <a:close/>
                <a:moveTo>
                  <a:pt x="261833" y="24232"/>
                </a:moveTo>
                <a:cubicBezTo>
                  <a:pt x="199033" y="24232"/>
                  <a:pt x="141868" y="53001"/>
                  <a:pt x="99335" y="100013"/>
                </a:cubicBezTo>
                <a:cubicBezTo>
                  <a:pt x="145321" y="63257"/>
                  <a:pt x="202032" y="43290"/>
                  <a:pt x="261833" y="43290"/>
                </a:cubicBezTo>
                <a:cubicBezTo>
                  <a:pt x="321543" y="43290"/>
                  <a:pt x="378254" y="63257"/>
                  <a:pt x="424331" y="100013"/>
                </a:cubicBezTo>
                <a:cubicBezTo>
                  <a:pt x="381798" y="53001"/>
                  <a:pt x="324633" y="24232"/>
                  <a:pt x="261833" y="24232"/>
                </a:cubicBezTo>
                <a:close/>
                <a:moveTo>
                  <a:pt x="261833" y="0"/>
                </a:moveTo>
                <a:cubicBezTo>
                  <a:pt x="332085" y="0"/>
                  <a:pt x="398066" y="31855"/>
                  <a:pt x="447597" y="89667"/>
                </a:cubicBezTo>
                <a:cubicBezTo>
                  <a:pt x="496674" y="146933"/>
                  <a:pt x="523666" y="222986"/>
                  <a:pt x="523666" y="303759"/>
                </a:cubicBezTo>
                <a:cubicBezTo>
                  <a:pt x="523666" y="384531"/>
                  <a:pt x="496674" y="460494"/>
                  <a:pt x="447597" y="517761"/>
                </a:cubicBezTo>
                <a:cubicBezTo>
                  <a:pt x="398066" y="575663"/>
                  <a:pt x="332085" y="607427"/>
                  <a:pt x="261833" y="607427"/>
                </a:cubicBezTo>
                <a:cubicBezTo>
                  <a:pt x="191490" y="607427"/>
                  <a:pt x="125509" y="575663"/>
                  <a:pt x="75978" y="517761"/>
                </a:cubicBezTo>
                <a:cubicBezTo>
                  <a:pt x="26992" y="460494"/>
                  <a:pt x="0" y="384531"/>
                  <a:pt x="0" y="303759"/>
                </a:cubicBezTo>
                <a:cubicBezTo>
                  <a:pt x="0" y="222986"/>
                  <a:pt x="26992" y="146933"/>
                  <a:pt x="75978" y="89667"/>
                </a:cubicBezTo>
                <a:cubicBezTo>
                  <a:pt x="125509" y="31855"/>
                  <a:pt x="191490" y="0"/>
                  <a:pt x="261833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E873596D-4DF3-43A8-986E-ECC16CE4B1D1}"/>
              </a:ext>
            </a:extLst>
          </p:cNvPr>
          <p:cNvSpPr txBox="1"/>
          <p:nvPr/>
        </p:nvSpPr>
        <p:spPr>
          <a:xfrm>
            <a:off x="2971896" y="963783"/>
            <a:ext cx="9541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艺术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BA14B7BD-FB0F-4BB5-A25F-DE33900CA600}"/>
              </a:ext>
            </a:extLst>
          </p:cNvPr>
          <p:cNvSpPr txBox="1"/>
          <p:nvPr/>
        </p:nvSpPr>
        <p:spPr>
          <a:xfrm>
            <a:off x="8217329" y="963783"/>
            <a:ext cx="9541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体育</a:t>
            </a:r>
          </a:p>
        </p:txBody>
      </p:sp>
    </p:spTree>
    <p:extLst>
      <p:ext uri="{BB962C8B-B14F-4D97-AF65-F5344CB8AC3E}">
        <p14:creationId xmlns:p14="http://schemas.microsoft.com/office/powerpoint/2010/main" val="1493805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5E1DE6D9-A573-4833-9364-C64305CC4FAD}"/>
              </a:ext>
            </a:extLst>
          </p:cNvPr>
          <p:cNvSpPr/>
          <p:nvPr/>
        </p:nvSpPr>
        <p:spPr>
          <a:xfrm>
            <a:off x="178676" y="0"/>
            <a:ext cx="3997411" cy="1643992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Oval 10">
            <a:extLst>
              <a:ext uri="{FF2B5EF4-FFF2-40B4-BE49-F238E27FC236}">
                <a16:creationId xmlns:a16="http://schemas.microsoft.com/office/drawing/2014/main" xmlns="" id="{CFFC4B3C-2DC8-477E-89CB-0C37422897AE}"/>
              </a:ext>
            </a:extLst>
          </p:cNvPr>
          <p:cNvSpPr/>
          <p:nvPr/>
        </p:nvSpPr>
        <p:spPr>
          <a:xfrm>
            <a:off x="1747295" y="2091600"/>
            <a:ext cx="414222" cy="501174"/>
          </a:xfrm>
          <a:custGeom>
            <a:avLst/>
            <a:gdLst>
              <a:gd name="connsiteX0" fmla="*/ 320404 w 502143"/>
              <a:gd name="connsiteY0" fmla="*/ 231366 h 607551"/>
              <a:gd name="connsiteX1" fmla="*/ 424401 w 502143"/>
              <a:gd name="connsiteY1" fmla="*/ 231366 h 607551"/>
              <a:gd name="connsiteX2" fmla="*/ 444985 w 502143"/>
              <a:gd name="connsiteY2" fmla="*/ 251753 h 607551"/>
              <a:gd name="connsiteX3" fmla="*/ 424401 w 502143"/>
              <a:gd name="connsiteY3" fmla="*/ 272294 h 607551"/>
              <a:gd name="connsiteX4" fmla="*/ 320404 w 502143"/>
              <a:gd name="connsiteY4" fmla="*/ 272294 h 607551"/>
              <a:gd name="connsiteX5" fmla="*/ 299973 w 502143"/>
              <a:gd name="connsiteY5" fmla="*/ 251753 h 607551"/>
              <a:gd name="connsiteX6" fmla="*/ 320404 w 502143"/>
              <a:gd name="connsiteY6" fmla="*/ 231366 h 607551"/>
              <a:gd name="connsiteX7" fmla="*/ 77752 w 502143"/>
              <a:gd name="connsiteY7" fmla="*/ 231366 h 607551"/>
              <a:gd name="connsiteX8" fmla="*/ 181799 w 502143"/>
              <a:gd name="connsiteY8" fmla="*/ 231366 h 607551"/>
              <a:gd name="connsiteX9" fmla="*/ 202240 w 502143"/>
              <a:gd name="connsiteY9" fmla="*/ 251753 h 607551"/>
              <a:gd name="connsiteX10" fmla="*/ 181799 w 502143"/>
              <a:gd name="connsiteY10" fmla="*/ 272294 h 607551"/>
              <a:gd name="connsiteX11" fmla="*/ 77752 w 502143"/>
              <a:gd name="connsiteY11" fmla="*/ 272294 h 607551"/>
              <a:gd name="connsiteX12" fmla="*/ 57158 w 502143"/>
              <a:gd name="connsiteY12" fmla="*/ 251753 h 607551"/>
              <a:gd name="connsiteX13" fmla="*/ 77752 w 502143"/>
              <a:gd name="connsiteY13" fmla="*/ 231366 h 607551"/>
              <a:gd name="connsiteX14" fmla="*/ 320404 w 502143"/>
              <a:gd name="connsiteY14" fmla="*/ 162142 h 607551"/>
              <a:gd name="connsiteX15" fmla="*/ 424401 w 502143"/>
              <a:gd name="connsiteY15" fmla="*/ 162142 h 607551"/>
              <a:gd name="connsiteX16" fmla="*/ 444985 w 502143"/>
              <a:gd name="connsiteY16" fmla="*/ 182535 h 607551"/>
              <a:gd name="connsiteX17" fmla="*/ 424401 w 502143"/>
              <a:gd name="connsiteY17" fmla="*/ 202929 h 607551"/>
              <a:gd name="connsiteX18" fmla="*/ 320404 w 502143"/>
              <a:gd name="connsiteY18" fmla="*/ 202929 h 607551"/>
              <a:gd name="connsiteX19" fmla="*/ 299973 w 502143"/>
              <a:gd name="connsiteY19" fmla="*/ 182535 h 607551"/>
              <a:gd name="connsiteX20" fmla="*/ 320404 w 502143"/>
              <a:gd name="connsiteY20" fmla="*/ 162142 h 607551"/>
              <a:gd name="connsiteX21" fmla="*/ 77752 w 502143"/>
              <a:gd name="connsiteY21" fmla="*/ 162142 h 607551"/>
              <a:gd name="connsiteX22" fmla="*/ 181799 w 502143"/>
              <a:gd name="connsiteY22" fmla="*/ 162142 h 607551"/>
              <a:gd name="connsiteX23" fmla="*/ 202240 w 502143"/>
              <a:gd name="connsiteY23" fmla="*/ 182535 h 607551"/>
              <a:gd name="connsiteX24" fmla="*/ 181799 w 502143"/>
              <a:gd name="connsiteY24" fmla="*/ 202929 h 607551"/>
              <a:gd name="connsiteX25" fmla="*/ 77752 w 502143"/>
              <a:gd name="connsiteY25" fmla="*/ 202929 h 607551"/>
              <a:gd name="connsiteX26" fmla="*/ 57158 w 502143"/>
              <a:gd name="connsiteY26" fmla="*/ 182535 h 607551"/>
              <a:gd name="connsiteX27" fmla="*/ 77752 w 502143"/>
              <a:gd name="connsiteY27" fmla="*/ 162142 h 607551"/>
              <a:gd name="connsiteX28" fmla="*/ 271968 w 502143"/>
              <a:gd name="connsiteY28" fmla="*/ 112462 h 607551"/>
              <a:gd name="connsiteX29" fmla="*/ 271968 w 502143"/>
              <a:gd name="connsiteY29" fmla="*/ 318199 h 607551"/>
              <a:gd name="connsiteX30" fmla="*/ 460349 w 502143"/>
              <a:gd name="connsiteY30" fmla="*/ 318199 h 607551"/>
              <a:gd name="connsiteX31" fmla="*/ 460349 w 502143"/>
              <a:gd name="connsiteY31" fmla="*/ 112462 h 607551"/>
              <a:gd name="connsiteX32" fmla="*/ 41794 w 502143"/>
              <a:gd name="connsiteY32" fmla="*/ 112462 h 607551"/>
              <a:gd name="connsiteX33" fmla="*/ 41794 w 502143"/>
              <a:gd name="connsiteY33" fmla="*/ 318199 h 607551"/>
              <a:gd name="connsiteX34" fmla="*/ 230174 w 502143"/>
              <a:gd name="connsiteY34" fmla="*/ 318199 h 607551"/>
              <a:gd name="connsiteX35" fmla="*/ 230174 w 502143"/>
              <a:gd name="connsiteY35" fmla="*/ 112462 h 607551"/>
              <a:gd name="connsiteX36" fmla="*/ 187804 w 502143"/>
              <a:gd name="connsiteY36" fmla="*/ 1385 h 607551"/>
              <a:gd name="connsiteX37" fmla="*/ 199443 w 502143"/>
              <a:gd name="connsiteY37" fmla="*/ 12431 h 607551"/>
              <a:gd name="connsiteX38" fmla="*/ 188688 w 502143"/>
              <a:gd name="connsiteY38" fmla="*/ 40047 h 607551"/>
              <a:gd name="connsiteX39" fmla="*/ 119543 w 502143"/>
              <a:gd name="connsiteY39" fmla="*/ 70731 h 607551"/>
              <a:gd name="connsiteX40" fmla="*/ 230174 w 502143"/>
              <a:gd name="connsiteY40" fmla="*/ 70731 h 607551"/>
              <a:gd name="connsiteX41" fmla="*/ 230174 w 502143"/>
              <a:gd name="connsiteY41" fmla="*/ 56309 h 607551"/>
              <a:gd name="connsiteX42" fmla="*/ 251071 w 502143"/>
              <a:gd name="connsiteY42" fmla="*/ 35291 h 607551"/>
              <a:gd name="connsiteX43" fmla="*/ 271968 w 502143"/>
              <a:gd name="connsiteY43" fmla="*/ 56309 h 607551"/>
              <a:gd name="connsiteX44" fmla="*/ 271968 w 502143"/>
              <a:gd name="connsiteY44" fmla="*/ 70731 h 607551"/>
              <a:gd name="connsiteX45" fmla="*/ 382600 w 502143"/>
              <a:gd name="connsiteY45" fmla="*/ 70731 h 607551"/>
              <a:gd name="connsiteX46" fmla="*/ 313455 w 502143"/>
              <a:gd name="connsiteY46" fmla="*/ 40047 h 607551"/>
              <a:gd name="connsiteX47" fmla="*/ 302700 w 502143"/>
              <a:gd name="connsiteY47" fmla="*/ 12431 h 607551"/>
              <a:gd name="connsiteX48" fmla="*/ 330357 w 502143"/>
              <a:gd name="connsiteY48" fmla="*/ 1845 h 607551"/>
              <a:gd name="connsiteX49" fmla="*/ 489697 w 502143"/>
              <a:gd name="connsiteY49" fmla="*/ 72572 h 607551"/>
              <a:gd name="connsiteX50" fmla="*/ 502143 w 502143"/>
              <a:gd name="connsiteY50" fmla="*/ 91596 h 607551"/>
              <a:gd name="connsiteX51" fmla="*/ 502143 w 502143"/>
              <a:gd name="connsiteY51" fmla="*/ 339218 h 607551"/>
              <a:gd name="connsiteX52" fmla="*/ 481246 w 502143"/>
              <a:gd name="connsiteY52" fmla="*/ 360083 h 607551"/>
              <a:gd name="connsiteX53" fmla="*/ 271968 w 502143"/>
              <a:gd name="connsiteY53" fmla="*/ 360083 h 607551"/>
              <a:gd name="connsiteX54" fmla="*/ 271968 w 502143"/>
              <a:gd name="connsiteY54" fmla="*/ 471927 h 607551"/>
              <a:gd name="connsiteX55" fmla="*/ 372152 w 502143"/>
              <a:gd name="connsiteY55" fmla="*/ 571957 h 607551"/>
              <a:gd name="connsiteX56" fmla="*/ 372152 w 502143"/>
              <a:gd name="connsiteY56" fmla="*/ 601414 h 607551"/>
              <a:gd name="connsiteX57" fmla="*/ 357247 w 502143"/>
              <a:gd name="connsiteY57" fmla="*/ 607551 h 607551"/>
              <a:gd name="connsiteX58" fmla="*/ 342496 w 502143"/>
              <a:gd name="connsiteY58" fmla="*/ 601414 h 607551"/>
              <a:gd name="connsiteX59" fmla="*/ 271968 w 502143"/>
              <a:gd name="connsiteY59" fmla="*/ 530994 h 607551"/>
              <a:gd name="connsiteX60" fmla="*/ 271968 w 502143"/>
              <a:gd name="connsiteY60" fmla="*/ 586686 h 607551"/>
              <a:gd name="connsiteX61" fmla="*/ 251071 w 502143"/>
              <a:gd name="connsiteY61" fmla="*/ 607551 h 607551"/>
              <a:gd name="connsiteX62" fmla="*/ 230174 w 502143"/>
              <a:gd name="connsiteY62" fmla="*/ 586686 h 607551"/>
              <a:gd name="connsiteX63" fmla="*/ 230174 w 502143"/>
              <a:gd name="connsiteY63" fmla="*/ 530994 h 607551"/>
              <a:gd name="connsiteX64" fmla="*/ 159647 w 502143"/>
              <a:gd name="connsiteY64" fmla="*/ 601414 h 607551"/>
              <a:gd name="connsiteX65" fmla="*/ 144896 w 502143"/>
              <a:gd name="connsiteY65" fmla="*/ 607551 h 607551"/>
              <a:gd name="connsiteX66" fmla="*/ 129991 w 502143"/>
              <a:gd name="connsiteY66" fmla="*/ 601414 h 607551"/>
              <a:gd name="connsiteX67" fmla="*/ 129991 w 502143"/>
              <a:gd name="connsiteY67" fmla="*/ 571957 h 607551"/>
              <a:gd name="connsiteX68" fmla="*/ 230174 w 502143"/>
              <a:gd name="connsiteY68" fmla="*/ 471927 h 607551"/>
              <a:gd name="connsiteX69" fmla="*/ 230174 w 502143"/>
              <a:gd name="connsiteY69" fmla="*/ 360083 h 607551"/>
              <a:gd name="connsiteX70" fmla="*/ 20897 w 502143"/>
              <a:gd name="connsiteY70" fmla="*/ 360083 h 607551"/>
              <a:gd name="connsiteX71" fmla="*/ 0 w 502143"/>
              <a:gd name="connsiteY71" fmla="*/ 339218 h 607551"/>
              <a:gd name="connsiteX72" fmla="*/ 0 w 502143"/>
              <a:gd name="connsiteY72" fmla="*/ 91596 h 607551"/>
              <a:gd name="connsiteX73" fmla="*/ 11985 w 502143"/>
              <a:gd name="connsiteY73" fmla="*/ 72726 h 607551"/>
              <a:gd name="connsiteX74" fmla="*/ 171786 w 502143"/>
              <a:gd name="connsiteY74" fmla="*/ 1845 h 607551"/>
              <a:gd name="connsiteX75" fmla="*/ 187804 w 502143"/>
              <a:gd name="connsiteY75" fmla="*/ 1385 h 607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502143" h="607551">
                <a:moveTo>
                  <a:pt x="320404" y="231366"/>
                </a:moveTo>
                <a:lnTo>
                  <a:pt x="424401" y="231366"/>
                </a:lnTo>
                <a:cubicBezTo>
                  <a:pt x="435768" y="231366"/>
                  <a:pt x="444985" y="240563"/>
                  <a:pt x="444985" y="251753"/>
                </a:cubicBezTo>
                <a:cubicBezTo>
                  <a:pt x="444985" y="263097"/>
                  <a:pt x="435768" y="272294"/>
                  <a:pt x="424401" y="272294"/>
                </a:cubicBezTo>
                <a:lnTo>
                  <a:pt x="320404" y="272294"/>
                </a:lnTo>
                <a:cubicBezTo>
                  <a:pt x="309190" y="272294"/>
                  <a:pt x="299973" y="263097"/>
                  <a:pt x="299973" y="251753"/>
                </a:cubicBezTo>
                <a:cubicBezTo>
                  <a:pt x="299973" y="240563"/>
                  <a:pt x="309190" y="231366"/>
                  <a:pt x="320404" y="231366"/>
                </a:cubicBezTo>
                <a:close/>
                <a:moveTo>
                  <a:pt x="77752" y="231366"/>
                </a:moveTo>
                <a:lnTo>
                  <a:pt x="181799" y="231366"/>
                </a:lnTo>
                <a:cubicBezTo>
                  <a:pt x="193018" y="231366"/>
                  <a:pt x="202240" y="240563"/>
                  <a:pt x="202240" y="251753"/>
                </a:cubicBezTo>
                <a:cubicBezTo>
                  <a:pt x="202240" y="263097"/>
                  <a:pt x="193018" y="272294"/>
                  <a:pt x="181799" y="272294"/>
                </a:cubicBezTo>
                <a:lnTo>
                  <a:pt x="77752" y="272294"/>
                </a:lnTo>
                <a:cubicBezTo>
                  <a:pt x="66379" y="272294"/>
                  <a:pt x="57158" y="263097"/>
                  <a:pt x="57158" y="251753"/>
                </a:cubicBezTo>
                <a:cubicBezTo>
                  <a:pt x="57158" y="240563"/>
                  <a:pt x="66379" y="231366"/>
                  <a:pt x="77752" y="231366"/>
                </a:cubicBezTo>
                <a:close/>
                <a:moveTo>
                  <a:pt x="320404" y="162142"/>
                </a:moveTo>
                <a:lnTo>
                  <a:pt x="424401" y="162142"/>
                </a:lnTo>
                <a:cubicBezTo>
                  <a:pt x="435768" y="162142"/>
                  <a:pt x="444985" y="171189"/>
                  <a:pt x="444985" y="182535"/>
                </a:cubicBezTo>
                <a:cubicBezTo>
                  <a:pt x="444985" y="193882"/>
                  <a:pt x="435768" y="202929"/>
                  <a:pt x="424401" y="202929"/>
                </a:cubicBezTo>
                <a:lnTo>
                  <a:pt x="320404" y="202929"/>
                </a:lnTo>
                <a:cubicBezTo>
                  <a:pt x="309190" y="202929"/>
                  <a:pt x="299973" y="193882"/>
                  <a:pt x="299973" y="182535"/>
                </a:cubicBezTo>
                <a:cubicBezTo>
                  <a:pt x="299973" y="171189"/>
                  <a:pt x="309190" y="162142"/>
                  <a:pt x="320404" y="162142"/>
                </a:cubicBezTo>
                <a:close/>
                <a:moveTo>
                  <a:pt x="77752" y="162142"/>
                </a:moveTo>
                <a:lnTo>
                  <a:pt x="181799" y="162142"/>
                </a:lnTo>
                <a:cubicBezTo>
                  <a:pt x="193018" y="162142"/>
                  <a:pt x="202240" y="171189"/>
                  <a:pt x="202240" y="182535"/>
                </a:cubicBezTo>
                <a:cubicBezTo>
                  <a:pt x="202240" y="193882"/>
                  <a:pt x="193018" y="202929"/>
                  <a:pt x="181799" y="202929"/>
                </a:cubicBezTo>
                <a:lnTo>
                  <a:pt x="77752" y="202929"/>
                </a:lnTo>
                <a:cubicBezTo>
                  <a:pt x="66379" y="202929"/>
                  <a:pt x="57158" y="193882"/>
                  <a:pt x="57158" y="182535"/>
                </a:cubicBezTo>
                <a:cubicBezTo>
                  <a:pt x="57158" y="171189"/>
                  <a:pt x="66379" y="162142"/>
                  <a:pt x="77752" y="162142"/>
                </a:cubicBezTo>
                <a:close/>
                <a:moveTo>
                  <a:pt x="271968" y="112462"/>
                </a:moveTo>
                <a:lnTo>
                  <a:pt x="271968" y="318199"/>
                </a:lnTo>
                <a:lnTo>
                  <a:pt x="460349" y="318199"/>
                </a:lnTo>
                <a:lnTo>
                  <a:pt x="460349" y="112462"/>
                </a:lnTo>
                <a:close/>
                <a:moveTo>
                  <a:pt x="41794" y="112462"/>
                </a:moveTo>
                <a:lnTo>
                  <a:pt x="41794" y="318199"/>
                </a:lnTo>
                <a:lnTo>
                  <a:pt x="230174" y="318199"/>
                </a:lnTo>
                <a:lnTo>
                  <a:pt x="230174" y="112462"/>
                </a:lnTo>
                <a:close/>
                <a:moveTo>
                  <a:pt x="187804" y="1385"/>
                </a:moveTo>
                <a:cubicBezTo>
                  <a:pt x="192798" y="3303"/>
                  <a:pt x="197062" y="7138"/>
                  <a:pt x="199443" y="12431"/>
                </a:cubicBezTo>
                <a:cubicBezTo>
                  <a:pt x="204053" y="23017"/>
                  <a:pt x="199290" y="35291"/>
                  <a:pt x="188688" y="40047"/>
                </a:cubicBezTo>
                <a:lnTo>
                  <a:pt x="119543" y="70731"/>
                </a:lnTo>
                <a:lnTo>
                  <a:pt x="230174" y="70731"/>
                </a:lnTo>
                <a:lnTo>
                  <a:pt x="230174" y="56309"/>
                </a:lnTo>
                <a:cubicBezTo>
                  <a:pt x="230174" y="44650"/>
                  <a:pt x="239547" y="35291"/>
                  <a:pt x="251071" y="35291"/>
                </a:cubicBezTo>
                <a:cubicBezTo>
                  <a:pt x="262595" y="35291"/>
                  <a:pt x="271968" y="44650"/>
                  <a:pt x="271968" y="56309"/>
                </a:cubicBezTo>
                <a:lnTo>
                  <a:pt x="271968" y="70731"/>
                </a:lnTo>
                <a:lnTo>
                  <a:pt x="382600" y="70731"/>
                </a:lnTo>
                <a:lnTo>
                  <a:pt x="313455" y="40047"/>
                </a:lnTo>
                <a:cubicBezTo>
                  <a:pt x="302853" y="35291"/>
                  <a:pt x="298090" y="23017"/>
                  <a:pt x="302700" y="12431"/>
                </a:cubicBezTo>
                <a:cubicBezTo>
                  <a:pt x="307463" y="1845"/>
                  <a:pt x="319755" y="-2911"/>
                  <a:pt x="330357" y="1845"/>
                </a:cubicBezTo>
                <a:cubicBezTo>
                  <a:pt x="330357" y="1845"/>
                  <a:pt x="449901" y="54622"/>
                  <a:pt x="489697" y="72572"/>
                </a:cubicBezTo>
                <a:cubicBezTo>
                  <a:pt x="496919" y="75794"/>
                  <a:pt x="502143" y="83158"/>
                  <a:pt x="502143" y="91596"/>
                </a:cubicBezTo>
                <a:lnTo>
                  <a:pt x="502143" y="339218"/>
                </a:lnTo>
                <a:cubicBezTo>
                  <a:pt x="502143" y="350724"/>
                  <a:pt x="492770" y="360083"/>
                  <a:pt x="481246" y="360083"/>
                </a:cubicBezTo>
                <a:lnTo>
                  <a:pt x="271968" y="360083"/>
                </a:lnTo>
                <a:lnTo>
                  <a:pt x="271968" y="471927"/>
                </a:lnTo>
                <a:lnTo>
                  <a:pt x="372152" y="571957"/>
                </a:lnTo>
                <a:cubicBezTo>
                  <a:pt x="380295" y="580089"/>
                  <a:pt x="380295" y="593283"/>
                  <a:pt x="372152" y="601414"/>
                </a:cubicBezTo>
                <a:cubicBezTo>
                  <a:pt x="368003" y="605557"/>
                  <a:pt x="362625" y="607551"/>
                  <a:pt x="357247" y="607551"/>
                </a:cubicBezTo>
                <a:cubicBezTo>
                  <a:pt x="352023" y="607551"/>
                  <a:pt x="346645" y="605557"/>
                  <a:pt x="342496" y="601414"/>
                </a:cubicBezTo>
                <a:lnTo>
                  <a:pt x="271968" y="530994"/>
                </a:lnTo>
                <a:lnTo>
                  <a:pt x="271968" y="586686"/>
                </a:lnTo>
                <a:cubicBezTo>
                  <a:pt x="271968" y="598192"/>
                  <a:pt x="262595" y="607551"/>
                  <a:pt x="251071" y="607551"/>
                </a:cubicBezTo>
                <a:cubicBezTo>
                  <a:pt x="239547" y="607551"/>
                  <a:pt x="230174" y="598192"/>
                  <a:pt x="230174" y="586686"/>
                </a:cubicBezTo>
                <a:lnTo>
                  <a:pt x="230174" y="530994"/>
                </a:lnTo>
                <a:lnTo>
                  <a:pt x="159647" y="601414"/>
                </a:lnTo>
                <a:cubicBezTo>
                  <a:pt x="155498" y="605557"/>
                  <a:pt x="150274" y="607551"/>
                  <a:pt x="144896" y="607551"/>
                </a:cubicBezTo>
                <a:cubicBezTo>
                  <a:pt x="139518" y="607551"/>
                  <a:pt x="134140" y="605557"/>
                  <a:pt x="129991" y="601414"/>
                </a:cubicBezTo>
                <a:cubicBezTo>
                  <a:pt x="121848" y="593283"/>
                  <a:pt x="121848" y="580089"/>
                  <a:pt x="129991" y="571957"/>
                </a:cubicBezTo>
                <a:lnTo>
                  <a:pt x="230174" y="471927"/>
                </a:lnTo>
                <a:lnTo>
                  <a:pt x="230174" y="360083"/>
                </a:lnTo>
                <a:lnTo>
                  <a:pt x="20897" y="360083"/>
                </a:lnTo>
                <a:cubicBezTo>
                  <a:pt x="9373" y="360083"/>
                  <a:pt x="0" y="350724"/>
                  <a:pt x="0" y="339218"/>
                </a:cubicBezTo>
                <a:lnTo>
                  <a:pt x="0" y="91596"/>
                </a:lnTo>
                <a:cubicBezTo>
                  <a:pt x="0" y="83312"/>
                  <a:pt x="4917" y="76254"/>
                  <a:pt x="11985" y="72726"/>
                </a:cubicBezTo>
                <a:cubicBezTo>
                  <a:pt x="52242" y="55849"/>
                  <a:pt x="171786" y="1845"/>
                  <a:pt x="171786" y="1845"/>
                </a:cubicBezTo>
                <a:cubicBezTo>
                  <a:pt x="177087" y="-533"/>
                  <a:pt x="182810" y="-533"/>
                  <a:pt x="187804" y="138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8" name="Oval 10">
            <a:extLst>
              <a:ext uri="{FF2B5EF4-FFF2-40B4-BE49-F238E27FC236}">
                <a16:creationId xmlns:a16="http://schemas.microsoft.com/office/drawing/2014/main" xmlns="" id="{1A96F7FB-A517-423A-A9A6-936BD6C9869C}"/>
              </a:ext>
            </a:extLst>
          </p:cNvPr>
          <p:cNvSpPr/>
          <p:nvPr/>
        </p:nvSpPr>
        <p:spPr>
          <a:xfrm>
            <a:off x="2697702" y="2091600"/>
            <a:ext cx="484501" cy="501174"/>
          </a:xfrm>
          <a:custGeom>
            <a:avLst/>
            <a:gdLst>
              <a:gd name="T0" fmla="*/ 407031 w 604011"/>
              <a:gd name="T1" fmla="*/ 407031 w 604011"/>
              <a:gd name="T2" fmla="*/ 407031 w 604011"/>
              <a:gd name="T3" fmla="*/ 407031 w 604011"/>
              <a:gd name="T4" fmla="*/ 407031 w 604011"/>
              <a:gd name="T5" fmla="*/ 407031 w 604011"/>
              <a:gd name="T6" fmla="*/ 407031 w 604011"/>
              <a:gd name="T7" fmla="*/ 407031 w 604011"/>
              <a:gd name="T8" fmla="*/ 407031 w 604011"/>
              <a:gd name="T9" fmla="*/ 407031 w 604011"/>
              <a:gd name="T10" fmla="*/ 407031 w 604011"/>
              <a:gd name="T11" fmla="*/ 407031 w 604011"/>
              <a:gd name="T12" fmla="*/ 407031 w 604011"/>
              <a:gd name="T13" fmla="*/ 407031 w 604011"/>
              <a:gd name="T14" fmla="*/ 407031 w 604011"/>
              <a:gd name="T15" fmla="*/ 407031 w 604011"/>
              <a:gd name="T16" fmla="*/ 407031 w 604011"/>
              <a:gd name="T17" fmla="*/ 407031 w 604011"/>
              <a:gd name="T18" fmla="*/ 407031 w 604011"/>
              <a:gd name="T19" fmla="*/ 407031 w 604011"/>
              <a:gd name="T20" fmla="*/ 407031 w 604011"/>
              <a:gd name="T21" fmla="*/ 407031 w 604011"/>
              <a:gd name="T22" fmla="*/ 407031 w 604011"/>
              <a:gd name="T23" fmla="*/ 407031 w 604011"/>
              <a:gd name="T24" fmla="*/ 407031 w 604011"/>
              <a:gd name="T25" fmla="*/ 407031 w 604011"/>
              <a:gd name="T26" fmla="*/ 407031 w 604011"/>
              <a:gd name="T27" fmla="*/ 407031 w 604011"/>
              <a:gd name="T28" fmla="*/ 407031 w 604011"/>
              <a:gd name="T29" fmla="*/ 407031 w 604011"/>
              <a:gd name="T30" fmla="*/ 407031 w 604011"/>
              <a:gd name="T31" fmla="*/ 407031 w 604011"/>
              <a:gd name="T32" fmla="*/ 407031 w 604011"/>
              <a:gd name="T33" fmla="*/ 407031 w 604011"/>
              <a:gd name="T34" fmla="*/ 407031 w 604011"/>
              <a:gd name="T35" fmla="*/ 407031 w 604011"/>
              <a:gd name="T36" fmla="*/ 407031 w 604011"/>
              <a:gd name="T37" fmla="*/ 407031 w 604011"/>
              <a:gd name="T38" fmla="*/ 407031 w 604011"/>
              <a:gd name="T39" fmla="*/ 407031 w 604011"/>
              <a:gd name="T40" fmla="*/ 407031 w 604011"/>
              <a:gd name="T41" fmla="*/ 407031 w 604011"/>
              <a:gd name="T42" fmla="*/ 407031 w 604011"/>
              <a:gd name="T43" fmla="*/ 407031 w 604011"/>
              <a:gd name="T44" fmla="*/ 407031 w 604011"/>
              <a:gd name="T45" fmla="*/ 407031 w 604011"/>
              <a:gd name="T46" fmla="*/ 407031 w 604011"/>
              <a:gd name="T47" fmla="*/ 407031 w 604011"/>
              <a:gd name="T48" fmla="*/ 407031 w 604011"/>
              <a:gd name="T49" fmla="*/ 407031 w 604011"/>
              <a:gd name="T50" fmla="*/ 407031 w 604011"/>
              <a:gd name="T51" fmla="*/ 407031 w 604011"/>
              <a:gd name="T52" fmla="*/ 407031 w 604011"/>
              <a:gd name="T53" fmla="*/ 407031 w 604011"/>
              <a:gd name="T54" fmla="*/ 407031 w 604011"/>
              <a:gd name="T55" fmla="*/ 407031 w 604011"/>
              <a:gd name="T56" fmla="*/ 407031 w 604011"/>
              <a:gd name="T57" fmla="*/ 407031 w 604011"/>
              <a:gd name="T58" fmla="*/ 407031 w 604011"/>
              <a:gd name="T59" fmla="*/ 407031 w 604011"/>
              <a:gd name="T60" fmla="*/ 407031 w 604011"/>
              <a:gd name="T61" fmla="*/ 407031 w 604011"/>
              <a:gd name="T62" fmla="*/ 407031 w 604011"/>
              <a:gd name="T63" fmla="*/ 407031 w 604011"/>
              <a:gd name="T64" fmla="*/ 407031 w 604011"/>
              <a:gd name="T65" fmla="*/ 407031 w 604011"/>
              <a:gd name="T66" fmla="*/ 407031 w 604011"/>
              <a:gd name="T67" fmla="*/ 407031 w 604011"/>
              <a:gd name="T68" fmla="*/ 407031 w 604011"/>
              <a:gd name="T69" fmla="*/ 407031 w 604011"/>
              <a:gd name="T70" fmla="*/ 407031 w 604011"/>
              <a:gd name="T71" fmla="*/ 407031 w 604011"/>
              <a:gd name="T72" fmla="*/ 407031 w 604011"/>
              <a:gd name="T73" fmla="*/ 407031 w 604011"/>
              <a:gd name="T74" fmla="*/ 407031 w 604011"/>
              <a:gd name="T75" fmla="*/ 40703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483" h="4644">
                <a:moveTo>
                  <a:pt x="4310" y="3571"/>
                </a:moveTo>
                <a:cubicBezTo>
                  <a:pt x="4310" y="3571"/>
                  <a:pt x="4253" y="3430"/>
                  <a:pt x="4248" y="3422"/>
                </a:cubicBezTo>
                <a:cubicBezTo>
                  <a:pt x="4244" y="3414"/>
                  <a:pt x="3859" y="2656"/>
                  <a:pt x="3962" y="2097"/>
                </a:cubicBezTo>
                <a:cubicBezTo>
                  <a:pt x="4080" y="2110"/>
                  <a:pt x="4135" y="2070"/>
                  <a:pt x="4156" y="2035"/>
                </a:cubicBezTo>
                <a:cubicBezTo>
                  <a:pt x="4264" y="1864"/>
                  <a:pt x="3902" y="1571"/>
                  <a:pt x="3670" y="1425"/>
                </a:cubicBezTo>
                <a:cubicBezTo>
                  <a:pt x="3434" y="1276"/>
                  <a:pt x="3199" y="1184"/>
                  <a:pt x="3058" y="1184"/>
                </a:cubicBezTo>
                <a:cubicBezTo>
                  <a:pt x="2970" y="1184"/>
                  <a:pt x="2929" y="1220"/>
                  <a:pt x="2910" y="1250"/>
                </a:cubicBezTo>
                <a:cubicBezTo>
                  <a:pt x="2868" y="1318"/>
                  <a:pt x="2895" y="1410"/>
                  <a:pt x="2991" y="1525"/>
                </a:cubicBezTo>
                <a:cubicBezTo>
                  <a:pt x="2989" y="1939"/>
                  <a:pt x="3098" y="2455"/>
                  <a:pt x="3103" y="2479"/>
                </a:cubicBezTo>
                <a:cubicBezTo>
                  <a:pt x="3105" y="2486"/>
                  <a:pt x="3146" y="2664"/>
                  <a:pt x="3177" y="2750"/>
                </a:cubicBezTo>
                <a:lnTo>
                  <a:pt x="3399" y="3324"/>
                </a:lnTo>
                <a:lnTo>
                  <a:pt x="3544" y="3645"/>
                </a:lnTo>
                <a:cubicBezTo>
                  <a:pt x="3529" y="3678"/>
                  <a:pt x="3494" y="3740"/>
                  <a:pt x="3431" y="3740"/>
                </a:cubicBezTo>
                <a:cubicBezTo>
                  <a:pt x="3412" y="3740"/>
                  <a:pt x="3391" y="3736"/>
                  <a:pt x="3369" y="3726"/>
                </a:cubicBezTo>
                <a:lnTo>
                  <a:pt x="2696" y="2230"/>
                </a:lnTo>
                <a:lnTo>
                  <a:pt x="2718" y="2220"/>
                </a:lnTo>
                <a:cubicBezTo>
                  <a:pt x="2725" y="2217"/>
                  <a:pt x="2730" y="2210"/>
                  <a:pt x="2733" y="2204"/>
                </a:cubicBezTo>
                <a:lnTo>
                  <a:pt x="2788" y="2326"/>
                </a:lnTo>
                <a:lnTo>
                  <a:pt x="2902" y="2275"/>
                </a:lnTo>
                <a:lnTo>
                  <a:pt x="2773" y="1984"/>
                </a:lnTo>
                <a:lnTo>
                  <a:pt x="2658" y="2035"/>
                </a:lnTo>
                <a:lnTo>
                  <a:pt x="2713" y="2158"/>
                </a:lnTo>
                <a:cubicBezTo>
                  <a:pt x="2705" y="2156"/>
                  <a:pt x="2697" y="2155"/>
                  <a:pt x="2690" y="2159"/>
                </a:cubicBezTo>
                <a:lnTo>
                  <a:pt x="2668" y="2169"/>
                </a:lnTo>
                <a:lnTo>
                  <a:pt x="2535" y="1875"/>
                </a:lnTo>
                <a:lnTo>
                  <a:pt x="2559" y="1865"/>
                </a:lnTo>
                <a:cubicBezTo>
                  <a:pt x="2566" y="1861"/>
                  <a:pt x="2571" y="1855"/>
                  <a:pt x="2574" y="1848"/>
                </a:cubicBezTo>
                <a:lnTo>
                  <a:pt x="2629" y="1971"/>
                </a:lnTo>
                <a:lnTo>
                  <a:pt x="2744" y="1919"/>
                </a:lnTo>
                <a:lnTo>
                  <a:pt x="2614" y="1628"/>
                </a:lnTo>
                <a:lnTo>
                  <a:pt x="2499" y="1680"/>
                </a:lnTo>
                <a:lnTo>
                  <a:pt x="2554" y="1803"/>
                </a:lnTo>
                <a:cubicBezTo>
                  <a:pt x="2546" y="1800"/>
                  <a:pt x="2539" y="1800"/>
                  <a:pt x="2531" y="1803"/>
                </a:cubicBezTo>
                <a:lnTo>
                  <a:pt x="2508" y="1813"/>
                </a:lnTo>
                <a:lnTo>
                  <a:pt x="2380" y="1529"/>
                </a:lnTo>
                <a:lnTo>
                  <a:pt x="2404" y="1518"/>
                </a:lnTo>
                <a:cubicBezTo>
                  <a:pt x="2411" y="1514"/>
                  <a:pt x="2416" y="1508"/>
                  <a:pt x="2419" y="1501"/>
                </a:cubicBezTo>
                <a:lnTo>
                  <a:pt x="2474" y="1624"/>
                </a:lnTo>
                <a:lnTo>
                  <a:pt x="2589" y="1573"/>
                </a:lnTo>
                <a:lnTo>
                  <a:pt x="2459" y="1282"/>
                </a:lnTo>
                <a:lnTo>
                  <a:pt x="2344" y="1333"/>
                </a:lnTo>
                <a:lnTo>
                  <a:pt x="2399" y="1456"/>
                </a:lnTo>
                <a:cubicBezTo>
                  <a:pt x="2391" y="1454"/>
                  <a:pt x="2384" y="1453"/>
                  <a:pt x="2376" y="1457"/>
                </a:cubicBezTo>
                <a:lnTo>
                  <a:pt x="2352" y="1467"/>
                </a:lnTo>
                <a:lnTo>
                  <a:pt x="2221" y="1177"/>
                </a:lnTo>
                <a:lnTo>
                  <a:pt x="2246" y="1166"/>
                </a:lnTo>
                <a:cubicBezTo>
                  <a:pt x="2253" y="1162"/>
                  <a:pt x="2258" y="1156"/>
                  <a:pt x="2262" y="1149"/>
                </a:cubicBezTo>
                <a:lnTo>
                  <a:pt x="2314" y="1266"/>
                </a:lnTo>
                <a:lnTo>
                  <a:pt x="2429" y="1215"/>
                </a:lnTo>
                <a:lnTo>
                  <a:pt x="2299" y="924"/>
                </a:lnTo>
                <a:lnTo>
                  <a:pt x="2184" y="975"/>
                </a:lnTo>
                <a:lnTo>
                  <a:pt x="2241" y="1104"/>
                </a:lnTo>
                <a:cubicBezTo>
                  <a:pt x="2234" y="1102"/>
                  <a:pt x="2226" y="1101"/>
                  <a:pt x="2218" y="1104"/>
                </a:cubicBezTo>
                <a:lnTo>
                  <a:pt x="2194" y="1115"/>
                </a:lnTo>
                <a:lnTo>
                  <a:pt x="1747" y="121"/>
                </a:lnTo>
                <a:cubicBezTo>
                  <a:pt x="1740" y="106"/>
                  <a:pt x="1726" y="95"/>
                  <a:pt x="1711" y="88"/>
                </a:cubicBezTo>
                <a:cubicBezTo>
                  <a:pt x="1675" y="61"/>
                  <a:pt x="1582" y="0"/>
                  <a:pt x="1463" y="0"/>
                </a:cubicBezTo>
                <a:cubicBezTo>
                  <a:pt x="1324" y="0"/>
                  <a:pt x="1127" y="84"/>
                  <a:pt x="975" y="484"/>
                </a:cubicBezTo>
                <a:lnTo>
                  <a:pt x="957" y="533"/>
                </a:lnTo>
                <a:cubicBezTo>
                  <a:pt x="907" y="669"/>
                  <a:pt x="814" y="921"/>
                  <a:pt x="685" y="1003"/>
                </a:cubicBezTo>
                <a:cubicBezTo>
                  <a:pt x="546" y="1090"/>
                  <a:pt x="258" y="1179"/>
                  <a:pt x="54" y="1228"/>
                </a:cubicBezTo>
                <a:cubicBezTo>
                  <a:pt x="35" y="1232"/>
                  <a:pt x="19" y="1245"/>
                  <a:pt x="10" y="1261"/>
                </a:cubicBezTo>
                <a:cubicBezTo>
                  <a:pt x="1" y="1278"/>
                  <a:pt x="0" y="1298"/>
                  <a:pt x="6" y="1317"/>
                </a:cubicBezTo>
                <a:lnTo>
                  <a:pt x="15" y="1339"/>
                </a:lnTo>
                <a:cubicBezTo>
                  <a:pt x="25" y="1366"/>
                  <a:pt x="50" y="1383"/>
                  <a:pt x="78" y="1383"/>
                </a:cubicBezTo>
                <a:lnTo>
                  <a:pt x="78" y="1383"/>
                </a:lnTo>
                <a:cubicBezTo>
                  <a:pt x="212" y="1382"/>
                  <a:pt x="635" y="1356"/>
                  <a:pt x="824" y="1254"/>
                </a:cubicBezTo>
                <a:cubicBezTo>
                  <a:pt x="948" y="1187"/>
                  <a:pt x="1149" y="969"/>
                  <a:pt x="1256" y="847"/>
                </a:cubicBezTo>
                <a:lnTo>
                  <a:pt x="2789" y="4253"/>
                </a:lnTo>
                <a:cubicBezTo>
                  <a:pt x="2902" y="4505"/>
                  <a:pt x="3115" y="4644"/>
                  <a:pt x="3390" y="4644"/>
                </a:cubicBezTo>
                <a:cubicBezTo>
                  <a:pt x="3530" y="4644"/>
                  <a:pt x="3678" y="4609"/>
                  <a:pt x="3832" y="4540"/>
                </a:cubicBezTo>
                <a:cubicBezTo>
                  <a:pt x="4300" y="4329"/>
                  <a:pt x="4483" y="3956"/>
                  <a:pt x="4310" y="3571"/>
                </a:cubicBezTo>
                <a:close/>
                <a:moveTo>
                  <a:pt x="3446" y="1765"/>
                </a:moveTo>
                <a:cubicBezTo>
                  <a:pt x="3192" y="1602"/>
                  <a:pt x="3026" y="1406"/>
                  <a:pt x="3076" y="1328"/>
                </a:cubicBezTo>
                <a:cubicBezTo>
                  <a:pt x="3126" y="1250"/>
                  <a:pt x="3373" y="1319"/>
                  <a:pt x="3627" y="1482"/>
                </a:cubicBezTo>
                <a:cubicBezTo>
                  <a:pt x="3882" y="1646"/>
                  <a:pt x="4047" y="1841"/>
                  <a:pt x="3997" y="1920"/>
                </a:cubicBezTo>
                <a:cubicBezTo>
                  <a:pt x="3947" y="1998"/>
                  <a:pt x="3700" y="1928"/>
                  <a:pt x="3446" y="176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0" name="Oval 10">
            <a:extLst>
              <a:ext uri="{FF2B5EF4-FFF2-40B4-BE49-F238E27FC236}">
                <a16:creationId xmlns:a16="http://schemas.microsoft.com/office/drawing/2014/main" xmlns="" id="{60A212F6-5501-4779-BEA1-980B59F1C027}"/>
              </a:ext>
            </a:extLst>
          </p:cNvPr>
          <p:cNvSpPr/>
          <p:nvPr/>
        </p:nvSpPr>
        <p:spPr>
          <a:xfrm>
            <a:off x="3730136" y="2201340"/>
            <a:ext cx="501174" cy="281692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  <a:gd name="connsiteX128" fmla="*/ 373273 h 605239"/>
              <a:gd name="connsiteY128" fmla="*/ 373273 h 605239"/>
              <a:gd name="connsiteX129" fmla="*/ 373273 h 605239"/>
              <a:gd name="connsiteY129" fmla="*/ 373273 h 605239"/>
              <a:gd name="connsiteX130" fmla="*/ 373273 h 605239"/>
              <a:gd name="connsiteY130" fmla="*/ 373273 h 605239"/>
              <a:gd name="connsiteX131" fmla="*/ 373273 h 605239"/>
              <a:gd name="connsiteY131" fmla="*/ 373273 h 605239"/>
              <a:gd name="connsiteX132" fmla="*/ 373273 h 605239"/>
              <a:gd name="connsiteY132" fmla="*/ 373273 h 605239"/>
              <a:gd name="connsiteX133" fmla="*/ 373273 h 605239"/>
              <a:gd name="connsiteY133" fmla="*/ 373273 h 605239"/>
              <a:gd name="connsiteX134" fmla="*/ 373273 h 605239"/>
              <a:gd name="connsiteY134" fmla="*/ 373273 h 605239"/>
              <a:gd name="connsiteX135" fmla="*/ 373273 h 605239"/>
              <a:gd name="connsiteY135" fmla="*/ 373273 h 605239"/>
              <a:gd name="connsiteX136" fmla="*/ 373273 h 605239"/>
              <a:gd name="connsiteY136" fmla="*/ 373273 h 605239"/>
              <a:gd name="connsiteX137" fmla="*/ 373273 h 605239"/>
              <a:gd name="connsiteY137" fmla="*/ 373273 h 605239"/>
              <a:gd name="connsiteX138" fmla="*/ 373273 h 605239"/>
              <a:gd name="connsiteY138" fmla="*/ 373273 h 605239"/>
              <a:gd name="connsiteX139" fmla="*/ 373273 h 605239"/>
              <a:gd name="connsiteY139" fmla="*/ 373273 h 605239"/>
              <a:gd name="connsiteX140" fmla="*/ 373273 h 605239"/>
              <a:gd name="connsiteY140" fmla="*/ 373273 h 605239"/>
              <a:gd name="connsiteX141" fmla="*/ 373273 h 605239"/>
              <a:gd name="connsiteY141" fmla="*/ 373273 h 605239"/>
              <a:gd name="connsiteX142" fmla="*/ 373273 h 605239"/>
              <a:gd name="connsiteY142" fmla="*/ 373273 h 605239"/>
              <a:gd name="connsiteX143" fmla="*/ 373273 h 605239"/>
              <a:gd name="connsiteY143" fmla="*/ 373273 h 605239"/>
              <a:gd name="connsiteX144" fmla="*/ 373273 h 605239"/>
              <a:gd name="connsiteY144" fmla="*/ 373273 h 605239"/>
              <a:gd name="connsiteX145" fmla="*/ 373273 h 605239"/>
              <a:gd name="connsiteY145" fmla="*/ 373273 h 605239"/>
              <a:gd name="connsiteX146" fmla="*/ 373273 h 605239"/>
              <a:gd name="connsiteY146" fmla="*/ 373273 h 605239"/>
              <a:gd name="connsiteX147" fmla="*/ 373273 h 605239"/>
              <a:gd name="connsiteY147" fmla="*/ 373273 h 605239"/>
              <a:gd name="connsiteX148" fmla="*/ 373273 h 605239"/>
              <a:gd name="connsiteY148" fmla="*/ 373273 h 605239"/>
              <a:gd name="connsiteX149" fmla="*/ 373273 h 605239"/>
              <a:gd name="connsiteY149" fmla="*/ 373273 h 605239"/>
              <a:gd name="connsiteX150" fmla="*/ 373273 h 605239"/>
              <a:gd name="connsiteY150" fmla="*/ 373273 h 605239"/>
              <a:gd name="connsiteX151" fmla="*/ 373273 h 605239"/>
              <a:gd name="connsiteY151" fmla="*/ 373273 h 605239"/>
              <a:gd name="connsiteX152" fmla="*/ 373273 h 605239"/>
              <a:gd name="connsiteY152" fmla="*/ 373273 h 605239"/>
              <a:gd name="connsiteX153" fmla="*/ 373273 h 605239"/>
              <a:gd name="connsiteY153" fmla="*/ 373273 h 605239"/>
              <a:gd name="connsiteX154" fmla="*/ 373273 h 605239"/>
              <a:gd name="connsiteY154" fmla="*/ 373273 h 605239"/>
              <a:gd name="connsiteX155" fmla="*/ 373273 h 605239"/>
              <a:gd name="connsiteY155" fmla="*/ 373273 h 605239"/>
              <a:gd name="connsiteX156" fmla="*/ 373273 h 605239"/>
              <a:gd name="connsiteY156" fmla="*/ 373273 h 605239"/>
              <a:gd name="connsiteX157" fmla="*/ 373273 h 605239"/>
              <a:gd name="connsiteY157" fmla="*/ 373273 h 605239"/>
              <a:gd name="connsiteX158" fmla="*/ 373273 h 605239"/>
              <a:gd name="connsiteY158" fmla="*/ 373273 h 605239"/>
              <a:gd name="connsiteX159" fmla="*/ 373273 h 605239"/>
              <a:gd name="connsiteY159" fmla="*/ 373273 h 605239"/>
              <a:gd name="connsiteX160" fmla="*/ 373273 h 605239"/>
              <a:gd name="connsiteY160" fmla="*/ 373273 h 605239"/>
              <a:gd name="connsiteX161" fmla="*/ 373273 h 605239"/>
              <a:gd name="connsiteY161" fmla="*/ 373273 h 605239"/>
              <a:gd name="connsiteX162" fmla="*/ 373273 h 605239"/>
              <a:gd name="connsiteY162" fmla="*/ 373273 h 605239"/>
              <a:gd name="connsiteX163" fmla="*/ 373273 h 605239"/>
              <a:gd name="connsiteY163" fmla="*/ 373273 h 605239"/>
              <a:gd name="connsiteX164" fmla="*/ 373273 h 605239"/>
              <a:gd name="connsiteY164" fmla="*/ 373273 h 605239"/>
              <a:gd name="connsiteX165" fmla="*/ 373273 h 605239"/>
              <a:gd name="connsiteY165" fmla="*/ 373273 h 605239"/>
              <a:gd name="connsiteX166" fmla="*/ 373273 h 605239"/>
              <a:gd name="connsiteY166" fmla="*/ 373273 h 605239"/>
              <a:gd name="connsiteX167" fmla="*/ 373273 h 605239"/>
              <a:gd name="connsiteY167" fmla="*/ 373273 h 605239"/>
              <a:gd name="connsiteX168" fmla="*/ 373273 h 605239"/>
              <a:gd name="connsiteY168" fmla="*/ 373273 h 605239"/>
              <a:gd name="connsiteX169" fmla="*/ 373273 h 605239"/>
              <a:gd name="connsiteY169" fmla="*/ 373273 h 605239"/>
              <a:gd name="connsiteX170" fmla="*/ 373273 h 605239"/>
              <a:gd name="connsiteY170" fmla="*/ 373273 h 605239"/>
              <a:gd name="connsiteX171" fmla="*/ 373273 h 605239"/>
              <a:gd name="connsiteY171" fmla="*/ 373273 h 605239"/>
              <a:gd name="connsiteX172" fmla="*/ 373273 h 605239"/>
              <a:gd name="connsiteY172" fmla="*/ 373273 h 605239"/>
              <a:gd name="connsiteX173" fmla="*/ 373273 h 605239"/>
              <a:gd name="connsiteY173" fmla="*/ 373273 h 605239"/>
              <a:gd name="connsiteX174" fmla="*/ 373273 h 605239"/>
              <a:gd name="connsiteY174" fmla="*/ 373273 h 605239"/>
              <a:gd name="connsiteX175" fmla="*/ 373273 h 605239"/>
              <a:gd name="connsiteY175" fmla="*/ 373273 h 605239"/>
              <a:gd name="connsiteX176" fmla="*/ 373273 h 605239"/>
              <a:gd name="connsiteY176" fmla="*/ 373273 h 605239"/>
              <a:gd name="connsiteX177" fmla="*/ 373273 h 605239"/>
              <a:gd name="connsiteY177" fmla="*/ 373273 h 605239"/>
              <a:gd name="connsiteX178" fmla="*/ 373273 h 605239"/>
              <a:gd name="connsiteY178" fmla="*/ 373273 h 605239"/>
              <a:gd name="connsiteX179" fmla="*/ 373273 h 605239"/>
              <a:gd name="connsiteY179" fmla="*/ 373273 h 605239"/>
              <a:gd name="connsiteX180" fmla="*/ 373273 h 605239"/>
              <a:gd name="connsiteY180" fmla="*/ 373273 h 605239"/>
              <a:gd name="connsiteX181" fmla="*/ 373273 h 605239"/>
              <a:gd name="connsiteY181" fmla="*/ 373273 h 605239"/>
              <a:gd name="connsiteX182" fmla="*/ 373273 h 605239"/>
              <a:gd name="connsiteY182" fmla="*/ 373273 h 605239"/>
              <a:gd name="connsiteX183" fmla="*/ 373273 h 605239"/>
              <a:gd name="connsiteY183" fmla="*/ 373273 h 605239"/>
              <a:gd name="connsiteX184" fmla="*/ 373273 h 605239"/>
              <a:gd name="connsiteY184" fmla="*/ 373273 h 605239"/>
              <a:gd name="connsiteX185" fmla="*/ 373273 h 605239"/>
              <a:gd name="connsiteY185" fmla="*/ 373273 h 605239"/>
              <a:gd name="connsiteX186" fmla="*/ 373273 h 605239"/>
              <a:gd name="connsiteY186" fmla="*/ 373273 h 605239"/>
              <a:gd name="connsiteX187" fmla="*/ 373273 h 605239"/>
              <a:gd name="connsiteY187" fmla="*/ 373273 h 605239"/>
              <a:gd name="connsiteX188" fmla="*/ 373273 h 605239"/>
              <a:gd name="connsiteY188" fmla="*/ 373273 h 605239"/>
              <a:gd name="connsiteX189" fmla="*/ 373273 h 605239"/>
              <a:gd name="connsiteY189" fmla="*/ 373273 h 605239"/>
              <a:gd name="connsiteX190" fmla="*/ 373273 h 605239"/>
              <a:gd name="connsiteY190" fmla="*/ 373273 h 605239"/>
              <a:gd name="connsiteX191" fmla="*/ 373273 h 605239"/>
              <a:gd name="connsiteY191" fmla="*/ 373273 h 605239"/>
              <a:gd name="connsiteX192" fmla="*/ 373273 h 605239"/>
              <a:gd name="connsiteY192" fmla="*/ 373273 h 605239"/>
              <a:gd name="connsiteX193" fmla="*/ 373273 h 605239"/>
              <a:gd name="connsiteY193" fmla="*/ 373273 h 605239"/>
              <a:gd name="connsiteX194" fmla="*/ 373273 h 605239"/>
              <a:gd name="connsiteY194" fmla="*/ 373273 h 605239"/>
              <a:gd name="connsiteX195" fmla="*/ 373273 h 605239"/>
              <a:gd name="connsiteY195" fmla="*/ 373273 h 605239"/>
              <a:gd name="connsiteX196" fmla="*/ 373273 h 605239"/>
              <a:gd name="connsiteY196" fmla="*/ 373273 h 605239"/>
              <a:gd name="connsiteX197" fmla="*/ 373273 h 605239"/>
              <a:gd name="connsiteY197" fmla="*/ 373273 h 605239"/>
              <a:gd name="connsiteX198" fmla="*/ 373273 h 605239"/>
              <a:gd name="connsiteY198" fmla="*/ 373273 h 605239"/>
              <a:gd name="connsiteX199" fmla="*/ 373273 h 605239"/>
              <a:gd name="connsiteY199" fmla="*/ 373273 h 605239"/>
              <a:gd name="connsiteX200" fmla="*/ 373273 h 605239"/>
              <a:gd name="connsiteY200" fmla="*/ 373273 h 605239"/>
              <a:gd name="connsiteX201" fmla="*/ 373273 h 605239"/>
              <a:gd name="connsiteY201" fmla="*/ 373273 h 605239"/>
              <a:gd name="connsiteX202" fmla="*/ 373273 h 605239"/>
              <a:gd name="connsiteY202" fmla="*/ 373273 h 605239"/>
              <a:gd name="connsiteX203" fmla="*/ 373273 h 605239"/>
              <a:gd name="connsiteY203" fmla="*/ 373273 h 605239"/>
              <a:gd name="connsiteX204" fmla="*/ 373273 h 605239"/>
              <a:gd name="connsiteY204" fmla="*/ 373273 h 605239"/>
              <a:gd name="connsiteX205" fmla="*/ 373273 h 605239"/>
              <a:gd name="connsiteY205" fmla="*/ 373273 h 605239"/>
              <a:gd name="connsiteX206" fmla="*/ 373273 h 605239"/>
              <a:gd name="connsiteY206" fmla="*/ 373273 h 605239"/>
              <a:gd name="connsiteX207" fmla="*/ 373273 h 605239"/>
              <a:gd name="connsiteY207" fmla="*/ 373273 h 605239"/>
              <a:gd name="connsiteX208" fmla="*/ 373273 h 605239"/>
              <a:gd name="connsiteY208" fmla="*/ 373273 h 605239"/>
              <a:gd name="connsiteX209" fmla="*/ 373273 h 605239"/>
              <a:gd name="connsiteY209" fmla="*/ 373273 h 605239"/>
              <a:gd name="connsiteX210" fmla="*/ 373273 h 605239"/>
              <a:gd name="connsiteY210" fmla="*/ 373273 h 605239"/>
              <a:gd name="connsiteX211" fmla="*/ 373273 h 605239"/>
              <a:gd name="connsiteY211" fmla="*/ 373273 h 605239"/>
              <a:gd name="connsiteX212" fmla="*/ 373273 h 605239"/>
              <a:gd name="connsiteY212" fmla="*/ 373273 h 605239"/>
              <a:gd name="connsiteX213" fmla="*/ 373273 h 605239"/>
              <a:gd name="connsiteY213" fmla="*/ 373273 h 605239"/>
              <a:gd name="connsiteX214" fmla="*/ 373273 h 605239"/>
              <a:gd name="connsiteY214" fmla="*/ 373273 h 605239"/>
              <a:gd name="connsiteX215" fmla="*/ 373273 h 605239"/>
              <a:gd name="connsiteY215" fmla="*/ 373273 h 605239"/>
              <a:gd name="connsiteX216" fmla="*/ 373273 h 605239"/>
              <a:gd name="connsiteY216" fmla="*/ 373273 h 605239"/>
              <a:gd name="connsiteX217" fmla="*/ 373273 h 605239"/>
              <a:gd name="connsiteY217" fmla="*/ 373273 h 605239"/>
              <a:gd name="connsiteX218" fmla="*/ 373273 h 605239"/>
              <a:gd name="connsiteY218" fmla="*/ 373273 h 605239"/>
              <a:gd name="connsiteX219" fmla="*/ 373273 h 605239"/>
              <a:gd name="connsiteY219" fmla="*/ 373273 h 605239"/>
              <a:gd name="connsiteX220" fmla="*/ 373273 h 605239"/>
              <a:gd name="connsiteY220" fmla="*/ 373273 h 605239"/>
              <a:gd name="connsiteX221" fmla="*/ 373273 h 605239"/>
              <a:gd name="connsiteY221" fmla="*/ 373273 h 605239"/>
              <a:gd name="connsiteX222" fmla="*/ 373273 h 605239"/>
              <a:gd name="connsiteY222" fmla="*/ 373273 h 605239"/>
              <a:gd name="connsiteX223" fmla="*/ 373273 h 605239"/>
              <a:gd name="connsiteY223" fmla="*/ 373273 h 605239"/>
              <a:gd name="connsiteX224" fmla="*/ 373273 h 605239"/>
              <a:gd name="connsiteY224" fmla="*/ 373273 h 605239"/>
              <a:gd name="connsiteX225" fmla="*/ 373273 h 605239"/>
              <a:gd name="connsiteY225" fmla="*/ 373273 h 605239"/>
              <a:gd name="connsiteX226" fmla="*/ 373273 h 605239"/>
              <a:gd name="connsiteY226" fmla="*/ 373273 h 605239"/>
              <a:gd name="connsiteX227" fmla="*/ 373273 h 605239"/>
              <a:gd name="connsiteY227" fmla="*/ 373273 h 605239"/>
              <a:gd name="connsiteX228" fmla="*/ 373273 h 605239"/>
              <a:gd name="connsiteY228" fmla="*/ 373273 h 605239"/>
              <a:gd name="connsiteX229" fmla="*/ 373273 h 605239"/>
              <a:gd name="connsiteY229" fmla="*/ 373273 h 605239"/>
              <a:gd name="connsiteX230" fmla="*/ 373273 h 605239"/>
              <a:gd name="connsiteY230" fmla="*/ 373273 h 605239"/>
              <a:gd name="connsiteX231" fmla="*/ 373273 h 605239"/>
              <a:gd name="connsiteY231" fmla="*/ 373273 h 605239"/>
              <a:gd name="connsiteX232" fmla="*/ 373273 h 605239"/>
              <a:gd name="connsiteY232" fmla="*/ 373273 h 605239"/>
              <a:gd name="connsiteX233" fmla="*/ 373273 h 605239"/>
              <a:gd name="connsiteY233" fmla="*/ 373273 h 605239"/>
              <a:gd name="connsiteX234" fmla="*/ 373273 h 605239"/>
              <a:gd name="connsiteY234" fmla="*/ 373273 h 605239"/>
              <a:gd name="connsiteX235" fmla="*/ 373273 h 605239"/>
              <a:gd name="connsiteY235" fmla="*/ 373273 h 605239"/>
              <a:gd name="connsiteX236" fmla="*/ 373273 h 605239"/>
              <a:gd name="connsiteY236" fmla="*/ 373273 h 605239"/>
              <a:gd name="connsiteX237" fmla="*/ 373273 h 605239"/>
              <a:gd name="connsiteY237" fmla="*/ 373273 h 605239"/>
              <a:gd name="connsiteX238" fmla="*/ 373273 h 605239"/>
              <a:gd name="connsiteY238" fmla="*/ 373273 h 605239"/>
              <a:gd name="connsiteX239" fmla="*/ 373273 h 605239"/>
              <a:gd name="connsiteY239" fmla="*/ 373273 h 605239"/>
              <a:gd name="connsiteX240" fmla="*/ 373273 h 605239"/>
              <a:gd name="connsiteY240" fmla="*/ 373273 h 605239"/>
              <a:gd name="connsiteX241" fmla="*/ 373273 h 605239"/>
              <a:gd name="connsiteY241" fmla="*/ 373273 h 605239"/>
              <a:gd name="connsiteX242" fmla="*/ 373273 h 605239"/>
              <a:gd name="connsiteY242" fmla="*/ 373273 h 605239"/>
              <a:gd name="connsiteX243" fmla="*/ 373273 h 605239"/>
              <a:gd name="connsiteY243" fmla="*/ 373273 h 605239"/>
              <a:gd name="connsiteX244" fmla="*/ 373273 h 605239"/>
              <a:gd name="connsiteY244" fmla="*/ 373273 h 605239"/>
              <a:gd name="connsiteX245" fmla="*/ 373273 h 605239"/>
              <a:gd name="connsiteY245" fmla="*/ 373273 h 605239"/>
              <a:gd name="connsiteX246" fmla="*/ 373273 h 605239"/>
              <a:gd name="connsiteY246" fmla="*/ 373273 h 605239"/>
              <a:gd name="connsiteX247" fmla="*/ 373273 h 605239"/>
              <a:gd name="connsiteY247" fmla="*/ 373273 h 605239"/>
              <a:gd name="connsiteX248" fmla="*/ 373273 h 605239"/>
              <a:gd name="connsiteY248" fmla="*/ 373273 h 605239"/>
              <a:gd name="connsiteX249" fmla="*/ 373273 h 605239"/>
              <a:gd name="connsiteY249" fmla="*/ 373273 h 605239"/>
              <a:gd name="connsiteX250" fmla="*/ 373273 h 605239"/>
              <a:gd name="connsiteY250" fmla="*/ 373273 h 605239"/>
              <a:gd name="connsiteX251" fmla="*/ 373273 h 605239"/>
              <a:gd name="connsiteY251" fmla="*/ 373273 h 605239"/>
              <a:gd name="connsiteX252" fmla="*/ 373273 h 605239"/>
              <a:gd name="connsiteY252" fmla="*/ 373273 h 605239"/>
              <a:gd name="connsiteX253" fmla="*/ 373273 h 605239"/>
              <a:gd name="connsiteY253" fmla="*/ 373273 h 605239"/>
              <a:gd name="connsiteX254" fmla="*/ 373273 h 605239"/>
              <a:gd name="connsiteY254" fmla="*/ 373273 h 605239"/>
              <a:gd name="connsiteX255" fmla="*/ 373273 h 605239"/>
              <a:gd name="connsiteY255" fmla="*/ 373273 h 605239"/>
              <a:gd name="connsiteX256" fmla="*/ 373273 h 605239"/>
              <a:gd name="connsiteY256" fmla="*/ 373273 h 605239"/>
              <a:gd name="connsiteX257" fmla="*/ 373273 h 605239"/>
              <a:gd name="connsiteY257" fmla="*/ 373273 h 605239"/>
              <a:gd name="connsiteX258" fmla="*/ 373273 h 605239"/>
              <a:gd name="connsiteY258" fmla="*/ 373273 h 605239"/>
              <a:gd name="connsiteX259" fmla="*/ 373273 h 605239"/>
              <a:gd name="connsiteY259" fmla="*/ 373273 h 605239"/>
              <a:gd name="connsiteX260" fmla="*/ 373273 h 605239"/>
              <a:gd name="connsiteY260" fmla="*/ 373273 h 605239"/>
              <a:gd name="connsiteX261" fmla="*/ 373273 h 605239"/>
              <a:gd name="connsiteY261" fmla="*/ 373273 h 605239"/>
              <a:gd name="connsiteX262" fmla="*/ 373273 h 605239"/>
              <a:gd name="connsiteY262" fmla="*/ 373273 h 605239"/>
              <a:gd name="connsiteX263" fmla="*/ 373273 h 605239"/>
              <a:gd name="connsiteY263" fmla="*/ 373273 h 605239"/>
              <a:gd name="connsiteX264" fmla="*/ 373273 h 605239"/>
              <a:gd name="connsiteY264" fmla="*/ 373273 h 605239"/>
              <a:gd name="connsiteX265" fmla="*/ 373273 h 605239"/>
              <a:gd name="connsiteY265" fmla="*/ 373273 h 605239"/>
              <a:gd name="connsiteX266" fmla="*/ 373273 h 605239"/>
              <a:gd name="connsiteY266" fmla="*/ 373273 h 605239"/>
              <a:gd name="connsiteX267" fmla="*/ 373273 h 605239"/>
              <a:gd name="connsiteY267" fmla="*/ 373273 h 605239"/>
              <a:gd name="connsiteX268" fmla="*/ 373273 h 605239"/>
              <a:gd name="connsiteY268" fmla="*/ 373273 h 605239"/>
              <a:gd name="connsiteX269" fmla="*/ 373273 h 605239"/>
              <a:gd name="connsiteY269" fmla="*/ 373273 h 605239"/>
              <a:gd name="connsiteX270" fmla="*/ 373273 h 605239"/>
              <a:gd name="connsiteY270" fmla="*/ 373273 h 605239"/>
              <a:gd name="connsiteX271" fmla="*/ 373273 h 605239"/>
              <a:gd name="connsiteY271" fmla="*/ 373273 h 605239"/>
              <a:gd name="connsiteX272" fmla="*/ 373273 h 605239"/>
              <a:gd name="connsiteY272" fmla="*/ 373273 h 605239"/>
              <a:gd name="connsiteX273" fmla="*/ 373273 h 605239"/>
              <a:gd name="connsiteY273" fmla="*/ 373273 h 605239"/>
              <a:gd name="connsiteX274" fmla="*/ 373273 h 605239"/>
              <a:gd name="connsiteY274" fmla="*/ 373273 h 605239"/>
              <a:gd name="connsiteX275" fmla="*/ 373273 h 605239"/>
              <a:gd name="connsiteY275" fmla="*/ 373273 h 605239"/>
              <a:gd name="connsiteX276" fmla="*/ 373273 h 605239"/>
              <a:gd name="connsiteY276" fmla="*/ 373273 h 605239"/>
              <a:gd name="connsiteX277" fmla="*/ 373273 h 605239"/>
              <a:gd name="connsiteY277" fmla="*/ 373273 h 605239"/>
              <a:gd name="connsiteX278" fmla="*/ 373273 h 605239"/>
              <a:gd name="connsiteY278" fmla="*/ 373273 h 605239"/>
              <a:gd name="connsiteX279" fmla="*/ 373273 h 605239"/>
              <a:gd name="connsiteY279" fmla="*/ 373273 h 605239"/>
              <a:gd name="connsiteX280" fmla="*/ 373273 h 605239"/>
              <a:gd name="connsiteY280" fmla="*/ 373273 h 605239"/>
              <a:gd name="connsiteX281" fmla="*/ 373273 h 605239"/>
              <a:gd name="connsiteY281" fmla="*/ 373273 h 605239"/>
              <a:gd name="connsiteX282" fmla="*/ 373273 h 605239"/>
              <a:gd name="connsiteY282" fmla="*/ 373273 h 605239"/>
              <a:gd name="connsiteX283" fmla="*/ 373273 h 605239"/>
              <a:gd name="connsiteY283" fmla="*/ 373273 h 605239"/>
              <a:gd name="connsiteX284" fmla="*/ 373273 h 605239"/>
              <a:gd name="connsiteY284" fmla="*/ 373273 h 605239"/>
              <a:gd name="connsiteX285" fmla="*/ 373273 h 605239"/>
              <a:gd name="connsiteY285" fmla="*/ 373273 h 605239"/>
              <a:gd name="connsiteX286" fmla="*/ 373273 h 605239"/>
              <a:gd name="connsiteY286" fmla="*/ 373273 h 605239"/>
              <a:gd name="connsiteX287" fmla="*/ 373273 h 605239"/>
              <a:gd name="connsiteY287" fmla="*/ 373273 h 605239"/>
              <a:gd name="connsiteX288" fmla="*/ 373273 h 605239"/>
              <a:gd name="connsiteY288" fmla="*/ 373273 h 605239"/>
              <a:gd name="connsiteX289" fmla="*/ 373273 h 605239"/>
              <a:gd name="connsiteY289" fmla="*/ 373273 h 605239"/>
              <a:gd name="connsiteX290" fmla="*/ 373273 h 605239"/>
              <a:gd name="connsiteY290" fmla="*/ 373273 h 605239"/>
              <a:gd name="connsiteX291" fmla="*/ 373273 h 605239"/>
              <a:gd name="connsiteY291" fmla="*/ 373273 h 605239"/>
              <a:gd name="connsiteX292" fmla="*/ 373273 h 605239"/>
              <a:gd name="connsiteY292" fmla="*/ 373273 h 605239"/>
              <a:gd name="connsiteX293" fmla="*/ 373273 h 605239"/>
              <a:gd name="connsiteY293" fmla="*/ 373273 h 605239"/>
              <a:gd name="connsiteX294" fmla="*/ 373273 h 605239"/>
              <a:gd name="connsiteY294" fmla="*/ 373273 h 605239"/>
              <a:gd name="connsiteX295" fmla="*/ 373273 h 605239"/>
              <a:gd name="connsiteY295" fmla="*/ 373273 h 605239"/>
              <a:gd name="connsiteX296" fmla="*/ 373273 h 605239"/>
              <a:gd name="connsiteY296" fmla="*/ 373273 h 605239"/>
              <a:gd name="connsiteX297" fmla="*/ 373273 h 605239"/>
              <a:gd name="connsiteY297" fmla="*/ 373273 h 605239"/>
              <a:gd name="connsiteX298" fmla="*/ 373273 h 605239"/>
              <a:gd name="connsiteY298" fmla="*/ 373273 h 605239"/>
              <a:gd name="connsiteX299" fmla="*/ 373273 h 605239"/>
              <a:gd name="connsiteY299" fmla="*/ 373273 h 605239"/>
              <a:gd name="connsiteX300" fmla="*/ 373273 h 605239"/>
              <a:gd name="connsiteY300" fmla="*/ 373273 h 605239"/>
              <a:gd name="connsiteX301" fmla="*/ 373273 h 605239"/>
              <a:gd name="connsiteY301" fmla="*/ 373273 h 605239"/>
              <a:gd name="connsiteX302" fmla="*/ 373273 h 605239"/>
              <a:gd name="connsiteY302" fmla="*/ 373273 h 605239"/>
              <a:gd name="connsiteX303" fmla="*/ 373273 h 605239"/>
              <a:gd name="connsiteY303" fmla="*/ 373273 h 605239"/>
              <a:gd name="connsiteX304" fmla="*/ 373273 h 605239"/>
              <a:gd name="connsiteY304" fmla="*/ 373273 h 605239"/>
              <a:gd name="connsiteX305" fmla="*/ 373273 h 605239"/>
              <a:gd name="connsiteY305" fmla="*/ 373273 h 605239"/>
              <a:gd name="connsiteX306" fmla="*/ 373273 h 605239"/>
              <a:gd name="connsiteY306" fmla="*/ 373273 h 605239"/>
              <a:gd name="connsiteX307" fmla="*/ 373273 h 605239"/>
              <a:gd name="connsiteY307" fmla="*/ 373273 h 605239"/>
              <a:gd name="connsiteX308" fmla="*/ 373273 h 605239"/>
              <a:gd name="connsiteY308" fmla="*/ 373273 h 605239"/>
              <a:gd name="connsiteX309" fmla="*/ 373273 h 605239"/>
              <a:gd name="connsiteY309" fmla="*/ 373273 h 605239"/>
              <a:gd name="connsiteX310" fmla="*/ 373273 h 605239"/>
              <a:gd name="connsiteY310" fmla="*/ 373273 h 605239"/>
              <a:gd name="connsiteX311" fmla="*/ 373273 h 605239"/>
              <a:gd name="connsiteY311" fmla="*/ 373273 h 605239"/>
              <a:gd name="connsiteX312" fmla="*/ 373273 h 605239"/>
              <a:gd name="connsiteY312" fmla="*/ 373273 h 605239"/>
              <a:gd name="connsiteX313" fmla="*/ 373273 h 605239"/>
              <a:gd name="connsiteY313" fmla="*/ 373273 h 605239"/>
              <a:gd name="connsiteX314" fmla="*/ 373273 h 605239"/>
              <a:gd name="connsiteY314" fmla="*/ 373273 h 605239"/>
              <a:gd name="connsiteX315" fmla="*/ 373273 h 605239"/>
              <a:gd name="connsiteY315" fmla="*/ 373273 h 605239"/>
              <a:gd name="connsiteX316" fmla="*/ 373273 h 605239"/>
              <a:gd name="connsiteY316" fmla="*/ 373273 h 605239"/>
              <a:gd name="connsiteX317" fmla="*/ 373273 h 605239"/>
              <a:gd name="connsiteY317" fmla="*/ 373273 h 605239"/>
              <a:gd name="connsiteX318" fmla="*/ 373273 h 605239"/>
              <a:gd name="connsiteY318" fmla="*/ 373273 h 605239"/>
              <a:gd name="connsiteX319" fmla="*/ 373273 h 605239"/>
              <a:gd name="connsiteY319" fmla="*/ 373273 h 605239"/>
              <a:gd name="connsiteX320" fmla="*/ 373273 h 605239"/>
              <a:gd name="connsiteY320" fmla="*/ 373273 h 605239"/>
              <a:gd name="connsiteX321" fmla="*/ 373273 h 605239"/>
              <a:gd name="connsiteY321" fmla="*/ 373273 h 605239"/>
              <a:gd name="connsiteX322" fmla="*/ 373273 h 605239"/>
              <a:gd name="connsiteY322" fmla="*/ 373273 h 605239"/>
              <a:gd name="connsiteX323" fmla="*/ 373273 h 605239"/>
              <a:gd name="connsiteY323" fmla="*/ 373273 h 605239"/>
              <a:gd name="connsiteX324" fmla="*/ 373273 h 605239"/>
              <a:gd name="connsiteY324" fmla="*/ 373273 h 605239"/>
              <a:gd name="connsiteX325" fmla="*/ 373273 h 605239"/>
              <a:gd name="connsiteY325" fmla="*/ 373273 h 605239"/>
              <a:gd name="connsiteX326" fmla="*/ 373273 h 605239"/>
              <a:gd name="connsiteY326" fmla="*/ 373273 h 605239"/>
              <a:gd name="connsiteX327" fmla="*/ 373273 h 605239"/>
              <a:gd name="connsiteY327" fmla="*/ 373273 h 605239"/>
              <a:gd name="connsiteX328" fmla="*/ 373273 h 605239"/>
              <a:gd name="connsiteY328" fmla="*/ 373273 h 605239"/>
              <a:gd name="connsiteX329" fmla="*/ 373273 h 605239"/>
              <a:gd name="connsiteY329" fmla="*/ 373273 h 605239"/>
              <a:gd name="connsiteX330" fmla="*/ 373273 h 605239"/>
              <a:gd name="connsiteY330" fmla="*/ 373273 h 605239"/>
              <a:gd name="connsiteX331" fmla="*/ 373273 h 605239"/>
              <a:gd name="connsiteY331" fmla="*/ 373273 h 605239"/>
              <a:gd name="connsiteX332" fmla="*/ 373273 h 605239"/>
              <a:gd name="connsiteY332" fmla="*/ 373273 h 605239"/>
              <a:gd name="connsiteX333" fmla="*/ 373273 h 605239"/>
              <a:gd name="connsiteY333" fmla="*/ 373273 h 605239"/>
              <a:gd name="connsiteX334" fmla="*/ 373273 h 605239"/>
              <a:gd name="connsiteY334" fmla="*/ 373273 h 605239"/>
              <a:gd name="connsiteX335" fmla="*/ 373273 h 605239"/>
              <a:gd name="connsiteY335" fmla="*/ 373273 h 605239"/>
              <a:gd name="connsiteX336" fmla="*/ 373273 h 605239"/>
              <a:gd name="connsiteY336" fmla="*/ 373273 h 605239"/>
              <a:gd name="connsiteX337" fmla="*/ 373273 h 605239"/>
              <a:gd name="connsiteY337" fmla="*/ 373273 h 605239"/>
              <a:gd name="connsiteX338" fmla="*/ 373273 h 605239"/>
              <a:gd name="connsiteY338" fmla="*/ 373273 h 605239"/>
              <a:gd name="connsiteX339" fmla="*/ 373273 h 605239"/>
              <a:gd name="connsiteY339" fmla="*/ 373273 h 605239"/>
              <a:gd name="connsiteX340" fmla="*/ 373273 h 605239"/>
              <a:gd name="connsiteY340" fmla="*/ 373273 h 605239"/>
              <a:gd name="connsiteX341" fmla="*/ 373273 h 605239"/>
              <a:gd name="connsiteY341" fmla="*/ 373273 h 605239"/>
              <a:gd name="connsiteX342" fmla="*/ 373273 h 605239"/>
              <a:gd name="connsiteY342" fmla="*/ 373273 h 605239"/>
              <a:gd name="connsiteX343" fmla="*/ 373273 h 605239"/>
              <a:gd name="connsiteY343" fmla="*/ 373273 h 605239"/>
              <a:gd name="connsiteX344" fmla="*/ 373273 h 605239"/>
              <a:gd name="connsiteY344" fmla="*/ 373273 h 605239"/>
              <a:gd name="connsiteX345" fmla="*/ 373273 h 605239"/>
              <a:gd name="connsiteY345" fmla="*/ 373273 h 605239"/>
              <a:gd name="connsiteX346" fmla="*/ 373273 h 605239"/>
              <a:gd name="connsiteY346" fmla="*/ 373273 h 605239"/>
              <a:gd name="connsiteX347" fmla="*/ 373273 h 605239"/>
              <a:gd name="connsiteY347" fmla="*/ 373273 h 605239"/>
              <a:gd name="connsiteX348" fmla="*/ 373273 h 605239"/>
              <a:gd name="connsiteY348" fmla="*/ 373273 h 605239"/>
              <a:gd name="connsiteX349" fmla="*/ 373273 h 605239"/>
              <a:gd name="connsiteY349" fmla="*/ 373273 h 605239"/>
              <a:gd name="connsiteX350" fmla="*/ 373273 h 605239"/>
              <a:gd name="connsiteY350" fmla="*/ 373273 h 605239"/>
              <a:gd name="connsiteX351" fmla="*/ 373273 h 605239"/>
              <a:gd name="connsiteY351" fmla="*/ 373273 h 605239"/>
              <a:gd name="connsiteX352" fmla="*/ 373273 h 605239"/>
              <a:gd name="connsiteY352" fmla="*/ 373273 h 605239"/>
              <a:gd name="connsiteX353" fmla="*/ 373273 h 605239"/>
              <a:gd name="connsiteY353" fmla="*/ 373273 h 605239"/>
              <a:gd name="connsiteX354" fmla="*/ 373273 h 605239"/>
              <a:gd name="connsiteY354" fmla="*/ 373273 h 605239"/>
              <a:gd name="connsiteX355" fmla="*/ 373273 h 605239"/>
              <a:gd name="connsiteY355" fmla="*/ 373273 h 605239"/>
              <a:gd name="connsiteX356" fmla="*/ 373273 h 605239"/>
              <a:gd name="connsiteY356" fmla="*/ 373273 h 605239"/>
              <a:gd name="connsiteX357" fmla="*/ 373273 h 605239"/>
              <a:gd name="connsiteY357" fmla="*/ 373273 h 605239"/>
              <a:gd name="connsiteX358" fmla="*/ 373273 h 605239"/>
              <a:gd name="connsiteY358" fmla="*/ 373273 h 605239"/>
              <a:gd name="connsiteX359" fmla="*/ 373273 h 605239"/>
              <a:gd name="connsiteY359" fmla="*/ 373273 h 605239"/>
              <a:gd name="connsiteX360" fmla="*/ 373273 h 605239"/>
              <a:gd name="connsiteY360" fmla="*/ 373273 h 605239"/>
              <a:gd name="connsiteX361" fmla="*/ 373273 h 605239"/>
              <a:gd name="connsiteY361" fmla="*/ 373273 h 605239"/>
              <a:gd name="connsiteX362" fmla="*/ 373273 h 605239"/>
              <a:gd name="connsiteY362" fmla="*/ 373273 h 605239"/>
              <a:gd name="connsiteX363" fmla="*/ 373273 h 605239"/>
              <a:gd name="connsiteY363" fmla="*/ 373273 h 605239"/>
              <a:gd name="connsiteX364" fmla="*/ 373273 h 605239"/>
              <a:gd name="connsiteY364" fmla="*/ 373273 h 605239"/>
              <a:gd name="connsiteX365" fmla="*/ 373273 h 605239"/>
              <a:gd name="connsiteY365" fmla="*/ 373273 h 605239"/>
              <a:gd name="connsiteX366" fmla="*/ 373273 h 605239"/>
              <a:gd name="connsiteY366" fmla="*/ 373273 h 605239"/>
              <a:gd name="connsiteX367" fmla="*/ 373273 h 605239"/>
              <a:gd name="connsiteY367" fmla="*/ 373273 h 605239"/>
              <a:gd name="connsiteX368" fmla="*/ 373273 h 605239"/>
              <a:gd name="connsiteY368" fmla="*/ 373273 h 605239"/>
              <a:gd name="connsiteX369" fmla="*/ 373273 h 605239"/>
              <a:gd name="connsiteY369" fmla="*/ 373273 h 605239"/>
              <a:gd name="connsiteX370" fmla="*/ 373273 h 605239"/>
              <a:gd name="connsiteY370" fmla="*/ 373273 h 605239"/>
              <a:gd name="connsiteX371" fmla="*/ 373273 h 605239"/>
              <a:gd name="connsiteY371" fmla="*/ 373273 h 605239"/>
              <a:gd name="connsiteX372" fmla="*/ 373273 h 605239"/>
              <a:gd name="connsiteY372" fmla="*/ 373273 h 605239"/>
              <a:gd name="connsiteX373" fmla="*/ 373273 h 605239"/>
              <a:gd name="connsiteY373" fmla="*/ 373273 h 605239"/>
              <a:gd name="connsiteX374" fmla="*/ 373273 h 605239"/>
              <a:gd name="connsiteY374" fmla="*/ 373273 h 605239"/>
              <a:gd name="connsiteX375" fmla="*/ 373273 h 605239"/>
              <a:gd name="connsiteY375" fmla="*/ 373273 h 605239"/>
              <a:gd name="connsiteX376" fmla="*/ 373273 h 605239"/>
              <a:gd name="connsiteY376" fmla="*/ 373273 h 605239"/>
              <a:gd name="connsiteX377" fmla="*/ 373273 h 605239"/>
              <a:gd name="connsiteY377" fmla="*/ 373273 h 605239"/>
              <a:gd name="connsiteX378" fmla="*/ 373273 h 605239"/>
              <a:gd name="connsiteY378" fmla="*/ 373273 h 605239"/>
              <a:gd name="connsiteX379" fmla="*/ 373273 h 605239"/>
              <a:gd name="connsiteY379" fmla="*/ 373273 h 605239"/>
              <a:gd name="connsiteX380" fmla="*/ 373273 h 605239"/>
              <a:gd name="connsiteY380" fmla="*/ 373273 h 605239"/>
              <a:gd name="connsiteX381" fmla="*/ 373273 h 605239"/>
              <a:gd name="connsiteY381" fmla="*/ 373273 h 605239"/>
              <a:gd name="connsiteX382" fmla="*/ 373273 h 605239"/>
              <a:gd name="connsiteY382" fmla="*/ 373273 h 605239"/>
              <a:gd name="connsiteX383" fmla="*/ 373273 h 605239"/>
              <a:gd name="connsiteY383" fmla="*/ 373273 h 605239"/>
              <a:gd name="connsiteX384" fmla="*/ 373273 h 605239"/>
              <a:gd name="connsiteY384" fmla="*/ 373273 h 605239"/>
              <a:gd name="connsiteX385" fmla="*/ 373273 h 605239"/>
              <a:gd name="connsiteY385" fmla="*/ 373273 h 605239"/>
              <a:gd name="connsiteX386" fmla="*/ 373273 h 605239"/>
              <a:gd name="connsiteY386" fmla="*/ 373273 h 605239"/>
              <a:gd name="connsiteX387" fmla="*/ 373273 h 605239"/>
              <a:gd name="connsiteY387" fmla="*/ 373273 h 605239"/>
              <a:gd name="connsiteX388" fmla="*/ 373273 h 605239"/>
              <a:gd name="connsiteY388" fmla="*/ 373273 h 605239"/>
              <a:gd name="connsiteX389" fmla="*/ 373273 h 605239"/>
              <a:gd name="connsiteY389" fmla="*/ 373273 h 605239"/>
              <a:gd name="connsiteX390" fmla="*/ 373273 h 605239"/>
              <a:gd name="connsiteY390" fmla="*/ 373273 h 605239"/>
              <a:gd name="connsiteX391" fmla="*/ 373273 h 605239"/>
              <a:gd name="connsiteY391" fmla="*/ 373273 h 605239"/>
              <a:gd name="connsiteX392" fmla="*/ 373273 h 605239"/>
              <a:gd name="connsiteY392" fmla="*/ 373273 h 605239"/>
              <a:gd name="connsiteX393" fmla="*/ 373273 h 605239"/>
              <a:gd name="connsiteY393" fmla="*/ 373273 h 605239"/>
              <a:gd name="connsiteX394" fmla="*/ 373273 h 605239"/>
              <a:gd name="connsiteY394" fmla="*/ 373273 h 605239"/>
              <a:gd name="connsiteX395" fmla="*/ 373273 h 605239"/>
              <a:gd name="connsiteY395" fmla="*/ 373273 h 605239"/>
              <a:gd name="connsiteX396" fmla="*/ 373273 h 605239"/>
              <a:gd name="connsiteY396" fmla="*/ 373273 h 605239"/>
              <a:gd name="connsiteX397" fmla="*/ 373273 h 605239"/>
              <a:gd name="connsiteY397" fmla="*/ 373273 h 605239"/>
              <a:gd name="connsiteX398" fmla="*/ 373273 h 605239"/>
              <a:gd name="connsiteY398" fmla="*/ 373273 h 605239"/>
              <a:gd name="connsiteX399" fmla="*/ 373273 h 605239"/>
              <a:gd name="connsiteY399" fmla="*/ 373273 h 605239"/>
              <a:gd name="connsiteX400" fmla="*/ 373273 h 605239"/>
              <a:gd name="connsiteY400" fmla="*/ 373273 h 605239"/>
              <a:gd name="connsiteX401" fmla="*/ 373273 h 605239"/>
              <a:gd name="connsiteY401" fmla="*/ 373273 h 605239"/>
              <a:gd name="connsiteX402" fmla="*/ 373273 h 605239"/>
              <a:gd name="connsiteY402" fmla="*/ 373273 h 605239"/>
              <a:gd name="connsiteX403" fmla="*/ 373273 h 605239"/>
              <a:gd name="connsiteY403" fmla="*/ 373273 h 605239"/>
              <a:gd name="connsiteX404" fmla="*/ 373273 h 605239"/>
              <a:gd name="connsiteY404" fmla="*/ 373273 h 605239"/>
              <a:gd name="connsiteX405" fmla="*/ 373273 h 605239"/>
              <a:gd name="connsiteY405" fmla="*/ 373273 h 605239"/>
              <a:gd name="connsiteX406" fmla="*/ 373273 h 605239"/>
              <a:gd name="connsiteY406" fmla="*/ 373273 h 605239"/>
              <a:gd name="connsiteX407" fmla="*/ 373273 h 605239"/>
              <a:gd name="connsiteY407" fmla="*/ 373273 h 605239"/>
              <a:gd name="connsiteX408" fmla="*/ 373273 h 605239"/>
              <a:gd name="connsiteY408" fmla="*/ 373273 h 605239"/>
              <a:gd name="connsiteX409" fmla="*/ 373273 h 605239"/>
              <a:gd name="connsiteY409" fmla="*/ 373273 h 605239"/>
              <a:gd name="connsiteX410" fmla="*/ 373273 h 605239"/>
              <a:gd name="connsiteY410" fmla="*/ 373273 h 605239"/>
              <a:gd name="connsiteX411" fmla="*/ 373273 h 605239"/>
              <a:gd name="connsiteY411" fmla="*/ 373273 h 605239"/>
              <a:gd name="connsiteX412" fmla="*/ 373273 h 605239"/>
              <a:gd name="connsiteY412" fmla="*/ 373273 h 605239"/>
              <a:gd name="connsiteX413" fmla="*/ 373273 h 605239"/>
              <a:gd name="connsiteY413" fmla="*/ 373273 h 605239"/>
              <a:gd name="connsiteX414" fmla="*/ 373273 h 605239"/>
              <a:gd name="connsiteY414" fmla="*/ 373273 h 605239"/>
              <a:gd name="connsiteX415" fmla="*/ 373273 h 605239"/>
              <a:gd name="connsiteY415" fmla="*/ 373273 h 605239"/>
              <a:gd name="connsiteX416" fmla="*/ 373273 h 605239"/>
              <a:gd name="connsiteY416" fmla="*/ 373273 h 605239"/>
              <a:gd name="connsiteX417" fmla="*/ 373273 h 605239"/>
              <a:gd name="connsiteY417" fmla="*/ 373273 h 605239"/>
              <a:gd name="connsiteX418" fmla="*/ 373273 h 605239"/>
              <a:gd name="connsiteY418" fmla="*/ 373273 h 605239"/>
              <a:gd name="connsiteX419" fmla="*/ 373273 h 605239"/>
              <a:gd name="connsiteY419" fmla="*/ 373273 h 605239"/>
              <a:gd name="connsiteX420" fmla="*/ 373273 h 605239"/>
              <a:gd name="connsiteY420" fmla="*/ 373273 h 605239"/>
              <a:gd name="connsiteX421" fmla="*/ 373273 h 605239"/>
              <a:gd name="connsiteY421" fmla="*/ 373273 h 605239"/>
              <a:gd name="connsiteX422" fmla="*/ 373273 h 605239"/>
              <a:gd name="connsiteY422" fmla="*/ 373273 h 605239"/>
              <a:gd name="connsiteX423" fmla="*/ 373273 h 605239"/>
              <a:gd name="connsiteY423" fmla="*/ 373273 h 605239"/>
              <a:gd name="connsiteX424" fmla="*/ 373273 h 605239"/>
              <a:gd name="connsiteY424" fmla="*/ 373273 h 605239"/>
              <a:gd name="connsiteX425" fmla="*/ 373273 h 605239"/>
              <a:gd name="connsiteY425" fmla="*/ 373273 h 605239"/>
              <a:gd name="connsiteX426" fmla="*/ 373273 h 605239"/>
              <a:gd name="connsiteY426" fmla="*/ 373273 h 605239"/>
              <a:gd name="connsiteX427" fmla="*/ 373273 h 605239"/>
              <a:gd name="connsiteY427" fmla="*/ 373273 h 605239"/>
              <a:gd name="connsiteX428" fmla="*/ 373273 h 605239"/>
              <a:gd name="connsiteY428" fmla="*/ 373273 h 605239"/>
              <a:gd name="connsiteX429" fmla="*/ 373273 h 605239"/>
              <a:gd name="connsiteY429" fmla="*/ 373273 h 605239"/>
              <a:gd name="connsiteX430" fmla="*/ 373273 h 605239"/>
              <a:gd name="connsiteY430" fmla="*/ 373273 h 605239"/>
              <a:gd name="connsiteX431" fmla="*/ 373273 h 605239"/>
              <a:gd name="connsiteY431" fmla="*/ 373273 h 605239"/>
              <a:gd name="connsiteX432" fmla="*/ 373273 h 605239"/>
              <a:gd name="connsiteY432" fmla="*/ 373273 h 605239"/>
              <a:gd name="connsiteX433" fmla="*/ 373273 h 605239"/>
              <a:gd name="connsiteY433" fmla="*/ 373273 h 605239"/>
              <a:gd name="connsiteX434" fmla="*/ 373273 h 605239"/>
              <a:gd name="connsiteY434" fmla="*/ 373273 h 605239"/>
              <a:gd name="connsiteX435" fmla="*/ 373273 h 605239"/>
              <a:gd name="connsiteY435" fmla="*/ 373273 h 605239"/>
              <a:gd name="connsiteX436" fmla="*/ 373273 h 605239"/>
              <a:gd name="connsiteY436" fmla="*/ 373273 h 605239"/>
              <a:gd name="connsiteX437" fmla="*/ 373273 h 605239"/>
              <a:gd name="connsiteY437" fmla="*/ 373273 h 605239"/>
              <a:gd name="connsiteX438" fmla="*/ 373273 h 605239"/>
              <a:gd name="connsiteY438" fmla="*/ 373273 h 605239"/>
              <a:gd name="connsiteX439" fmla="*/ 373273 h 605239"/>
              <a:gd name="connsiteY439" fmla="*/ 373273 h 605239"/>
              <a:gd name="connsiteX440" fmla="*/ 373273 h 605239"/>
              <a:gd name="connsiteY440" fmla="*/ 373273 h 605239"/>
              <a:gd name="connsiteX441" fmla="*/ 373273 h 605239"/>
              <a:gd name="connsiteY441" fmla="*/ 373273 h 605239"/>
              <a:gd name="connsiteX442" fmla="*/ 373273 h 605239"/>
              <a:gd name="connsiteY442" fmla="*/ 373273 h 605239"/>
              <a:gd name="connsiteX443" fmla="*/ 373273 h 605239"/>
              <a:gd name="connsiteY443" fmla="*/ 373273 h 605239"/>
              <a:gd name="connsiteX444" fmla="*/ 373273 h 605239"/>
              <a:gd name="connsiteY444" fmla="*/ 373273 h 605239"/>
              <a:gd name="connsiteX445" fmla="*/ 373273 h 605239"/>
              <a:gd name="connsiteY445" fmla="*/ 373273 h 605239"/>
              <a:gd name="connsiteX446" fmla="*/ 373273 h 605239"/>
              <a:gd name="connsiteY446" fmla="*/ 373273 h 605239"/>
              <a:gd name="connsiteX447" fmla="*/ 373273 h 605239"/>
              <a:gd name="connsiteY447" fmla="*/ 373273 h 605239"/>
              <a:gd name="connsiteX448" fmla="*/ 373273 h 605239"/>
              <a:gd name="connsiteY448" fmla="*/ 373273 h 605239"/>
              <a:gd name="connsiteX449" fmla="*/ 373273 h 605239"/>
              <a:gd name="connsiteY449" fmla="*/ 373273 h 605239"/>
              <a:gd name="connsiteX450" fmla="*/ 373273 h 605239"/>
              <a:gd name="connsiteY450" fmla="*/ 373273 h 605239"/>
              <a:gd name="connsiteX451" fmla="*/ 373273 h 605239"/>
              <a:gd name="connsiteY451" fmla="*/ 373273 h 605239"/>
              <a:gd name="connsiteX452" fmla="*/ 373273 h 605239"/>
              <a:gd name="connsiteY452" fmla="*/ 373273 h 605239"/>
              <a:gd name="connsiteX453" fmla="*/ 373273 h 605239"/>
              <a:gd name="connsiteY453" fmla="*/ 373273 h 605239"/>
              <a:gd name="connsiteX454" fmla="*/ 373273 h 605239"/>
              <a:gd name="connsiteY454" fmla="*/ 373273 h 605239"/>
              <a:gd name="connsiteX455" fmla="*/ 373273 h 605239"/>
              <a:gd name="connsiteY455" fmla="*/ 373273 h 605239"/>
              <a:gd name="connsiteX456" fmla="*/ 373273 h 605239"/>
              <a:gd name="connsiteY456" fmla="*/ 373273 h 605239"/>
              <a:gd name="connsiteX457" fmla="*/ 373273 h 605239"/>
              <a:gd name="connsiteY457" fmla="*/ 373273 h 605239"/>
              <a:gd name="connsiteX458" fmla="*/ 373273 h 605239"/>
              <a:gd name="connsiteY458" fmla="*/ 373273 h 605239"/>
              <a:gd name="connsiteX459" fmla="*/ 373273 h 605239"/>
              <a:gd name="connsiteY459" fmla="*/ 373273 h 605239"/>
              <a:gd name="connsiteX460" fmla="*/ 373273 h 605239"/>
              <a:gd name="connsiteY460" fmla="*/ 373273 h 605239"/>
              <a:gd name="connsiteX461" fmla="*/ 373273 h 605239"/>
              <a:gd name="connsiteY461" fmla="*/ 373273 h 605239"/>
              <a:gd name="connsiteX462" fmla="*/ 373273 h 605239"/>
              <a:gd name="connsiteY462" fmla="*/ 373273 h 605239"/>
              <a:gd name="connsiteX463" fmla="*/ 373273 h 605239"/>
              <a:gd name="connsiteY463" fmla="*/ 373273 h 605239"/>
              <a:gd name="connsiteX464" fmla="*/ 373273 h 605239"/>
              <a:gd name="connsiteY464" fmla="*/ 373273 h 605239"/>
              <a:gd name="connsiteX465" fmla="*/ 373273 h 605239"/>
              <a:gd name="connsiteY465" fmla="*/ 373273 h 605239"/>
              <a:gd name="connsiteX466" fmla="*/ 373273 h 605239"/>
              <a:gd name="connsiteY466" fmla="*/ 373273 h 605239"/>
              <a:gd name="connsiteX467" fmla="*/ 373273 h 605239"/>
              <a:gd name="connsiteY467" fmla="*/ 373273 h 605239"/>
              <a:gd name="connsiteX468" fmla="*/ 373273 h 605239"/>
              <a:gd name="connsiteY468" fmla="*/ 373273 h 605239"/>
              <a:gd name="connsiteX469" fmla="*/ 373273 h 605239"/>
              <a:gd name="connsiteY469" fmla="*/ 373273 h 605239"/>
              <a:gd name="connsiteX470" fmla="*/ 373273 h 605239"/>
              <a:gd name="connsiteY470" fmla="*/ 373273 h 605239"/>
              <a:gd name="connsiteX471" fmla="*/ 373273 h 605239"/>
              <a:gd name="connsiteY471" fmla="*/ 373273 h 605239"/>
              <a:gd name="connsiteX472" fmla="*/ 373273 h 605239"/>
              <a:gd name="connsiteY472" fmla="*/ 373273 h 605239"/>
              <a:gd name="connsiteX473" fmla="*/ 373273 h 605239"/>
              <a:gd name="connsiteY473" fmla="*/ 373273 h 605239"/>
              <a:gd name="connsiteX474" fmla="*/ 373273 h 605239"/>
              <a:gd name="connsiteY474" fmla="*/ 373273 h 605239"/>
              <a:gd name="connsiteX475" fmla="*/ 373273 h 605239"/>
              <a:gd name="connsiteY475" fmla="*/ 373273 h 605239"/>
              <a:gd name="connsiteX476" fmla="*/ 373273 h 605239"/>
              <a:gd name="connsiteY476" fmla="*/ 373273 h 605239"/>
              <a:gd name="connsiteX477" fmla="*/ 373273 h 605239"/>
              <a:gd name="connsiteY477" fmla="*/ 373273 h 605239"/>
              <a:gd name="connsiteX478" fmla="*/ 373273 h 605239"/>
              <a:gd name="connsiteY478" fmla="*/ 373273 h 605239"/>
              <a:gd name="connsiteX479" fmla="*/ 373273 h 605239"/>
              <a:gd name="connsiteY479" fmla="*/ 373273 h 605239"/>
              <a:gd name="connsiteX480" fmla="*/ 373273 h 605239"/>
              <a:gd name="connsiteY480" fmla="*/ 373273 h 605239"/>
              <a:gd name="connsiteX481" fmla="*/ 373273 h 605239"/>
              <a:gd name="connsiteY481" fmla="*/ 373273 h 605239"/>
              <a:gd name="connsiteX482" fmla="*/ 373273 h 605239"/>
              <a:gd name="connsiteY482" fmla="*/ 373273 h 605239"/>
              <a:gd name="connsiteX483" fmla="*/ 373273 h 605239"/>
              <a:gd name="connsiteY483" fmla="*/ 373273 h 605239"/>
              <a:gd name="connsiteX484" fmla="*/ 373273 h 605239"/>
              <a:gd name="connsiteY484" fmla="*/ 373273 h 605239"/>
              <a:gd name="connsiteX485" fmla="*/ 373273 h 605239"/>
              <a:gd name="connsiteY485" fmla="*/ 373273 h 605239"/>
              <a:gd name="connsiteX486" fmla="*/ 373273 h 605239"/>
              <a:gd name="connsiteY486" fmla="*/ 373273 h 605239"/>
              <a:gd name="connsiteX487" fmla="*/ 373273 h 605239"/>
              <a:gd name="connsiteY487" fmla="*/ 373273 h 605239"/>
              <a:gd name="connsiteX488" fmla="*/ 373273 h 605239"/>
              <a:gd name="connsiteY488" fmla="*/ 373273 h 605239"/>
              <a:gd name="connsiteX489" fmla="*/ 373273 h 605239"/>
              <a:gd name="connsiteY489" fmla="*/ 373273 h 605239"/>
              <a:gd name="connsiteX490" fmla="*/ 373273 h 605239"/>
              <a:gd name="connsiteY490" fmla="*/ 373273 h 605239"/>
              <a:gd name="connsiteX491" fmla="*/ 373273 h 605239"/>
              <a:gd name="connsiteY491" fmla="*/ 373273 h 605239"/>
              <a:gd name="connsiteX492" fmla="*/ 373273 h 605239"/>
              <a:gd name="connsiteY492" fmla="*/ 373273 h 605239"/>
              <a:gd name="connsiteX493" fmla="*/ 373273 h 605239"/>
              <a:gd name="connsiteY493" fmla="*/ 373273 h 605239"/>
              <a:gd name="connsiteX494" fmla="*/ 373273 h 605239"/>
              <a:gd name="connsiteY494" fmla="*/ 373273 h 605239"/>
              <a:gd name="connsiteX495" fmla="*/ 373273 h 605239"/>
              <a:gd name="connsiteY495" fmla="*/ 373273 h 605239"/>
              <a:gd name="connsiteX496" fmla="*/ 373273 h 605239"/>
              <a:gd name="connsiteY496" fmla="*/ 373273 h 605239"/>
              <a:gd name="connsiteX497" fmla="*/ 373273 h 605239"/>
              <a:gd name="connsiteY497" fmla="*/ 373273 h 605239"/>
              <a:gd name="connsiteX498" fmla="*/ 373273 h 605239"/>
              <a:gd name="connsiteY498" fmla="*/ 373273 h 605239"/>
              <a:gd name="connsiteX499" fmla="*/ 373273 h 605239"/>
              <a:gd name="connsiteY499" fmla="*/ 373273 h 605239"/>
              <a:gd name="connsiteX500" fmla="*/ 373273 h 605239"/>
              <a:gd name="connsiteY500" fmla="*/ 373273 h 605239"/>
              <a:gd name="connsiteX501" fmla="*/ 373273 h 605239"/>
              <a:gd name="connsiteY501" fmla="*/ 373273 h 605239"/>
              <a:gd name="connsiteX502" fmla="*/ 373273 h 605239"/>
              <a:gd name="connsiteY502" fmla="*/ 373273 h 605239"/>
              <a:gd name="connsiteX503" fmla="*/ 373273 h 605239"/>
              <a:gd name="connsiteY503" fmla="*/ 373273 h 605239"/>
              <a:gd name="connsiteX504" fmla="*/ 373273 h 605239"/>
              <a:gd name="connsiteY504" fmla="*/ 373273 h 605239"/>
              <a:gd name="connsiteX505" fmla="*/ 373273 h 605239"/>
              <a:gd name="connsiteY505" fmla="*/ 373273 h 605239"/>
              <a:gd name="connsiteX506" fmla="*/ 373273 h 605239"/>
              <a:gd name="connsiteY506" fmla="*/ 373273 h 605239"/>
              <a:gd name="connsiteX507" fmla="*/ 373273 h 605239"/>
              <a:gd name="connsiteY507" fmla="*/ 373273 h 605239"/>
              <a:gd name="connsiteX508" fmla="*/ 373273 h 605239"/>
              <a:gd name="connsiteY508" fmla="*/ 373273 h 605239"/>
              <a:gd name="connsiteX509" fmla="*/ 373273 h 605239"/>
              <a:gd name="connsiteY509" fmla="*/ 373273 h 605239"/>
              <a:gd name="connsiteX510" fmla="*/ 373273 h 605239"/>
              <a:gd name="connsiteY510" fmla="*/ 373273 h 605239"/>
              <a:gd name="connsiteX511" fmla="*/ 373273 h 605239"/>
              <a:gd name="connsiteY511" fmla="*/ 373273 h 605239"/>
              <a:gd name="connsiteX512" fmla="*/ 373273 h 605239"/>
              <a:gd name="connsiteY512" fmla="*/ 373273 h 605239"/>
              <a:gd name="connsiteX513" fmla="*/ 373273 h 605239"/>
              <a:gd name="connsiteY513" fmla="*/ 373273 h 605239"/>
              <a:gd name="connsiteX514" fmla="*/ 373273 h 605239"/>
              <a:gd name="connsiteY514" fmla="*/ 373273 h 605239"/>
              <a:gd name="connsiteX515" fmla="*/ 373273 h 605239"/>
              <a:gd name="connsiteY515" fmla="*/ 373273 h 605239"/>
              <a:gd name="connsiteX516" fmla="*/ 373273 h 605239"/>
              <a:gd name="connsiteY516" fmla="*/ 373273 h 605239"/>
              <a:gd name="connsiteX517" fmla="*/ 373273 h 605239"/>
              <a:gd name="connsiteY517" fmla="*/ 373273 h 605239"/>
              <a:gd name="connsiteX518" fmla="*/ 373273 h 605239"/>
              <a:gd name="connsiteY518" fmla="*/ 373273 h 605239"/>
              <a:gd name="connsiteX519" fmla="*/ 373273 h 605239"/>
              <a:gd name="connsiteY519" fmla="*/ 373273 h 605239"/>
              <a:gd name="connsiteX520" fmla="*/ 373273 h 605239"/>
              <a:gd name="connsiteY520" fmla="*/ 373273 h 605239"/>
              <a:gd name="connsiteX521" fmla="*/ 373273 h 605239"/>
              <a:gd name="connsiteY521" fmla="*/ 373273 h 605239"/>
              <a:gd name="connsiteX522" fmla="*/ 373273 h 605239"/>
              <a:gd name="connsiteY522" fmla="*/ 373273 h 605239"/>
              <a:gd name="connsiteX523" fmla="*/ 373273 h 605239"/>
              <a:gd name="connsiteY523" fmla="*/ 373273 h 605239"/>
              <a:gd name="connsiteX524" fmla="*/ 373273 h 605239"/>
              <a:gd name="connsiteY524" fmla="*/ 373273 h 605239"/>
              <a:gd name="connsiteX525" fmla="*/ 373273 h 605239"/>
              <a:gd name="connsiteY525" fmla="*/ 373273 h 605239"/>
              <a:gd name="connsiteX526" fmla="*/ 373273 h 605239"/>
              <a:gd name="connsiteY526" fmla="*/ 373273 h 605239"/>
              <a:gd name="connsiteX527" fmla="*/ 373273 h 605239"/>
              <a:gd name="connsiteY527" fmla="*/ 373273 h 605239"/>
              <a:gd name="connsiteX528" fmla="*/ 373273 h 605239"/>
              <a:gd name="connsiteY528" fmla="*/ 373273 h 605239"/>
              <a:gd name="connsiteX529" fmla="*/ 373273 h 605239"/>
              <a:gd name="connsiteY529" fmla="*/ 373273 h 605239"/>
              <a:gd name="connsiteX530" fmla="*/ 373273 h 605239"/>
              <a:gd name="connsiteY530" fmla="*/ 373273 h 605239"/>
              <a:gd name="connsiteX531" fmla="*/ 373273 h 605239"/>
              <a:gd name="connsiteY531" fmla="*/ 373273 h 605239"/>
              <a:gd name="connsiteX532" fmla="*/ 373273 h 605239"/>
              <a:gd name="connsiteY532" fmla="*/ 373273 h 605239"/>
              <a:gd name="connsiteX533" fmla="*/ 373273 h 605239"/>
              <a:gd name="connsiteY533" fmla="*/ 373273 h 605239"/>
              <a:gd name="connsiteX534" fmla="*/ 373273 h 605239"/>
              <a:gd name="connsiteY534" fmla="*/ 373273 h 605239"/>
              <a:gd name="connsiteX535" fmla="*/ 373273 h 605239"/>
              <a:gd name="connsiteY535" fmla="*/ 373273 h 605239"/>
              <a:gd name="connsiteX536" fmla="*/ 373273 h 605239"/>
              <a:gd name="connsiteY536" fmla="*/ 373273 h 605239"/>
              <a:gd name="connsiteX537" fmla="*/ 373273 h 605239"/>
              <a:gd name="connsiteY537" fmla="*/ 373273 h 605239"/>
              <a:gd name="connsiteX538" fmla="*/ 373273 h 605239"/>
              <a:gd name="connsiteY538" fmla="*/ 373273 h 605239"/>
              <a:gd name="connsiteX539" fmla="*/ 373273 h 605239"/>
              <a:gd name="connsiteY539" fmla="*/ 373273 h 605239"/>
              <a:gd name="connsiteX540" fmla="*/ 373273 h 605239"/>
              <a:gd name="connsiteY540" fmla="*/ 373273 h 605239"/>
              <a:gd name="connsiteX541" fmla="*/ 373273 h 605239"/>
              <a:gd name="connsiteY541" fmla="*/ 373273 h 605239"/>
              <a:gd name="connsiteX542" fmla="*/ 373273 h 605239"/>
              <a:gd name="connsiteY542" fmla="*/ 373273 h 605239"/>
              <a:gd name="connsiteX543" fmla="*/ 373273 h 605239"/>
              <a:gd name="connsiteY543" fmla="*/ 373273 h 605239"/>
              <a:gd name="connsiteX544" fmla="*/ 373273 h 605239"/>
              <a:gd name="connsiteY544" fmla="*/ 373273 h 605239"/>
              <a:gd name="connsiteX545" fmla="*/ 373273 h 605239"/>
              <a:gd name="connsiteY545" fmla="*/ 373273 h 605239"/>
              <a:gd name="connsiteX546" fmla="*/ 373273 h 605239"/>
              <a:gd name="connsiteY546" fmla="*/ 373273 h 605239"/>
              <a:gd name="connsiteX547" fmla="*/ 373273 h 605239"/>
              <a:gd name="connsiteY547" fmla="*/ 373273 h 605239"/>
              <a:gd name="connsiteX548" fmla="*/ 373273 h 605239"/>
              <a:gd name="connsiteY548" fmla="*/ 373273 h 605239"/>
              <a:gd name="connsiteX549" fmla="*/ 373273 h 605239"/>
              <a:gd name="connsiteY549" fmla="*/ 373273 h 605239"/>
              <a:gd name="connsiteX550" fmla="*/ 373273 h 605239"/>
              <a:gd name="connsiteY550" fmla="*/ 373273 h 605239"/>
              <a:gd name="connsiteX551" fmla="*/ 373273 h 605239"/>
              <a:gd name="connsiteY551" fmla="*/ 373273 h 605239"/>
              <a:gd name="connsiteX552" fmla="*/ 373273 h 605239"/>
              <a:gd name="connsiteY552" fmla="*/ 373273 h 605239"/>
              <a:gd name="connsiteX553" fmla="*/ 373273 h 605239"/>
              <a:gd name="connsiteY553" fmla="*/ 373273 h 605239"/>
              <a:gd name="connsiteX554" fmla="*/ 373273 h 605239"/>
              <a:gd name="connsiteY554" fmla="*/ 373273 h 605239"/>
              <a:gd name="connsiteX555" fmla="*/ 373273 h 605239"/>
              <a:gd name="connsiteY555" fmla="*/ 373273 h 605239"/>
              <a:gd name="connsiteX556" fmla="*/ 373273 h 605239"/>
              <a:gd name="connsiteY556" fmla="*/ 373273 h 605239"/>
              <a:gd name="connsiteX557" fmla="*/ 373273 h 605239"/>
              <a:gd name="connsiteY557" fmla="*/ 373273 h 605239"/>
              <a:gd name="connsiteX558" fmla="*/ 373273 h 605239"/>
              <a:gd name="connsiteY558" fmla="*/ 373273 h 605239"/>
              <a:gd name="connsiteX559" fmla="*/ 373273 h 605239"/>
              <a:gd name="connsiteY559" fmla="*/ 373273 h 605239"/>
              <a:gd name="connsiteX560" fmla="*/ 373273 h 605239"/>
              <a:gd name="connsiteY560" fmla="*/ 373273 h 605239"/>
              <a:gd name="connsiteX561" fmla="*/ 373273 h 605239"/>
              <a:gd name="connsiteY561" fmla="*/ 373273 h 605239"/>
              <a:gd name="connsiteX562" fmla="*/ 373273 h 605239"/>
              <a:gd name="connsiteY562" fmla="*/ 373273 h 605239"/>
              <a:gd name="connsiteX563" fmla="*/ 373273 h 605239"/>
              <a:gd name="connsiteY563" fmla="*/ 373273 h 605239"/>
              <a:gd name="connsiteX564" fmla="*/ 373273 h 605239"/>
              <a:gd name="connsiteY564" fmla="*/ 373273 h 605239"/>
              <a:gd name="connsiteX565" fmla="*/ 373273 h 605239"/>
              <a:gd name="connsiteY565" fmla="*/ 373273 h 605239"/>
              <a:gd name="connsiteX566" fmla="*/ 373273 h 605239"/>
              <a:gd name="connsiteY566" fmla="*/ 373273 h 605239"/>
              <a:gd name="connsiteX567" fmla="*/ 373273 h 605239"/>
              <a:gd name="connsiteY567" fmla="*/ 373273 h 605239"/>
              <a:gd name="connsiteX568" fmla="*/ 373273 h 605239"/>
              <a:gd name="connsiteY568" fmla="*/ 373273 h 605239"/>
              <a:gd name="connsiteX569" fmla="*/ 373273 h 605239"/>
              <a:gd name="connsiteY569" fmla="*/ 373273 h 605239"/>
              <a:gd name="connsiteX570" fmla="*/ 373273 h 605239"/>
              <a:gd name="connsiteY570" fmla="*/ 373273 h 605239"/>
              <a:gd name="connsiteX571" fmla="*/ 373273 h 605239"/>
              <a:gd name="connsiteY571" fmla="*/ 373273 h 605239"/>
              <a:gd name="connsiteX572" fmla="*/ 373273 h 605239"/>
              <a:gd name="connsiteY572" fmla="*/ 373273 h 605239"/>
              <a:gd name="connsiteX573" fmla="*/ 373273 h 605239"/>
              <a:gd name="connsiteY573" fmla="*/ 373273 h 605239"/>
              <a:gd name="connsiteX574" fmla="*/ 373273 h 605239"/>
              <a:gd name="connsiteY574" fmla="*/ 373273 h 605239"/>
              <a:gd name="connsiteX575" fmla="*/ 373273 h 605239"/>
              <a:gd name="connsiteY575" fmla="*/ 373273 h 605239"/>
              <a:gd name="connsiteX576" fmla="*/ 373273 h 605239"/>
              <a:gd name="connsiteY576" fmla="*/ 373273 h 605239"/>
              <a:gd name="connsiteX577" fmla="*/ 373273 h 605239"/>
              <a:gd name="connsiteY577" fmla="*/ 373273 h 605239"/>
              <a:gd name="connsiteX578" fmla="*/ 373273 h 605239"/>
              <a:gd name="connsiteY578" fmla="*/ 373273 h 605239"/>
              <a:gd name="connsiteX579" fmla="*/ 373273 h 605239"/>
              <a:gd name="connsiteY579" fmla="*/ 373273 h 605239"/>
              <a:gd name="connsiteX580" fmla="*/ 373273 h 605239"/>
              <a:gd name="connsiteY580" fmla="*/ 373273 h 605239"/>
              <a:gd name="connsiteX581" fmla="*/ 373273 h 605239"/>
              <a:gd name="connsiteY581" fmla="*/ 373273 h 605239"/>
              <a:gd name="connsiteX582" fmla="*/ 373273 h 605239"/>
              <a:gd name="connsiteY582" fmla="*/ 373273 h 605239"/>
              <a:gd name="connsiteX583" fmla="*/ 373273 h 605239"/>
              <a:gd name="connsiteY583" fmla="*/ 373273 h 605239"/>
              <a:gd name="connsiteX584" fmla="*/ 373273 h 605239"/>
              <a:gd name="connsiteY584" fmla="*/ 373273 h 605239"/>
              <a:gd name="connsiteX585" fmla="*/ 373273 h 605239"/>
              <a:gd name="connsiteY585" fmla="*/ 373273 h 605239"/>
              <a:gd name="connsiteX586" fmla="*/ 373273 h 605239"/>
              <a:gd name="connsiteY586" fmla="*/ 373273 h 605239"/>
              <a:gd name="connsiteX587" fmla="*/ 373273 h 605239"/>
              <a:gd name="connsiteY587" fmla="*/ 373273 h 605239"/>
              <a:gd name="connsiteX588" fmla="*/ 373273 h 605239"/>
              <a:gd name="connsiteY588" fmla="*/ 373273 h 605239"/>
              <a:gd name="connsiteX589" fmla="*/ 373273 h 605239"/>
              <a:gd name="connsiteY589" fmla="*/ 373273 h 605239"/>
              <a:gd name="connsiteX590" fmla="*/ 373273 h 605239"/>
              <a:gd name="connsiteY590" fmla="*/ 373273 h 605239"/>
              <a:gd name="connsiteX591" fmla="*/ 373273 h 605239"/>
              <a:gd name="connsiteY591" fmla="*/ 373273 h 605239"/>
              <a:gd name="connsiteX592" fmla="*/ 373273 h 605239"/>
              <a:gd name="connsiteY592" fmla="*/ 373273 h 605239"/>
              <a:gd name="connsiteX593" fmla="*/ 373273 h 605239"/>
              <a:gd name="connsiteY593" fmla="*/ 373273 h 605239"/>
              <a:gd name="connsiteX594" fmla="*/ 373273 h 605239"/>
              <a:gd name="connsiteY594" fmla="*/ 373273 h 605239"/>
              <a:gd name="connsiteX595" fmla="*/ 373273 h 605239"/>
              <a:gd name="connsiteY595" fmla="*/ 373273 h 605239"/>
              <a:gd name="connsiteX596" fmla="*/ 373273 h 605239"/>
              <a:gd name="connsiteY596" fmla="*/ 373273 h 605239"/>
              <a:gd name="connsiteX597" fmla="*/ 373273 h 605239"/>
              <a:gd name="connsiteY597" fmla="*/ 373273 h 605239"/>
              <a:gd name="connsiteX598" fmla="*/ 373273 h 605239"/>
              <a:gd name="connsiteY598" fmla="*/ 373273 h 605239"/>
              <a:gd name="connsiteX599" fmla="*/ 373273 h 605239"/>
              <a:gd name="connsiteY599" fmla="*/ 373273 h 605239"/>
              <a:gd name="connsiteX600" fmla="*/ 373273 h 605239"/>
              <a:gd name="connsiteY600" fmla="*/ 373273 h 605239"/>
              <a:gd name="connsiteX601" fmla="*/ 373273 h 605239"/>
              <a:gd name="connsiteY601" fmla="*/ 373273 h 605239"/>
              <a:gd name="connsiteX602" fmla="*/ 373273 h 605239"/>
              <a:gd name="connsiteY602" fmla="*/ 373273 h 605239"/>
              <a:gd name="connsiteX603" fmla="*/ 373273 h 605239"/>
              <a:gd name="connsiteY603" fmla="*/ 373273 h 605239"/>
              <a:gd name="connsiteX604" fmla="*/ 373273 h 605239"/>
              <a:gd name="connsiteY604" fmla="*/ 373273 h 605239"/>
              <a:gd name="connsiteX605" fmla="*/ 373273 h 605239"/>
              <a:gd name="connsiteY605" fmla="*/ 373273 h 605239"/>
              <a:gd name="connsiteX606" fmla="*/ 373273 h 605239"/>
              <a:gd name="connsiteY606" fmla="*/ 373273 h 605239"/>
              <a:gd name="connsiteX607" fmla="*/ 373273 h 605239"/>
              <a:gd name="connsiteY607" fmla="*/ 373273 h 605239"/>
              <a:gd name="connsiteX608" fmla="*/ 373273 h 605239"/>
              <a:gd name="connsiteY608" fmla="*/ 373273 h 605239"/>
              <a:gd name="connsiteX609" fmla="*/ 373273 h 605239"/>
              <a:gd name="connsiteY609" fmla="*/ 373273 h 605239"/>
              <a:gd name="connsiteX610" fmla="*/ 373273 h 605239"/>
              <a:gd name="connsiteY610" fmla="*/ 373273 h 605239"/>
              <a:gd name="connsiteX611" fmla="*/ 373273 h 605239"/>
              <a:gd name="connsiteY611" fmla="*/ 373273 h 605239"/>
              <a:gd name="connsiteX612" fmla="*/ 373273 h 605239"/>
              <a:gd name="connsiteY612" fmla="*/ 373273 h 605239"/>
              <a:gd name="connsiteX613" fmla="*/ 373273 h 605239"/>
              <a:gd name="connsiteY613" fmla="*/ 373273 h 605239"/>
              <a:gd name="connsiteX614" fmla="*/ 373273 h 605239"/>
              <a:gd name="connsiteY614" fmla="*/ 373273 h 605239"/>
              <a:gd name="connsiteX615" fmla="*/ 373273 h 605239"/>
              <a:gd name="connsiteY615" fmla="*/ 373273 h 605239"/>
              <a:gd name="connsiteX616" fmla="*/ 373273 h 605239"/>
              <a:gd name="connsiteY616" fmla="*/ 373273 h 605239"/>
              <a:gd name="connsiteX617" fmla="*/ 373273 h 605239"/>
              <a:gd name="connsiteY617" fmla="*/ 373273 h 605239"/>
              <a:gd name="connsiteX618" fmla="*/ 373273 h 605239"/>
              <a:gd name="connsiteY618" fmla="*/ 373273 h 605239"/>
              <a:gd name="connsiteX619" fmla="*/ 373273 h 605239"/>
              <a:gd name="connsiteY619" fmla="*/ 373273 h 605239"/>
              <a:gd name="connsiteX620" fmla="*/ 373273 h 605239"/>
              <a:gd name="connsiteY620" fmla="*/ 373273 h 605239"/>
              <a:gd name="connsiteX621" fmla="*/ 373273 h 605239"/>
              <a:gd name="connsiteY621" fmla="*/ 373273 h 605239"/>
              <a:gd name="connsiteX622" fmla="*/ 373273 h 605239"/>
              <a:gd name="connsiteY622" fmla="*/ 373273 h 605239"/>
              <a:gd name="connsiteX623" fmla="*/ 373273 h 605239"/>
              <a:gd name="connsiteY623" fmla="*/ 373273 h 605239"/>
              <a:gd name="connsiteX624" fmla="*/ 373273 h 605239"/>
              <a:gd name="connsiteY624" fmla="*/ 373273 h 605239"/>
              <a:gd name="connsiteX625" fmla="*/ 373273 h 605239"/>
              <a:gd name="connsiteY625" fmla="*/ 373273 h 605239"/>
              <a:gd name="connsiteX626" fmla="*/ 373273 h 605239"/>
              <a:gd name="connsiteY626" fmla="*/ 373273 h 605239"/>
              <a:gd name="connsiteX627" fmla="*/ 373273 h 605239"/>
              <a:gd name="connsiteY627" fmla="*/ 373273 h 605239"/>
              <a:gd name="connsiteX628" fmla="*/ 373273 h 605239"/>
              <a:gd name="connsiteY628" fmla="*/ 373273 h 605239"/>
              <a:gd name="connsiteX629" fmla="*/ 373273 h 605239"/>
              <a:gd name="connsiteY629" fmla="*/ 373273 h 605239"/>
              <a:gd name="connsiteX630" fmla="*/ 373273 h 605239"/>
              <a:gd name="connsiteY630" fmla="*/ 373273 h 605239"/>
              <a:gd name="connsiteX631" fmla="*/ 373273 h 605239"/>
              <a:gd name="connsiteY631" fmla="*/ 373273 h 605239"/>
              <a:gd name="connsiteX632" fmla="*/ 373273 h 605239"/>
              <a:gd name="connsiteY632" fmla="*/ 373273 h 605239"/>
              <a:gd name="connsiteX633" fmla="*/ 373273 h 605239"/>
              <a:gd name="connsiteY633" fmla="*/ 373273 h 605239"/>
              <a:gd name="connsiteX634" fmla="*/ 373273 h 605239"/>
              <a:gd name="connsiteY634" fmla="*/ 373273 h 605239"/>
              <a:gd name="connsiteX635" fmla="*/ 373273 h 605239"/>
              <a:gd name="connsiteY635" fmla="*/ 373273 h 605239"/>
              <a:gd name="connsiteX636" fmla="*/ 373273 h 605239"/>
              <a:gd name="connsiteY636" fmla="*/ 373273 h 605239"/>
              <a:gd name="connsiteX637" fmla="*/ 373273 h 605239"/>
              <a:gd name="connsiteY637" fmla="*/ 373273 h 605239"/>
              <a:gd name="connsiteX638" fmla="*/ 373273 h 605239"/>
              <a:gd name="connsiteY638" fmla="*/ 373273 h 605239"/>
              <a:gd name="connsiteX639" fmla="*/ 373273 h 605239"/>
              <a:gd name="connsiteY639" fmla="*/ 373273 h 605239"/>
              <a:gd name="connsiteX640" fmla="*/ 373273 h 605239"/>
              <a:gd name="connsiteY640" fmla="*/ 373273 h 605239"/>
              <a:gd name="connsiteX641" fmla="*/ 373273 h 605239"/>
              <a:gd name="connsiteY641" fmla="*/ 373273 h 605239"/>
              <a:gd name="connsiteX642" fmla="*/ 373273 h 605239"/>
              <a:gd name="connsiteY642" fmla="*/ 373273 h 605239"/>
              <a:gd name="connsiteX643" fmla="*/ 373273 h 605239"/>
              <a:gd name="connsiteY643" fmla="*/ 373273 h 605239"/>
              <a:gd name="connsiteX644" fmla="*/ 373273 h 605239"/>
              <a:gd name="connsiteY644" fmla="*/ 373273 h 605239"/>
              <a:gd name="connsiteX645" fmla="*/ 373273 h 605239"/>
              <a:gd name="connsiteY645" fmla="*/ 373273 h 605239"/>
              <a:gd name="connsiteX646" fmla="*/ 373273 h 605239"/>
              <a:gd name="connsiteY646" fmla="*/ 373273 h 605239"/>
              <a:gd name="connsiteX647" fmla="*/ 373273 h 605239"/>
              <a:gd name="connsiteY647" fmla="*/ 373273 h 605239"/>
              <a:gd name="connsiteX648" fmla="*/ 373273 h 605239"/>
              <a:gd name="connsiteY648" fmla="*/ 373273 h 605239"/>
              <a:gd name="connsiteX649" fmla="*/ 373273 h 605239"/>
              <a:gd name="connsiteY649" fmla="*/ 373273 h 605239"/>
              <a:gd name="connsiteX650" fmla="*/ 373273 h 605239"/>
              <a:gd name="connsiteY650" fmla="*/ 373273 h 605239"/>
              <a:gd name="connsiteX651" fmla="*/ 373273 h 605239"/>
              <a:gd name="connsiteY651" fmla="*/ 373273 h 605239"/>
              <a:gd name="connsiteX652" fmla="*/ 373273 h 605239"/>
              <a:gd name="connsiteY652" fmla="*/ 373273 h 605239"/>
              <a:gd name="connsiteX653" fmla="*/ 373273 h 605239"/>
              <a:gd name="connsiteY653" fmla="*/ 373273 h 605239"/>
              <a:gd name="connsiteX654" fmla="*/ 373273 h 605239"/>
              <a:gd name="connsiteY654" fmla="*/ 373273 h 605239"/>
              <a:gd name="connsiteX655" fmla="*/ 373273 h 605239"/>
              <a:gd name="connsiteY655" fmla="*/ 373273 h 605239"/>
              <a:gd name="connsiteX656" fmla="*/ 373273 h 605239"/>
              <a:gd name="connsiteY656" fmla="*/ 373273 h 605239"/>
              <a:gd name="connsiteX657" fmla="*/ 373273 h 605239"/>
              <a:gd name="connsiteY657" fmla="*/ 373273 h 605239"/>
              <a:gd name="connsiteX658" fmla="*/ 373273 h 605239"/>
              <a:gd name="connsiteY658" fmla="*/ 373273 h 605239"/>
              <a:gd name="connsiteX659" fmla="*/ 373273 h 605239"/>
              <a:gd name="connsiteY659" fmla="*/ 373273 h 605239"/>
              <a:gd name="connsiteX660" fmla="*/ 373273 h 605239"/>
              <a:gd name="connsiteY660" fmla="*/ 373273 h 605239"/>
              <a:gd name="connsiteX661" fmla="*/ 373273 h 605239"/>
              <a:gd name="connsiteY661" fmla="*/ 373273 h 605239"/>
              <a:gd name="connsiteX662" fmla="*/ 373273 h 605239"/>
              <a:gd name="connsiteY662" fmla="*/ 373273 h 605239"/>
              <a:gd name="connsiteX663" fmla="*/ 373273 h 605239"/>
              <a:gd name="connsiteY663" fmla="*/ 373273 h 605239"/>
              <a:gd name="connsiteX664" fmla="*/ 373273 h 605239"/>
              <a:gd name="connsiteY664" fmla="*/ 373273 h 605239"/>
              <a:gd name="connsiteX665" fmla="*/ 373273 h 605239"/>
              <a:gd name="connsiteY665" fmla="*/ 373273 h 605239"/>
              <a:gd name="connsiteX666" fmla="*/ 373273 h 605239"/>
              <a:gd name="connsiteY666" fmla="*/ 373273 h 605239"/>
              <a:gd name="connsiteX667" fmla="*/ 373273 h 605239"/>
              <a:gd name="connsiteY667" fmla="*/ 373273 h 605239"/>
              <a:gd name="connsiteX668" fmla="*/ 373273 h 605239"/>
              <a:gd name="connsiteY668" fmla="*/ 373273 h 605239"/>
              <a:gd name="connsiteX669" fmla="*/ 373273 h 605239"/>
              <a:gd name="connsiteY669" fmla="*/ 373273 h 605239"/>
              <a:gd name="connsiteX670" fmla="*/ 373273 h 605239"/>
              <a:gd name="connsiteY670" fmla="*/ 373273 h 605239"/>
              <a:gd name="connsiteX671" fmla="*/ 373273 h 605239"/>
              <a:gd name="connsiteY671" fmla="*/ 373273 h 605239"/>
              <a:gd name="connsiteX672" fmla="*/ 373273 h 605239"/>
              <a:gd name="connsiteY672" fmla="*/ 373273 h 605239"/>
              <a:gd name="connsiteX673" fmla="*/ 373273 h 605239"/>
              <a:gd name="connsiteY673" fmla="*/ 373273 h 605239"/>
              <a:gd name="connsiteX674" fmla="*/ 373273 h 605239"/>
              <a:gd name="connsiteY674" fmla="*/ 373273 h 605239"/>
              <a:gd name="connsiteX675" fmla="*/ 373273 h 605239"/>
              <a:gd name="connsiteY675" fmla="*/ 373273 h 605239"/>
              <a:gd name="connsiteX676" fmla="*/ 373273 h 605239"/>
              <a:gd name="connsiteY676" fmla="*/ 373273 h 605239"/>
              <a:gd name="connsiteX677" fmla="*/ 373273 h 605239"/>
              <a:gd name="connsiteY677" fmla="*/ 373273 h 605239"/>
              <a:gd name="connsiteX678" fmla="*/ 373273 h 605239"/>
              <a:gd name="connsiteY678" fmla="*/ 373273 h 605239"/>
              <a:gd name="connsiteX679" fmla="*/ 373273 h 605239"/>
              <a:gd name="connsiteY679" fmla="*/ 373273 h 605239"/>
              <a:gd name="connsiteX680" fmla="*/ 373273 h 605239"/>
              <a:gd name="connsiteY680" fmla="*/ 373273 h 605239"/>
              <a:gd name="connsiteX681" fmla="*/ 373273 h 605239"/>
              <a:gd name="connsiteY681" fmla="*/ 373273 h 605239"/>
              <a:gd name="connsiteX682" fmla="*/ 373273 h 605239"/>
              <a:gd name="connsiteY682" fmla="*/ 373273 h 605239"/>
              <a:gd name="connsiteX683" fmla="*/ 373273 h 605239"/>
              <a:gd name="connsiteY683" fmla="*/ 373273 h 605239"/>
              <a:gd name="connsiteX684" fmla="*/ 373273 h 605239"/>
              <a:gd name="connsiteY684" fmla="*/ 373273 h 605239"/>
              <a:gd name="connsiteX685" fmla="*/ 373273 h 605239"/>
              <a:gd name="connsiteY685" fmla="*/ 373273 h 605239"/>
              <a:gd name="connsiteX686" fmla="*/ 373273 h 605239"/>
              <a:gd name="connsiteY686" fmla="*/ 373273 h 605239"/>
              <a:gd name="connsiteX687" fmla="*/ 373273 h 605239"/>
              <a:gd name="connsiteY687" fmla="*/ 373273 h 605239"/>
              <a:gd name="connsiteX688" fmla="*/ 373273 h 605239"/>
              <a:gd name="connsiteY688" fmla="*/ 373273 h 605239"/>
              <a:gd name="connsiteX689" fmla="*/ 373273 h 605239"/>
              <a:gd name="connsiteY689" fmla="*/ 373273 h 605239"/>
              <a:gd name="connsiteX690" fmla="*/ 373273 h 605239"/>
              <a:gd name="connsiteY690" fmla="*/ 373273 h 605239"/>
              <a:gd name="connsiteX691" fmla="*/ 373273 h 605239"/>
              <a:gd name="connsiteY691" fmla="*/ 373273 h 605239"/>
              <a:gd name="connsiteX692" fmla="*/ 373273 h 605239"/>
              <a:gd name="connsiteY692" fmla="*/ 373273 h 605239"/>
              <a:gd name="connsiteX693" fmla="*/ 373273 h 605239"/>
              <a:gd name="connsiteY693" fmla="*/ 373273 h 605239"/>
              <a:gd name="connsiteX694" fmla="*/ 373273 h 605239"/>
              <a:gd name="connsiteY694" fmla="*/ 373273 h 605239"/>
              <a:gd name="connsiteX695" fmla="*/ 373273 h 605239"/>
              <a:gd name="connsiteY695" fmla="*/ 373273 h 605239"/>
              <a:gd name="connsiteX696" fmla="*/ 373273 h 605239"/>
              <a:gd name="connsiteY696" fmla="*/ 373273 h 605239"/>
              <a:gd name="connsiteX697" fmla="*/ 373273 h 605239"/>
              <a:gd name="connsiteY697" fmla="*/ 373273 h 605239"/>
              <a:gd name="connsiteX698" fmla="*/ 373273 h 605239"/>
              <a:gd name="connsiteY698" fmla="*/ 373273 h 605239"/>
              <a:gd name="connsiteX699" fmla="*/ 373273 h 605239"/>
              <a:gd name="connsiteY699" fmla="*/ 373273 h 605239"/>
              <a:gd name="connsiteX700" fmla="*/ 373273 h 605239"/>
              <a:gd name="connsiteY700" fmla="*/ 373273 h 605239"/>
              <a:gd name="connsiteX701" fmla="*/ 373273 h 605239"/>
              <a:gd name="connsiteY701" fmla="*/ 373273 h 605239"/>
              <a:gd name="connsiteX702" fmla="*/ 373273 h 605239"/>
              <a:gd name="connsiteY702" fmla="*/ 373273 h 605239"/>
              <a:gd name="connsiteX703" fmla="*/ 373273 h 605239"/>
              <a:gd name="connsiteY703" fmla="*/ 373273 h 605239"/>
              <a:gd name="connsiteX704" fmla="*/ 373273 h 605239"/>
              <a:gd name="connsiteY704" fmla="*/ 373273 h 605239"/>
              <a:gd name="connsiteX705" fmla="*/ 373273 h 605239"/>
              <a:gd name="connsiteY705" fmla="*/ 373273 h 605239"/>
              <a:gd name="connsiteX706" fmla="*/ 373273 h 605239"/>
              <a:gd name="connsiteY706" fmla="*/ 373273 h 605239"/>
              <a:gd name="connsiteX707" fmla="*/ 373273 h 605239"/>
              <a:gd name="connsiteY707" fmla="*/ 373273 h 605239"/>
              <a:gd name="connsiteX708" fmla="*/ 373273 h 605239"/>
              <a:gd name="connsiteY708" fmla="*/ 373273 h 605239"/>
              <a:gd name="connsiteX709" fmla="*/ 373273 h 605239"/>
              <a:gd name="connsiteY709" fmla="*/ 373273 h 605239"/>
              <a:gd name="connsiteX710" fmla="*/ 373273 h 605239"/>
              <a:gd name="connsiteY710" fmla="*/ 373273 h 605239"/>
              <a:gd name="connsiteX711" fmla="*/ 373273 h 605239"/>
              <a:gd name="connsiteY711" fmla="*/ 373273 h 605239"/>
              <a:gd name="connsiteX712" fmla="*/ 373273 h 605239"/>
              <a:gd name="connsiteY712" fmla="*/ 373273 h 605239"/>
              <a:gd name="connsiteX713" fmla="*/ 373273 h 605239"/>
              <a:gd name="connsiteY713" fmla="*/ 373273 h 605239"/>
              <a:gd name="connsiteX714" fmla="*/ 373273 h 605239"/>
              <a:gd name="connsiteY714" fmla="*/ 373273 h 605239"/>
              <a:gd name="connsiteX715" fmla="*/ 373273 h 605239"/>
              <a:gd name="connsiteY715" fmla="*/ 373273 h 605239"/>
              <a:gd name="connsiteX716" fmla="*/ 373273 h 605239"/>
              <a:gd name="connsiteY716" fmla="*/ 373273 h 605239"/>
              <a:gd name="connsiteX717" fmla="*/ 373273 h 605239"/>
              <a:gd name="connsiteY717" fmla="*/ 373273 h 605239"/>
              <a:gd name="connsiteX718" fmla="*/ 373273 h 605239"/>
              <a:gd name="connsiteY718" fmla="*/ 373273 h 605239"/>
              <a:gd name="connsiteX719" fmla="*/ 373273 h 605239"/>
              <a:gd name="connsiteY719" fmla="*/ 373273 h 605239"/>
              <a:gd name="connsiteX720" fmla="*/ 373273 h 605239"/>
              <a:gd name="connsiteY720" fmla="*/ 373273 h 605239"/>
              <a:gd name="connsiteX721" fmla="*/ 373273 h 605239"/>
              <a:gd name="connsiteY721" fmla="*/ 373273 h 605239"/>
              <a:gd name="connsiteX722" fmla="*/ 373273 h 605239"/>
              <a:gd name="connsiteY722" fmla="*/ 373273 h 605239"/>
              <a:gd name="connsiteX723" fmla="*/ 373273 h 605239"/>
              <a:gd name="connsiteY723" fmla="*/ 373273 h 605239"/>
              <a:gd name="connsiteX724" fmla="*/ 373273 h 605239"/>
              <a:gd name="connsiteY724" fmla="*/ 373273 h 605239"/>
              <a:gd name="connsiteX725" fmla="*/ 373273 h 605239"/>
              <a:gd name="connsiteY725" fmla="*/ 373273 h 605239"/>
              <a:gd name="connsiteX726" fmla="*/ 373273 h 605239"/>
              <a:gd name="connsiteY726" fmla="*/ 373273 h 605239"/>
              <a:gd name="connsiteX727" fmla="*/ 373273 h 605239"/>
              <a:gd name="connsiteY727" fmla="*/ 373273 h 605239"/>
              <a:gd name="connsiteX728" fmla="*/ 373273 h 605239"/>
              <a:gd name="connsiteY728" fmla="*/ 373273 h 605239"/>
              <a:gd name="connsiteX729" fmla="*/ 373273 h 605239"/>
              <a:gd name="connsiteY729" fmla="*/ 373273 h 605239"/>
              <a:gd name="connsiteX730" fmla="*/ 373273 h 605239"/>
              <a:gd name="connsiteY730" fmla="*/ 373273 h 605239"/>
              <a:gd name="connsiteX731" fmla="*/ 373273 h 605239"/>
              <a:gd name="connsiteY731" fmla="*/ 373273 h 605239"/>
              <a:gd name="connsiteX732" fmla="*/ 373273 h 605239"/>
              <a:gd name="connsiteY732" fmla="*/ 373273 h 605239"/>
              <a:gd name="connsiteX733" fmla="*/ 373273 h 605239"/>
              <a:gd name="connsiteY733" fmla="*/ 373273 h 605239"/>
              <a:gd name="connsiteX734" fmla="*/ 373273 h 605239"/>
              <a:gd name="connsiteY734" fmla="*/ 373273 h 605239"/>
              <a:gd name="connsiteX735" fmla="*/ 373273 h 605239"/>
              <a:gd name="connsiteY735" fmla="*/ 373273 h 605239"/>
              <a:gd name="connsiteX736" fmla="*/ 373273 h 605239"/>
              <a:gd name="connsiteY736" fmla="*/ 373273 h 605239"/>
              <a:gd name="connsiteX737" fmla="*/ 373273 h 605239"/>
              <a:gd name="connsiteY737" fmla="*/ 373273 h 605239"/>
              <a:gd name="connsiteX738" fmla="*/ 373273 h 605239"/>
              <a:gd name="connsiteY738" fmla="*/ 373273 h 605239"/>
              <a:gd name="connsiteX739" fmla="*/ 373273 h 605239"/>
              <a:gd name="connsiteY739" fmla="*/ 373273 h 605239"/>
              <a:gd name="connsiteX740" fmla="*/ 373273 h 605239"/>
              <a:gd name="connsiteY740" fmla="*/ 373273 h 605239"/>
              <a:gd name="connsiteX741" fmla="*/ 373273 h 605239"/>
              <a:gd name="connsiteY741" fmla="*/ 373273 h 605239"/>
              <a:gd name="connsiteX742" fmla="*/ 373273 h 605239"/>
              <a:gd name="connsiteY742" fmla="*/ 373273 h 605239"/>
              <a:gd name="connsiteX743" fmla="*/ 373273 h 605239"/>
              <a:gd name="connsiteY743" fmla="*/ 373273 h 605239"/>
              <a:gd name="connsiteX744" fmla="*/ 373273 h 605239"/>
              <a:gd name="connsiteY744" fmla="*/ 373273 h 605239"/>
              <a:gd name="connsiteX745" fmla="*/ 373273 h 605239"/>
              <a:gd name="connsiteY745" fmla="*/ 373273 h 605239"/>
              <a:gd name="connsiteX746" fmla="*/ 373273 h 605239"/>
              <a:gd name="connsiteY746" fmla="*/ 373273 h 605239"/>
              <a:gd name="connsiteX747" fmla="*/ 373273 h 605239"/>
              <a:gd name="connsiteY747" fmla="*/ 373273 h 605239"/>
              <a:gd name="connsiteX748" fmla="*/ 373273 h 605239"/>
              <a:gd name="connsiteY748" fmla="*/ 373273 h 605239"/>
              <a:gd name="connsiteX749" fmla="*/ 373273 h 605239"/>
              <a:gd name="connsiteY749" fmla="*/ 373273 h 605239"/>
              <a:gd name="connsiteX750" fmla="*/ 373273 h 605239"/>
              <a:gd name="connsiteY750" fmla="*/ 373273 h 605239"/>
              <a:gd name="connsiteX751" fmla="*/ 373273 h 605239"/>
              <a:gd name="connsiteY751" fmla="*/ 373273 h 605239"/>
              <a:gd name="connsiteX752" fmla="*/ 373273 h 605239"/>
              <a:gd name="connsiteY752" fmla="*/ 373273 h 605239"/>
              <a:gd name="connsiteX753" fmla="*/ 373273 h 605239"/>
              <a:gd name="connsiteY753" fmla="*/ 373273 h 605239"/>
              <a:gd name="connsiteX754" fmla="*/ 373273 h 605239"/>
              <a:gd name="connsiteY754" fmla="*/ 373273 h 605239"/>
              <a:gd name="connsiteX755" fmla="*/ 373273 h 605239"/>
              <a:gd name="connsiteY755" fmla="*/ 373273 h 605239"/>
              <a:gd name="connsiteX756" fmla="*/ 373273 h 605239"/>
              <a:gd name="connsiteY756" fmla="*/ 373273 h 605239"/>
              <a:gd name="connsiteX757" fmla="*/ 373273 h 605239"/>
              <a:gd name="connsiteY757" fmla="*/ 373273 h 605239"/>
              <a:gd name="connsiteX758" fmla="*/ 373273 h 605239"/>
              <a:gd name="connsiteY758" fmla="*/ 373273 h 605239"/>
              <a:gd name="connsiteX759" fmla="*/ 373273 h 605239"/>
              <a:gd name="connsiteY759" fmla="*/ 373273 h 605239"/>
              <a:gd name="connsiteX760" fmla="*/ 373273 h 605239"/>
              <a:gd name="connsiteY760" fmla="*/ 373273 h 605239"/>
              <a:gd name="connsiteX761" fmla="*/ 373273 h 605239"/>
              <a:gd name="connsiteY761" fmla="*/ 373273 h 605239"/>
              <a:gd name="connsiteX762" fmla="*/ 373273 h 605239"/>
              <a:gd name="connsiteY762" fmla="*/ 373273 h 605239"/>
              <a:gd name="connsiteX763" fmla="*/ 373273 h 605239"/>
              <a:gd name="connsiteY763" fmla="*/ 373273 h 605239"/>
              <a:gd name="connsiteX764" fmla="*/ 373273 h 605239"/>
              <a:gd name="connsiteY764" fmla="*/ 373273 h 605239"/>
              <a:gd name="connsiteX765" fmla="*/ 373273 h 605239"/>
              <a:gd name="connsiteY765" fmla="*/ 373273 h 605239"/>
              <a:gd name="connsiteX766" fmla="*/ 373273 h 605239"/>
              <a:gd name="connsiteY766" fmla="*/ 373273 h 605239"/>
              <a:gd name="connsiteX767" fmla="*/ 373273 h 605239"/>
              <a:gd name="connsiteY767" fmla="*/ 373273 h 605239"/>
              <a:gd name="connsiteX768" fmla="*/ 373273 h 605239"/>
              <a:gd name="connsiteY768" fmla="*/ 373273 h 605239"/>
              <a:gd name="connsiteX769" fmla="*/ 373273 h 605239"/>
              <a:gd name="connsiteY769" fmla="*/ 373273 h 605239"/>
              <a:gd name="connsiteX770" fmla="*/ 373273 h 605239"/>
              <a:gd name="connsiteY770" fmla="*/ 373273 h 605239"/>
              <a:gd name="connsiteX771" fmla="*/ 373273 h 605239"/>
              <a:gd name="connsiteY771" fmla="*/ 373273 h 605239"/>
              <a:gd name="connsiteX772" fmla="*/ 373273 h 605239"/>
              <a:gd name="connsiteY772" fmla="*/ 373273 h 605239"/>
              <a:gd name="connsiteX773" fmla="*/ 373273 h 605239"/>
              <a:gd name="connsiteY773" fmla="*/ 373273 h 605239"/>
              <a:gd name="connsiteX774" fmla="*/ 373273 h 605239"/>
              <a:gd name="connsiteY774" fmla="*/ 373273 h 605239"/>
              <a:gd name="connsiteX775" fmla="*/ 373273 h 605239"/>
              <a:gd name="connsiteY775" fmla="*/ 373273 h 605239"/>
              <a:gd name="connsiteX776" fmla="*/ 373273 h 605239"/>
              <a:gd name="connsiteY776" fmla="*/ 373273 h 605239"/>
              <a:gd name="connsiteX777" fmla="*/ 373273 h 605239"/>
              <a:gd name="connsiteY777" fmla="*/ 373273 h 605239"/>
              <a:gd name="connsiteX778" fmla="*/ 373273 h 605239"/>
              <a:gd name="connsiteY778" fmla="*/ 373273 h 605239"/>
              <a:gd name="connsiteX779" fmla="*/ 373273 h 605239"/>
              <a:gd name="connsiteY779" fmla="*/ 373273 h 605239"/>
              <a:gd name="connsiteX780" fmla="*/ 373273 h 605239"/>
              <a:gd name="connsiteY780" fmla="*/ 373273 h 605239"/>
              <a:gd name="connsiteX781" fmla="*/ 373273 h 605239"/>
              <a:gd name="connsiteY781" fmla="*/ 373273 h 605239"/>
              <a:gd name="connsiteX782" fmla="*/ 373273 h 605239"/>
              <a:gd name="connsiteY782" fmla="*/ 373273 h 605239"/>
              <a:gd name="connsiteX783" fmla="*/ 373273 h 605239"/>
              <a:gd name="connsiteY783" fmla="*/ 373273 h 605239"/>
              <a:gd name="connsiteX784" fmla="*/ 373273 h 605239"/>
              <a:gd name="connsiteY784" fmla="*/ 373273 h 605239"/>
              <a:gd name="connsiteX785" fmla="*/ 373273 h 605239"/>
              <a:gd name="connsiteY785" fmla="*/ 373273 h 605239"/>
              <a:gd name="connsiteX786" fmla="*/ 373273 h 605239"/>
              <a:gd name="connsiteY786" fmla="*/ 373273 h 605239"/>
              <a:gd name="connsiteX787" fmla="*/ 373273 h 605239"/>
              <a:gd name="connsiteY787" fmla="*/ 373273 h 605239"/>
              <a:gd name="connsiteX788" fmla="*/ 373273 h 605239"/>
              <a:gd name="connsiteY788" fmla="*/ 373273 h 605239"/>
              <a:gd name="connsiteX789" fmla="*/ 373273 h 605239"/>
              <a:gd name="connsiteY789" fmla="*/ 373273 h 605239"/>
              <a:gd name="connsiteX790" fmla="*/ 373273 h 605239"/>
              <a:gd name="connsiteY790" fmla="*/ 373273 h 605239"/>
              <a:gd name="connsiteX791" fmla="*/ 373273 h 605239"/>
              <a:gd name="connsiteY791" fmla="*/ 373273 h 605239"/>
              <a:gd name="connsiteX792" fmla="*/ 373273 h 605239"/>
              <a:gd name="connsiteY792" fmla="*/ 373273 h 605239"/>
              <a:gd name="connsiteX793" fmla="*/ 373273 h 605239"/>
              <a:gd name="connsiteY793" fmla="*/ 373273 h 605239"/>
              <a:gd name="connsiteX794" fmla="*/ 373273 h 605239"/>
              <a:gd name="connsiteY794" fmla="*/ 373273 h 605239"/>
              <a:gd name="connsiteX795" fmla="*/ 373273 h 605239"/>
              <a:gd name="connsiteY795" fmla="*/ 373273 h 605239"/>
              <a:gd name="connsiteX796" fmla="*/ 373273 h 605239"/>
              <a:gd name="connsiteY796" fmla="*/ 373273 h 605239"/>
              <a:gd name="connsiteX797" fmla="*/ 373273 h 605239"/>
              <a:gd name="connsiteY797" fmla="*/ 373273 h 605239"/>
              <a:gd name="connsiteX798" fmla="*/ 373273 h 605239"/>
              <a:gd name="connsiteY798" fmla="*/ 373273 h 605239"/>
              <a:gd name="connsiteX799" fmla="*/ 373273 h 605239"/>
              <a:gd name="connsiteY799" fmla="*/ 373273 h 605239"/>
              <a:gd name="connsiteX800" fmla="*/ 373273 h 605239"/>
              <a:gd name="connsiteY800" fmla="*/ 373273 h 605239"/>
              <a:gd name="connsiteX801" fmla="*/ 373273 h 605239"/>
              <a:gd name="connsiteY801" fmla="*/ 373273 h 605239"/>
              <a:gd name="connsiteX802" fmla="*/ 373273 h 605239"/>
              <a:gd name="connsiteY802" fmla="*/ 373273 h 605239"/>
              <a:gd name="connsiteX803" fmla="*/ 373273 h 605239"/>
              <a:gd name="connsiteY803" fmla="*/ 373273 h 605239"/>
              <a:gd name="connsiteX804" fmla="*/ 373273 h 605239"/>
              <a:gd name="connsiteY804" fmla="*/ 373273 h 605239"/>
              <a:gd name="connsiteX805" fmla="*/ 373273 h 605239"/>
              <a:gd name="connsiteY805" fmla="*/ 373273 h 605239"/>
              <a:gd name="connsiteX806" fmla="*/ 373273 h 605239"/>
              <a:gd name="connsiteY806" fmla="*/ 373273 h 605239"/>
              <a:gd name="connsiteX807" fmla="*/ 373273 h 605239"/>
              <a:gd name="connsiteY807" fmla="*/ 373273 h 605239"/>
              <a:gd name="connsiteX808" fmla="*/ 373273 h 605239"/>
              <a:gd name="connsiteY808" fmla="*/ 373273 h 605239"/>
              <a:gd name="connsiteX809" fmla="*/ 373273 h 605239"/>
              <a:gd name="connsiteY809" fmla="*/ 373273 h 605239"/>
              <a:gd name="connsiteX810" fmla="*/ 373273 h 605239"/>
              <a:gd name="connsiteY810" fmla="*/ 373273 h 605239"/>
              <a:gd name="connsiteX811" fmla="*/ 373273 h 605239"/>
              <a:gd name="connsiteY811" fmla="*/ 373273 h 605239"/>
              <a:gd name="connsiteX812" fmla="*/ 373273 h 605239"/>
              <a:gd name="connsiteY812" fmla="*/ 373273 h 605239"/>
              <a:gd name="connsiteX813" fmla="*/ 373273 h 605239"/>
              <a:gd name="connsiteY813" fmla="*/ 373273 h 605239"/>
              <a:gd name="connsiteX814" fmla="*/ 373273 h 605239"/>
              <a:gd name="connsiteY814" fmla="*/ 373273 h 605239"/>
              <a:gd name="connsiteX815" fmla="*/ 373273 h 605239"/>
              <a:gd name="connsiteY815" fmla="*/ 373273 h 605239"/>
              <a:gd name="connsiteX816" fmla="*/ 373273 h 605239"/>
              <a:gd name="connsiteY816" fmla="*/ 373273 h 605239"/>
              <a:gd name="connsiteX817" fmla="*/ 373273 h 605239"/>
              <a:gd name="connsiteY817" fmla="*/ 373273 h 605239"/>
              <a:gd name="connsiteX818" fmla="*/ 373273 h 605239"/>
              <a:gd name="connsiteY818" fmla="*/ 373273 h 605239"/>
              <a:gd name="connsiteX819" fmla="*/ 373273 h 605239"/>
              <a:gd name="connsiteY819" fmla="*/ 373273 h 605239"/>
              <a:gd name="connsiteX820" fmla="*/ 373273 h 605239"/>
              <a:gd name="connsiteY820" fmla="*/ 373273 h 605239"/>
              <a:gd name="connsiteX821" fmla="*/ 373273 h 605239"/>
              <a:gd name="connsiteY821" fmla="*/ 373273 h 605239"/>
              <a:gd name="connsiteX822" fmla="*/ 373273 h 605239"/>
              <a:gd name="connsiteY822" fmla="*/ 373273 h 605239"/>
              <a:gd name="connsiteX823" fmla="*/ 373273 h 605239"/>
              <a:gd name="connsiteY823" fmla="*/ 373273 h 605239"/>
              <a:gd name="connsiteX824" fmla="*/ 373273 h 605239"/>
              <a:gd name="connsiteY824" fmla="*/ 373273 h 605239"/>
              <a:gd name="connsiteX825" fmla="*/ 373273 h 605239"/>
              <a:gd name="connsiteY825" fmla="*/ 373273 h 605239"/>
              <a:gd name="connsiteX826" fmla="*/ 373273 h 605239"/>
              <a:gd name="connsiteY826" fmla="*/ 373273 h 605239"/>
              <a:gd name="connsiteX827" fmla="*/ 373273 h 605239"/>
              <a:gd name="connsiteY827" fmla="*/ 373273 h 605239"/>
              <a:gd name="connsiteX828" fmla="*/ 373273 h 605239"/>
              <a:gd name="connsiteY828" fmla="*/ 373273 h 605239"/>
              <a:gd name="connsiteX829" fmla="*/ 373273 h 605239"/>
              <a:gd name="connsiteY829" fmla="*/ 373273 h 605239"/>
              <a:gd name="connsiteX830" fmla="*/ 373273 h 605239"/>
              <a:gd name="connsiteY830" fmla="*/ 373273 h 605239"/>
              <a:gd name="connsiteX831" fmla="*/ 373273 h 605239"/>
              <a:gd name="connsiteY831" fmla="*/ 373273 h 605239"/>
              <a:gd name="connsiteX832" fmla="*/ 373273 h 605239"/>
              <a:gd name="connsiteY832" fmla="*/ 373273 h 605239"/>
              <a:gd name="connsiteX833" fmla="*/ 373273 h 605239"/>
              <a:gd name="connsiteY833" fmla="*/ 373273 h 605239"/>
              <a:gd name="connsiteX834" fmla="*/ 373273 h 605239"/>
              <a:gd name="connsiteY834" fmla="*/ 373273 h 605239"/>
              <a:gd name="connsiteX835" fmla="*/ 373273 h 605239"/>
              <a:gd name="connsiteY835" fmla="*/ 373273 h 605239"/>
              <a:gd name="connsiteX836" fmla="*/ 373273 h 605239"/>
              <a:gd name="connsiteY836" fmla="*/ 373273 h 605239"/>
              <a:gd name="connsiteX837" fmla="*/ 373273 h 605239"/>
              <a:gd name="connsiteY837" fmla="*/ 373273 h 605239"/>
              <a:gd name="connsiteX838" fmla="*/ 373273 h 605239"/>
              <a:gd name="connsiteY838" fmla="*/ 373273 h 605239"/>
              <a:gd name="connsiteX839" fmla="*/ 373273 h 605239"/>
              <a:gd name="connsiteY839" fmla="*/ 373273 h 605239"/>
              <a:gd name="connsiteX840" fmla="*/ 373273 h 605239"/>
              <a:gd name="connsiteY840" fmla="*/ 373273 h 605239"/>
              <a:gd name="connsiteX841" fmla="*/ 373273 h 605239"/>
              <a:gd name="connsiteY841" fmla="*/ 373273 h 605239"/>
              <a:gd name="connsiteX842" fmla="*/ 373273 h 605239"/>
              <a:gd name="connsiteY842" fmla="*/ 373273 h 605239"/>
              <a:gd name="connsiteX843" fmla="*/ 373273 h 605239"/>
              <a:gd name="connsiteY843" fmla="*/ 373273 h 605239"/>
              <a:gd name="connsiteX844" fmla="*/ 373273 h 605239"/>
              <a:gd name="connsiteY844" fmla="*/ 373273 h 605239"/>
              <a:gd name="connsiteX845" fmla="*/ 373273 h 605239"/>
              <a:gd name="connsiteY845" fmla="*/ 373273 h 605239"/>
              <a:gd name="connsiteX846" fmla="*/ 373273 h 605239"/>
              <a:gd name="connsiteY846" fmla="*/ 373273 h 605239"/>
              <a:gd name="connsiteX847" fmla="*/ 373273 h 605239"/>
              <a:gd name="connsiteY847" fmla="*/ 373273 h 605239"/>
              <a:gd name="connsiteX848" fmla="*/ 373273 h 605239"/>
              <a:gd name="connsiteY848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</a:cxnLst>
            <a:rect l="l" t="t" r="r" b="b"/>
            <a:pathLst>
              <a:path w="608526" h="342031">
                <a:moveTo>
                  <a:pt x="442053" y="252977"/>
                </a:moveTo>
                <a:cubicBezTo>
                  <a:pt x="458675" y="252977"/>
                  <a:pt x="472149" y="257685"/>
                  <a:pt x="472149" y="263492"/>
                </a:cubicBezTo>
                <a:cubicBezTo>
                  <a:pt x="472149" y="269299"/>
                  <a:pt x="458675" y="274007"/>
                  <a:pt x="442053" y="274007"/>
                </a:cubicBezTo>
                <a:cubicBezTo>
                  <a:pt x="425431" y="274007"/>
                  <a:pt x="411957" y="269299"/>
                  <a:pt x="411957" y="263492"/>
                </a:cubicBezTo>
                <a:cubicBezTo>
                  <a:pt x="411957" y="257685"/>
                  <a:pt x="425431" y="252977"/>
                  <a:pt x="442053" y="252977"/>
                </a:cubicBezTo>
                <a:close/>
                <a:moveTo>
                  <a:pt x="165860" y="252272"/>
                </a:moveTo>
                <a:cubicBezTo>
                  <a:pt x="182482" y="252272"/>
                  <a:pt x="195956" y="256980"/>
                  <a:pt x="195956" y="262787"/>
                </a:cubicBezTo>
                <a:cubicBezTo>
                  <a:pt x="195956" y="268594"/>
                  <a:pt x="182482" y="273302"/>
                  <a:pt x="165860" y="273302"/>
                </a:cubicBezTo>
                <a:cubicBezTo>
                  <a:pt x="149238" y="273302"/>
                  <a:pt x="135764" y="268594"/>
                  <a:pt x="135764" y="262787"/>
                </a:cubicBezTo>
                <a:cubicBezTo>
                  <a:pt x="135764" y="256980"/>
                  <a:pt x="149238" y="252272"/>
                  <a:pt x="165860" y="252272"/>
                </a:cubicBezTo>
                <a:close/>
                <a:moveTo>
                  <a:pt x="441200" y="205908"/>
                </a:moveTo>
                <a:cubicBezTo>
                  <a:pt x="383346" y="205908"/>
                  <a:pt x="336320" y="230793"/>
                  <a:pt x="336320" y="261602"/>
                </a:cubicBezTo>
                <a:cubicBezTo>
                  <a:pt x="336320" y="292263"/>
                  <a:pt x="383346" y="317147"/>
                  <a:pt x="441200" y="317147"/>
                </a:cubicBezTo>
                <a:cubicBezTo>
                  <a:pt x="499203" y="317147"/>
                  <a:pt x="546081" y="292263"/>
                  <a:pt x="546081" y="261602"/>
                </a:cubicBezTo>
                <a:cubicBezTo>
                  <a:pt x="546081" y="230793"/>
                  <a:pt x="499203" y="205908"/>
                  <a:pt x="441200" y="205908"/>
                </a:cubicBezTo>
                <a:close/>
                <a:moveTo>
                  <a:pt x="167206" y="205908"/>
                </a:moveTo>
                <a:cubicBezTo>
                  <a:pt x="109351" y="205908"/>
                  <a:pt x="62326" y="230793"/>
                  <a:pt x="62326" y="261602"/>
                </a:cubicBezTo>
                <a:cubicBezTo>
                  <a:pt x="62326" y="292263"/>
                  <a:pt x="109351" y="317147"/>
                  <a:pt x="167206" y="317147"/>
                </a:cubicBezTo>
                <a:cubicBezTo>
                  <a:pt x="225209" y="317147"/>
                  <a:pt x="272086" y="292263"/>
                  <a:pt x="272086" y="261602"/>
                </a:cubicBezTo>
                <a:cubicBezTo>
                  <a:pt x="272086" y="230793"/>
                  <a:pt x="225209" y="205908"/>
                  <a:pt x="167206" y="205908"/>
                </a:cubicBezTo>
                <a:close/>
                <a:moveTo>
                  <a:pt x="14559" y="185023"/>
                </a:moveTo>
                <a:lnTo>
                  <a:pt x="593997" y="185023"/>
                </a:lnTo>
                <a:lnTo>
                  <a:pt x="608090" y="290189"/>
                </a:lnTo>
                <a:cubicBezTo>
                  <a:pt x="611798" y="318776"/>
                  <a:pt x="591475" y="342031"/>
                  <a:pt x="562547" y="342031"/>
                </a:cubicBezTo>
                <a:lnTo>
                  <a:pt x="46008" y="342031"/>
                </a:lnTo>
                <a:cubicBezTo>
                  <a:pt x="17080" y="342031"/>
                  <a:pt x="-3391" y="318776"/>
                  <a:pt x="466" y="290189"/>
                </a:cubicBezTo>
                <a:close/>
                <a:moveTo>
                  <a:pt x="576336" y="150516"/>
                </a:moveTo>
                <a:lnTo>
                  <a:pt x="586997" y="150516"/>
                </a:lnTo>
                <a:cubicBezTo>
                  <a:pt x="589367" y="150516"/>
                  <a:pt x="590699" y="151701"/>
                  <a:pt x="590699" y="154071"/>
                </a:cubicBezTo>
                <a:lnTo>
                  <a:pt x="590699" y="164737"/>
                </a:lnTo>
                <a:cubicBezTo>
                  <a:pt x="590699" y="167255"/>
                  <a:pt x="589367" y="168440"/>
                  <a:pt x="586997" y="168440"/>
                </a:cubicBezTo>
                <a:lnTo>
                  <a:pt x="576336" y="168440"/>
                </a:lnTo>
                <a:cubicBezTo>
                  <a:pt x="573819" y="168440"/>
                  <a:pt x="572634" y="167255"/>
                  <a:pt x="572634" y="164737"/>
                </a:cubicBezTo>
                <a:lnTo>
                  <a:pt x="572634" y="154071"/>
                </a:lnTo>
                <a:cubicBezTo>
                  <a:pt x="572634" y="151701"/>
                  <a:pt x="573819" y="150516"/>
                  <a:pt x="576336" y="150516"/>
                </a:cubicBezTo>
                <a:close/>
                <a:moveTo>
                  <a:pt x="554667" y="150516"/>
                </a:moveTo>
                <a:lnTo>
                  <a:pt x="565481" y="150516"/>
                </a:lnTo>
                <a:cubicBezTo>
                  <a:pt x="567851" y="150516"/>
                  <a:pt x="569036" y="151701"/>
                  <a:pt x="569036" y="154071"/>
                </a:cubicBezTo>
                <a:lnTo>
                  <a:pt x="569036" y="164737"/>
                </a:lnTo>
                <a:cubicBezTo>
                  <a:pt x="569036" y="167255"/>
                  <a:pt x="567851" y="168440"/>
                  <a:pt x="565481" y="168440"/>
                </a:cubicBezTo>
                <a:lnTo>
                  <a:pt x="554667" y="168440"/>
                </a:lnTo>
                <a:cubicBezTo>
                  <a:pt x="552297" y="168440"/>
                  <a:pt x="551112" y="167255"/>
                  <a:pt x="551112" y="164737"/>
                </a:cubicBezTo>
                <a:lnTo>
                  <a:pt x="551112" y="154071"/>
                </a:lnTo>
                <a:cubicBezTo>
                  <a:pt x="551112" y="151701"/>
                  <a:pt x="552297" y="150516"/>
                  <a:pt x="554667" y="150516"/>
                </a:cubicBezTo>
                <a:close/>
                <a:moveTo>
                  <a:pt x="533287" y="150516"/>
                </a:moveTo>
                <a:lnTo>
                  <a:pt x="543808" y="150516"/>
                </a:lnTo>
                <a:cubicBezTo>
                  <a:pt x="546327" y="150516"/>
                  <a:pt x="547512" y="151701"/>
                  <a:pt x="547512" y="154071"/>
                </a:cubicBezTo>
                <a:lnTo>
                  <a:pt x="547512" y="164737"/>
                </a:lnTo>
                <a:cubicBezTo>
                  <a:pt x="547512" y="167255"/>
                  <a:pt x="546327" y="168440"/>
                  <a:pt x="543808" y="168440"/>
                </a:cubicBezTo>
                <a:lnTo>
                  <a:pt x="533287" y="168440"/>
                </a:lnTo>
                <a:cubicBezTo>
                  <a:pt x="530916" y="168440"/>
                  <a:pt x="529730" y="167255"/>
                  <a:pt x="529730" y="164737"/>
                </a:cubicBezTo>
                <a:lnTo>
                  <a:pt x="529730" y="154071"/>
                </a:lnTo>
                <a:cubicBezTo>
                  <a:pt x="529730" y="151701"/>
                  <a:pt x="530916" y="150516"/>
                  <a:pt x="533287" y="150516"/>
                </a:cubicBezTo>
                <a:close/>
                <a:moveTo>
                  <a:pt x="468790" y="150516"/>
                </a:moveTo>
                <a:lnTo>
                  <a:pt x="479311" y="150516"/>
                </a:lnTo>
                <a:cubicBezTo>
                  <a:pt x="481830" y="150516"/>
                  <a:pt x="483016" y="151701"/>
                  <a:pt x="483016" y="154071"/>
                </a:cubicBezTo>
                <a:lnTo>
                  <a:pt x="483016" y="164737"/>
                </a:lnTo>
                <a:cubicBezTo>
                  <a:pt x="483016" y="167255"/>
                  <a:pt x="481830" y="168440"/>
                  <a:pt x="479311" y="168440"/>
                </a:cubicBezTo>
                <a:lnTo>
                  <a:pt x="468790" y="168440"/>
                </a:lnTo>
                <a:cubicBezTo>
                  <a:pt x="466419" y="168440"/>
                  <a:pt x="465234" y="167255"/>
                  <a:pt x="465234" y="164737"/>
                </a:cubicBezTo>
                <a:lnTo>
                  <a:pt x="465234" y="154071"/>
                </a:lnTo>
                <a:cubicBezTo>
                  <a:pt x="465234" y="151701"/>
                  <a:pt x="466419" y="150516"/>
                  <a:pt x="468790" y="150516"/>
                </a:cubicBezTo>
                <a:close/>
                <a:moveTo>
                  <a:pt x="447272" y="150516"/>
                </a:moveTo>
                <a:lnTo>
                  <a:pt x="457933" y="150516"/>
                </a:lnTo>
                <a:cubicBezTo>
                  <a:pt x="460450" y="150516"/>
                  <a:pt x="461635" y="151701"/>
                  <a:pt x="461635" y="154071"/>
                </a:cubicBezTo>
                <a:lnTo>
                  <a:pt x="461635" y="164737"/>
                </a:lnTo>
                <a:cubicBezTo>
                  <a:pt x="461635" y="167255"/>
                  <a:pt x="460450" y="168440"/>
                  <a:pt x="457933" y="168440"/>
                </a:cubicBezTo>
                <a:lnTo>
                  <a:pt x="447272" y="168440"/>
                </a:lnTo>
                <a:cubicBezTo>
                  <a:pt x="444902" y="168440"/>
                  <a:pt x="443570" y="167255"/>
                  <a:pt x="443570" y="164737"/>
                </a:cubicBezTo>
                <a:lnTo>
                  <a:pt x="443570" y="154071"/>
                </a:lnTo>
                <a:cubicBezTo>
                  <a:pt x="443570" y="151701"/>
                  <a:pt x="444902" y="150516"/>
                  <a:pt x="447272" y="150516"/>
                </a:cubicBezTo>
                <a:close/>
                <a:moveTo>
                  <a:pt x="384195" y="150516"/>
                </a:moveTo>
                <a:lnTo>
                  <a:pt x="395051" y="150516"/>
                </a:lnTo>
                <a:cubicBezTo>
                  <a:pt x="397430" y="150516"/>
                  <a:pt x="398620" y="151701"/>
                  <a:pt x="398620" y="154071"/>
                </a:cubicBezTo>
                <a:lnTo>
                  <a:pt x="398620" y="164737"/>
                </a:lnTo>
                <a:cubicBezTo>
                  <a:pt x="398620" y="167255"/>
                  <a:pt x="397430" y="168440"/>
                  <a:pt x="395051" y="168440"/>
                </a:cubicBezTo>
                <a:lnTo>
                  <a:pt x="384195" y="168440"/>
                </a:lnTo>
                <a:cubicBezTo>
                  <a:pt x="381815" y="168440"/>
                  <a:pt x="380626" y="167255"/>
                  <a:pt x="380626" y="164737"/>
                </a:cubicBezTo>
                <a:lnTo>
                  <a:pt x="380626" y="154071"/>
                </a:lnTo>
                <a:cubicBezTo>
                  <a:pt x="380626" y="151701"/>
                  <a:pt x="381815" y="150516"/>
                  <a:pt x="384195" y="150516"/>
                </a:cubicBezTo>
                <a:close/>
                <a:moveTo>
                  <a:pt x="362873" y="150516"/>
                </a:moveTo>
                <a:lnTo>
                  <a:pt x="373398" y="150516"/>
                </a:lnTo>
                <a:cubicBezTo>
                  <a:pt x="375770" y="150516"/>
                  <a:pt x="376956" y="151701"/>
                  <a:pt x="376956" y="154071"/>
                </a:cubicBezTo>
                <a:lnTo>
                  <a:pt x="376956" y="164737"/>
                </a:lnTo>
                <a:cubicBezTo>
                  <a:pt x="376956" y="167255"/>
                  <a:pt x="375770" y="168440"/>
                  <a:pt x="373398" y="168440"/>
                </a:cubicBezTo>
                <a:lnTo>
                  <a:pt x="362873" y="168440"/>
                </a:lnTo>
                <a:cubicBezTo>
                  <a:pt x="360501" y="168440"/>
                  <a:pt x="359315" y="167255"/>
                  <a:pt x="359315" y="164737"/>
                </a:cubicBezTo>
                <a:lnTo>
                  <a:pt x="359315" y="154071"/>
                </a:lnTo>
                <a:cubicBezTo>
                  <a:pt x="359315" y="151701"/>
                  <a:pt x="360501" y="150516"/>
                  <a:pt x="362873" y="150516"/>
                </a:cubicBezTo>
                <a:close/>
                <a:moveTo>
                  <a:pt x="341206" y="150516"/>
                </a:moveTo>
                <a:lnTo>
                  <a:pt x="352020" y="150516"/>
                </a:lnTo>
                <a:cubicBezTo>
                  <a:pt x="354390" y="150516"/>
                  <a:pt x="355575" y="151701"/>
                  <a:pt x="355575" y="154071"/>
                </a:cubicBezTo>
                <a:lnTo>
                  <a:pt x="355575" y="164737"/>
                </a:lnTo>
                <a:cubicBezTo>
                  <a:pt x="355575" y="167255"/>
                  <a:pt x="354390" y="168440"/>
                  <a:pt x="352020" y="168440"/>
                </a:cubicBezTo>
                <a:lnTo>
                  <a:pt x="341206" y="168440"/>
                </a:lnTo>
                <a:cubicBezTo>
                  <a:pt x="338836" y="168440"/>
                  <a:pt x="337651" y="167255"/>
                  <a:pt x="337651" y="164737"/>
                </a:cubicBezTo>
                <a:lnTo>
                  <a:pt x="337651" y="154071"/>
                </a:lnTo>
                <a:cubicBezTo>
                  <a:pt x="337651" y="151701"/>
                  <a:pt x="338836" y="150516"/>
                  <a:pt x="341206" y="150516"/>
                </a:cubicBezTo>
                <a:close/>
                <a:moveTo>
                  <a:pt x="278417" y="150516"/>
                </a:moveTo>
                <a:lnTo>
                  <a:pt x="289273" y="150516"/>
                </a:lnTo>
                <a:cubicBezTo>
                  <a:pt x="291652" y="150516"/>
                  <a:pt x="292842" y="151701"/>
                  <a:pt x="292842" y="154071"/>
                </a:cubicBezTo>
                <a:lnTo>
                  <a:pt x="292842" y="164737"/>
                </a:lnTo>
                <a:cubicBezTo>
                  <a:pt x="292842" y="167255"/>
                  <a:pt x="291652" y="168440"/>
                  <a:pt x="289273" y="168440"/>
                </a:cubicBezTo>
                <a:lnTo>
                  <a:pt x="278417" y="168440"/>
                </a:lnTo>
                <a:cubicBezTo>
                  <a:pt x="276037" y="168440"/>
                  <a:pt x="274848" y="167255"/>
                  <a:pt x="274848" y="164737"/>
                </a:cubicBezTo>
                <a:lnTo>
                  <a:pt x="274848" y="154071"/>
                </a:lnTo>
                <a:cubicBezTo>
                  <a:pt x="274848" y="151701"/>
                  <a:pt x="276037" y="150516"/>
                  <a:pt x="278417" y="150516"/>
                </a:cubicBezTo>
                <a:close/>
                <a:moveTo>
                  <a:pt x="256810" y="150516"/>
                </a:moveTo>
                <a:lnTo>
                  <a:pt x="267624" y="150516"/>
                </a:lnTo>
                <a:cubicBezTo>
                  <a:pt x="269994" y="150516"/>
                  <a:pt x="271179" y="151701"/>
                  <a:pt x="271179" y="154071"/>
                </a:cubicBezTo>
                <a:lnTo>
                  <a:pt x="271179" y="164737"/>
                </a:lnTo>
                <a:cubicBezTo>
                  <a:pt x="271179" y="167255"/>
                  <a:pt x="269994" y="168440"/>
                  <a:pt x="267624" y="168440"/>
                </a:cubicBezTo>
                <a:lnTo>
                  <a:pt x="256810" y="168440"/>
                </a:lnTo>
                <a:cubicBezTo>
                  <a:pt x="254440" y="168440"/>
                  <a:pt x="253255" y="167255"/>
                  <a:pt x="253255" y="164737"/>
                </a:cubicBezTo>
                <a:lnTo>
                  <a:pt x="253255" y="154071"/>
                </a:lnTo>
                <a:cubicBezTo>
                  <a:pt x="253255" y="151701"/>
                  <a:pt x="254440" y="150516"/>
                  <a:pt x="256810" y="150516"/>
                </a:cubicBezTo>
                <a:close/>
                <a:moveTo>
                  <a:pt x="235430" y="150516"/>
                </a:moveTo>
                <a:lnTo>
                  <a:pt x="246099" y="150516"/>
                </a:lnTo>
                <a:cubicBezTo>
                  <a:pt x="248470" y="150516"/>
                  <a:pt x="249656" y="151701"/>
                  <a:pt x="249656" y="154071"/>
                </a:cubicBezTo>
                <a:lnTo>
                  <a:pt x="249656" y="164737"/>
                </a:lnTo>
                <a:cubicBezTo>
                  <a:pt x="249656" y="167255"/>
                  <a:pt x="248470" y="168440"/>
                  <a:pt x="246099" y="168440"/>
                </a:cubicBezTo>
                <a:lnTo>
                  <a:pt x="235430" y="168440"/>
                </a:lnTo>
                <a:cubicBezTo>
                  <a:pt x="233059" y="168440"/>
                  <a:pt x="231874" y="167255"/>
                  <a:pt x="231874" y="164737"/>
                </a:cubicBezTo>
                <a:lnTo>
                  <a:pt x="231874" y="154071"/>
                </a:lnTo>
                <a:cubicBezTo>
                  <a:pt x="231874" y="151701"/>
                  <a:pt x="233059" y="150516"/>
                  <a:pt x="235430" y="150516"/>
                </a:cubicBezTo>
                <a:close/>
                <a:moveTo>
                  <a:pt x="171779" y="150516"/>
                </a:moveTo>
                <a:lnTo>
                  <a:pt x="182593" y="150516"/>
                </a:lnTo>
                <a:cubicBezTo>
                  <a:pt x="184963" y="150516"/>
                  <a:pt x="186148" y="151701"/>
                  <a:pt x="186148" y="154071"/>
                </a:cubicBezTo>
                <a:lnTo>
                  <a:pt x="186148" y="164737"/>
                </a:lnTo>
                <a:cubicBezTo>
                  <a:pt x="186148" y="167255"/>
                  <a:pt x="184963" y="168440"/>
                  <a:pt x="182593" y="168440"/>
                </a:cubicBezTo>
                <a:lnTo>
                  <a:pt x="171779" y="168440"/>
                </a:lnTo>
                <a:cubicBezTo>
                  <a:pt x="169409" y="168440"/>
                  <a:pt x="168224" y="167255"/>
                  <a:pt x="168224" y="164737"/>
                </a:cubicBezTo>
                <a:lnTo>
                  <a:pt x="168224" y="154071"/>
                </a:lnTo>
                <a:cubicBezTo>
                  <a:pt x="168224" y="151701"/>
                  <a:pt x="169409" y="150516"/>
                  <a:pt x="171779" y="150516"/>
                </a:cubicBezTo>
                <a:close/>
                <a:moveTo>
                  <a:pt x="150413" y="150516"/>
                </a:moveTo>
                <a:lnTo>
                  <a:pt x="161125" y="150516"/>
                </a:lnTo>
                <a:cubicBezTo>
                  <a:pt x="163506" y="150516"/>
                  <a:pt x="164696" y="151701"/>
                  <a:pt x="164696" y="154071"/>
                </a:cubicBezTo>
                <a:lnTo>
                  <a:pt x="164696" y="164737"/>
                </a:lnTo>
                <a:cubicBezTo>
                  <a:pt x="164696" y="167255"/>
                  <a:pt x="163506" y="168440"/>
                  <a:pt x="161125" y="168440"/>
                </a:cubicBezTo>
                <a:lnTo>
                  <a:pt x="150413" y="168440"/>
                </a:lnTo>
                <a:cubicBezTo>
                  <a:pt x="148033" y="168440"/>
                  <a:pt x="146843" y="167255"/>
                  <a:pt x="146843" y="164737"/>
                </a:cubicBezTo>
                <a:lnTo>
                  <a:pt x="146843" y="154071"/>
                </a:lnTo>
                <a:cubicBezTo>
                  <a:pt x="146843" y="151701"/>
                  <a:pt x="148033" y="150516"/>
                  <a:pt x="150413" y="150516"/>
                </a:cubicBezTo>
                <a:close/>
                <a:moveTo>
                  <a:pt x="107223" y="150516"/>
                </a:moveTo>
                <a:lnTo>
                  <a:pt x="107520" y="150516"/>
                </a:lnTo>
                <a:lnTo>
                  <a:pt x="118218" y="150516"/>
                </a:lnTo>
                <a:cubicBezTo>
                  <a:pt x="120744" y="150516"/>
                  <a:pt x="121933" y="151701"/>
                  <a:pt x="121933" y="154071"/>
                </a:cubicBezTo>
                <a:lnTo>
                  <a:pt x="121933" y="164737"/>
                </a:lnTo>
                <a:cubicBezTo>
                  <a:pt x="121933" y="167255"/>
                  <a:pt x="120744" y="168440"/>
                  <a:pt x="118218" y="168440"/>
                </a:cubicBezTo>
                <a:lnTo>
                  <a:pt x="118070" y="168440"/>
                </a:lnTo>
                <a:lnTo>
                  <a:pt x="107223" y="168440"/>
                </a:lnTo>
                <a:cubicBezTo>
                  <a:pt x="104845" y="168440"/>
                  <a:pt x="103657" y="167255"/>
                  <a:pt x="103657" y="164737"/>
                </a:cubicBezTo>
                <a:lnTo>
                  <a:pt x="103657" y="154071"/>
                </a:lnTo>
                <a:cubicBezTo>
                  <a:pt x="103657" y="151701"/>
                  <a:pt x="104845" y="150516"/>
                  <a:pt x="107223" y="150516"/>
                </a:cubicBezTo>
                <a:close/>
                <a:moveTo>
                  <a:pt x="85901" y="150516"/>
                </a:moveTo>
                <a:lnTo>
                  <a:pt x="96715" y="150516"/>
                </a:lnTo>
                <a:cubicBezTo>
                  <a:pt x="99085" y="150516"/>
                  <a:pt x="100270" y="151701"/>
                  <a:pt x="100270" y="154071"/>
                </a:cubicBezTo>
                <a:lnTo>
                  <a:pt x="100270" y="164737"/>
                </a:lnTo>
                <a:cubicBezTo>
                  <a:pt x="100270" y="167255"/>
                  <a:pt x="99085" y="168440"/>
                  <a:pt x="96715" y="168440"/>
                </a:cubicBezTo>
                <a:lnTo>
                  <a:pt x="96566" y="168440"/>
                </a:lnTo>
                <a:lnTo>
                  <a:pt x="85901" y="168440"/>
                </a:lnTo>
                <a:cubicBezTo>
                  <a:pt x="83531" y="168440"/>
                  <a:pt x="82346" y="167255"/>
                  <a:pt x="82346" y="164737"/>
                </a:cubicBezTo>
                <a:lnTo>
                  <a:pt x="82346" y="154071"/>
                </a:lnTo>
                <a:cubicBezTo>
                  <a:pt x="82346" y="151701"/>
                  <a:pt x="83531" y="150516"/>
                  <a:pt x="85901" y="150516"/>
                </a:cubicBezTo>
                <a:close/>
                <a:moveTo>
                  <a:pt x="43000" y="150516"/>
                </a:moveTo>
                <a:lnTo>
                  <a:pt x="53525" y="150516"/>
                </a:lnTo>
                <a:cubicBezTo>
                  <a:pt x="55897" y="150516"/>
                  <a:pt x="57083" y="151701"/>
                  <a:pt x="57083" y="154071"/>
                </a:cubicBezTo>
                <a:lnTo>
                  <a:pt x="57083" y="164737"/>
                </a:lnTo>
                <a:cubicBezTo>
                  <a:pt x="57083" y="167255"/>
                  <a:pt x="55897" y="168440"/>
                  <a:pt x="53525" y="168440"/>
                </a:cubicBezTo>
                <a:lnTo>
                  <a:pt x="43000" y="168440"/>
                </a:lnTo>
                <a:cubicBezTo>
                  <a:pt x="40628" y="168440"/>
                  <a:pt x="39442" y="167255"/>
                  <a:pt x="39442" y="164737"/>
                </a:cubicBezTo>
                <a:lnTo>
                  <a:pt x="39442" y="154071"/>
                </a:lnTo>
                <a:cubicBezTo>
                  <a:pt x="39442" y="151701"/>
                  <a:pt x="40628" y="150516"/>
                  <a:pt x="43000" y="150516"/>
                </a:cubicBezTo>
                <a:close/>
                <a:moveTo>
                  <a:pt x="21348" y="150516"/>
                </a:moveTo>
                <a:lnTo>
                  <a:pt x="32204" y="150516"/>
                </a:lnTo>
                <a:cubicBezTo>
                  <a:pt x="34583" y="150516"/>
                  <a:pt x="35773" y="151701"/>
                  <a:pt x="35773" y="154071"/>
                </a:cubicBezTo>
                <a:lnTo>
                  <a:pt x="35773" y="164737"/>
                </a:lnTo>
                <a:cubicBezTo>
                  <a:pt x="35773" y="167255"/>
                  <a:pt x="34583" y="168440"/>
                  <a:pt x="32204" y="168440"/>
                </a:cubicBezTo>
                <a:lnTo>
                  <a:pt x="21348" y="168440"/>
                </a:lnTo>
                <a:cubicBezTo>
                  <a:pt x="18968" y="168440"/>
                  <a:pt x="17779" y="167255"/>
                  <a:pt x="17779" y="164737"/>
                </a:cubicBezTo>
                <a:lnTo>
                  <a:pt x="17779" y="154071"/>
                </a:lnTo>
                <a:cubicBezTo>
                  <a:pt x="17779" y="151701"/>
                  <a:pt x="18968" y="150516"/>
                  <a:pt x="21348" y="150516"/>
                </a:cubicBezTo>
                <a:close/>
                <a:moveTo>
                  <a:pt x="533287" y="128853"/>
                </a:moveTo>
                <a:lnTo>
                  <a:pt x="543808" y="128853"/>
                </a:lnTo>
                <a:cubicBezTo>
                  <a:pt x="546179" y="128853"/>
                  <a:pt x="547512" y="130038"/>
                  <a:pt x="547512" y="132408"/>
                </a:cubicBezTo>
                <a:lnTo>
                  <a:pt x="547512" y="143222"/>
                </a:lnTo>
                <a:cubicBezTo>
                  <a:pt x="547512" y="145592"/>
                  <a:pt x="546179" y="146777"/>
                  <a:pt x="543808" y="146777"/>
                </a:cubicBezTo>
                <a:lnTo>
                  <a:pt x="533287" y="146777"/>
                </a:lnTo>
                <a:cubicBezTo>
                  <a:pt x="530916" y="146777"/>
                  <a:pt x="529730" y="145592"/>
                  <a:pt x="529730" y="143222"/>
                </a:cubicBezTo>
                <a:lnTo>
                  <a:pt x="529730" y="132408"/>
                </a:lnTo>
                <a:cubicBezTo>
                  <a:pt x="529730" y="130038"/>
                  <a:pt x="530916" y="128853"/>
                  <a:pt x="533287" y="128853"/>
                </a:cubicBezTo>
                <a:close/>
                <a:moveTo>
                  <a:pt x="511783" y="128853"/>
                </a:moveTo>
                <a:lnTo>
                  <a:pt x="522486" y="128853"/>
                </a:lnTo>
                <a:cubicBezTo>
                  <a:pt x="524864" y="128853"/>
                  <a:pt x="526202" y="130038"/>
                  <a:pt x="526202" y="132408"/>
                </a:cubicBezTo>
                <a:lnTo>
                  <a:pt x="526202" y="143222"/>
                </a:lnTo>
                <a:cubicBezTo>
                  <a:pt x="526202" y="145592"/>
                  <a:pt x="524864" y="146777"/>
                  <a:pt x="522486" y="146777"/>
                </a:cubicBezTo>
                <a:lnTo>
                  <a:pt x="511783" y="146777"/>
                </a:lnTo>
                <a:cubicBezTo>
                  <a:pt x="509256" y="146777"/>
                  <a:pt x="508067" y="145592"/>
                  <a:pt x="508067" y="143222"/>
                </a:cubicBezTo>
                <a:lnTo>
                  <a:pt x="508067" y="132408"/>
                </a:lnTo>
                <a:cubicBezTo>
                  <a:pt x="508067" y="130038"/>
                  <a:pt x="509256" y="128853"/>
                  <a:pt x="511783" y="128853"/>
                </a:cubicBezTo>
                <a:close/>
                <a:moveTo>
                  <a:pt x="468790" y="128853"/>
                </a:moveTo>
                <a:lnTo>
                  <a:pt x="479311" y="128853"/>
                </a:lnTo>
                <a:cubicBezTo>
                  <a:pt x="481830" y="128853"/>
                  <a:pt x="483016" y="130038"/>
                  <a:pt x="483016" y="132408"/>
                </a:cubicBezTo>
                <a:lnTo>
                  <a:pt x="483016" y="143222"/>
                </a:lnTo>
                <a:cubicBezTo>
                  <a:pt x="483016" y="145592"/>
                  <a:pt x="481830" y="146777"/>
                  <a:pt x="479311" y="146777"/>
                </a:cubicBezTo>
                <a:lnTo>
                  <a:pt x="468790" y="146777"/>
                </a:lnTo>
                <a:cubicBezTo>
                  <a:pt x="466419" y="146777"/>
                  <a:pt x="465234" y="145592"/>
                  <a:pt x="465234" y="143222"/>
                </a:cubicBezTo>
                <a:lnTo>
                  <a:pt x="465234" y="132408"/>
                </a:lnTo>
                <a:cubicBezTo>
                  <a:pt x="465234" y="130038"/>
                  <a:pt x="466419" y="128853"/>
                  <a:pt x="468790" y="128853"/>
                </a:cubicBezTo>
                <a:close/>
                <a:moveTo>
                  <a:pt x="447272" y="128853"/>
                </a:moveTo>
                <a:lnTo>
                  <a:pt x="457933" y="128853"/>
                </a:lnTo>
                <a:cubicBezTo>
                  <a:pt x="460450" y="128853"/>
                  <a:pt x="461635" y="130038"/>
                  <a:pt x="461635" y="132408"/>
                </a:cubicBezTo>
                <a:lnTo>
                  <a:pt x="461635" y="143222"/>
                </a:lnTo>
                <a:cubicBezTo>
                  <a:pt x="461635" y="145592"/>
                  <a:pt x="460450" y="146777"/>
                  <a:pt x="457933" y="146777"/>
                </a:cubicBezTo>
                <a:lnTo>
                  <a:pt x="447272" y="146777"/>
                </a:lnTo>
                <a:cubicBezTo>
                  <a:pt x="444902" y="146777"/>
                  <a:pt x="443570" y="145592"/>
                  <a:pt x="443570" y="143222"/>
                </a:cubicBezTo>
                <a:lnTo>
                  <a:pt x="443570" y="132408"/>
                </a:lnTo>
                <a:cubicBezTo>
                  <a:pt x="443570" y="130038"/>
                  <a:pt x="444902" y="128853"/>
                  <a:pt x="447272" y="128853"/>
                </a:cubicBezTo>
                <a:close/>
                <a:moveTo>
                  <a:pt x="405717" y="128853"/>
                </a:moveTo>
                <a:lnTo>
                  <a:pt x="416573" y="128853"/>
                </a:lnTo>
                <a:cubicBezTo>
                  <a:pt x="418952" y="128853"/>
                  <a:pt x="420142" y="130038"/>
                  <a:pt x="420142" y="132408"/>
                </a:cubicBezTo>
                <a:lnTo>
                  <a:pt x="420142" y="143222"/>
                </a:lnTo>
                <a:cubicBezTo>
                  <a:pt x="420142" y="145592"/>
                  <a:pt x="418952" y="146777"/>
                  <a:pt x="416573" y="146777"/>
                </a:cubicBezTo>
                <a:lnTo>
                  <a:pt x="405717" y="146777"/>
                </a:lnTo>
                <a:cubicBezTo>
                  <a:pt x="403337" y="146777"/>
                  <a:pt x="402148" y="145592"/>
                  <a:pt x="402148" y="143222"/>
                </a:cubicBezTo>
                <a:lnTo>
                  <a:pt x="402148" y="132408"/>
                </a:lnTo>
                <a:cubicBezTo>
                  <a:pt x="402148" y="130038"/>
                  <a:pt x="403337" y="128853"/>
                  <a:pt x="405717" y="128853"/>
                </a:cubicBezTo>
                <a:close/>
                <a:moveTo>
                  <a:pt x="384195" y="128853"/>
                </a:moveTo>
                <a:lnTo>
                  <a:pt x="395051" y="128853"/>
                </a:lnTo>
                <a:cubicBezTo>
                  <a:pt x="397430" y="128853"/>
                  <a:pt x="398620" y="130038"/>
                  <a:pt x="398620" y="132408"/>
                </a:cubicBezTo>
                <a:lnTo>
                  <a:pt x="398620" y="143222"/>
                </a:lnTo>
                <a:cubicBezTo>
                  <a:pt x="398620" y="145592"/>
                  <a:pt x="397430" y="146777"/>
                  <a:pt x="395051" y="146777"/>
                </a:cubicBezTo>
                <a:lnTo>
                  <a:pt x="384195" y="146777"/>
                </a:lnTo>
                <a:cubicBezTo>
                  <a:pt x="381815" y="146777"/>
                  <a:pt x="380626" y="145592"/>
                  <a:pt x="380626" y="143222"/>
                </a:cubicBezTo>
                <a:lnTo>
                  <a:pt x="380626" y="132408"/>
                </a:lnTo>
                <a:cubicBezTo>
                  <a:pt x="380626" y="130038"/>
                  <a:pt x="381815" y="128853"/>
                  <a:pt x="384195" y="128853"/>
                </a:cubicBezTo>
                <a:close/>
                <a:moveTo>
                  <a:pt x="299940" y="128853"/>
                </a:moveTo>
                <a:lnTo>
                  <a:pt x="310796" y="128853"/>
                </a:lnTo>
                <a:cubicBezTo>
                  <a:pt x="313175" y="128853"/>
                  <a:pt x="314365" y="130038"/>
                  <a:pt x="314365" y="132408"/>
                </a:cubicBezTo>
                <a:lnTo>
                  <a:pt x="314365" y="143222"/>
                </a:lnTo>
                <a:cubicBezTo>
                  <a:pt x="314365" y="145592"/>
                  <a:pt x="313175" y="146777"/>
                  <a:pt x="310796" y="146777"/>
                </a:cubicBezTo>
                <a:lnTo>
                  <a:pt x="299940" y="146777"/>
                </a:lnTo>
                <a:cubicBezTo>
                  <a:pt x="297560" y="146777"/>
                  <a:pt x="296371" y="145592"/>
                  <a:pt x="296371" y="143222"/>
                </a:cubicBezTo>
                <a:lnTo>
                  <a:pt x="296371" y="132408"/>
                </a:lnTo>
                <a:cubicBezTo>
                  <a:pt x="296371" y="130038"/>
                  <a:pt x="297560" y="128853"/>
                  <a:pt x="299940" y="128853"/>
                </a:cubicBezTo>
                <a:close/>
                <a:moveTo>
                  <a:pt x="278417" y="128853"/>
                </a:moveTo>
                <a:lnTo>
                  <a:pt x="289273" y="128853"/>
                </a:lnTo>
                <a:cubicBezTo>
                  <a:pt x="291652" y="128853"/>
                  <a:pt x="292842" y="130038"/>
                  <a:pt x="292842" y="132408"/>
                </a:cubicBezTo>
                <a:lnTo>
                  <a:pt x="292842" y="143222"/>
                </a:lnTo>
                <a:cubicBezTo>
                  <a:pt x="292842" y="145592"/>
                  <a:pt x="291652" y="146777"/>
                  <a:pt x="289273" y="146777"/>
                </a:cubicBezTo>
                <a:lnTo>
                  <a:pt x="278417" y="146777"/>
                </a:lnTo>
                <a:cubicBezTo>
                  <a:pt x="276037" y="146777"/>
                  <a:pt x="274848" y="145592"/>
                  <a:pt x="274848" y="143222"/>
                </a:cubicBezTo>
                <a:lnTo>
                  <a:pt x="274848" y="132408"/>
                </a:lnTo>
                <a:cubicBezTo>
                  <a:pt x="274848" y="130038"/>
                  <a:pt x="276037" y="128853"/>
                  <a:pt x="278417" y="128853"/>
                </a:cubicBezTo>
                <a:close/>
                <a:moveTo>
                  <a:pt x="235430" y="128853"/>
                </a:moveTo>
                <a:lnTo>
                  <a:pt x="246099" y="128853"/>
                </a:lnTo>
                <a:cubicBezTo>
                  <a:pt x="248470" y="128853"/>
                  <a:pt x="249656" y="130038"/>
                  <a:pt x="249656" y="132408"/>
                </a:cubicBezTo>
                <a:lnTo>
                  <a:pt x="249656" y="143222"/>
                </a:lnTo>
                <a:cubicBezTo>
                  <a:pt x="249656" y="145592"/>
                  <a:pt x="248470" y="146777"/>
                  <a:pt x="246099" y="146777"/>
                </a:cubicBezTo>
                <a:lnTo>
                  <a:pt x="235430" y="146777"/>
                </a:lnTo>
                <a:cubicBezTo>
                  <a:pt x="233059" y="146777"/>
                  <a:pt x="231874" y="145592"/>
                  <a:pt x="231874" y="143222"/>
                </a:cubicBezTo>
                <a:lnTo>
                  <a:pt x="231874" y="132408"/>
                </a:lnTo>
                <a:cubicBezTo>
                  <a:pt x="231874" y="130038"/>
                  <a:pt x="233059" y="128853"/>
                  <a:pt x="235430" y="128853"/>
                </a:cubicBezTo>
                <a:close/>
                <a:moveTo>
                  <a:pt x="213907" y="128853"/>
                </a:moveTo>
                <a:lnTo>
                  <a:pt x="224721" y="128853"/>
                </a:lnTo>
                <a:cubicBezTo>
                  <a:pt x="227091" y="128853"/>
                  <a:pt x="228276" y="130038"/>
                  <a:pt x="228276" y="132408"/>
                </a:cubicBezTo>
                <a:lnTo>
                  <a:pt x="228276" y="143222"/>
                </a:lnTo>
                <a:cubicBezTo>
                  <a:pt x="228276" y="145592"/>
                  <a:pt x="227091" y="146777"/>
                  <a:pt x="224721" y="146777"/>
                </a:cubicBezTo>
                <a:lnTo>
                  <a:pt x="213907" y="146777"/>
                </a:lnTo>
                <a:cubicBezTo>
                  <a:pt x="211537" y="146777"/>
                  <a:pt x="210352" y="145592"/>
                  <a:pt x="210352" y="143222"/>
                </a:cubicBezTo>
                <a:lnTo>
                  <a:pt x="210352" y="132408"/>
                </a:lnTo>
                <a:cubicBezTo>
                  <a:pt x="210352" y="130038"/>
                  <a:pt x="211537" y="128853"/>
                  <a:pt x="213907" y="128853"/>
                </a:cubicBezTo>
                <a:close/>
                <a:moveTo>
                  <a:pt x="171779" y="128853"/>
                </a:moveTo>
                <a:lnTo>
                  <a:pt x="182593" y="128853"/>
                </a:lnTo>
                <a:cubicBezTo>
                  <a:pt x="184963" y="128853"/>
                  <a:pt x="186148" y="130038"/>
                  <a:pt x="186148" y="132408"/>
                </a:cubicBezTo>
                <a:lnTo>
                  <a:pt x="186148" y="143222"/>
                </a:lnTo>
                <a:cubicBezTo>
                  <a:pt x="186148" y="145592"/>
                  <a:pt x="184963" y="146777"/>
                  <a:pt x="182593" y="146777"/>
                </a:cubicBezTo>
                <a:lnTo>
                  <a:pt x="171779" y="146777"/>
                </a:lnTo>
                <a:cubicBezTo>
                  <a:pt x="169409" y="146777"/>
                  <a:pt x="168224" y="145592"/>
                  <a:pt x="168224" y="143222"/>
                </a:cubicBezTo>
                <a:lnTo>
                  <a:pt x="168224" y="132408"/>
                </a:lnTo>
                <a:cubicBezTo>
                  <a:pt x="168224" y="130038"/>
                  <a:pt x="169409" y="128853"/>
                  <a:pt x="171779" y="128853"/>
                </a:cubicBezTo>
                <a:close/>
                <a:moveTo>
                  <a:pt x="150413" y="128853"/>
                </a:moveTo>
                <a:lnTo>
                  <a:pt x="160976" y="128853"/>
                </a:lnTo>
                <a:cubicBezTo>
                  <a:pt x="163506" y="128853"/>
                  <a:pt x="164696" y="130038"/>
                  <a:pt x="164696" y="132408"/>
                </a:cubicBezTo>
                <a:lnTo>
                  <a:pt x="164696" y="143222"/>
                </a:lnTo>
                <a:cubicBezTo>
                  <a:pt x="164696" y="145592"/>
                  <a:pt x="163506" y="146777"/>
                  <a:pt x="160976" y="146777"/>
                </a:cubicBezTo>
                <a:lnTo>
                  <a:pt x="150413" y="146777"/>
                </a:lnTo>
                <a:cubicBezTo>
                  <a:pt x="148033" y="146777"/>
                  <a:pt x="146843" y="145592"/>
                  <a:pt x="146843" y="143222"/>
                </a:cubicBezTo>
                <a:lnTo>
                  <a:pt x="146843" y="132408"/>
                </a:lnTo>
                <a:cubicBezTo>
                  <a:pt x="146843" y="130038"/>
                  <a:pt x="148033" y="128853"/>
                  <a:pt x="150413" y="128853"/>
                </a:cubicBezTo>
                <a:close/>
                <a:moveTo>
                  <a:pt x="107223" y="128853"/>
                </a:moveTo>
                <a:lnTo>
                  <a:pt x="107520" y="128853"/>
                </a:lnTo>
                <a:lnTo>
                  <a:pt x="118218" y="128853"/>
                </a:lnTo>
                <a:cubicBezTo>
                  <a:pt x="120744" y="128853"/>
                  <a:pt x="121933" y="130038"/>
                  <a:pt x="121933" y="132408"/>
                </a:cubicBezTo>
                <a:lnTo>
                  <a:pt x="121933" y="143222"/>
                </a:lnTo>
                <a:cubicBezTo>
                  <a:pt x="121933" y="145592"/>
                  <a:pt x="120744" y="146777"/>
                  <a:pt x="118218" y="146777"/>
                </a:cubicBezTo>
                <a:lnTo>
                  <a:pt x="118070" y="146777"/>
                </a:lnTo>
                <a:lnTo>
                  <a:pt x="107223" y="146777"/>
                </a:lnTo>
                <a:cubicBezTo>
                  <a:pt x="104845" y="146777"/>
                  <a:pt x="103657" y="145592"/>
                  <a:pt x="103657" y="143222"/>
                </a:cubicBezTo>
                <a:lnTo>
                  <a:pt x="103657" y="132408"/>
                </a:lnTo>
                <a:cubicBezTo>
                  <a:pt x="103657" y="130038"/>
                  <a:pt x="104845" y="128853"/>
                  <a:pt x="107223" y="128853"/>
                </a:cubicBezTo>
                <a:close/>
                <a:moveTo>
                  <a:pt x="85901" y="128853"/>
                </a:moveTo>
                <a:lnTo>
                  <a:pt x="96715" y="128853"/>
                </a:lnTo>
                <a:cubicBezTo>
                  <a:pt x="99085" y="128853"/>
                  <a:pt x="100270" y="130038"/>
                  <a:pt x="100270" y="132408"/>
                </a:cubicBezTo>
                <a:lnTo>
                  <a:pt x="100270" y="143222"/>
                </a:lnTo>
                <a:cubicBezTo>
                  <a:pt x="100270" y="145592"/>
                  <a:pt x="99085" y="146777"/>
                  <a:pt x="96715" y="146777"/>
                </a:cubicBezTo>
                <a:lnTo>
                  <a:pt x="96566" y="146777"/>
                </a:lnTo>
                <a:lnTo>
                  <a:pt x="85901" y="146777"/>
                </a:lnTo>
                <a:cubicBezTo>
                  <a:pt x="83531" y="146777"/>
                  <a:pt x="82346" y="145592"/>
                  <a:pt x="82346" y="143222"/>
                </a:cubicBezTo>
                <a:lnTo>
                  <a:pt x="82346" y="132408"/>
                </a:lnTo>
                <a:cubicBezTo>
                  <a:pt x="82346" y="130038"/>
                  <a:pt x="83531" y="128853"/>
                  <a:pt x="85901" y="128853"/>
                </a:cubicBezTo>
                <a:close/>
                <a:moveTo>
                  <a:pt x="43000" y="128853"/>
                </a:moveTo>
                <a:lnTo>
                  <a:pt x="53525" y="128853"/>
                </a:lnTo>
                <a:cubicBezTo>
                  <a:pt x="55897" y="128853"/>
                  <a:pt x="57083" y="130038"/>
                  <a:pt x="57083" y="132408"/>
                </a:cubicBezTo>
                <a:lnTo>
                  <a:pt x="57083" y="143222"/>
                </a:lnTo>
                <a:cubicBezTo>
                  <a:pt x="57083" y="145592"/>
                  <a:pt x="55897" y="146777"/>
                  <a:pt x="53525" y="146777"/>
                </a:cubicBezTo>
                <a:lnTo>
                  <a:pt x="43000" y="146777"/>
                </a:lnTo>
                <a:cubicBezTo>
                  <a:pt x="40628" y="146777"/>
                  <a:pt x="39442" y="145592"/>
                  <a:pt x="39442" y="143222"/>
                </a:cubicBezTo>
                <a:lnTo>
                  <a:pt x="39442" y="132408"/>
                </a:lnTo>
                <a:cubicBezTo>
                  <a:pt x="39442" y="130038"/>
                  <a:pt x="40628" y="128853"/>
                  <a:pt x="43000" y="128853"/>
                </a:cubicBezTo>
                <a:close/>
                <a:moveTo>
                  <a:pt x="21348" y="128853"/>
                </a:moveTo>
                <a:lnTo>
                  <a:pt x="32204" y="128853"/>
                </a:lnTo>
                <a:cubicBezTo>
                  <a:pt x="34583" y="128853"/>
                  <a:pt x="35773" y="130038"/>
                  <a:pt x="35773" y="132408"/>
                </a:cubicBezTo>
                <a:lnTo>
                  <a:pt x="35773" y="143222"/>
                </a:lnTo>
                <a:cubicBezTo>
                  <a:pt x="35773" y="145592"/>
                  <a:pt x="34583" y="146777"/>
                  <a:pt x="32204" y="146777"/>
                </a:cubicBezTo>
                <a:lnTo>
                  <a:pt x="21348" y="146777"/>
                </a:lnTo>
                <a:cubicBezTo>
                  <a:pt x="18968" y="146777"/>
                  <a:pt x="17779" y="145592"/>
                  <a:pt x="17779" y="143222"/>
                </a:cubicBezTo>
                <a:lnTo>
                  <a:pt x="17779" y="132408"/>
                </a:lnTo>
                <a:cubicBezTo>
                  <a:pt x="17779" y="130038"/>
                  <a:pt x="18968" y="128853"/>
                  <a:pt x="21348" y="128853"/>
                </a:cubicBezTo>
                <a:close/>
                <a:moveTo>
                  <a:pt x="533287" y="107401"/>
                </a:moveTo>
                <a:lnTo>
                  <a:pt x="543808" y="107401"/>
                </a:lnTo>
                <a:cubicBezTo>
                  <a:pt x="546179" y="107401"/>
                  <a:pt x="547512" y="108586"/>
                  <a:pt x="547512" y="110956"/>
                </a:cubicBezTo>
                <a:lnTo>
                  <a:pt x="547512" y="121770"/>
                </a:lnTo>
                <a:cubicBezTo>
                  <a:pt x="547512" y="124140"/>
                  <a:pt x="546179" y="125325"/>
                  <a:pt x="543808" y="125325"/>
                </a:cubicBezTo>
                <a:lnTo>
                  <a:pt x="533287" y="125325"/>
                </a:lnTo>
                <a:cubicBezTo>
                  <a:pt x="530916" y="125325"/>
                  <a:pt x="529730" y="124140"/>
                  <a:pt x="529730" y="121770"/>
                </a:cubicBezTo>
                <a:lnTo>
                  <a:pt x="529730" y="110956"/>
                </a:lnTo>
                <a:cubicBezTo>
                  <a:pt x="529730" y="108586"/>
                  <a:pt x="530916" y="107401"/>
                  <a:pt x="533287" y="107401"/>
                </a:cubicBezTo>
                <a:close/>
                <a:moveTo>
                  <a:pt x="511783" y="107401"/>
                </a:moveTo>
                <a:lnTo>
                  <a:pt x="522486" y="107401"/>
                </a:lnTo>
                <a:cubicBezTo>
                  <a:pt x="524864" y="107401"/>
                  <a:pt x="526202" y="108586"/>
                  <a:pt x="526202" y="110956"/>
                </a:cubicBezTo>
                <a:lnTo>
                  <a:pt x="526202" y="121770"/>
                </a:lnTo>
                <a:cubicBezTo>
                  <a:pt x="526202" y="124140"/>
                  <a:pt x="524864" y="125325"/>
                  <a:pt x="522486" y="125325"/>
                </a:cubicBezTo>
                <a:lnTo>
                  <a:pt x="511783" y="125325"/>
                </a:lnTo>
                <a:cubicBezTo>
                  <a:pt x="509256" y="125325"/>
                  <a:pt x="508067" y="124140"/>
                  <a:pt x="508067" y="121770"/>
                </a:cubicBezTo>
                <a:lnTo>
                  <a:pt x="508067" y="110956"/>
                </a:lnTo>
                <a:cubicBezTo>
                  <a:pt x="508067" y="108586"/>
                  <a:pt x="509256" y="107401"/>
                  <a:pt x="511783" y="107401"/>
                </a:cubicBezTo>
                <a:close/>
                <a:moveTo>
                  <a:pt x="468790" y="107401"/>
                </a:moveTo>
                <a:lnTo>
                  <a:pt x="479311" y="107401"/>
                </a:lnTo>
                <a:cubicBezTo>
                  <a:pt x="481830" y="107401"/>
                  <a:pt x="483016" y="108586"/>
                  <a:pt x="483016" y="110956"/>
                </a:cubicBezTo>
                <a:lnTo>
                  <a:pt x="483016" y="121770"/>
                </a:lnTo>
                <a:cubicBezTo>
                  <a:pt x="483016" y="124140"/>
                  <a:pt x="481830" y="125325"/>
                  <a:pt x="479311" y="125325"/>
                </a:cubicBezTo>
                <a:lnTo>
                  <a:pt x="468790" y="125325"/>
                </a:lnTo>
                <a:cubicBezTo>
                  <a:pt x="466419" y="125325"/>
                  <a:pt x="465234" y="124140"/>
                  <a:pt x="465234" y="121770"/>
                </a:cubicBezTo>
                <a:lnTo>
                  <a:pt x="465234" y="110956"/>
                </a:lnTo>
                <a:cubicBezTo>
                  <a:pt x="465234" y="108586"/>
                  <a:pt x="466419" y="107401"/>
                  <a:pt x="468790" y="107401"/>
                </a:cubicBezTo>
                <a:close/>
                <a:moveTo>
                  <a:pt x="447272" y="107401"/>
                </a:moveTo>
                <a:lnTo>
                  <a:pt x="457933" y="107401"/>
                </a:lnTo>
                <a:cubicBezTo>
                  <a:pt x="460450" y="107401"/>
                  <a:pt x="461635" y="108586"/>
                  <a:pt x="461635" y="110956"/>
                </a:cubicBezTo>
                <a:lnTo>
                  <a:pt x="461635" y="121770"/>
                </a:lnTo>
                <a:cubicBezTo>
                  <a:pt x="461635" y="124140"/>
                  <a:pt x="460450" y="125325"/>
                  <a:pt x="457933" y="125325"/>
                </a:cubicBezTo>
                <a:lnTo>
                  <a:pt x="447272" y="125325"/>
                </a:lnTo>
                <a:cubicBezTo>
                  <a:pt x="444902" y="125325"/>
                  <a:pt x="443570" y="124140"/>
                  <a:pt x="443570" y="121770"/>
                </a:cubicBezTo>
                <a:lnTo>
                  <a:pt x="443570" y="110956"/>
                </a:lnTo>
                <a:cubicBezTo>
                  <a:pt x="443570" y="108586"/>
                  <a:pt x="444902" y="107401"/>
                  <a:pt x="447272" y="107401"/>
                </a:cubicBezTo>
                <a:close/>
                <a:moveTo>
                  <a:pt x="405717" y="107401"/>
                </a:moveTo>
                <a:lnTo>
                  <a:pt x="416573" y="107401"/>
                </a:lnTo>
                <a:cubicBezTo>
                  <a:pt x="418952" y="107401"/>
                  <a:pt x="420142" y="108586"/>
                  <a:pt x="420142" y="110956"/>
                </a:cubicBezTo>
                <a:lnTo>
                  <a:pt x="420142" y="121770"/>
                </a:lnTo>
                <a:cubicBezTo>
                  <a:pt x="420142" y="124140"/>
                  <a:pt x="418952" y="125325"/>
                  <a:pt x="416573" y="125325"/>
                </a:cubicBezTo>
                <a:lnTo>
                  <a:pt x="405717" y="125325"/>
                </a:lnTo>
                <a:cubicBezTo>
                  <a:pt x="403337" y="125325"/>
                  <a:pt x="402148" y="124140"/>
                  <a:pt x="402148" y="121770"/>
                </a:cubicBezTo>
                <a:lnTo>
                  <a:pt x="402148" y="110956"/>
                </a:lnTo>
                <a:cubicBezTo>
                  <a:pt x="402148" y="108586"/>
                  <a:pt x="403337" y="107401"/>
                  <a:pt x="405717" y="107401"/>
                </a:cubicBezTo>
                <a:close/>
                <a:moveTo>
                  <a:pt x="384195" y="107401"/>
                </a:moveTo>
                <a:lnTo>
                  <a:pt x="395051" y="107401"/>
                </a:lnTo>
                <a:cubicBezTo>
                  <a:pt x="397430" y="107401"/>
                  <a:pt x="398620" y="108586"/>
                  <a:pt x="398620" y="110956"/>
                </a:cubicBezTo>
                <a:lnTo>
                  <a:pt x="398620" y="121770"/>
                </a:lnTo>
                <a:cubicBezTo>
                  <a:pt x="398620" y="124140"/>
                  <a:pt x="397430" y="125325"/>
                  <a:pt x="395051" y="125325"/>
                </a:cubicBezTo>
                <a:lnTo>
                  <a:pt x="384195" y="125325"/>
                </a:lnTo>
                <a:cubicBezTo>
                  <a:pt x="381815" y="125325"/>
                  <a:pt x="380626" y="124140"/>
                  <a:pt x="380626" y="121770"/>
                </a:cubicBezTo>
                <a:lnTo>
                  <a:pt x="380626" y="110956"/>
                </a:lnTo>
                <a:cubicBezTo>
                  <a:pt x="380626" y="108586"/>
                  <a:pt x="381815" y="107401"/>
                  <a:pt x="384195" y="107401"/>
                </a:cubicBezTo>
                <a:close/>
                <a:moveTo>
                  <a:pt x="362873" y="107401"/>
                </a:moveTo>
                <a:lnTo>
                  <a:pt x="373398" y="107401"/>
                </a:lnTo>
                <a:cubicBezTo>
                  <a:pt x="375770" y="107401"/>
                  <a:pt x="376956" y="108586"/>
                  <a:pt x="376956" y="110956"/>
                </a:cubicBezTo>
                <a:lnTo>
                  <a:pt x="376956" y="121770"/>
                </a:lnTo>
                <a:cubicBezTo>
                  <a:pt x="376956" y="124140"/>
                  <a:pt x="375770" y="125325"/>
                  <a:pt x="373398" y="125325"/>
                </a:cubicBezTo>
                <a:lnTo>
                  <a:pt x="362873" y="125325"/>
                </a:lnTo>
                <a:cubicBezTo>
                  <a:pt x="360501" y="125325"/>
                  <a:pt x="359315" y="124140"/>
                  <a:pt x="359315" y="121770"/>
                </a:cubicBezTo>
                <a:lnTo>
                  <a:pt x="359315" y="110956"/>
                </a:lnTo>
                <a:cubicBezTo>
                  <a:pt x="359315" y="108586"/>
                  <a:pt x="360501" y="107401"/>
                  <a:pt x="362873" y="107401"/>
                </a:cubicBezTo>
                <a:close/>
                <a:moveTo>
                  <a:pt x="341206" y="107401"/>
                </a:moveTo>
                <a:lnTo>
                  <a:pt x="352020" y="107401"/>
                </a:lnTo>
                <a:cubicBezTo>
                  <a:pt x="354390" y="107401"/>
                  <a:pt x="355575" y="108586"/>
                  <a:pt x="355575" y="110956"/>
                </a:cubicBezTo>
                <a:lnTo>
                  <a:pt x="355575" y="121770"/>
                </a:lnTo>
                <a:cubicBezTo>
                  <a:pt x="355575" y="124140"/>
                  <a:pt x="354390" y="125325"/>
                  <a:pt x="352020" y="125325"/>
                </a:cubicBezTo>
                <a:lnTo>
                  <a:pt x="341206" y="125325"/>
                </a:lnTo>
                <a:cubicBezTo>
                  <a:pt x="338836" y="125325"/>
                  <a:pt x="337651" y="124140"/>
                  <a:pt x="337651" y="121770"/>
                </a:cubicBezTo>
                <a:lnTo>
                  <a:pt x="337651" y="110956"/>
                </a:lnTo>
                <a:cubicBezTo>
                  <a:pt x="337651" y="108586"/>
                  <a:pt x="338836" y="107401"/>
                  <a:pt x="341206" y="107401"/>
                </a:cubicBezTo>
                <a:close/>
                <a:moveTo>
                  <a:pt x="299940" y="107401"/>
                </a:moveTo>
                <a:lnTo>
                  <a:pt x="310796" y="107401"/>
                </a:lnTo>
                <a:cubicBezTo>
                  <a:pt x="313175" y="107401"/>
                  <a:pt x="314365" y="108586"/>
                  <a:pt x="314365" y="110956"/>
                </a:cubicBezTo>
                <a:lnTo>
                  <a:pt x="314365" y="121770"/>
                </a:lnTo>
                <a:cubicBezTo>
                  <a:pt x="314365" y="124140"/>
                  <a:pt x="313175" y="125325"/>
                  <a:pt x="310796" y="125325"/>
                </a:cubicBezTo>
                <a:lnTo>
                  <a:pt x="299940" y="125325"/>
                </a:lnTo>
                <a:cubicBezTo>
                  <a:pt x="297560" y="125325"/>
                  <a:pt x="296371" y="124140"/>
                  <a:pt x="296371" y="121770"/>
                </a:cubicBezTo>
                <a:lnTo>
                  <a:pt x="296371" y="110956"/>
                </a:lnTo>
                <a:cubicBezTo>
                  <a:pt x="296371" y="108586"/>
                  <a:pt x="297560" y="107401"/>
                  <a:pt x="299940" y="107401"/>
                </a:cubicBezTo>
                <a:close/>
                <a:moveTo>
                  <a:pt x="278417" y="107401"/>
                </a:moveTo>
                <a:lnTo>
                  <a:pt x="289273" y="107401"/>
                </a:lnTo>
                <a:cubicBezTo>
                  <a:pt x="291652" y="107401"/>
                  <a:pt x="292842" y="108586"/>
                  <a:pt x="292842" y="110956"/>
                </a:cubicBezTo>
                <a:lnTo>
                  <a:pt x="292842" y="121770"/>
                </a:lnTo>
                <a:cubicBezTo>
                  <a:pt x="292842" y="124140"/>
                  <a:pt x="291652" y="125325"/>
                  <a:pt x="289273" y="125325"/>
                </a:cubicBezTo>
                <a:lnTo>
                  <a:pt x="278417" y="125325"/>
                </a:lnTo>
                <a:cubicBezTo>
                  <a:pt x="276037" y="125325"/>
                  <a:pt x="274848" y="124140"/>
                  <a:pt x="274848" y="121770"/>
                </a:cubicBezTo>
                <a:lnTo>
                  <a:pt x="274848" y="110956"/>
                </a:lnTo>
                <a:cubicBezTo>
                  <a:pt x="274848" y="108586"/>
                  <a:pt x="276037" y="107401"/>
                  <a:pt x="278417" y="107401"/>
                </a:cubicBezTo>
                <a:close/>
                <a:moveTo>
                  <a:pt x="235430" y="107401"/>
                </a:moveTo>
                <a:lnTo>
                  <a:pt x="246099" y="107401"/>
                </a:lnTo>
                <a:cubicBezTo>
                  <a:pt x="248470" y="107401"/>
                  <a:pt x="249656" y="108586"/>
                  <a:pt x="249656" y="110956"/>
                </a:cubicBezTo>
                <a:lnTo>
                  <a:pt x="249656" y="121770"/>
                </a:lnTo>
                <a:cubicBezTo>
                  <a:pt x="249656" y="124140"/>
                  <a:pt x="248470" y="125325"/>
                  <a:pt x="246099" y="125325"/>
                </a:cubicBezTo>
                <a:lnTo>
                  <a:pt x="235430" y="125325"/>
                </a:lnTo>
                <a:cubicBezTo>
                  <a:pt x="233059" y="125325"/>
                  <a:pt x="231874" y="124140"/>
                  <a:pt x="231874" y="121770"/>
                </a:cubicBezTo>
                <a:lnTo>
                  <a:pt x="231874" y="110956"/>
                </a:lnTo>
                <a:cubicBezTo>
                  <a:pt x="231874" y="108586"/>
                  <a:pt x="233059" y="107401"/>
                  <a:pt x="235430" y="107401"/>
                </a:cubicBezTo>
                <a:close/>
                <a:moveTo>
                  <a:pt x="213907" y="107401"/>
                </a:moveTo>
                <a:lnTo>
                  <a:pt x="224721" y="107401"/>
                </a:lnTo>
                <a:cubicBezTo>
                  <a:pt x="227091" y="107401"/>
                  <a:pt x="228276" y="108586"/>
                  <a:pt x="228276" y="110956"/>
                </a:cubicBezTo>
                <a:lnTo>
                  <a:pt x="228276" y="121770"/>
                </a:lnTo>
                <a:cubicBezTo>
                  <a:pt x="228276" y="124140"/>
                  <a:pt x="227091" y="125325"/>
                  <a:pt x="224721" y="125325"/>
                </a:cubicBezTo>
                <a:lnTo>
                  <a:pt x="213907" y="125325"/>
                </a:lnTo>
                <a:cubicBezTo>
                  <a:pt x="211537" y="125325"/>
                  <a:pt x="210352" y="124140"/>
                  <a:pt x="210352" y="121770"/>
                </a:cubicBezTo>
                <a:lnTo>
                  <a:pt x="210352" y="110956"/>
                </a:lnTo>
                <a:cubicBezTo>
                  <a:pt x="210352" y="108586"/>
                  <a:pt x="211537" y="107401"/>
                  <a:pt x="213907" y="107401"/>
                </a:cubicBezTo>
                <a:close/>
                <a:moveTo>
                  <a:pt x="171779" y="107401"/>
                </a:moveTo>
                <a:lnTo>
                  <a:pt x="182593" y="107401"/>
                </a:lnTo>
                <a:cubicBezTo>
                  <a:pt x="184963" y="107401"/>
                  <a:pt x="186148" y="108586"/>
                  <a:pt x="186148" y="110956"/>
                </a:cubicBezTo>
                <a:lnTo>
                  <a:pt x="186148" y="121770"/>
                </a:lnTo>
                <a:cubicBezTo>
                  <a:pt x="186148" y="124140"/>
                  <a:pt x="184963" y="125325"/>
                  <a:pt x="182593" y="125325"/>
                </a:cubicBezTo>
                <a:lnTo>
                  <a:pt x="171779" y="125325"/>
                </a:lnTo>
                <a:cubicBezTo>
                  <a:pt x="169409" y="125325"/>
                  <a:pt x="168224" y="124140"/>
                  <a:pt x="168224" y="121770"/>
                </a:cubicBezTo>
                <a:lnTo>
                  <a:pt x="168224" y="110956"/>
                </a:lnTo>
                <a:cubicBezTo>
                  <a:pt x="168224" y="108586"/>
                  <a:pt x="169409" y="107401"/>
                  <a:pt x="171779" y="107401"/>
                </a:cubicBezTo>
                <a:close/>
                <a:moveTo>
                  <a:pt x="150413" y="107401"/>
                </a:moveTo>
                <a:lnTo>
                  <a:pt x="160976" y="107401"/>
                </a:lnTo>
                <a:cubicBezTo>
                  <a:pt x="163506" y="107401"/>
                  <a:pt x="164696" y="108586"/>
                  <a:pt x="164696" y="110956"/>
                </a:cubicBezTo>
                <a:lnTo>
                  <a:pt x="164696" y="121770"/>
                </a:lnTo>
                <a:cubicBezTo>
                  <a:pt x="164696" y="124140"/>
                  <a:pt x="163506" y="125325"/>
                  <a:pt x="160976" y="125325"/>
                </a:cubicBezTo>
                <a:lnTo>
                  <a:pt x="150413" y="125325"/>
                </a:lnTo>
                <a:cubicBezTo>
                  <a:pt x="148033" y="125325"/>
                  <a:pt x="146843" y="124140"/>
                  <a:pt x="146843" y="121770"/>
                </a:cubicBezTo>
                <a:lnTo>
                  <a:pt x="146843" y="110956"/>
                </a:lnTo>
                <a:cubicBezTo>
                  <a:pt x="146843" y="108586"/>
                  <a:pt x="148033" y="107401"/>
                  <a:pt x="150413" y="107401"/>
                </a:cubicBezTo>
                <a:close/>
                <a:moveTo>
                  <a:pt x="107223" y="107401"/>
                </a:moveTo>
                <a:lnTo>
                  <a:pt x="107520" y="107401"/>
                </a:lnTo>
                <a:lnTo>
                  <a:pt x="118218" y="107401"/>
                </a:lnTo>
                <a:cubicBezTo>
                  <a:pt x="120744" y="107401"/>
                  <a:pt x="121933" y="108586"/>
                  <a:pt x="121933" y="110956"/>
                </a:cubicBezTo>
                <a:lnTo>
                  <a:pt x="121933" y="121770"/>
                </a:lnTo>
                <a:cubicBezTo>
                  <a:pt x="121933" y="124140"/>
                  <a:pt x="120744" y="125325"/>
                  <a:pt x="118218" y="125325"/>
                </a:cubicBezTo>
                <a:lnTo>
                  <a:pt x="118070" y="125325"/>
                </a:lnTo>
                <a:lnTo>
                  <a:pt x="107223" y="125325"/>
                </a:lnTo>
                <a:cubicBezTo>
                  <a:pt x="104845" y="125325"/>
                  <a:pt x="103657" y="124140"/>
                  <a:pt x="103657" y="121770"/>
                </a:cubicBezTo>
                <a:lnTo>
                  <a:pt x="103657" y="110956"/>
                </a:lnTo>
                <a:cubicBezTo>
                  <a:pt x="103657" y="108586"/>
                  <a:pt x="104845" y="107401"/>
                  <a:pt x="107223" y="107401"/>
                </a:cubicBezTo>
                <a:close/>
                <a:moveTo>
                  <a:pt x="85901" y="107401"/>
                </a:moveTo>
                <a:lnTo>
                  <a:pt x="96715" y="107401"/>
                </a:lnTo>
                <a:cubicBezTo>
                  <a:pt x="99085" y="107401"/>
                  <a:pt x="100270" y="108586"/>
                  <a:pt x="100270" y="110956"/>
                </a:cubicBezTo>
                <a:lnTo>
                  <a:pt x="100270" y="121770"/>
                </a:lnTo>
                <a:cubicBezTo>
                  <a:pt x="100270" y="124140"/>
                  <a:pt x="99085" y="125325"/>
                  <a:pt x="96715" y="125325"/>
                </a:cubicBezTo>
                <a:lnTo>
                  <a:pt x="96566" y="125325"/>
                </a:lnTo>
                <a:lnTo>
                  <a:pt x="85901" y="125325"/>
                </a:lnTo>
                <a:cubicBezTo>
                  <a:pt x="83531" y="125325"/>
                  <a:pt x="82346" y="124140"/>
                  <a:pt x="82346" y="121770"/>
                </a:cubicBezTo>
                <a:lnTo>
                  <a:pt x="82346" y="110956"/>
                </a:lnTo>
                <a:cubicBezTo>
                  <a:pt x="82346" y="108586"/>
                  <a:pt x="83531" y="107401"/>
                  <a:pt x="85901" y="107401"/>
                </a:cubicBezTo>
                <a:close/>
                <a:moveTo>
                  <a:pt x="43000" y="107401"/>
                </a:moveTo>
                <a:lnTo>
                  <a:pt x="53525" y="107401"/>
                </a:lnTo>
                <a:cubicBezTo>
                  <a:pt x="55897" y="107401"/>
                  <a:pt x="57083" y="108586"/>
                  <a:pt x="57083" y="110956"/>
                </a:cubicBezTo>
                <a:lnTo>
                  <a:pt x="57083" y="121770"/>
                </a:lnTo>
                <a:cubicBezTo>
                  <a:pt x="57083" y="124140"/>
                  <a:pt x="55897" y="125325"/>
                  <a:pt x="53525" y="125325"/>
                </a:cubicBezTo>
                <a:lnTo>
                  <a:pt x="43000" y="125325"/>
                </a:lnTo>
                <a:cubicBezTo>
                  <a:pt x="40628" y="125325"/>
                  <a:pt x="39442" y="124140"/>
                  <a:pt x="39442" y="121770"/>
                </a:cubicBezTo>
                <a:lnTo>
                  <a:pt x="39442" y="110956"/>
                </a:lnTo>
                <a:cubicBezTo>
                  <a:pt x="39442" y="108586"/>
                  <a:pt x="40628" y="107401"/>
                  <a:pt x="43000" y="107401"/>
                </a:cubicBezTo>
                <a:close/>
                <a:moveTo>
                  <a:pt x="21348" y="107401"/>
                </a:moveTo>
                <a:lnTo>
                  <a:pt x="32204" y="107401"/>
                </a:lnTo>
                <a:cubicBezTo>
                  <a:pt x="34583" y="107401"/>
                  <a:pt x="35773" y="108586"/>
                  <a:pt x="35773" y="110956"/>
                </a:cubicBezTo>
                <a:lnTo>
                  <a:pt x="35773" y="121770"/>
                </a:lnTo>
                <a:cubicBezTo>
                  <a:pt x="35773" y="124140"/>
                  <a:pt x="34583" y="125325"/>
                  <a:pt x="32204" y="125325"/>
                </a:cubicBezTo>
                <a:lnTo>
                  <a:pt x="21348" y="125325"/>
                </a:lnTo>
                <a:cubicBezTo>
                  <a:pt x="18968" y="125325"/>
                  <a:pt x="17779" y="124140"/>
                  <a:pt x="17779" y="121770"/>
                </a:cubicBezTo>
                <a:lnTo>
                  <a:pt x="17779" y="110956"/>
                </a:lnTo>
                <a:cubicBezTo>
                  <a:pt x="17779" y="108586"/>
                  <a:pt x="18968" y="107401"/>
                  <a:pt x="21348" y="107401"/>
                </a:cubicBezTo>
                <a:close/>
                <a:moveTo>
                  <a:pt x="533287" y="86019"/>
                </a:moveTo>
                <a:lnTo>
                  <a:pt x="543808" y="86019"/>
                </a:lnTo>
                <a:cubicBezTo>
                  <a:pt x="546179" y="86019"/>
                  <a:pt x="547512" y="87204"/>
                  <a:pt x="547512" y="89574"/>
                </a:cubicBezTo>
                <a:lnTo>
                  <a:pt x="547512" y="100388"/>
                </a:lnTo>
                <a:cubicBezTo>
                  <a:pt x="547512" y="102758"/>
                  <a:pt x="546179" y="103943"/>
                  <a:pt x="543808" y="103943"/>
                </a:cubicBezTo>
                <a:lnTo>
                  <a:pt x="533287" y="103943"/>
                </a:lnTo>
                <a:cubicBezTo>
                  <a:pt x="530916" y="103943"/>
                  <a:pt x="529730" y="102758"/>
                  <a:pt x="529730" y="100388"/>
                </a:cubicBezTo>
                <a:lnTo>
                  <a:pt x="529730" y="89574"/>
                </a:lnTo>
                <a:cubicBezTo>
                  <a:pt x="529730" y="87204"/>
                  <a:pt x="530916" y="86019"/>
                  <a:pt x="533287" y="86019"/>
                </a:cubicBezTo>
                <a:close/>
                <a:moveTo>
                  <a:pt x="511783" y="86019"/>
                </a:moveTo>
                <a:lnTo>
                  <a:pt x="522486" y="86019"/>
                </a:lnTo>
                <a:cubicBezTo>
                  <a:pt x="524864" y="86019"/>
                  <a:pt x="526202" y="87204"/>
                  <a:pt x="526202" y="89574"/>
                </a:cubicBezTo>
                <a:lnTo>
                  <a:pt x="526202" y="100388"/>
                </a:lnTo>
                <a:cubicBezTo>
                  <a:pt x="526202" y="102758"/>
                  <a:pt x="524864" y="103943"/>
                  <a:pt x="522486" y="103943"/>
                </a:cubicBezTo>
                <a:lnTo>
                  <a:pt x="511783" y="103943"/>
                </a:lnTo>
                <a:cubicBezTo>
                  <a:pt x="509256" y="103943"/>
                  <a:pt x="508067" y="102758"/>
                  <a:pt x="508067" y="100388"/>
                </a:cubicBezTo>
                <a:lnTo>
                  <a:pt x="508067" y="89574"/>
                </a:lnTo>
                <a:cubicBezTo>
                  <a:pt x="508067" y="87204"/>
                  <a:pt x="509256" y="86019"/>
                  <a:pt x="511783" y="86019"/>
                </a:cubicBezTo>
                <a:close/>
                <a:moveTo>
                  <a:pt x="468790" y="86019"/>
                </a:moveTo>
                <a:lnTo>
                  <a:pt x="479311" y="86019"/>
                </a:lnTo>
                <a:cubicBezTo>
                  <a:pt x="481830" y="86019"/>
                  <a:pt x="483016" y="87204"/>
                  <a:pt x="483016" y="89574"/>
                </a:cubicBezTo>
                <a:lnTo>
                  <a:pt x="483016" y="100388"/>
                </a:lnTo>
                <a:cubicBezTo>
                  <a:pt x="483016" y="102758"/>
                  <a:pt x="481830" y="103943"/>
                  <a:pt x="479311" y="103943"/>
                </a:cubicBezTo>
                <a:lnTo>
                  <a:pt x="468790" y="103943"/>
                </a:lnTo>
                <a:cubicBezTo>
                  <a:pt x="466419" y="103943"/>
                  <a:pt x="465234" y="102758"/>
                  <a:pt x="465234" y="100388"/>
                </a:cubicBezTo>
                <a:lnTo>
                  <a:pt x="465234" y="89574"/>
                </a:lnTo>
                <a:cubicBezTo>
                  <a:pt x="465234" y="87204"/>
                  <a:pt x="466419" y="86019"/>
                  <a:pt x="468790" y="86019"/>
                </a:cubicBezTo>
                <a:close/>
                <a:moveTo>
                  <a:pt x="447272" y="86019"/>
                </a:moveTo>
                <a:lnTo>
                  <a:pt x="457933" y="86019"/>
                </a:lnTo>
                <a:cubicBezTo>
                  <a:pt x="460450" y="86019"/>
                  <a:pt x="461635" y="87204"/>
                  <a:pt x="461635" y="89574"/>
                </a:cubicBezTo>
                <a:lnTo>
                  <a:pt x="461635" y="100388"/>
                </a:lnTo>
                <a:cubicBezTo>
                  <a:pt x="461635" y="102758"/>
                  <a:pt x="460450" y="103943"/>
                  <a:pt x="457933" y="103943"/>
                </a:cubicBezTo>
                <a:lnTo>
                  <a:pt x="447272" y="103943"/>
                </a:lnTo>
                <a:cubicBezTo>
                  <a:pt x="444902" y="103943"/>
                  <a:pt x="443570" y="102758"/>
                  <a:pt x="443570" y="100388"/>
                </a:cubicBezTo>
                <a:lnTo>
                  <a:pt x="443570" y="89574"/>
                </a:lnTo>
                <a:cubicBezTo>
                  <a:pt x="443570" y="87204"/>
                  <a:pt x="444902" y="86019"/>
                  <a:pt x="447272" y="86019"/>
                </a:cubicBezTo>
                <a:close/>
                <a:moveTo>
                  <a:pt x="362873" y="86019"/>
                </a:moveTo>
                <a:lnTo>
                  <a:pt x="373398" y="86019"/>
                </a:lnTo>
                <a:cubicBezTo>
                  <a:pt x="375770" y="86019"/>
                  <a:pt x="376956" y="87204"/>
                  <a:pt x="376956" y="89574"/>
                </a:cubicBezTo>
                <a:lnTo>
                  <a:pt x="376956" y="100388"/>
                </a:lnTo>
                <a:cubicBezTo>
                  <a:pt x="376956" y="102758"/>
                  <a:pt x="375770" y="103943"/>
                  <a:pt x="373398" y="103943"/>
                </a:cubicBezTo>
                <a:lnTo>
                  <a:pt x="362873" y="103943"/>
                </a:lnTo>
                <a:cubicBezTo>
                  <a:pt x="360501" y="103943"/>
                  <a:pt x="359315" y="102758"/>
                  <a:pt x="359315" y="100388"/>
                </a:cubicBezTo>
                <a:lnTo>
                  <a:pt x="359315" y="89574"/>
                </a:lnTo>
                <a:cubicBezTo>
                  <a:pt x="359315" y="87204"/>
                  <a:pt x="360501" y="86019"/>
                  <a:pt x="362873" y="86019"/>
                </a:cubicBezTo>
                <a:close/>
                <a:moveTo>
                  <a:pt x="341206" y="86019"/>
                </a:moveTo>
                <a:lnTo>
                  <a:pt x="352020" y="86019"/>
                </a:lnTo>
                <a:cubicBezTo>
                  <a:pt x="354390" y="86019"/>
                  <a:pt x="355575" y="87204"/>
                  <a:pt x="355575" y="89574"/>
                </a:cubicBezTo>
                <a:lnTo>
                  <a:pt x="355575" y="100388"/>
                </a:lnTo>
                <a:cubicBezTo>
                  <a:pt x="355575" y="102758"/>
                  <a:pt x="354390" y="103943"/>
                  <a:pt x="352020" y="103943"/>
                </a:cubicBezTo>
                <a:lnTo>
                  <a:pt x="341206" y="103943"/>
                </a:lnTo>
                <a:cubicBezTo>
                  <a:pt x="338836" y="103943"/>
                  <a:pt x="337651" y="102758"/>
                  <a:pt x="337651" y="100388"/>
                </a:cubicBezTo>
                <a:lnTo>
                  <a:pt x="337651" y="89574"/>
                </a:lnTo>
                <a:cubicBezTo>
                  <a:pt x="337651" y="87204"/>
                  <a:pt x="338836" y="86019"/>
                  <a:pt x="341206" y="86019"/>
                </a:cubicBezTo>
                <a:close/>
                <a:moveTo>
                  <a:pt x="299940" y="86019"/>
                </a:moveTo>
                <a:lnTo>
                  <a:pt x="310796" y="86019"/>
                </a:lnTo>
                <a:cubicBezTo>
                  <a:pt x="313175" y="86019"/>
                  <a:pt x="314365" y="87204"/>
                  <a:pt x="314365" y="89574"/>
                </a:cubicBezTo>
                <a:lnTo>
                  <a:pt x="314365" y="100388"/>
                </a:lnTo>
                <a:cubicBezTo>
                  <a:pt x="314365" y="102758"/>
                  <a:pt x="313175" y="103943"/>
                  <a:pt x="310796" y="103943"/>
                </a:cubicBezTo>
                <a:lnTo>
                  <a:pt x="299940" y="103943"/>
                </a:lnTo>
                <a:cubicBezTo>
                  <a:pt x="297560" y="103943"/>
                  <a:pt x="296371" y="102758"/>
                  <a:pt x="296371" y="100388"/>
                </a:cubicBezTo>
                <a:lnTo>
                  <a:pt x="296371" y="89574"/>
                </a:lnTo>
                <a:cubicBezTo>
                  <a:pt x="296371" y="87204"/>
                  <a:pt x="297560" y="86019"/>
                  <a:pt x="299940" y="86019"/>
                </a:cubicBezTo>
                <a:close/>
                <a:moveTo>
                  <a:pt x="278417" y="86019"/>
                </a:moveTo>
                <a:lnTo>
                  <a:pt x="289273" y="86019"/>
                </a:lnTo>
                <a:cubicBezTo>
                  <a:pt x="291652" y="86019"/>
                  <a:pt x="292842" y="87204"/>
                  <a:pt x="292842" y="89574"/>
                </a:cubicBezTo>
                <a:lnTo>
                  <a:pt x="292842" y="100388"/>
                </a:lnTo>
                <a:cubicBezTo>
                  <a:pt x="292842" y="102758"/>
                  <a:pt x="291652" y="103943"/>
                  <a:pt x="289273" y="103943"/>
                </a:cubicBezTo>
                <a:lnTo>
                  <a:pt x="278417" y="103943"/>
                </a:lnTo>
                <a:cubicBezTo>
                  <a:pt x="276037" y="103943"/>
                  <a:pt x="274848" y="102758"/>
                  <a:pt x="274848" y="100388"/>
                </a:cubicBezTo>
                <a:lnTo>
                  <a:pt x="274848" y="89574"/>
                </a:lnTo>
                <a:cubicBezTo>
                  <a:pt x="274848" y="87204"/>
                  <a:pt x="276037" y="86019"/>
                  <a:pt x="278417" y="86019"/>
                </a:cubicBezTo>
                <a:close/>
                <a:moveTo>
                  <a:pt x="235430" y="86019"/>
                </a:moveTo>
                <a:lnTo>
                  <a:pt x="246099" y="86019"/>
                </a:lnTo>
                <a:cubicBezTo>
                  <a:pt x="248470" y="86019"/>
                  <a:pt x="249656" y="87204"/>
                  <a:pt x="249656" y="89574"/>
                </a:cubicBezTo>
                <a:lnTo>
                  <a:pt x="249656" y="100388"/>
                </a:lnTo>
                <a:cubicBezTo>
                  <a:pt x="249656" y="102758"/>
                  <a:pt x="248470" y="103943"/>
                  <a:pt x="246099" y="103943"/>
                </a:cubicBezTo>
                <a:lnTo>
                  <a:pt x="235430" y="103943"/>
                </a:lnTo>
                <a:cubicBezTo>
                  <a:pt x="233059" y="103943"/>
                  <a:pt x="231874" y="102758"/>
                  <a:pt x="231874" y="100388"/>
                </a:cubicBezTo>
                <a:lnTo>
                  <a:pt x="231874" y="89574"/>
                </a:lnTo>
                <a:cubicBezTo>
                  <a:pt x="231874" y="87204"/>
                  <a:pt x="233059" y="86019"/>
                  <a:pt x="235430" y="86019"/>
                </a:cubicBezTo>
                <a:close/>
                <a:moveTo>
                  <a:pt x="213907" y="86019"/>
                </a:moveTo>
                <a:lnTo>
                  <a:pt x="224721" y="86019"/>
                </a:lnTo>
                <a:cubicBezTo>
                  <a:pt x="227091" y="86019"/>
                  <a:pt x="228276" y="87204"/>
                  <a:pt x="228276" y="89574"/>
                </a:cubicBezTo>
                <a:lnTo>
                  <a:pt x="228276" y="100388"/>
                </a:lnTo>
                <a:cubicBezTo>
                  <a:pt x="228276" y="102758"/>
                  <a:pt x="227091" y="103943"/>
                  <a:pt x="224721" y="103943"/>
                </a:cubicBezTo>
                <a:lnTo>
                  <a:pt x="213907" y="103943"/>
                </a:lnTo>
                <a:cubicBezTo>
                  <a:pt x="211537" y="103943"/>
                  <a:pt x="210352" y="102758"/>
                  <a:pt x="210352" y="100388"/>
                </a:cubicBezTo>
                <a:lnTo>
                  <a:pt x="210352" y="89574"/>
                </a:lnTo>
                <a:cubicBezTo>
                  <a:pt x="210352" y="87204"/>
                  <a:pt x="211537" y="86019"/>
                  <a:pt x="213907" y="86019"/>
                </a:cubicBezTo>
                <a:close/>
                <a:moveTo>
                  <a:pt x="171779" y="86019"/>
                </a:moveTo>
                <a:lnTo>
                  <a:pt x="182593" y="86019"/>
                </a:lnTo>
                <a:cubicBezTo>
                  <a:pt x="184963" y="86019"/>
                  <a:pt x="186148" y="87204"/>
                  <a:pt x="186148" y="89574"/>
                </a:cubicBezTo>
                <a:lnTo>
                  <a:pt x="186148" y="100388"/>
                </a:lnTo>
                <a:cubicBezTo>
                  <a:pt x="186148" y="102758"/>
                  <a:pt x="184963" y="103943"/>
                  <a:pt x="182593" y="103943"/>
                </a:cubicBezTo>
                <a:lnTo>
                  <a:pt x="171779" y="103943"/>
                </a:lnTo>
                <a:cubicBezTo>
                  <a:pt x="169409" y="103943"/>
                  <a:pt x="168224" y="102758"/>
                  <a:pt x="168224" y="100388"/>
                </a:cubicBezTo>
                <a:lnTo>
                  <a:pt x="168224" y="89574"/>
                </a:lnTo>
                <a:cubicBezTo>
                  <a:pt x="168224" y="87204"/>
                  <a:pt x="169409" y="86019"/>
                  <a:pt x="171779" y="86019"/>
                </a:cubicBezTo>
                <a:close/>
                <a:moveTo>
                  <a:pt x="150413" y="86019"/>
                </a:moveTo>
                <a:lnTo>
                  <a:pt x="160976" y="86019"/>
                </a:lnTo>
                <a:cubicBezTo>
                  <a:pt x="163506" y="86019"/>
                  <a:pt x="164696" y="87204"/>
                  <a:pt x="164696" y="89574"/>
                </a:cubicBezTo>
                <a:lnTo>
                  <a:pt x="164696" y="100388"/>
                </a:lnTo>
                <a:cubicBezTo>
                  <a:pt x="164696" y="102758"/>
                  <a:pt x="163506" y="103943"/>
                  <a:pt x="160976" y="103943"/>
                </a:cubicBezTo>
                <a:lnTo>
                  <a:pt x="150413" y="103943"/>
                </a:lnTo>
                <a:cubicBezTo>
                  <a:pt x="148033" y="103943"/>
                  <a:pt x="146843" y="102758"/>
                  <a:pt x="146843" y="100388"/>
                </a:cubicBezTo>
                <a:lnTo>
                  <a:pt x="146843" y="89574"/>
                </a:lnTo>
                <a:cubicBezTo>
                  <a:pt x="146843" y="87204"/>
                  <a:pt x="148033" y="86019"/>
                  <a:pt x="150413" y="86019"/>
                </a:cubicBezTo>
                <a:close/>
                <a:moveTo>
                  <a:pt x="107223" y="86019"/>
                </a:moveTo>
                <a:lnTo>
                  <a:pt x="107520" y="86019"/>
                </a:lnTo>
                <a:lnTo>
                  <a:pt x="118218" y="86019"/>
                </a:lnTo>
                <a:cubicBezTo>
                  <a:pt x="120744" y="86019"/>
                  <a:pt x="121933" y="87204"/>
                  <a:pt x="121933" y="89574"/>
                </a:cubicBezTo>
                <a:lnTo>
                  <a:pt x="121933" y="100388"/>
                </a:lnTo>
                <a:cubicBezTo>
                  <a:pt x="121933" y="102758"/>
                  <a:pt x="120744" y="103943"/>
                  <a:pt x="118218" y="103943"/>
                </a:cubicBezTo>
                <a:lnTo>
                  <a:pt x="118070" y="103943"/>
                </a:lnTo>
                <a:lnTo>
                  <a:pt x="107223" y="103943"/>
                </a:lnTo>
                <a:cubicBezTo>
                  <a:pt x="104845" y="103943"/>
                  <a:pt x="103657" y="102758"/>
                  <a:pt x="103657" y="100388"/>
                </a:cubicBezTo>
                <a:lnTo>
                  <a:pt x="103657" y="89574"/>
                </a:lnTo>
                <a:cubicBezTo>
                  <a:pt x="103657" y="87204"/>
                  <a:pt x="104845" y="86019"/>
                  <a:pt x="107223" y="86019"/>
                </a:cubicBezTo>
                <a:close/>
                <a:moveTo>
                  <a:pt x="85901" y="86019"/>
                </a:moveTo>
                <a:lnTo>
                  <a:pt x="96715" y="86019"/>
                </a:lnTo>
                <a:cubicBezTo>
                  <a:pt x="99085" y="86019"/>
                  <a:pt x="100270" y="87204"/>
                  <a:pt x="100270" y="89574"/>
                </a:cubicBezTo>
                <a:lnTo>
                  <a:pt x="100270" y="100388"/>
                </a:lnTo>
                <a:cubicBezTo>
                  <a:pt x="100270" y="102758"/>
                  <a:pt x="99085" y="103943"/>
                  <a:pt x="96715" y="103943"/>
                </a:cubicBezTo>
                <a:lnTo>
                  <a:pt x="96566" y="103943"/>
                </a:lnTo>
                <a:lnTo>
                  <a:pt x="85901" y="103943"/>
                </a:lnTo>
                <a:cubicBezTo>
                  <a:pt x="83531" y="103943"/>
                  <a:pt x="82346" y="102758"/>
                  <a:pt x="82346" y="100388"/>
                </a:cubicBezTo>
                <a:lnTo>
                  <a:pt x="82346" y="89574"/>
                </a:lnTo>
                <a:cubicBezTo>
                  <a:pt x="82346" y="87204"/>
                  <a:pt x="83531" y="86019"/>
                  <a:pt x="85901" y="86019"/>
                </a:cubicBezTo>
                <a:close/>
                <a:moveTo>
                  <a:pt x="43000" y="86019"/>
                </a:moveTo>
                <a:lnTo>
                  <a:pt x="53525" y="86019"/>
                </a:lnTo>
                <a:cubicBezTo>
                  <a:pt x="55897" y="86019"/>
                  <a:pt x="57083" y="87204"/>
                  <a:pt x="57083" y="89574"/>
                </a:cubicBezTo>
                <a:lnTo>
                  <a:pt x="57083" y="100388"/>
                </a:lnTo>
                <a:cubicBezTo>
                  <a:pt x="57083" y="102758"/>
                  <a:pt x="55897" y="103943"/>
                  <a:pt x="53525" y="103943"/>
                </a:cubicBezTo>
                <a:lnTo>
                  <a:pt x="43000" y="103943"/>
                </a:lnTo>
                <a:cubicBezTo>
                  <a:pt x="40628" y="103943"/>
                  <a:pt x="39442" y="102758"/>
                  <a:pt x="39442" y="100388"/>
                </a:cubicBezTo>
                <a:lnTo>
                  <a:pt x="39442" y="89574"/>
                </a:lnTo>
                <a:cubicBezTo>
                  <a:pt x="39442" y="87204"/>
                  <a:pt x="40628" y="86019"/>
                  <a:pt x="43000" y="86019"/>
                </a:cubicBezTo>
                <a:close/>
                <a:moveTo>
                  <a:pt x="21348" y="86019"/>
                </a:moveTo>
                <a:lnTo>
                  <a:pt x="32204" y="86019"/>
                </a:lnTo>
                <a:cubicBezTo>
                  <a:pt x="34583" y="86019"/>
                  <a:pt x="35773" y="87204"/>
                  <a:pt x="35773" y="89574"/>
                </a:cubicBezTo>
                <a:lnTo>
                  <a:pt x="35773" y="100388"/>
                </a:lnTo>
                <a:cubicBezTo>
                  <a:pt x="35773" y="102758"/>
                  <a:pt x="34583" y="103943"/>
                  <a:pt x="32204" y="103943"/>
                </a:cubicBezTo>
                <a:lnTo>
                  <a:pt x="21348" y="103943"/>
                </a:lnTo>
                <a:cubicBezTo>
                  <a:pt x="18968" y="103943"/>
                  <a:pt x="17779" y="102758"/>
                  <a:pt x="17779" y="100388"/>
                </a:cubicBezTo>
                <a:lnTo>
                  <a:pt x="17779" y="89574"/>
                </a:lnTo>
                <a:cubicBezTo>
                  <a:pt x="17779" y="87204"/>
                  <a:pt x="18968" y="86019"/>
                  <a:pt x="21348" y="86019"/>
                </a:cubicBezTo>
                <a:close/>
                <a:moveTo>
                  <a:pt x="576336" y="64426"/>
                </a:moveTo>
                <a:lnTo>
                  <a:pt x="586997" y="64426"/>
                </a:lnTo>
                <a:cubicBezTo>
                  <a:pt x="589367" y="64426"/>
                  <a:pt x="590699" y="65611"/>
                  <a:pt x="590699" y="67981"/>
                </a:cubicBezTo>
                <a:lnTo>
                  <a:pt x="590699" y="78795"/>
                </a:lnTo>
                <a:cubicBezTo>
                  <a:pt x="590699" y="81165"/>
                  <a:pt x="589367" y="82350"/>
                  <a:pt x="586997" y="82350"/>
                </a:cubicBezTo>
                <a:lnTo>
                  <a:pt x="576336" y="82350"/>
                </a:lnTo>
                <a:cubicBezTo>
                  <a:pt x="573819" y="82350"/>
                  <a:pt x="572634" y="81165"/>
                  <a:pt x="572634" y="78795"/>
                </a:cubicBezTo>
                <a:lnTo>
                  <a:pt x="572634" y="67981"/>
                </a:lnTo>
                <a:cubicBezTo>
                  <a:pt x="572634" y="65611"/>
                  <a:pt x="573819" y="64426"/>
                  <a:pt x="576336" y="64426"/>
                </a:cubicBezTo>
                <a:close/>
                <a:moveTo>
                  <a:pt x="554667" y="64426"/>
                </a:moveTo>
                <a:lnTo>
                  <a:pt x="565481" y="64426"/>
                </a:lnTo>
                <a:cubicBezTo>
                  <a:pt x="567851" y="64426"/>
                  <a:pt x="569036" y="65611"/>
                  <a:pt x="569036" y="67981"/>
                </a:cubicBezTo>
                <a:lnTo>
                  <a:pt x="569036" y="78795"/>
                </a:lnTo>
                <a:cubicBezTo>
                  <a:pt x="569036" y="81165"/>
                  <a:pt x="567851" y="82350"/>
                  <a:pt x="565481" y="82350"/>
                </a:cubicBezTo>
                <a:lnTo>
                  <a:pt x="554667" y="82350"/>
                </a:lnTo>
                <a:cubicBezTo>
                  <a:pt x="552297" y="82350"/>
                  <a:pt x="551112" y="81165"/>
                  <a:pt x="551112" y="78795"/>
                </a:cubicBezTo>
                <a:lnTo>
                  <a:pt x="551112" y="67981"/>
                </a:lnTo>
                <a:cubicBezTo>
                  <a:pt x="551112" y="65611"/>
                  <a:pt x="552297" y="64426"/>
                  <a:pt x="554667" y="64426"/>
                </a:cubicBezTo>
                <a:close/>
                <a:moveTo>
                  <a:pt x="533287" y="64426"/>
                </a:moveTo>
                <a:lnTo>
                  <a:pt x="543808" y="64426"/>
                </a:lnTo>
                <a:cubicBezTo>
                  <a:pt x="546179" y="64426"/>
                  <a:pt x="547512" y="65611"/>
                  <a:pt x="547512" y="67981"/>
                </a:cubicBezTo>
                <a:lnTo>
                  <a:pt x="547512" y="78795"/>
                </a:lnTo>
                <a:cubicBezTo>
                  <a:pt x="547512" y="81165"/>
                  <a:pt x="546179" y="82350"/>
                  <a:pt x="543808" y="82350"/>
                </a:cubicBezTo>
                <a:lnTo>
                  <a:pt x="533287" y="82350"/>
                </a:lnTo>
                <a:cubicBezTo>
                  <a:pt x="530916" y="82350"/>
                  <a:pt x="529730" y="81165"/>
                  <a:pt x="529730" y="78795"/>
                </a:cubicBezTo>
                <a:lnTo>
                  <a:pt x="529730" y="67981"/>
                </a:lnTo>
                <a:cubicBezTo>
                  <a:pt x="529730" y="65611"/>
                  <a:pt x="530916" y="64426"/>
                  <a:pt x="533287" y="64426"/>
                </a:cubicBezTo>
                <a:close/>
                <a:moveTo>
                  <a:pt x="468790" y="64426"/>
                </a:moveTo>
                <a:lnTo>
                  <a:pt x="479311" y="64426"/>
                </a:lnTo>
                <a:cubicBezTo>
                  <a:pt x="481830" y="64426"/>
                  <a:pt x="483016" y="65611"/>
                  <a:pt x="483016" y="67981"/>
                </a:cubicBezTo>
                <a:lnTo>
                  <a:pt x="483016" y="78795"/>
                </a:lnTo>
                <a:cubicBezTo>
                  <a:pt x="483016" y="81165"/>
                  <a:pt x="481830" y="82350"/>
                  <a:pt x="479311" y="82350"/>
                </a:cubicBezTo>
                <a:lnTo>
                  <a:pt x="468790" y="82350"/>
                </a:lnTo>
                <a:cubicBezTo>
                  <a:pt x="466419" y="82350"/>
                  <a:pt x="465234" y="81165"/>
                  <a:pt x="465234" y="78795"/>
                </a:cubicBezTo>
                <a:lnTo>
                  <a:pt x="465234" y="67981"/>
                </a:lnTo>
                <a:cubicBezTo>
                  <a:pt x="465234" y="65611"/>
                  <a:pt x="466419" y="64426"/>
                  <a:pt x="468790" y="64426"/>
                </a:cubicBezTo>
                <a:close/>
                <a:moveTo>
                  <a:pt x="447272" y="64426"/>
                </a:moveTo>
                <a:lnTo>
                  <a:pt x="457933" y="64426"/>
                </a:lnTo>
                <a:cubicBezTo>
                  <a:pt x="460450" y="64426"/>
                  <a:pt x="461635" y="65611"/>
                  <a:pt x="461635" y="67981"/>
                </a:cubicBezTo>
                <a:lnTo>
                  <a:pt x="461635" y="78795"/>
                </a:lnTo>
                <a:cubicBezTo>
                  <a:pt x="461635" y="81165"/>
                  <a:pt x="460450" y="82350"/>
                  <a:pt x="457933" y="82350"/>
                </a:cubicBezTo>
                <a:lnTo>
                  <a:pt x="447272" y="82350"/>
                </a:lnTo>
                <a:cubicBezTo>
                  <a:pt x="444902" y="82350"/>
                  <a:pt x="443570" y="81165"/>
                  <a:pt x="443570" y="78795"/>
                </a:cubicBezTo>
                <a:lnTo>
                  <a:pt x="443570" y="67981"/>
                </a:lnTo>
                <a:cubicBezTo>
                  <a:pt x="443570" y="65611"/>
                  <a:pt x="444902" y="64426"/>
                  <a:pt x="447272" y="64426"/>
                </a:cubicBezTo>
                <a:close/>
                <a:moveTo>
                  <a:pt x="405717" y="64426"/>
                </a:moveTo>
                <a:lnTo>
                  <a:pt x="416573" y="64426"/>
                </a:lnTo>
                <a:cubicBezTo>
                  <a:pt x="418952" y="64426"/>
                  <a:pt x="420142" y="65611"/>
                  <a:pt x="420142" y="67981"/>
                </a:cubicBezTo>
                <a:lnTo>
                  <a:pt x="420142" y="78795"/>
                </a:lnTo>
                <a:cubicBezTo>
                  <a:pt x="420142" y="81165"/>
                  <a:pt x="418952" y="82350"/>
                  <a:pt x="416573" y="82350"/>
                </a:cubicBezTo>
                <a:lnTo>
                  <a:pt x="405717" y="82350"/>
                </a:lnTo>
                <a:cubicBezTo>
                  <a:pt x="403337" y="82350"/>
                  <a:pt x="402148" y="81165"/>
                  <a:pt x="402148" y="78795"/>
                </a:cubicBezTo>
                <a:lnTo>
                  <a:pt x="402148" y="67981"/>
                </a:lnTo>
                <a:cubicBezTo>
                  <a:pt x="402148" y="65611"/>
                  <a:pt x="403337" y="64426"/>
                  <a:pt x="405717" y="64426"/>
                </a:cubicBezTo>
                <a:close/>
                <a:moveTo>
                  <a:pt x="384195" y="64426"/>
                </a:moveTo>
                <a:lnTo>
                  <a:pt x="395051" y="64426"/>
                </a:lnTo>
                <a:cubicBezTo>
                  <a:pt x="397430" y="64426"/>
                  <a:pt x="398620" y="65611"/>
                  <a:pt x="398620" y="67981"/>
                </a:cubicBezTo>
                <a:lnTo>
                  <a:pt x="398620" y="78795"/>
                </a:lnTo>
                <a:cubicBezTo>
                  <a:pt x="398620" y="81165"/>
                  <a:pt x="397430" y="82350"/>
                  <a:pt x="395051" y="82350"/>
                </a:cubicBezTo>
                <a:lnTo>
                  <a:pt x="384195" y="82350"/>
                </a:lnTo>
                <a:cubicBezTo>
                  <a:pt x="381815" y="82350"/>
                  <a:pt x="380626" y="81165"/>
                  <a:pt x="380626" y="78795"/>
                </a:cubicBezTo>
                <a:lnTo>
                  <a:pt x="380626" y="67981"/>
                </a:lnTo>
                <a:cubicBezTo>
                  <a:pt x="380626" y="65611"/>
                  <a:pt x="381815" y="64426"/>
                  <a:pt x="384195" y="64426"/>
                </a:cubicBezTo>
                <a:close/>
                <a:moveTo>
                  <a:pt x="362873" y="64426"/>
                </a:moveTo>
                <a:lnTo>
                  <a:pt x="373398" y="64426"/>
                </a:lnTo>
                <a:cubicBezTo>
                  <a:pt x="375770" y="64426"/>
                  <a:pt x="376956" y="65611"/>
                  <a:pt x="376956" y="67981"/>
                </a:cubicBezTo>
                <a:lnTo>
                  <a:pt x="376956" y="78795"/>
                </a:lnTo>
                <a:cubicBezTo>
                  <a:pt x="376956" y="81165"/>
                  <a:pt x="375770" y="82350"/>
                  <a:pt x="373398" y="82350"/>
                </a:cubicBezTo>
                <a:lnTo>
                  <a:pt x="362873" y="82350"/>
                </a:lnTo>
                <a:cubicBezTo>
                  <a:pt x="360501" y="82350"/>
                  <a:pt x="359315" y="81165"/>
                  <a:pt x="359315" y="78795"/>
                </a:cubicBezTo>
                <a:lnTo>
                  <a:pt x="359315" y="67981"/>
                </a:lnTo>
                <a:cubicBezTo>
                  <a:pt x="359315" y="65611"/>
                  <a:pt x="360501" y="64426"/>
                  <a:pt x="362873" y="64426"/>
                </a:cubicBezTo>
                <a:close/>
                <a:moveTo>
                  <a:pt x="299940" y="64426"/>
                </a:moveTo>
                <a:lnTo>
                  <a:pt x="310796" y="64426"/>
                </a:lnTo>
                <a:cubicBezTo>
                  <a:pt x="313175" y="64426"/>
                  <a:pt x="314365" y="65611"/>
                  <a:pt x="314365" y="67981"/>
                </a:cubicBezTo>
                <a:lnTo>
                  <a:pt x="314365" y="78795"/>
                </a:lnTo>
                <a:cubicBezTo>
                  <a:pt x="314365" y="81165"/>
                  <a:pt x="313175" y="82350"/>
                  <a:pt x="310796" y="82350"/>
                </a:cubicBezTo>
                <a:lnTo>
                  <a:pt x="299940" y="82350"/>
                </a:lnTo>
                <a:cubicBezTo>
                  <a:pt x="297560" y="82350"/>
                  <a:pt x="296371" y="81165"/>
                  <a:pt x="296371" y="78795"/>
                </a:cubicBezTo>
                <a:lnTo>
                  <a:pt x="296371" y="67981"/>
                </a:lnTo>
                <a:cubicBezTo>
                  <a:pt x="296371" y="65611"/>
                  <a:pt x="297560" y="64426"/>
                  <a:pt x="299940" y="64426"/>
                </a:cubicBezTo>
                <a:close/>
                <a:moveTo>
                  <a:pt x="278417" y="64426"/>
                </a:moveTo>
                <a:lnTo>
                  <a:pt x="289273" y="64426"/>
                </a:lnTo>
                <a:cubicBezTo>
                  <a:pt x="291652" y="64426"/>
                  <a:pt x="292842" y="65611"/>
                  <a:pt x="292842" y="67981"/>
                </a:cubicBezTo>
                <a:lnTo>
                  <a:pt x="292842" y="78795"/>
                </a:lnTo>
                <a:cubicBezTo>
                  <a:pt x="292842" y="81165"/>
                  <a:pt x="291652" y="82350"/>
                  <a:pt x="289273" y="82350"/>
                </a:cubicBezTo>
                <a:lnTo>
                  <a:pt x="278417" y="82350"/>
                </a:lnTo>
                <a:cubicBezTo>
                  <a:pt x="276037" y="82350"/>
                  <a:pt x="274848" y="81165"/>
                  <a:pt x="274848" y="78795"/>
                </a:cubicBezTo>
                <a:lnTo>
                  <a:pt x="274848" y="67981"/>
                </a:lnTo>
                <a:cubicBezTo>
                  <a:pt x="274848" y="65611"/>
                  <a:pt x="276037" y="64426"/>
                  <a:pt x="278417" y="64426"/>
                </a:cubicBezTo>
                <a:close/>
                <a:moveTo>
                  <a:pt x="235430" y="64426"/>
                </a:moveTo>
                <a:lnTo>
                  <a:pt x="246099" y="64426"/>
                </a:lnTo>
                <a:cubicBezTo>
                  <a:pt x="248470" y="64426"/>
                  <a:pt x="249656" y="65611"/>
                  <a:pt x="249656" y="67981"/>
                </a:cubicBezTo>
                <a:lnTo>
                  <a:pt x="249656" y="78795"/>
                </a:lnTo>
                <a:cubicBezTo>
                  <a:pt x="249656" y="81165"/>
                  <a:pt x="248470" y="82350"/>
                  <a:pt x="246099" y="82350"/>
                </a:cubicBezTo>
                <a:lnTo>
                  <a:pt x="235430" y="82350"/>
                </a:lnTo>
                <a:cubicBezTo>
                  <a:pt x="233059" y="82350"/>
                  <a:pt x="231874" y="81165"/>
                  <a:pt x="231874" y="78795"/>
                </a:cubicBezTo>
                <a:lnTo>
                  <a:pt x="231874" y="67981"/>
                </a:lnTo>
                <a:cubicBezTo>
                  <a:pt x="231874" y="65611"/>
                  <a:pt x="233059" y="64426"/>
                  <a:pt x="235430" y="64426"/>
                </a:cubicBezTo>
                <a:close/>
                <a:moveTo>
                  <a:pt x="213907" y="64426"/>
                </a:moveTo>
                <a:lnTo>
                  <a:pt x="224721" y="64426"/>
                </a:lnTo>
                <a:cubicBezTo>
                  <a:pt x="227091" y="64426"/>
                  <a:pt x="228276" y="65611"/>
                  <a:pt x="228276" y="67981"/>
                </a:cubicBezTo>
                <a:lnTo>
                  <a:pt x="228276" y="78795"/>
                </a:lnTo>
                <a:cubicBezTo>
                  <a:pt x="228276" y="81165"/>
                  <a:pt x="227091" y="82350"/>
                  <a:pt x="224721" y="82350"/>
                </a:cubicBezTo>
                <a:lnTo>
                  <a:pt x="213907" y="82350"/>
                </a:lnTo>
                <a:cubicBezTo>
                  <a:pt x="211537" y="82350"/>
                  <a:pt x="210352" y="81165"/>
                  <a:pt x="210352" y="78795"/>
                </a:cubicBezTo>
                <a:lnTo>
                  <a:pt x="210352" y="67981"/>
                </a:lnTo>
                <a:cubicBezTo>
                  <a:pt x="210352" y="65611"/>
                  <a:pt x="211537" y="64426"/>
                  <a:pt x="213907" y="64426"/>
                </a:cubicBezTo>
                <a:close/>
                <a:moveTo>
                  <a:pt x="150413" y="64426"/>
                </a:moveTo>
                <a:lnTo>
                  <a:pt x="160976" y="64426"/>
                </a:lnTo>
                <a:cubicBezTo>
                  <a:pt x="163506" y="64426"/>
                  <a:pt x="164696" y="65611"/>
                  <a:pt x="164696" y="67981"/>
                </a:cubicBezTo>
                <a:lnTo>
                  <a:pt x="164696" y="78795"/>
                </a:lnTo>
                <a:cubicBezTo>
                  <a:pt x="164696" y="81165"/>
                  <a:pt x="163506" y="82350"/>
                  <a:pt x="160976" y="82350"/>
                </a:cubicBezTo>
                <a:lnTo>
                  <a:pt x="150413" y="82350"/>
                </a:lnTo>
                <a:cubicBezTo>
                  <a:pt x="148033" y="82350"/>
                  <a:pt x="146843" y="81165"/>
                  <a:pt x="146843" y="78795"/>
                </a:cubicBezTo>
                <a:lnTo>
                  <a:pt x="146843" y="67981"/>
                </a:lnTo>
                <a:cubicBezTo>
                  <a:pt x="146843" y="65611"/>
                  <a:pt x="148033" y="64426"/>
                  <a:pt x="150413" y="64426"/>
                </a:cubicBezTo>
                <a:close/>
                <a:moveTo>
                  <a:pt x="128889" y="64426"/>
                </a:moveTo>
                <a:lnTo>
                  <a:pt x="139596" y="64426"/>
                </a:lnTo>
                <a:cubicBezTo>
                  <a:pt x="142124" y="64426"/>
                  <a:pt x="143314" y="65611"/>
                  <a:pt x="143314" y="67981"/>
                </a:cubicBezTo>
                <a:lnTo>
                  <a:pt x="143314" y="78795"/>
                </a:lnTo>
                <a:cubicBezTo>
                  <a:pt x="143314" y="81165"/>
                  <a:pt x="142124" y="82350"/>
                  <a:pt x="139596" y="82350"/>
                </a:cubicBezTo>
                <a:lnTo>
                  <a:pt x="128889" y="82350"/>
                </a:lnTo>
                <a:cubicBezTo>
                  <a:pt x="126509" y="82350"/>
                  <a:pt x="125320" y="81165"/>
                  <a:pt x="125320" y="78795"/>
                </a:cubicBezTo>
                <a:lnTo>
                  <a:pt x="125320" y="67981"/>
                </a:lnTo>
                <a:cubicBezTo>
                  <a:pt x="125320" y="65611"/>
                  <a:pt x="126509" y="64426"/>
                  <a:pt x="128889" y="64426"/>
                </a:cubicBezTo>
                <a:close/>
                <a:moveTo>
                  <a:pt x="107226" y="64426"/>
                </a:moveTo>
                <a:lnTo>
                  <a:pt x="118082" y="64426"/>
                </a:lnTo>
                <a:cubicBezTo>
                  <a:pt x="120461" y="64426"/>
                  <a:pt x="121651" y="65611"/>
                  <a:pt x="121651" y="67981"/>
                </a:cubicBezTo>
                <a:lnTo>
                  <a:pt x="121651" y="78795"/>
                </a:lnTo>
                <a:cubicBezTo>
                  <a:pt x="121651" y="81165"/>
                  <a:pt x="120461" y="82350"/>
                  <a:pt x="118082" y="82350"/>
                </a:cubicBezTo>
                <a:lnTo>
                  <a:pt x="107226" y="82350"/>
                </a:lnTo>
                <a:cubicBezTo>
                  <a:pt x="104846" y="82350"/>
                  <a:pt x="103657" y="81165"/>
                  <a:pt x="103657" y="78795"/>
                </a:cubicBezTo>
                <a:lnTo>
                  <a:pt x="103657" y="67981"/>
                </a:lnTo>
                <a:cubicBezTo>
                  <a:pt x="103657" y="65611"/>
                  <a:pt x="104846" y="64426"/>
                  <a:pt x="107226" y="64426"/>
                </a:cubicBezTo>
                <a:close/>
                <a:moveTo>
                  <a:pt x="85901" y="64426"/>
                </a:moveTo>
                <a:lnTo>
                  <a:pt x="96715" y="64426"/>
                </a:lnTo>
                <a:cubicBezTo>
                  <a:pt x="99085" y="64426"/>
                  <a:pt x="100270" y="65611"/>
                  <a:pt x="100270" y="67981"/>
                </a:cubicBezTo>
                <a:lnTo>
                  <a:pt x="100270" y="78795"/>
                </a:lnTo>
                <a:cubicBezTo>
                  <a:pt x="100270" y="81165"/>
                  <a:pt x="99085" y="82350"/>
                  <a:pt x="96715" y="82350"/>
                </a:cubicBezTo>
                <a:lnTo>
                  <a:pt x="96566" y="82350"/>
                </a:lnTo>
                <a:lnTo>
                  <a:pt x="85901" y="82350"/>
                </a:lnTo>
                <a:cubicBezTo>
                  <a:pt x="83531" y="82350"/>
                  <a:pt x="82346" y="81165"/>
                  <a:pt x="82346" y="78795"/>
                </a:cubicBezTo>
                <a:lnTo>
                  <a:pt x="82346" y="67981"/>
                </a:lnTo>
                <a:cubicBezTo>
                  <a:pt x="82346" y="65611"/>
                  <a:pt x="83531" y="64426"/>
                  <a:pt x="85901" y="64426"/>
                </a:cubicBezTo>
                <a:close/>
                <a:moveTo>
                  <a:pt x="64378" y="64426"/>
                </a:moveTo>
                <a:lnTo>
                  <a:pt x="75192" y="64426"/>
                </a:lnTo>
                <a:cubicBezTo>
                  <a:pt x="77562" y="64426"/>
                  <a:pt x="78747" y="65611"/>
                  <a:pt x="78747" y="67981"/>
                </a:cubicBezTo>
                <a:lnTo>
                  <a:pt x="78747" y="78795"/>
                </a:lnTo>
                <a:cubicBezTo>
                  <a:pt x="78747" y="81165"/>
                  <a:pt x="77562" y="82350"/>
                  <a:pt x="75192" y="82350"/>
                </a:cubicBezTo>
                <a:lnTo>
                  <a:pt x="64378" y="82350"/>
                </a:lnTo>
                <a:cubicBezTo>
                  <a:pt x="62008" y="82350"/>
                  <a:pt x="60823" y="81165"/>
                  <a:pt x="60823" y="78795"/>
                </a:cubicBezTo>
                <a:lnTo>
                  <a:pt x="60823" y="67981"/>
                </a:lnTo>
                <a:cubicBezTo>
                  <a:pt x="60823" y="65611"/>
                  <a:pt x="62008" y="64426"/>
                  <a:pt x="64378" y="64426"/>
                </a:cubicBezTo>
                <a:close/>
                <a:moveTo>
                  <a:pt x="43000" y="64426"/>
                </a:moveTo>
                <a:lnTo>
                  <a:pt x="53525" y="64426"/>
                </a:lnTo>
                <a:cubicBezTo>
                  <a:pt x="55897" y="64426"/>
                  <a:pt x="57083" y="65611"/>
                  <a:pt x="57083" y="67981"/>
                </a:cubicBezTo>
                <a:lnTo>
                  <a:pt x="57083" y="78795"/>
                </a:lnTo>
                <a:cubicBezTo>
                  <a:pt x="57083" y="81165"/>
                  <a:pt x="55897" y="82350"/>
                  <a:pt x="53525" y="82350"/>
                </a:cubicBezTo>
                <a:lnTo>
                  <a:pt x="43000" y="82350"/>
                </a:lnTo>
                <a:cubicBezTo>
                  <a:pt x="40628" y="82350"/>
                  <a:pt x="39442" y="81165"/>
                  <a:pt x="39442" y="78795"/>
                </a:cubicBezTo>
                <a:lnTo>
                  <a:pt x="39442" y="67981"/>
                </a:lnTo>
                <a:cubicBezTo>
                  <a:pt x="39442" y="65611"/>
                  <a:pt x="40628" y="64426"/>
                  <a:pt x="43000" y="64426"/>
                </a:cubicBezTo>
                <a:close/>
                <a:moveTo>
                  <a:pt x="21348" y="64426"/>
                </a:moveTo>
                <a:lnTo>
                  <a:pt x="32204" y="64426"/>
                </a:lnTo>
                <a:cubicBezTo>
                  <a:pt x="34583" y="64426"/>
                  <a:pt x="35773" y="65611"/>
                  <a:pt x="35773" y="67981"/>
                </a:cubicBezTo>
                <a:lnTo>
                  <a:pt x="35773" y="78795"/>
                </a:lnTo>
                <a:cubicBezTo>
                  <a:pt x="35773" y="81165"/>
                  <a:pt x="34583" y="82350"/>
                  <a:pt x="32204" y="82350"/>
                </a:cubicBezTo>
                <a:lnTo>
                  <a:pt x="21348" y="82350"/>
                </a:lnTo>
                <a:cubicBezTo>
                  <a:pt x="18968" y="82350"/>
                  <a:pt x="17779" y="81165"/>
                  <a:pt x="17779" y="78795"/>
                </a:cubicBezTo>
                <a:lnTo>
                  <a:pt x="17779" y="67981"/>
                </a:lnTo>
                <a:cubicBezTo>
                  <a:pt x="17779" y="65611"/>
                  <a:pt x="18968" y="64426"/>
                  <a:pt x="21348" y="64426"/>
                </a:cubicBezTo>
                <a:close/>
                <a:moveTo>
                  <a:pt x="468790" y="21593"/>
                </a:moveTo>
                <a:lnTo>
                  <a:pt x="479311" y="21593"/>
                </a:lnTo>
                <a:cubicBezTo>
                  <a:pt x="481830" y="21593"/>
                  <a:pt x="483016" y="22778"/>
                  <a:pt x="483016" y="25149"/>
                </a:cubicBezTo>
                <a:lnTo>
                  <a:pt x="483016" y="35671"/>
                </a:lnTo>
                <a:cubicBezTo>
                  <a:pt x="483016" y="38190"/>
                  <a:pt x="481830" y="39376"/>
                  <a:pt x="479311" y="39376"/>
                </a:cubicBezTo>
                <a:lnTo>
                  <a:pt x="468790" y="39376"/>
                </a:lnTo>
                <a:cubicBezTo>
                  <a:pt x="466419" y="39376"/>
                  <a:pt x="465234" y="38042"/>
                  <a:pt x="465234" y="35671"/>
                </a:cubicBezTo>
                <a:lnTo>
                  <a:pt x="465234" y="25149"/>
                </a:lnTo>
                <a:cubicBezTo>
                  <a:pt x="465234" y="22778"/>
                  <a:pt x="466419" y="21593"/>
                  <a:pt x="468790" y="21593"/>
                </a:cubicBezTo>
                <a:close/>
                <a:moveTo>
                  <a:pt x="447272" y="21593"/>
                </a:moveTo>
                <a:lnTo>
                  <a:pt x="457933" y="21593"/>
                </a:lnTo>
                <a:cubicBezTo>
                  <a:pt x="460450" y="21593"/>
                  <a:pt x="461635" y="22778"/>
                  <a:pt x="461635" y="25149"/>
                </a:cubicBezTo>
                <a:lnTo>
                  <a:pt x="461635" y="35671"/>
                </a:lnTo>
                <a:cubicBezTo>
                  <a:pt x="461635" y="38190"/>
                  <a:pt x="460450" y="39376"/>
                  <a:pt x="457933" y="39376"/>
                </a:cubicBezTo>
                <a:lnTo>
                  <a:pt x="447272" y="39376"/>
                </a:lnTo>
                <a:cubicBezTo>
                  <a:pt x="444902" y="39376"/>
                  <a:pt x="443570" y="38042"/>
                  <a:pt x="443570" y="35671"/>
                </a:cubicBezTo>
                <a:lnTo>
                  <a:pt x="443570" y="25149"/>
                </a:lnTo>
                <a:cubicBezTo>
                  <a:pt x="443570" y="22778"/>
                  <a:pt x="444902" y="21593"/>
                  <a:pt x="447272" y="21593"/>
                </a:cubicBezTo>
                <a:close/>
                <a:moveTo>
                  <a:pt x="468790" y="0"/>
                </a:moveTo>
                <a:lnTo>
                  <a:pt x="479311" y="0"/>
                </a:lnTo>
                <a:cubicBezTo>
                  <a:pt x="481830" y="0"/>
                  <a:pt x="483016" y="1184"/>
                  <a:pt x="483016" y="3702"/>
                </a:cubicBezTo>
                <a:lnTo>
                  <a:pt x="483016" y="14363"/>
                </a:lnTo>
                <a:cubicBezTo>
                  <a:pt x="483016" y="16732"/>
                  <a:pt x="481830" y="18065"/>
                  <a:pt x="479311" y="18065"/>
                </a:cubicBezTo>
                <a:lnTo>
                  <a:pt x="468790" y="18065"/>
                </a:lnTo>
                <a:cubicBezTo>
                  <a:pt x="466419" y="18065"/>
                  <a:pt x="465234" y="16732"/>
                  <a:pt x="465234" y="14363"/>
                </a:cubicBezTo>
                <a:lnTo>
                  <a:pt x="465234" y="3702"/>
                </a:lnTo>
                <a:cubicBezTo>
                  <a:pt x="465234" y="1184"/>
                  <a:pt x="466419" y="0"/>
                  <a:pt x="468790" y="0"/>
                </a:cubicBezTo>
                <a:close/>
                <a:moveTo>
                  <a:pt x="447272" y="0"/>
                </a:moveTo>
                <a:lnTo>
                  <a:pt x="457933" y="0"/>
                </a:lnTo>
                <a:cubicBezTo>
                  <a:pt x="460450" y="0"/>
                  <a:pt x="461635" y="1184"/>
                  <a:pt x="461635" y="3702"/>
                </a:cubicBezTo>
                <a:lnTo>
                  <a:pt x="461635" y="14363"/>
                </a:lnTo>
                <a:cubicBezTo>
                  <a:pt x="461635" y="16732"/>
                  <a:pt x="460450" y="18065"/>
                  <a:pt x="457933" y="18065"/>
                </a:cubicBezTo>
                <a:lnTo>
                  <a:pt x="447272" y="18065"/>
                </a:lnTo>
                <a:cubicBezTo>
                  <a:pt x="444902" y="18065"/>
                  <a:pt x="443570" y="16732"/>
                  <a:pt x="443570" y="14363"/>
                </a:cubicBezTo>
                <a:lnTo>
                  <a:pt x="443570" y="3702"/>
                </a:lnTo>
                <a:cubicBezTo>
                  <a:pt x="443570" y="1184"/>
                  <a:pt x="444902" y="0"/>
                  <a:pt x="447272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2" name="Oval 10">
            <a:extLst>
              <a:ext uri="{FF2B5EF4-FFF2-40B4-BE49-F238E27FC236}">
                <a16:creationId xmlns:a16="http://schemas.microsoft.com/office/drawing/2014/main" xmlns="" id="{40C0B847-F156-4AF1-A818-3B0C2EB97569}"/>
              </a:ext>
            </a:extLst>
          </p:cNvPr>
          <p:cNvSpPr/>
          <p:nvPr/>
        </p:nvSpPr>
        <p:spPr>
          <a:xfrm>
            <a:off x="4730509" y="2092930"/>
            <a:ext cx="501174" cy="498514"/>
          </a:xfrm>
          <a:custGeom>
            <a:avLst/>
            <a:gdLst>
              <a:gd name="T0" fmla="*/ 407031 w 604011"/>
              <a:gd name="T1" fmla="*/ 407031 w 604011"/>
              <a:gd name="T2" fmla="*/ 407031 w 604011"/>
              <a:gd name="T3" fmla="*/ 407031 w 604011"/>
              <a:gd name="T4" fmla="*/ 407031 w 604011"/>
              <a:gd name="T5" fmla="*/ 407031 w 604011"/>
              <a:gd name="T6" fmla="*/ 407031 w 604011"/>
              <a:gd name="T7" fmla="*/ 407031 w 604011"/>
              <a:gd name="T8" fmla="*/ 407031 w 604011"/>
              <a:gd name="T9" fmla="*/ 407031 w 604011"/>
              <a:gd name="T10" fmla="*/ 407031 w 604011"/>
              <a:gd name="T11" fmla="*/ 407031 w 604011"/>
              <a:gd name="T12" fmla="*/ 407031 w 604011"/>
              <a:gd name="T13" fmla="*/ 407031 w 604011"/>
              <a:gd name="T14" fmla="*/ 407031 w 604011"/>
              <a:gd name="T15" fmla="*/ 407031 w 604011"/>
              <a:gd name="T16" fmla="*/ 407031 w 604011"/>
              <a:gd name="T17" fmla="*/ 407031 w 604011"/>
              <a:gd name="T18" fmla="*/ 407031 w 604011"/>
              <a:gd name="T19" fmla="*/ 407031 w 604011"/>
              <a:gd name="T20" fmla="*/ 407031 w 604011"/>
              <a:gd name="T21" fmla="*/ 407031 w 604011"/>
              <a:gd name="T22" fmla="*/ 407031 w 604011"/>
              <a:gd name="T23" fmla="*/ 407031 w 604011"/>
              <a:gd name="T24" fmla="*/ 407031 w 604011"/>
              <a:gd name="T25" fmla="*/ 407031 w 604011"/>
              <a:gd name="T26" fmla="*/ 407031 w 604011"/>
              <a:gd name="T27" fmla="*/ 407031 w 604011"/>
              <a:gd name="T28" fmla="*/ 407031 w 604011"/>
              <a:gd name="T29" fmla="*/ 407031 w 604011"/>
              <a:gd name="T30" fmla="*/ 407031 w 604011"/>
              <a:gd name="T31" fmla="*/ 407031 w 604011"/>
              <a:gd name="T32" fmla="*/ 407031 w 604011"/>
              <a:gd name="T33" fmla="*/ 407031 w 604011"/>
              <a:gd name="T34" fmla="*/ 407031 w 604011"/>
              <a:gd name="T35" fmla="*/ 407031 w 604011"/>
              <a:gd name="T36" fmla="*/ 407031 w 604011"/>
              <a:gd name="T37" fmla="*/ 407031 w 604011"/>
              <a:gd name="T38" fmla="*/ 407031 w 604011"/>
              <a:gd name="T39" fmla="*/ 407031 w 604011"/>
              <a:gd name="T40" fmla="*/ 407031 w 604011"/>
              <a:gd name="T41" fmla="*/ 407031 w 604011"/>
              <a:gd name="T42" fmla="*/ 407031 w 604011"/>
              <a:gd name="T43" fmla="*/ 407031 w 604011"/>
              <a:gd name="T44" fmla="*/ 407031 w 604011"/>
              <a:gd name="T45" fmla="*/ 407031 w 604011"/>
              <a:gd name="T46" fmla="*/ 407031 w 604011"/>
              <a:gd name="T47" fmla="*/ 407031 w 604011"/>
              <a:gd name="T48" fmla="*/ 407031 w 604011"/>
              <a:gd name="T49" fmla="*/ 407031 w 604011"/>
              <a:gd name="T50" fmla="*/ 407031 w 604011"/>
              <a:gd name="T51" fmla="*/ 407031 w 604011"/>
              <a:gd name="T52" fmla="*/ 407031 w 604011"/>
              <a:gd name="T53" fmla="*/ 407031 w 604011"/>
              <a:gd name="T54" fmla="*/ 407031 w 604011"/>
              <a:gd name="T55" fmla="*/ 407031 w 604011"/>
              <a:gd name="T56" fmla="*/ 407031 w 604011"/>
              <a:gd name="T57" fmla="*/ 407031 w 604011"/>
              <a:gd name="T58" fmla="*/ 407031 w 604011"/>
              <a:gd name="T59" fmla="*/ 407031 w 604011"/>
              <a:gd name="T60" fmla="*/ 407031 w 604011"/>
              <a:gd name="T61" fmla="*/ 407031 w 604011"/>
              <a:gd name="T62" fmla="*/ 407031 w 604011"/>
              <a:gd name="T63" fmla="*/ 407031 w 604011"/>
              <a:gd name="T64" fmla="*/ 407031 w 604011"/>
              <a:gd name="T65" fmla="*/ 407031 w 604011"/>
              <a:gd name="T66" fmla="*/ 407031 w 604011"/>
              <a:gd name="T67" fmla="*/ 407031 w 604011"/>
              <a:gd name="T68" fmla="*/ 407031 w 604011"/>
              <a:gd name="T69" fmla="*/ 407031 w 604011"/>
              <a:gd name="T70" fmla="*/ 407031 w 604011"/>
              <a:gd name="T71" fmla="*/ 407031 w 604011"/>
              <a:gd name="T72" fmla="*/ 407031 w 604011"/>
              <a:gd name="T73" fmla="*/ 407031 w 604011"/>
              <a:gd name="T74" fmla="*/ 407031 w 604011"/>
              <a:gd name="T75" fmla="*/ 407031 w 604011"/>
              <a:gd name="T76" fmla="*/ 407031 w 604011"/>
              <a:gd name="T77" fmla="*/ 407031 w 604011"/>
              <a:gd name="T78" fmla="*/ 407031 w 604011"/>
              <a:gd name="T79" fmla="*/ 407031 w 604011"/>
              <a:gd name="T80" fmla="*/ 407031 w 604011"/>
              <a:gd name="T81" fmla="*/ 407031 w 604011"/>
              <a:gd name="T82" fmla="*/ 407031 w 604011"/>
              <a:gd name="T83" fmla="*/ 407031 w 604011"/>
              <a:gd name="T84" fmla="*/ 407031 w 604011"/>
              <a:gd name="T85" fmla="*/ 407031 w 604011"/>
              <a:gd name="T86" fmla="*/ 407031 w 604011"/>
              <a:gd name="T87" fmla="*/ 407031 w 604011"/>
              <a:gd name="T88" fmla="*/ 407031 w 604011"/>
              <a:gd name="T89" fmla="*/ 407031 w 604011"/>
              <a:gd name="T90" fmla="*/ 407031 w 604011"/>
              <a:gd name="T91" fmla="*/ 407031 w 604011"/>
              <a:gd name="T92" fmla="*/ 407031 w 604011"/>
              <a:gd name="T93" fmla="*/ 407031 w 604011"/>
              <a:gd name="T94" fmla="*/ 407031 w 604011"/>
              <a:gd name="T95" fmla="*/ 407031 w 604011"/>
              <a:gd name="T96" fmla="*/ 407031 w 604011"/>
              <a:gd name="T97" fmla="*/ 407031 w 604011"/>
              <a:gd name="T98" fmla="*/ 407031 w 604011"/>
              <a:gd name="T99" fmla="*/ 407031 w 604011"/>
              <a:gd name="T100" fmla="*/ 407031 w 604011"/>
              <a:gd name="T101" fmla="*/ 407031 w 604011"/>
              <a:gd name="T102" fmla="*/ 407031 w 604011"/>
              <a:gd name="T103" fmla="*/ 407031 w 604011"/>
              <a:gd name="T104" fmla="*/ 407031 w 604011"/>
              <a:gd name="T105" fmla="*/ 407031 w 604011"/>
              <a:gd name="T106" fmla="*/ 407031 w 604011"/>
              <a:gd name="T107" fmla="*/ 407031 w 604011"/>
              <a:gd name="T108" fmla="*/ 407031 w 604011"/>
              <a:gd name="T109" fmla="*/ 407031 w 604011"/>
              <a:gd name="T110" fmla="*/ 407031 w 604011"/>
              <a:gd name="T111" fmla="*/ 407031 w 604011"/>
              <a:gd name="T112" fmla="*/ 407031 w 604011"/>
              <a:gd name="T113" fmla="*/ 407031 w 604011"/>
              <a:gd name="T114" fmla="*/ 407031 w 604011"/>
              <a:gd name="T115" fmla="*/ 407031 w 604011"/>
              <a:gd name="T116" fmla="*/ 407031 w 604011"/>
              <a:gd name="T117" fmla="*/ 407031 w 604011"/>
              <a:gd name="T118" fmla="*/ 407031 w 604011"/>
              <a:gd name="T119" fmla="*/ 407031 w 604011"/>
              <a:gd name="T120" fmla="*/ 407031 w 604011"/>
              <a:gd name="T121" fmla="*/ 407031 w 604011"/>
              <a:gd name="T122" fmla="*/ 407031 w 604011"/>
              <a:gd name="T123" fmla="*/ 407031 w 604011"/>
              <a:gd name="T124" fmla="*/ 407031 w 604011"/>
              <a:gd name="T125" fmla="*/ 40703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07" h="2597">
                <a:moveTo>
                  <a:pt x="2574" y="85"/>
                </a:moveTo>
                <a:lnTo>
                  <a:pt x="2514" y="25"/>
                </a:lnTo>
                <a:cubicBezTo>
                  <a:pt x="2498" y="9"/>
                  <a:pt x="2477" y="0"/>
                  <a:pt x="2454" y="0"/>
                </a:cubicBezTo>
                <a:cubicBezTo>
                  <a:pt x="2433" y="0"/>
                  <a:pt x="2413" y="8"/>
                  <a:pt x="2398" y="22"/>
                </a:cubicBezTo>
                <a:lnTo>
                  <a:pt x="1927" y="441"/>
                </a:lnTo>
                <a:cubicBezTo>
                  <a:pt x="1926" y="441"/>
                  <a:pt x="1926" y="441"/>
                  <a:pt x="1926" y="441"/>
                </a:cubicBezTo>
                <a:cubicBezTo>
                  <a:pt x="1926" y="441"/>
                  <a:pt x="1926" y="441"/>
                  <a:pt x="1925" y="442"/>
                </a:cubicBezTo>
                <a:lnTo>
                  <a:pt x="1726" y="642"/>
                </a:lnTo>
                <a:cubicBezTo>
                  <a:pt x="1725" y="641"/>
                  <a:pt x="1724" y="640"/>
                  <a:pt x="1724" y="640"/>
                </a:cubicBezTo>
                <a:cubicBezTo>
                  <a:pt x="1709" y="625"/>
                  <a:pt x="1692" y="615"/>
                  <a:pt x="1672" y="611"/>
                </a:cubicBezTo>
                <a:lnTo>
                  <a:pt x="1754" y="528"/>
                </a:lnTo>
                <a:cubicBezTo>
                  <a:pt x="1765" y="518"/>
                  <a:pt x="1765" y="501"/>
                  <a:pt x="1754" y="491"/>
                </a:cubicBezTo>
                <a:cubicBezTo>
                  <a:pt x="1744" y="480"/>
                  <a:pt x="1727" y="480"/>
                  <a:pt x="1717" y="491"/>
                </a:cubicBezTo>
                <a:lnTo>
                  <a:pt x="1097" y="1110"/>
                </a:lnTo>
                <a:cubicBezTo>
                  <a:pt x="1097" y="1110"/>
                  <a:pt x="1097" y="1110"/>
                  <a:pt x="1097" y="1110"/>
                </a:cubicBezTo>
                <a:lnTo>
                  <a:pt x="1097" y="1110"/>
                </a:lnTo>
                <a:lnTo>
                  <a:pt x="862" y="1346"/>
                </a:lnTo>
                <a:lnTo>
                  <a:pt x="862" y="1346"/>
                </a:lnTo>
                <a:lnTo>
                  <a:pt x="862" y="1346"/>
                </a:lnTo>
                <a:lnTo>
                  <a:pt x="728" y="1479"/>
                </a:lnTo>
                <a:cubicBezTo>
                  <a:pt x="718" y="1489"/>
                  <a:pt x="718" y="1506"/>
                  <a:pt x="728" y="1517"/>
                </a:cubicBezTo>
                <a:cubicBezTo>
                  <a:pt x="734" y="1522"/>
                  <a:pt x="740" y="1525"/>
                  <a:pt x="747" y="1525"/>
                </a:cubicBezTo>
                <a:cubicBezTo>
                  <a:pt x="754" y="1525"/>
                  <a:pt x="761" y="1522"/>
                  <a:pt x="766" y="1517"/>
                </a:cubicBezTo>
                <a:lnTo>
                  <a:pt x="833" y="1450"/>
                </a:lnTo>
                <a:cubicBezTo>
                  <a:pt x="837" y="1469"/>
                  <a:pt x="847" y="1487"/>
                  <a:pt x="862" y="1502"/>
                </a:cubicBezTo>
                <a:cubicBezTo>
                  <a:pt x="862" y="1503"/>
                  <a:pt x="863" y="1503"/>
                  <a:pt x="863" y="1504"/>
                </a:cubicBezTo>
                <a:lnTo>
                  <a:pt x="712" y="1655"/>
                </a:lnTo>
                <a:lnTo>
                  <a:pt x="712" y="1655"/>
                </a:lnTo>
                <a:lnTo>
                  <a:pt x="712" y="1655"/>
                </a:lnTo>
                <a:cubicBezTo>
                  <a:pt x="586" y="1781"/>
                  <a:pt x="419" y="1865"/>
                  <a:pt x="242" y="1890"/>
                </a:cubicBezTo>
                <a:lnTo>
                  <a:pt x="25" y="1920"/>
                </a:lnTo>
                <a:cubicBezTo>
                  <a:pt x="15" y="1922"/>
                  <a:pt x="7" y="1929"/>
                  <a:pt x="3" y="1938"/>
                </a:cubicBezTo>
                <a:cubicBezTo>
                  <a:pt x="0" y="1948"/>
                  <a:pt x="3" y="1959"/>
                  <a:pt x="10" y="1966"/>
                </a:cubicBezTo>
                <a:lnTo>
                  <a:pt x="633" y="2589"/>
                </a:lnTo>
                <a:cubicBezTo>
                  <a:pt x="638" y="2594"/>
                  <a:pt x="645" y="2597"/>
                  <a:pt x="652" y="2597"/>
                </a:cubicBezTo>
                <a:cubicBezTo>
                  <a:pt x="655" y="2597"/>
                  <a:pt x="658" y="2596"/>
                  <a:pt x="661" y="2596"/>
                </a:cubicBezTo>
                <a:cubicBezTo>
                  <a:pt x="670" y="2592"/>
                  <a:pt x="677" y="2584"/>
                  <a:pt x="678" y="2574"/>
                </a:cubicBezTo>
                <a:lnTo>
                  <a:pt x="709" y="2357"/>
                </a:lnTo>
                <a:cubicBezTo>
                  <a:pt x="734" y="2180"/>
                  <a:pt x="818" y="2013"/>
                  <a:pt x="944" y="1887"/>
                </a:cubicBezTo>
                <a:lnTo>
                  <a:pt x="2157" y="673"/>
                </a:lnTo>
                <a:cubicBezTo>
                  <a:pt x="2157" y="673"/>
                  <a:pt x="2158" y="673"/>
                  <a:pt x="2158" y="673"/>
                </a:cubicBezTo>
                <a:cubicBezTo>
                  <a:pt x="2158" y="673"/>
                  <a:pt x="2158" y="673"/>
                  <a:pt x="2158" y="672"/>
                </a:cubicBezTo>
                <a:lnTo>
                  <a:pt x="2577" y="201"/>
                </a:lnTo>
                <a:cubicBezTo>
                  <a:pt x="2607" y="168"/>
                  <a:pt x="2606" y="116"/>
                  <a:pt x="2574" y="85"/>
                </a:cubicBezTo>
                <a:close/>
                <a:moveTo>
                  <a:pt x="1698" y="695"/>
                </a:moveTo>
                <a:cubicBezTo>
                  <a:pt x="1699" y="696"/>
                  <a:pt x="1699" y="698"/>
                  <a:pt x="1700" y="699"/>
                </a:cubicBezTo>
                <a:cubicBezTo>
                  <a:pt x="1700" y="701"/>
                  <a:pt x="1701" y="703"/>
                  <a:pt x="1701" y="704"/>
                </a:cubicBezTo>
                <a:cubicBezTo>
                  <a:pt x="1701" y="706"/>
                  <a:pt x="1702" y="707"/>
                  <a:pt x="1702" y="709"/>
                </a:cubicBezTo>
                <a:cubicBezTo>
                  <a:pt x="1702" y="711"/>
                  <a:pt x="1702" y="713"/>
                  <a:pt x="1702" y="714"/>
                </a:cubicBezTo>
                <a:cubicBezTo>
                  <a:pt x="1703" y="716"/>
                  <a:pt x="1703" y="717"/>
                  <a:pt x="1703" y="719"/>
                </a:cubicBezTo>
                <a:cubicBezTo>
                  <a:pt x="1703" y="722"/>
                  <a:pt x="1702" y="725"/>
                  <a:pt x="1702" y="728"/>
                </a:cubicBezTo>
                <a:cubicBezTo>
                  <a:pt x="1702" y="729"/>
                  <a:pt x="1701" y="730"/>
                  <a:pt x="1701" y="732"/>
                </a:cubicBezTo>
                <a:cubicBezTo>
                  <a:pt x="1700" y="734"/>
                  <a:pt x="1700" y="736"/>
                  <a:pt x="1699" y="737"/>
                </a:cubicBezTo>
                <a:cubicBezTo>
                  <a:pt x="1699" y="739"/>
                  <a:pt x="1698" y="740"/>
                  <a:pt x="1697" y="741"/>
                </a:cubicBezTo>
                <a:cubicBezTo>
                  <a:pt x="1697" y="743"/>
                  <a:pt x="1696" y="745"/>
                  <a:pt x="1695" y="747"/>
                </a:cubicBezTo>
                <a:cubicBezTo>
                  <a:pt x="1694" y="748"/>
                  <a:pt x="1693" y="749"/>
                  <a:pt x="1693" y="750"/>
                </a:cubicBezTo>
                <a:cubicBezTo>
                  <a:pt x="1691" y="753"/>
                  <a:pt x="1689" y="756"/>
                  <a:pt x="1686" y="758"/>
                </a:cubicBezTo>
                <a:cubicBezTo>
                  <a:pt x="1684" y="760"/>
                  <a:pt x="1681" y="762"/>
                  <a:pt x="1679" y="764"/>
                </a:cubicBezTo>
                <a:cubicBezTo>
                  <a:pt x="1677" y="765"/>
                  <a:pt x="1676" y="766"/>
                  <a:pt x="1674" y="767"/>
                </a:cubicBezTo>
                <a:cubicBezTo>
                  <a:pt x="1673" y="768"/>
                  <a:pt x="1672" y="768"/>
                  <a:pt x="1671" y="769"/>
                </a:cubicBezTo>
                <a:cubicBezTo>
                  <a:pt x="1661" y="773"/>
                  <a:pt x="1651" y="775"/>
                  <a:pt x="1640" y="774"/>
                </a:cubicBezTo>
                <a:cubicBezTo>
                  <a:pt x="1639" y="774"/>
                  <a:pt x="1639" y="774"/>
                  <a:pt x="1638" y="774"/>
                </a:cubicBezTo>
                <a:cubicBezTo>
                  <a:pt x="1636" y="774"/>
                  <a:pt x="1634" y="773"/>
                  <a:pt x="1631" y="773"/>
                </a:cubicBezTo>
                <a:cubicBezTo>
                  <a:pt x="1630" y="772"/>
                  <a:pt x="1629" y="772"/>
                  <a:pt x="1628" y="772"/>
                </a:cubicBezTo>
                <a:cubicBezTo>
                  <a:pt x="1626" y="771"/>
                  <a:pt x="1624" y="770"/>
                  <a:pt x="1623" y="770"/>
                </a:cubicBezTo>
                <a:cubicBezTo>
                  <a:pt x="1616" y="767"/>
                  <a:pt x="1610" y="763"/>
                  <a:pt x="1605" y="758"/>
                </a:cubicBezTo>
                <a:cubicBezTo>
                  <a:pt x="1583" y="736"/>
                  <a:pt x="1583" y="700"/>
                  <a:pt x="1605" y="677"/>
                </a:cubicBezTo>
                <a:cubicBezTo>
                  <a:pt x="1616" y="667"/>
                  <a:pt x="1631" y="661"/>
                  <a:pt x="1646" y="661"/>
                </a:cubicBezTo>
                <a:cubicBezTo>
                  <a:pt x="1661" y="661"/>
                  <a:pt x="1675" y="667"/>
                  <a:pt x="1686" y="677"/>
                </a:cubicBezTo>
                <a:cubicBezTo>
                  <a:pt x="1691" y="683"/>
                  <a:pt x="1695" y="689"/>
                  <a:pt x="1698" y="695"/>
                </a:cubicBezTo>
                <a:close/>
                <a:moveTo>
                  <a:pt x="1568" y="796"/>
                </a:moveTo>
                <a:cubicBezTo>
                  <a:pt x="1568" y="796"/>
                  <a:pt x="1569" y="797"/>
                  <a:pt x="1570" y="797"/>
                </a:cubicBezTo>
                <a:lnTo>
                  <a:pt x="1490" y="877"/>
                </a:lnTo>
                <a:cubicBezTo>
                  <a:pt x="1490" y="876"/>
                  <a:pt x="1489" y="876"/>
                  <a:pt x="1488" y="875"/>
                </a:cubicBezTo>
                <a:cubicBezTo>
                  <a:pt x="1474" y="861"/>
                  <a:pt x="1456" y="851"/>
                  <a:pt x="1437" y="846"/>
                </a:cubicBezTo>
                <a:lnTo>
                  <a:pt x="1539" y="744"/>
                </a:lnTo>
                <a:cubicBezTo>
                  <a:pt x="1543" y="763"/>
                  <a:pt x="1553" y="781"/>
                  <a:pt x="1568" y="796"/>
                </a:cubicBezTo>
                <a:close/>
                <a:moveTo>
                  <a:pt x="1403" y="1009"/>
                </a:moveTo>
                <a:cubicBezTo>
                  <a:pt x="1400" y="1009"/>
                  <a:pt x="1398" y="1009"/>
                  <a:pt x="1396" y="1008"/>
                </a:cubicBezTo>
                <a:cubicBezTo>
                  <a:pt x="1395" y="1008"/>
                  <a:pt x="1394" y="1007"/>
                  <a:pt x="1393" y="1007"/>
                </a:cubicBezTo>
                <a:cubicBezTo>
                  <a:pt x="1391" y="1006"/>
                  <a:pt x="1389" y="1006"/>
                  <a:pt x="1387" y="1005"/>
                </a:cubicBezTo>
                <a:cubicBezTo>
                  <a:pt x="1381" y="1002"/>
                  <a:pt x="1375" y="998"/>
                  <a:pt x="1370" y="993"/>
                </a:cubicBezTo>
                <a:cubicBezTo>
                  <a:pt x="1348" y="971"/>
                  <a:pt x="1348" y="935"/>
                  <a:pt x="1370" y="913"/>
                </a:cubicBezTo>
                <a:cubicBezTo>
                  <a:pt x="1381" y="902"/>
                  <a:pt x="1395" y="896"/>
                  <a:pt x="1410" y="896"/>
                </a:cubicBezTo>
                <a:cubicBezTo>
                  <a:pt x="1426" y="896"/>
                  <a:pt x="1440" y="902"/>
                  <a:pt x="1451" y="913"/>
                </a:cubicBezTo>
                <a:cubicBezTo>
                  <a:pt x="1456" y="918"/>
                  <a:pt x="1460" y="924"/>
                  <a:pt x="1462" y="930"/>
                </a:cubicBezTo>
                <a:cubicBezTo>
                  <a:pt x="1463" y="932"/>
                  <a:pt x="1464" y="933"/>
                  <a:pt x="1464" y="935"/>
                </a:cubicBezTo>
                <a:cubicBezTo>
                  <a:pt x="1465" y="937"/>
                  <a:pt x="1465" y="938"/>
                  <a:pt x="1466" y="940"/>
                </a:cubicBezTo>
                <a:cubicBezTo>
                  <a:pt x="1466" y="941"/>
                  <a:pt x="1466" y="943"/>
                  <a:pt x="1467" y="945"/>
                </a:cubicBezTo>
                <a:cubicBezTo>
                  <a:pt x="1467" y="946"/>
                  <a:pt x="1467" y="948"/>
                  <a:pt x="1467" y="950"/>
                </a:cubicBezTo>
                <a:cubicBezTo>
                  <a:pt x="1467" y="951"/>
                  <a:pt x="1467" y="953"/>
                  <a:pt x="1467" y="954"/>
                </a:cubicBezTo>
                <a:cubicBezTo>
                  <a:pt x="1467" y="957"/>
                  <a:pt x="1467" y="959"/>
                  <a:pt x="1467" y="962"/>
                </a:cubicBezTo>
                <a:cubicBezTo>
                  <a:pt x="1466" y="964"/>
                  <a:pt x="1466" y="966"/>
                  <a:pt x="1465" y="967"/>
                </a:cubicBezTo>
                <a:cubicBezTo>
                  <a:pt x="1465" y="969"/>
                  <a:pt x="1464" y="971"/>
                  <a:pt x="1464" y="973"/>
                </a:cubicBezTo>
                <a:cubicBezTo>
                  <a:pt x="1463" y="974"/>
                  <a:pt x="1463" y="976"/>
                  <a:pt x="1462" y="977"/>
                </a:cubicBezTo>
                <a:cubicBezTo>
                  <a:pt x="1461" y="979"/>
                  <a:pt x="1460" y="981"/>
                  <a:pt x="1459" y="982"/>
                </a:cubicBezTo>
                <a:cubicBezTo>
                  <a:pt x="1459" y="983"/>
                  <a:pt x="1458" y="984"/>
                  <a:pt x="1457" y="986"/>
                </a:cubicBezTo>
                <a:cubicBezTo>
                  <a:pt x="1455" y="988"/>
                  <a:pt x="1453" y="991"/>
                  <a:pt x="1451" y="993"/>
                </a:cubicBezTo>
                <a:cubicBezTo>
                  <a:pt x="1448" y="996"/>
                  <a:pt x="1446" y="998"/>
                  <a:pt x="1443" y="1000"/>
                </a:cubicBezTo>
                <a:cubicBezTo>
                  <a:pt x="1442" y="1001"/>
                  <a:pt x="1440" y="1002"/>
                  <a:pt x="1438" y="1002"/>
                </a:cubicBezTo>
                <a:cubicBezTo>
                  <a:pt x="1438" y="1003"/>
                  <a:pt x="1437" y="1004"/>
                  <a:pt x="1436" y="1004"/>
                </a:cubicBezTo>
                <a:cubicBezTo>
                  <a:pt x="1426" y="1009"/>
                  <a:pt x="1415" y="1011"/>
                  <a:pt x="1404" y="1010"/>
                </a:cubicBezTo>
                <a:cubicBezTo>
                  <a:pt x="1404" y="1009"/>
                  <a:pt x="1403" y="1009"/>
                  <a:pt x="1403" y="1009"/>
                </a:cubicBezTo>
                <a:close/>
                <a:moveTo>
                  <a:pt x="1167" y="1245"/>
                </a:moveTo>
                <a:cubicBezTo>
                  <a:pt x="1165" y="1244"/>
                  <a:pt x="1163" y="1244"/>
                  <a:pt x="1161" y="1243"/>
                </a:cubicBezTo>
                <a:cubicBezTo>
                  <a:pt x="1160" y="1243"/>
                  <a:pt x="1158" y="1243"/>
                  <a:pt x="1157" y="1242"/>
                </a:cubicBezTo>
                <a:cubicBezTo>
                  <a:pt x="1155" y="1242"/>
                  <a:pt x="1154" y="1241"/>
                  <a:pt x="1152" y="1240"/>
                </a:cubicBezTo>
                <a:cubicBezTo>
                  <a:pt x="1145" y="1238"/>
                  <a:pt x="1140" y="1234"/>
                  <a:pt x="1135" y="1229"/>
                </a:cubicBezTo>
                <a:cubicBezTo>
                  <a:pt x="1112" y="1207"/>
                  <a:pt x="1112" y="1170"/>
                  <a:pt x="1135" y="1148"/>
                </a:cubicBezTo>
                <a:lnTo>
                  <a:pt x="1135" y="1148"/>
                </a:lnTo>
                <a:cubicBezTo>
                  <a:pt x="1145" y="1137"/>
                  <a:pt x="1160" y="1131"/>
                  <a:pt x="1175" y="1131"/>
                </a:cubicBezTo>
                <a:cubicBezTo>
                  <a:pt x="1190" y="1131"/>
                  <a:pt x="1205" y="1137"/>
                  <a:pt x="1215" y="1148"/>
                </a:cubicBezTo>
                <a:cubicBezTo>
                  <a:pt x="1220" y="1153"/>
                  <a:pt x="1224" y="1159"/>
                  <a:pt x="1227" y="1166"/>
                </a:cubicBezTo>
                <a:cubicBezTo>
                  <a:pt x="1228" y="1167"/>
                  <a:pt x="1228" y="1169"/>
                  <a:pt x="1229" y="1170"/>
                </a:cubicBezTo>
                <a:cubicBezTo>
                  <a:pt x="1229" y="1172"/>
                  <a:pt x="1230" y="1173"/>
                  <a:pt x="1230" y="1175"/>
                </a:cubicBezTo>
                <a:cubicBezTo>
                  <a:pt x="1231" y="1177"/>
                  <a:pt x="1231" y="1178"/>
                  <a:pt x="1231" y="1180"/>
                </a:cubicBezTo>
                <a:cubicBezTo>
                  <a:pt x="1231" y="1182"/>
                  <a:pt x="1232" y="1183"/>
                  <a:pt x="1232" y="1185"/>
                </a:cubicBezTo>
                <a:cubicBezTo>
                  <a:pt x="1232" y="1187"/>
                  <a:pt x="1232" y="1188"/>
                  <a:pt x="1232" y="1190"/>
                </a:cubicBezTo>
                <a:cubicBezTo>
                  <a:pt x="1232" y="1192"/>
                  <a:pt x="1231" y="1195"/>
                  <a:pt x="1231" y="1198"/>
                </a:cubicBezTo>
                <a:cubicBezTo>
                  <a:pt x="1231" y="1199"/>
                  <a:pt x="1230" y="1201"/>
                  <a:pt x="1230" y="1203"/>
                </a:cubicBezTo>
                <a:cubicBezTo>
                  <a:pt x="1229" y="1205"/>
                  <a:pt x="1229" y="1206"/>
                  <a:pt x="1228" y="1208"/>
                </a:cubicBezTo>
                <a:cubicBezTo>
                  <a:pt x="1228" y="1210"/>
                  <a:pt x="1227" y="1211"/>
                  <a:pt x="1227" y="1212"/>
                </a:cubicBezTo>
                <a:cubicBezTo>
                  <a:pt x="1226" y="1214"/>
                  <a:pt x="1225" y="1216"/>
                  <a:pt x="1224" y="1218"/>
                </a:cubicBezTo>
                <a:cubicBezTo>
                  <a:pt x="1223" y="1219"/>
                  <a:pt x="1222" y="1220"/>
                  <a:pt x="1222" y="1221"/>
                </a:cubicBezTo>
                <a:cubicBezTo>
                  <a:pt x="1220" y="1224"/>
                  <a:pt x="1218" y="1226"/>
                  <a:pt x="1215" y="1229"/>
                </a:cubicBezTo>
                <a:cubicBezTo>
                  <a:pt x="1213" y="1231"/>
                  <a:pt x="1210" y="1233"/>
                  <a:pt x="1208" y="1235"/>
                </a:cubicBezTo>
                <a:cubicBezTo>
                  <a:pt x="1206" y="1236"/>
                  <a:pt x="1205" y="1237"/>
                  <a:pt x="1203" y="1238"/>
                </a:cubicBezTo>
                <a:cubicBezTo>
                  <a:pt x="1202" y="1238"/>
                  <a:pt x="1201" y="1239"/>
                  <a:pt x="1200" y="1239"/>
                </a:cubicBezTo>
                <a:cubicBezTo>
                  <a:pt x="1191" y="1244"/>
                  <a:pt x="1180" y="1246"/>
                  <a:pt x="1169" y="1245"/>
                </a:cubicBezTo>
                <a:cubicBezTo>
                  <a:pt x="1168" y="1245"/>
                  <a:pt x="1168" y="1245"/>
                  <a:pt x="1167" y="1245"/>
                </a:cubicBezTo>
                <a:close/>
                <a:moveTo>
                  <a:pt x="1018" y="1346"/>
                </a:moveTo>
                <a:cubicBezTo>
                  <a:pt x="1003" y="1331"/>
                  <a:pt x="985" y="1322"/>
                  <a:pt x="966" y="1317"/>
                </a:cubicBezTo>
                <a:lnTo>
                  <a:pt x="1068" y="1215"/>
                </a:lnTo>
                <a:cubicBezTo>
                  <a:pt x="1073" y="1234"/>
                  <a:pt x="1082" y="1252"/>
                  <a:pt x="1097" y="1267"/>
                </a:cubicBezTo>
                <a:cubicBezTo>
                  <a:pt x="1098" y="1267"/>
                  <a:pt x="1098" y="1268"/>
                  <a:pt x="1099" y="1268"/>
                </a:cubicBezTo>
                <a:lnTo>
                  <a:pt x="1019" y="1348"/>
                </a:lnTo>
                <a:cubicBezTo>
                  <a:pt x="1019" y="1347"/>
                  <a:pt x="1018" y="1346"/>
                  <a:pt x="1018" y="1346"/>
                </a:cubicBezTo>
                <a:close/>
                <a:moveTo>
                  <a:pt x="1253" y="1110"/>
                </a:moveTo>
                <a:cubicBezTo>
                  <a:pt x="1239" y="1096"/>
                  <a:pt x="1221" y="1086"/>
                  <a:pt x="1201" y="1081"/>
                </a:cubicBezTo>
                <a:lnTo>
                  <a:pt x="1303" y="979"/>
                </a:lnTo>
                <a:cubicBezTo>
                  <a:pt x="1308" y="998"/>
                  <a:pt x="1318" y="1016"/>
                  <a:pt x="1332" y="1031"/>
                </a:cubicBezTo>
                <a:cubicBezTo>
                  <a:pt x="1333" y="1032"/>
                  <a:pt x="1334" y="1032"/>
                  <a:pt x="1334" y="1033"/>
                </a:cubicBezTo>
                <a:lnTo>
                  <a:pt x="1255" y="1112"/>
                </a:lnTo>
                <a:cubicBezTo>
                  <a:pt x="1254" y="1112"/>
                  <a:pt x="1254" y="1111"/>
                  <a:pt x="1253" y="1110"/>
                </a:cubicBezTo>
                <a:close/>
                <a:moveTo>
                  <a:pt x="899" y="1384"/>
                </a:moveTo>
                <a:cubicBezTo>
                  <a:pt x="910" y="1373"/>
                  <a:pt x="924" y="1367"/>
                  <a:pt x="940" y="1367"/>
                </a:cubicBezTo>
                <a:cubicBezTo>
                  <a:pt x="955" y="1367"/>
                  <a:pt x="969" y="1373"/>
                  <a:pt x="980" y="1384"/>
                </a:cubicBezTo>
                <a:cubicBezTo>
                  <a:pt x="985" y="1389"/>
                  <a:pt x="989" y="1395"/>
                  <a:pt x="992" y="1401"/>
                </a:cubicBezTo>
                <a:cubicBezTo>
                  <a:pt x="992" y="1403"/>
                  <a:pt x="993" y="1404"/>
                  <a:pt x="993" y="1406"/>
                </a:cubicBezTo>
                <a:cubicBezTo>
                  <a:pt x="994" y="1407"/>
                  <a:pt x="994" y="1409"/>
                  <a:pt x="995" y="1411"/>
                </a:cubicBezTo>
                <a:cubicBezTo>
                  <a:pt x="995" y="1412"/>
                  <a:pt x="996" y="1414"/>
                  <a:pt x="996" y="1415"/>
                </a:cubicBezTo>
                <a:cubicBezTo>
                  <a:pt x="996" y="1417"/>
                  <a:pt x="996" y="1419"/>
                  <a:pt x="996" y="1421"/>
                </a:cubicBezTo>
                <a:cubicBezTo>
                  <a:pt x="996" y="1422"/>
                  <a:pt x="997" y="1424"/>
                  <a:pt x="996" y="1425"/>
                </a:cubicBezTo>
                <a:cubicBezTo>
                  <a:pt x="996" y="1428"/>
                  <a:pt x="996" y="1431"/>
                  <a:pt x="996" y="1433"/>
                </a:cubicBezTo>
                <a:cubicBezTo>
                  <a:pt x="995" y="1435"/>
                  <a:pt x="995" y="1436"/>
                  <a:pt x="995" y="1438"/>
                </a:cubicBezTo>
                <a:cubicBezTo>
                  <a:pt x="994" y="1440"/>
                  <a:pt x="994" y="1442"/>
                  <a:pt x="993" y="1444"/>
                </a:cubicBezTo>
                <a:cubicBezTo>
                  <a:pt x="992" y="1445"/>
                  <a:pt x="992" y="1446"/>
                  <a:pt x="991" y="1448"/>
                </a:cubicBezTo>
                <a:cubicBezTo>
                  <a:pt x="990" y="1449"/>
                  <a:pt x="989" y="1451"/>
                  <a:pt x="988" y="1453"/>
                </a:cubicBezTo>
                <a:cubicBezTo>
                  <a:pt x="988" y="1454"/>
                  <a:pt x="987" y="1455"/>
                  <a:pt x="986" y="1456"/>
                </a:cubicBezTo>
                <a:cubicBezTo>
                  <a:pt x="985" y="1459"/>
                  <a:pt x="982" y="1462"/>
                  <a:pt x="980" y="1464"/>
                </a:cubicBezTo>
                <a:cubicBezTo>
                  <a:pt x="978" y="1467"/>
                  <a:pt x="975" y="1469"/>
                  <a:pt x="972" y="1470"/>
                </a:cubicBezTo>
                <a:cubicBezTo>
                  <a:pt x="971" y="1471"/>
                  <a:pt x="969" y="1472"/>
                  <a:pt x="968" y="1473"/>
                </a:cubicBezTo>
                <a:cubicBezTo>
                  <a:pt x="967" y="1474"/>
                  <a:pt x="966" y="1474"/>
                  <a:pt x="965" y="1475"/>
                </a:cubicBezTo>
                <a:cubicBezTo>
                  <a:pt x="955" y="1479"/>
                  <a:pt x="944" y="1481"/>
                  <a:pt x="934" y="1480"/>
                </a:cubicBezTo>
                <a:cubicBezTo>
                  <a:pt x="933" y="1480"/>
                  <a:pt x="933" y="1480"/>
                  <a:pt x="932" y="1480"/>
                </a:cubicBezTo>
                <a:cubicBezTo>
                  <a:pt x="930" y="1480"/>
                  <a:pt x="927" y="1479"/>
                  <a:pt x="925" y="1479"/>
                </a:cubicBezTo>
                <a:cubicBezTo>
                  <a:pt x="924" y="1479"/>
                  <a:pt x="923" y="1478"/>
                  <a:pt x="922" y="1478"/>
                </a:cubicBezTo>
                <a:cubicBezTo>
                  <a:pt x="920" y="1477"/>
                  <a:pt x="918" y="1477"/>
                  <a:pt x="916" y="1476"/>
                </a:cubicBezTo>
                <a:cubicBezTo>
                  <a:pt x="910" y="1473"/>
                  <a:pt x="904" y="1469"/>
                  <a:pt x="899" y="1464"/>
                </a:cubicBezTo>
                <a:cubicBezTo>
                  <a:pt x="877" y="1442"/>
                  <a:pt x="877" y="1406"/>
                  <a:pt x="899" y="1384"/>
                </a:cubicBezTo>
                <a:lnTo>
                  <a:pt x="899" y="1384"/>
                </a:lnTo>
                <a:close/>
                <a:moveTo>
                  <a:pt x="656" y="2350"/>
                </a:moveTo>
                <a:lnTo>
                  <a:pt x="633" y="2514"/>
                </a:lnTo>
                <a:lnTo>
                  <a:pt x="85" y="1966"/>
                </a:lnTo>
                <a:lnTo>
                  <a:pt x="249" y="1942"/>
                </a:lnTo>
                <a:cubicBezTo>
                  <a:pt x="429" y="1917"/>
                  <a:pt x="599" y="1835"/>
                  <a:pt x="731" y="1711"/>
                </a:cubicBezTo>
                <a:lnTo>
                  <a:pt x="744" y="1724"/>
                </a:lnTo>
                <a:lnTo>
                  <a:pt x="888" y="1868"/>
                </a:lnTo>
                <a:cubicBezTo>
                  <a:pt x="764" y="2000"/>
                  <a:pt x="682" y="2170"/>
                  <a:pt x="656" y="2350"/>
                </a:cubicBezTo>
                <a:close/>
                <a:moveTo>
                  <a:pt x="925" y="1830"/>
                </a:moveTo>
                <a:lnTo>
                  <a:pt x="769" y="1674"/>
                </a:lnTo>
                <a:lnTo>
                  <a:pt x="912" y="1531"/>
                </a:lnTo>
                <a:cubicBezTo>
                  <a:pt x="921" y="1533"/>
                  <a:pt x="930" y="1534"/>
                  <a:pt x="940" y="1534"/>
                </a:cubicBezTo>
                <a:cubicBezTo>
                  <a:pt x="965" y="1534"/>
                  <a:pt x="990" y="1525"/>
                  <a:pt x="1010" y="1509"/>
                </a:cubicBezTo>
                <a:cubicBezTo>
                  <a:pt x="1012" y="1507"/>
                  <a:pt x="1015" y="1505"/>
                  <a:pt x="1018" y="1502"/>
                </a:cubicBezTo>
                <a:cubicBezTo>
                  <a:pt x="1018" y="1502"/>
                  <a:pt x="1018" y="1502"/>
                  <a:pt x="1018" y="1502"/>
                </a:cubicBezTo>
                <a:cubicBezTo>
                  <a:pt x="1021" y="1499"/>
                  <a:pt x="1024" y="1495"/>
                  <a:pt x="1026" y="1492"/>
                </a:cubicBezTo>
                <a:cubicBezTo>
                  <a:pt x="1027" y="1491"/>
                  <a:pt x="1028" y="1490"/>
                  <a:pt x="1028" y="1489"/>
                </a:cubicBezTo>
                <a:cubicBezTo>
                  <a:pt x="1031" y="1486"/>
                  <a:pt x="1033" y="1483"/>
                  <a:pt x="1034" y="1480"/>
                </a:cubicBezTo>
                <a:cubicBezTo>
                  <a:pt x="1035" y="1479"/>
                  <a:pt x="1035" y="1479"/>
                  <a:pt x="1036" y="1478"/>
                </a:cubicBezTo>
                <a:cubicBezTo>
                  <a:pt x="1043" y="1466"/>
                  <a:pt x="1047" y="1453"/>
                  <a:pt x="1049" y="1439"/>
                </a:cubicBezTo>
                <a:cubicBezTo>
                  <a:pt x="1049" y="1439"/>
                  <a:pt x="1049" y="1439"/>
                  <a:pt x="1049" y="1438"/>
                </a:cubicBezTo>
                <a:cubicBezTo>
                  <a:pt x="1050" y="1429"/>
                  <a:pt x="1050" y="1420"/>
                  <a:pt x="1049" y="1411"/>
                </a:cubicBezTo>
                <a:cubicBezTo>
                  <a:pt x="1049" y="1410"/>
                  <a:pt x="1049" y="1410"/>
                  <a:pt x="1049" y="1410"/>
                </a:cubicBezTo>
                <a:cubicBezTo>
                  <a:pt x="1048" y="1405"/>
                  <a:pt x="1048" y="1401"/>
                  <a:pt x="1046" y="1397"/>
                </a:cubicBezTo>
                <a:cubicBezTo>
                  <a:pt x="1046" y="1397"/>
                  <a:pt x="1046" y="1396"/>
                  <a:pt x="1046" y="1396"/>
                </a:cubicBezTo>
                <a:lnTo>
                  <a:pt x="1147" y="1295"/>
                </a:lnTo>
                <a:cubicBezTo>
                  <a:pt x="1152" y="1296"/>
                  <a:pt x="1156" y="1297"/>
                  <a:pt x="1161" y="1298"/>
                </a:cubicBezTo>
                <a:lnTo>
                  <a:pt x="1161" y="1298"/>
                </a:lnTo>
                <a:cubicBezTo>
                  <a:pt x="1166" y="1298"/>
                  <a:pt x="1170" y="1299"/>
                  <a:pt x="1175" y="1299"/>
                </a:cubicBezTo>
                <a:cubicBezTo>
                  <a:pt x="1201" y="1299"/>
                  <a:pt x="1225" y="1290"/>
                  <a:pt x="1245" y="1274"/>
                </a:cubicBezTo>
                <a:cubicBezTo>
                  <a:pt x="1248" y="1272"/>
                  <a:pt x="1250" y="1269"/>
                  <a:pt x="1253" y="1267"/>
                </a:cubicBezTo>
                <a:cubicBezTo>
                  <a:pt x="1256" y="1263"/>
                  <a:pt x="1259" y="1260"/>
                  <a:pt x="1262" y="1256"/>
                </a:cubicBezTo>
                <a:cubicBezTo>
                  <a:pt x="1263" y="1256"/>
                  <a:pt x="1263" y="1255"/>
                  <a:pt x="1264" y="1254"/>
                </a:cubicBezTo>
                <a:cubicBezTo>
                  <a:pt x="1266" y="1251"/>
                  <a:pt x="1268" y="1248"/>
                  <a:pt x="1270" y="1245"/>
                </a:cubicBezTo>
                <a:cubicBezTo>
                  <a:pt x="1270" y="1244"/>
                  <a:pt x="1271" y="1243"/>
                  <a:pt x="1271" y="1243"/>
                </a:cubicBezTo>
                <a:cubicBezTo>
                  <a:pt x="1278" y="1230"/>
                  <a:pt x="1282" y="1217"/>
                  <a:pt x="1284" y="1204"/>
                </a:cubicBezTo>
                <a:cubicBezTo>
                  <a:pt x="1284" y="1203"/>
                  <a:pt x="1284" y="1203"/>
                  <a:pt x="1284" y="1203"/>
                </a:cubicBezTo>
                <a:cubicBezTo>
                  <a:pt x="1285" y="1194"/>
                  <a:pt x="1286" y="1184"/>
                  <a:pt x="1284" y="1175"/>
                </a:cubicBezTo>
                <a:cubicBezTo>
                  <a:pt x="1284" y="1175"/>
                  <a:pt x="1284" y="1175"/>
                  <a:pt x="1284" y="1174"/>
                </a:cubicBezTo>
                <a:cubicBezTo>
                  <a:pt x="1284" y="1170"/>
                  <a:pt x="1283" y="1166"/>
                  <a:pt x="1282" y="1162"/>
                </a:cubicBezTo>
                <a:cubicBezTo>
                  <a:pt x="1282" y="1161"/>
                  <a:pt x="1282" y="1161"/>
                  <a:pt x="1282" y="1161"/>
                </a:cubicBezTo>
                <a:lnTo>
                  <a:pt x="1383" y="1060"/>
                </a:lnTo>
                <a:cubicBezTo>
                  <a:pt x="1387" y="1061"/>
                  <a:pt x="1392" y="1062"/>
                  <a:pt x="1397" y="1062"/>
                </a:cubicBezTo>
                <a:lnTo>
                  <a:pt x="1397" y="1062"/>
                </a:lnTo>
                <a:cubicBezTo>
                  <a:pt x="1401" y="1063"/>
                  <a:pt x="1406" y="1063"/>
                  <a:pt x="1410" y="1063"/>
                </a:cubicBezTo>
                <a:cubicBezTo>
                  <a:pt x="1436" y="1063"/>
                  <a:pt x="1461" y="1055"/>
                  <a:pt x="1480" y="1038"/>
                </a:cubicBezTo>
                <a:cubicBezTo>
                  <a:pt x="1483" y="1036"/>
                  <a:pt x="1486" y="1034"/>
                  <a:pt x="1488" y="1031"/>
                </a:cubicBezTo>
                <a:cubicBezTo>
                  <a:pt x="1492" y="1028"/>
                  <a:pt x="1495" y="1024"/>
                  <a:pt x="1497" y="1021"/>
                </a:cubicBezTo>
                <a:cubicBezTo>
                  <a:pt x="1498" y="1020"/>
                  <a:pt x="1499" y="1019"/>
                  <a:pt x="1499" y="1019"/>
                </a:cubicBezTo>
                <a:cubicBezTo>
                  <a:pt x="1501" y="1015"/>
                  <a:pt x="1503" y="1012"/>
                  <a:pt x="1505" y="1009"/>
                </a:cubicBezTo>
                <a:cubicBezTo>
                  <a:pt x="1506" y="1009"/>
                  <a:pt x="1506" y="1008"/>
                  <a:pt x="1506" y="1007"/>
                </a:cubicBezTo>
                <a:cubicBezTo>
                  <a:pt x="1513" y="995"/>
                  <a:pt x="1518" y="982"/>
                  <a:pt x="1520" y="968"/>
                </a:cubicBezTo>
                <a:cubicBezTo>
                  <a:pt x="1520" y="968"/>
                  <a:pt x="1520" y="968"/>
                  <a:pt x="1520" y="968"/>
                </a:cubicBezTo>
                <a:cubicBezTo>
                  <a:pt x="1521" y="958"/>
                  <a:pt x="1521" y="949"/>
                  <a:pt x="1520" y="940"/>
                </a:cubicBezTo>
                <a:cubicBezTo>
                  <a:pt x="1520" y="940"/>
                  <a:pt x="1520" y="939"/>
                  <a:pt x="1520" y="939"/>
                </a:cubicBezTo>
                <a:cubicBezTo>
                  <a:pt x="1519" y="935"/>
                  <a:pt x="1518" y="930"/>
                  <a:pt x="1517" y="926"/>
                </a:cubicBezTo>
                <a:cubicBezTo>
                  <a:pt x="1517" y="926"/>
                  <a:pt x="1517" y="926"/>
                  <a:pt x="1517" y="925"/>
                </a:cubicBezTo>
                <a:lnTo>
                  <a:pt x="1618" y="824"/>
                </a:lnTo>
                <a:cubicBezTo>
                  <a:pt x="1627" y="827"/>
                  <a:pt x="1636" y="828"/>
                  <a:pt x="1646" y="828"/>
                </a:cubicBezTo>
                <a:cubicBezTo>
                  <a:pt x="1672" y="828"/>
                  <a:pt x="1696" y="819"/>
                  <a:pt x="1716" y="803"/>
                </a:cubicBezTo>
                <a:cubicBezTo>
                  <a:pt x="1719" y="801"/>
                  <a:pt x="1721" y="798"/>
                  <a:pt x="1724" y="796"/>
                </a:cubicBezTo>
                <a:cubicBezTo>
                  <a:pt x="1727" y="792"/>
                  <a:pt x="1730" y="789"/>
                  <a:pt x="1733" y="786"/>
                </a:cubicBezTo>
                <a:cubicBezTo>
                  <a:pt x="1733" y="785"/>
                  <a:pt x="1734" y="784"/>
                  <a:pt x="1735" y="783"/>
                </a:cubicBezTo>
                <a:cubicBezTo>
                  <a:pt x="1737" y="780"/>
                  <a:pt x="1739" y="777"/>
                  <a:pt x="1741" y="774"/>
                </a:cubicBezTo>
                <a:cubicBezTo>
                  <a:pt x="1741" y="773"/>
                  <a:pt x="1741" y="773"/>
                  <a:pt x="1742" y="772"/>
                </a:cubicBezTo>
                <a:cubicBezTo>
                  <a:pt x="1749" y="760"/>
                  <a:pt x="1753" y="746"/>
                  <a:pt x="1755" y="733"/>
                </a:cubicBezTo>
                <a:cubicBezTo>
                  <a:pt x="1755" y="733"/>
                  <a:pt x="1755" y="732"/>
                  <a:pt x="1755" y="732"/>
                </a:cubicBezTo>
                <a:cubicBezTo>
                  <a:pt x="1756" y="723"/>
                  <a:pt x="1756" y="714"/>
                  <a:pt x="1755" y="705"/>
                </a:cubicBezTo>
                <a:cubicBezTo>
                  <a:pt x="1755" y="704"/>
                  <a:pt x="1755" y="704"/>
                  <a:pt x="1755" y="703"/>
                </a:cubicBezTo>
                <a:cubicBezTo>
                  <a:pt x="1755" y="699"/>
                  <a:pt x="1754" y="695"/>
                  <a:pt x="1753" y="691"/>
                </a:cubicBezTo>
                <a:cubicBezTo>
                  <a:pt x="1753" y="691"/>
                  <a:pt x="1753" y="690"/>
                  <a:pt x="1753" y="690"/>
                </a:cubicBezTo>
                <a:lnTo>
                  <a:pt x="1944" y="498"/>
                </a:lnTo>
                <a:lnTo>
                  <a:pt x="2101" y="655"/>
                </a:lnTo>
                <a:lnTo>
                  <a:pt x="925" y="1830"/>
                </a:lnTo>
                <a:close/>
                <a:moveTo>
                  <a:pt x="2538" y="166"/>
                </a:moveTo>
                <a:lnTo>
                  <a:pt x="2137" y="616"/>
                </a:lnTo>
                <a:lnTo>
                  <a:pt x="1983" y="462"/>
                </a:lnTo>
                <a:lnTo>
                  <a:pt x="2433" y="61"/>
                </a:lnTo>
                <a:cubicBezTo>
                  <a:pt x="2445" y="51"/>
                  <a:pt x="2465" y="51"/>
                  <a:pt x="2477" y="63"/>
                </a:cubicBezTo>
                <a:lnTo>
                  <a:pt x="2536" y="122"/>
                </a:lnTo>
                <a:cubicBezTo>
                  <a:pt x="2548" y="134"/>
                  <a:pt x="2549" y="153"/>
                  <a:pt x="2538" y="16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2" name="Oval 10">
            <a:extLst>
              <a:ext uri="{FF2B5EF4-FFF2-40B4-BE49-F238E27FC236}">
                <a16:creationId xmlns:a16="http://schemas.microsoft.com/office/drawing/2014/main" xmlns="" id="{9B1A27F8-1CDE-4BFF-9E47-E9092D99A4CB}"/>
              </a:ext>
            </a:extLst>
          </p:cNvPr>
          <p:cNvSpPr/>
          <p:nvPr/>
        </p:nvSpPr>
        <p:spPr>
          <a:xfrm>
            <a:off x="4799190" y="2921917"/>
            <a:ext cx="363810" cy="501174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41012" h="607525">
                <a:moveTo>
                  <a:pt x="307096" y="53050"/>
                </a:moveTo>
                <a:cubicBezTo>
                  <a:pt x="332350" y="53050"/>
                  <a:pt x="352823" y="73459"/>
                  <a:pt x="352823" y="98635"/>
                </a:cubicBezTo>
                <a:cubicBezTo>
                  <a:pt x="352823" y="123811"/>
                  <a:pt x="332350" y="144220"/>
                  <a:pt x="307096" y="144220"/>
                </a:cubicBezTo>
                <a:cubicBezTo>
                  <a:pt x="281842" y="144220"/>
                  <a:pt x="261369" y="123811"/>
                  <a:pt x="261369" y="98635"/>
                </a:cubicBezTo>
                <a:cubicBezTo>
                  <a:pt x="261369" y="73459"/>
                  <a:pt x="281842" y="53050"/>
                  <a:pt x="307096" y="53050"/>
                </a:cubicBezTo>
                <a:close/>
                <a:moveTo>
                  <a:pt x="422828" y="116"/>
                </a:moveTo>
                <a:cubicBezTo>
                  <a:pt x="434046" y="1305"/>
                  <a:pt x="442087" y="11317"/>
                  <a:pt x="440896" y="22518"/>
                </a:cubicBezTo>
                <a:lnTo>
                  <a:pt x="429976" y="125410"/>
                </a:lnTo>
                <a:cubicBezTo>
                  <a:pt x="429578" y="129177"/>
                  <a:pt x="428189" y="132746"/>
                  <a:pt x="425905" y="135720"/>
                </a:cubicBezTo>
                <a:lnTo>
                  <a:pt x="365348" y="214326"/>
                </a:lnTo>
                <a:cubicBezTo>
                  <a:pt x="365348" y="241982"/>
                  <a:pt x="365745" y="553435"/>
                  <a:pt x="365745" y="581091"/>
                </a:cubicBezTo>
                <a:cubicBezTo>
                  <a:pt x="365745" y="595663"/>
                  <a:pt x="353931" y="607459"/>
                  <a:pt x="339338" y="607459"/>
                </a:cubicBezTo>
                <a:cubicBezTo>
                  <a:pt x="324745" y="607459"/>
                  <a:pt x="312832" y="595663"/>
                  <a:pt x="312832" y="581091"/>
                </a:cubicBezTo>
                <a:lnTo>
                  <a:pt x="312832" y="369854"/>
                </a:lnTo>
                <a:lnTo>
                  <a:pt x="301415" y="369854"/>
                </a:lnTo>
                <a:cubicBezTo>
                  <a:pt x="301415" y="374612"/>
                  <a:pt x="304890" y="358951"/>
                  <a:pt x="249395" y="587336"/>
                </a:cubicBezTo>
                <a:cubicBezTo>
                  <a:pt x="245921" y="601511"/>
                  <a:pt x="231625" y="610234"/>
                  <a:pt x="217429" y="606765"/>
                </a:cubicBezTo>
                <a:cubicBezTo>
                  <a:pt x="203233" y="603295"/>
                  <a:pt x="194497" y="589021"/>
                  <a:pt x="197971" y="574846"/>
                </a:cubicBezTo>
                <a:lnTo>
                  <a:pt x="248502" y="366781"/>
                </a:lnTo>
                <a:lnTo>
                  <a:pt x="248502" y="221761"/>
                </a:lnTo>
                <a:lnTo>
                  <a:pt x="166600" y="228204"/>
                </a:lnTo>
                <a:cubicBezTo>
                  <a:pt x="166104" y="228204"/>
                  <a:pt x="165508" y="228303"/>
                  <a:pt x="165012" y="228303"/>
                </a:cubicBezTo>
                <a:cubicBezTo>
                  <a:pt x="162530" y="228303"/>
                  <a:pt x="160148" y="227807"/>
                  <a:pt x="157765" y="226915"/>
                </a:cubicBezTo>
                <a:lnTo>
                  <a:pt x="86287" y="199854"/>
                </a:lnTo>
                <a:cubicBezTo>
                  <a:pt x="75764" y="195889"/>
                  <a:pt x="70503" y="184093"/>
                  <a:pt x="74474" y="173685"/>
                </a:cubicBezTo>
                <a:cubicBezTo>
                  <a:pt x="75268" y="171504"/>
                  <a:pt x="76459" y="169621"/>
                  <a:pt x="77849" y="167935"/>
                </a:cubicBezTo>
                <a:lnTo>
                  <a:pt x="2401" y="60483"/>
                </a:lnTo>
                <a:cubicBezTo>
                  <a:pt x="-1769" y="54635"/>
                  <a:pt x="-379" y="46407"/>
                  <a:pt x="5577" y="42244"/>
                </a:cubicBezTo>
                <a:cubicBezTo>
                  <a:pt x="11534" y="38180"/>
                  <a:pt x="19674" y="39568"/>
                  <a:pt x="23844" y="45515"/>
                </a:cubicBezTo>
                <a:lnTo>
                  <a:pt x="107334" y="164367"/>
                </a:lnTo>
                <a:lnTo>
                  <a:pt x="167990" y="187364"/>
                </a:lnTo>
                <a:lnTo>
                  <a:pt x="248502" y="180822"/>
                </a:lnTo>
                <a:lnTo>
                  <a:pt x="339735" y="180822"/>
                </a:lnTo>
                <a:lnTo>
                  <a:pt x="390166" y="115498"/>
                </a:lnTo>
                <a:lnTo>
                  <a:pt x="400491" y="18157"/>
                </a:lnTo>
                <a:cubicBezTo>
                  <a:pt x="401583" y="7054"/>
                  <a:pt x="411610" y="-1074"/>
                  <a:pt x="422828" y="11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1" name="Oval 10">
            <a:extLst>
              <a:ext uri="{FF2B5EF4-FFF2-40B4-BE49-F238E27FC236}">
                <a16:creationId xmlns:a16="http://schemas.microsoft.com/office/drawing/2014/main" xmlns="" id="{4EF39201-4A25-4E65-81A7-64E11E7CE535}"/>
              </a:ext>
            </a:extLst>
          </p:cNvPr>
          <p:cNvSpPr/>
          <p:nvPr/>
        </p:nvSpPr>
        <p:spPr>
          <a:xfrm>
            <a:off x="3802197" y="2921918"/>
            <a:ext cx="357050" cy="501173"/>
          </a:xfrm>
          <a:custGeom>
            <a:avLst/>
            <a:gdLst>
              <a:gd name="T0" fmla="*/ 407031 w 604011"/>
              <a:gd name="T1" fmla="*/ 407031 w 604011"/>
              <a:gd name="T2" fmla="*/ 407031 w 604011"/>
              <a:gd name="T3" fmla="*/ 407031 w 604011"/>
              <a:gd name="T4" fmla="*/ 407031 w 604011"/>
              <a:gd name="T5" fmla="*/ 407031 w 604011"/>
              <a:gd name="T6" fmla="*/ 407031 w 604011"/>
              <a:gd name="T7" fmla="*/ 407031 w 604011"/>
              <a:gd name="T8" fmla="*/ 407031 w 604011"/>
              <a:gd name="T9" fmla="*/ 407031 w 604011"/>
              <a:gd name="T10" fmla="*/ 407031 w 604011"/>
              <a:gd name="T11" fmla="*/ 407031 w 604011"/>
              <a:gd name="T12" fmla="*/ 407031 w 604011"/>
              <a:gd name="T13" fmla="*/ 407031 w 604011"/>
              <a:gd name="T14" fmla="*/ 407031 w 604011"/>
              <a:gd name="T15" fmla="*/ 407031 w 604011"/>
              <a:gd name="T16" fmla="*/ 407031 w 604011"/>
              <a:gd name="T17" fmla="*/ 407031 w 604011"/>
              <a:gd name="T18" fmla="*/ 407031 w 604011"/>
              <a:gd name="T19" fmla="*/ 407031 w 604011"/>
              <a:gd name="T20" fmla="*/ 407031 w 604011"/>
              <a:gd name="T21" fmla="*/ 407031 w 604011"/>
              <a:gd name="T22" fmla="*/ 407031 w 604011"/>
              <a:gd name="T23" fmla="*/ 407031 w 604011"/>
              <a:gd name="T24" fmla="*/ 407031 w 604011"/>
              <a:gd name="T25" fmla="*/ 407031 w 604011"/>
              <a:gd name="T26" fmla="*/ 407031 w 604011"/>
              <a:gd name="T27" fmla="*/ 407031 w 604011"/>
              <a:gd name="T28" fmla="*/ 407031 w 604011"/>
              <a:gd name="T29" fmla="*/ 407031 w 604011"/>
              <a:gd name="T30" fmla="*/ 407031 w 604011"/>
              <a:gd name="T31" fmla="*/ 407031 w 604011"/>
              <a:gd name="T32" fmla="*/ 407031 w 604011"/>
              <a:gd name="T33" fmla="*/ 407031 w 604011"/>
              <a:gd name="T34" fmla="*/ 407031 w 604011"/>
              <a:gd name="T35" fmla="*/ 407031 w 604011"/>
              <a:gd name="T36" fmla="*/ 407031 w 604011"/>
              <a:gd name="T37" fmla="*/ 407031 w 604011"/>
              <a:gd name="T38" fmla="*/ 407031 w 604011"/>
              <a:gd name="T39" fmla="*/ 407031 w 604011"/>
              <a:gd name="T40" fmla="*/ 407031 w 604011"/>
              <a:gd name="T41" fmla="*/ 407031 w 604011"/>
              <a:gd name="T42" fmla="*/ 407031 w 604011"/>
              <a:gd name="T43" fmla="*/ 407031 w 604011"/>
              <a:gd name="T44" fmla="*/ 407031 w 604011"/>
              <a:gd name="T45" fmla="*/ 407031 w 604011"/>
              <a:gd name="T46" fmla="*/ 407031 w 604011"/>
              <a:gd name="T47" fmla="*/ 407031 w 604011"/>
              <a:gd name="T48" fmla="*/ 407031 w 604011"/>
              <a:gd name="T49" fmla="*/ 407031 w 604011"/>
              <a:gd name="T50" fmla="*/ 407031 w 604011"/>
              <a:gd name="T51" fmla="*/ 407031 w 604011"/>
              <a:gd name="T52" fmla="*/ 407031 w 604011"/>
              <a:gd name="T53" fmla="*/ 407031 w 604011"/>
              <a:gd name="T54" fmla="*/ 407031 w 604011"/>
              <a:gd name="T55" fmla="*/ 407031 w 604011"/>
              <a:gd name="T56" fmla="*/ 407031 w 604011"/>
              <a:gd name="T57" fmla="*/ 407031 w 604011"/>
              <a:gd name="T58" fmla="*/ 407031 w 604011"/>
              <a:gd name="T59" fmla="*/ 407031 w 604011"/>
              <a:gd name="T60" fmla="*/ 407031 w 604011"/>
              <a:gd name="T61" fmla="*/ 407031 w 604011"/>
              <a:gd name="T62" fmla="*/ 407031 w 604011"/>
              <a:gd name="T63" fmla="*/ 407031 w 604011"/>
              <a:gd name="T64" fmla="*/ 407031 w 604011"/>
              <a:gd name="T65" fmla="*/ 407031 w 604011"/>
              <a:gd name="T66" fmla="*/ 407031 w 604011"/>
              <a:gd name="T67" fmla="*/ 407031 w 604011"/>
              <a:gd name="T68" fmla="*/ 407031 w 604011"/>
              <a:gd name="T69" fmla="*/ 407031 w 604011"/>
              <a:gd name="T70" fmla="*/ 407031 w 604011"/>
              <a:gd name="T71" fmla="*/ 407031 w 604011"/>
              <a:gd name="T72" fmla="*/ 407031 w 604011"/>
              <a:gd name="T73" fmla="*/ 407031 w 604011"/>
              <a:gd name="T74" fmla="*/ 407031 w 604011"/>
              <a:gd name="T75" fmla="*/ 407031 w 604011"/>
              <a:gd name="T76" fmla="*/ 407031 w 604011"/>
              <a:gd name="T77" fmla="*/ 407031 w 604011"/>
              <a:gd name="T78" fmla="*/ 407031 w 604011"/>
              <a:gd name="T79" fmla="*/ 40703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81" h="395">
                <a:moveTo>
                  <a:pt x="267" y="266"/>
                </a:moveTo>
                <a:lnTo>
                  <a:pt x="248" y="236"/>
                </a:lnTo>
                <a:cubicBezTo>
                  <a:pt x="243" y="226"/>
                  <a:pt x="232" y="225"/>
                  <a:pt x="221" y="224"/>
                </a:cubicBezTo>
                <a:cubicBezTo>
                  <a:pt x="211" y="222"/>
                  <a:pt x="201" y="221"/>
                  <a:pt x="197" y="214"/>
                </a:cubicBezTo>
                <a:cubicBezTo>
                  <a:pt x="193" y="207"/>
                  <a:pt x="196" y="197"/>
                  <a:pt x="199" y="188"/>
                </a:cubicBezTo>
                <a:cubicBezTo>
                  <a:pt x="202" y="179"/>
                  <a:pt x="205" y="169"/>
                  <a:pt x="199" y="163"/>
                </a:cubicBezTo>
                <a:cubicBezTo>
                  <a:pt x="180" y="140"/>
                  <a:pt x="145" y="133"/>
                  <a:pt x="119" y="147"/>
                </a:cubicBezTo>
                <a:lnTo>
                  <a:pt x="50" y="43"/>
                </a:lnTo>
                <a:lnTo>
                  <a:pt x="62" y="37"/>
                </a:lnTo>
                <a:cubicBezTo>
                  <a:pt x="64" y="36"/>
                  <a:pt x="66" y="36"/>
                  <a:pt x="68" y="38"/>
                </a:cubicBezTo>
                <a:cubicBezTo>
                  <a:pt x="69" y="40"/>
                  <a:pt x="71" y="41"/>
                  <a:pt x="72" y="40"/>
                </a:cubicBezTo>
                <a:cubicBezTo>
                  <a:pt x="73" y="40"/>
                  <a:pt x="73" y="38"/>
                  <a:pt x="72" y="36"/>
                </a:cubicBezTo>
                <a:lnTo>
                  <a:pt x="68" y="29"/>
                </a:lnTo>
                <a:cubicBezTo>
                  <a:pt x="67" y="27"/>
                  <a:pt x="64" y="26"/>
                  <a:pt x="62" y="27"/>
                </a:cubicBezTo>
                <a:lnTo>
                  <a:pt x="46" y="37"/>
                </a:lnTo>
                <a:lnTo>
                  <a:pt x="43" y="32"/>
                </a:lnTo>
                <a:lnTo>
                  <a:pt x="59" y="22"/>
                </a:lnTo>
                <a:cubicBezTo>
                  <a:pt x="61" y="21"/>
                  <a:pt x="62" y="19"/>
                  <a:pt x="61" y="17"/>
                </a:cubicBezTo>
                <a:lnTo>
                  <a:pt x="57" y="10"/>
                </a:lnTo>
                <a:cubicBezTo>
                  <a:pt x="56" y="8"/>
                  <a:pt x="54" y="7"/>
                  <a:pt x="53" y="7"/>
                </a:cubicBezTo>
                <a:cubicBezTo>
                  <a:pt x="52" y="8"/>
                  <a:pt x="51" y="10"/>
                  <a:pt x="53" y="12"/>
                </a:cubicBezTo>
                <a:cubicBezTo>
                  <a:pt x="54" y="14"/>
                  <a:pt x="53" y="17"/>
                  <a:pt x="51" y="18"/>
                </a:cubicBezTo>
                <a:lnTo>
                  <a:pt x="38" y="25"/>
                </a:lnTo>
                <a:lnTo>
                  <a:pt x="37" y="23"/>
                </a:lnTo>
                <a:cubicBezTo>
                  <a:pt x="39" y="19"/>
                  <a:pt x="39" y="14"/>
                  <a:pt x="36" y="9"/>
                </a:cubicBezTo>
                <a:cubicBezTo>
                  <a:pt x="32" y="2"/>
                  <a:pt x="23" y="0"/>
                  <a:pt x="16" y="4"/>
                </a:cubicBezTo>
                <a:cubicBezTo>
                  <a:pt x="9" y="8"/>
                  <a:pt x="7" y="17"/>
                  <a:pt x="11" y="24"/>
                </a:cubicBezTo>
                <a:cubicBezTo>
                  <a:pt x="14" y="28"/>
                  <a:pt x="18" y="31"/>
                  <a:pt x="23" y="31"/>
                </a:cubicBezTo>
                <a:lnTo>
                  <a:pt x="24" y="33"/>
                </a:lnTo>
                <a:lnTo>
                  <a:pt x="11" y="41"/>
                </a:lnTo>
                <a:cubicBezTo>
                  <a:pt x="9" y="42"/>
                  <a:pt x="7" y="41"/>
                  <a:pt x="5" y="39"/>
                </a:cubicBezTo>
                <a:cubicBezTo>
                  <a:pt x="4" y="37"/>
                  <a:pt x="2" y="36"/>
                  <a:pt x="1" y="37"/>
                </a:cubicBezTo>
                <a:cubicBezTo>
                  <a:pt x="0" y="38"/>
                  <a:pt x="0" y="40"/>
                  <a:pt x="1" y="42"/>
                </a:cubicBezTo>
                <a:lnTo>
                  <a:pt x="5" y="49"/>
                </a:lnTo>
                <a:cubicBezTo>
                  <a:pt x="6" y="51"/>
                  <a:pt x="9" y="51"/>
                  <a:pt x="11" y="50"/>
                </a:cubicBezTo>
                <a:lnTo>
                  <a:pt x="28" y="41"/>
                </a:lnTo>
                <a:lnTo>
                  <a:pt x="30" y="46"/>
                </a:lnTo>
                <a:lnTo>
                  <a:pt x="14" y="55"/>
                </a:lnTo>
                <a:cubicBezTo>
                  <a:pt x="12" y="57"/>
                  <a:pt x="11" y="59"/>
                  <a:pt x="12" y="61"/>
                </a:cubicBezTo>
                <a:lnTo>
                  <a:pt x="16" y="68"/>
                </a:lnTo>
                <a:cubicBezTo>
                  <a:pt x="17" y="70"/>
                  <a:pt x="19" y="71"/>
                  <a:pt x="20" y="70"/>
                </a:cubicBezTo>
                <a:cubicBezTo>
                  <a:pt x="21" y="69"/>
                  <a:pt x="22" y="67"/>
                  <a:pt x="20" y="65"/>
                </a:cubicBezTo>
                <a:cubicBezTo>
                  <a:pt x="19" y="63"/>
                  <a:pt x="20" y="61"/>
                  <a:pt x="22" y="60"/>
                </a:cubicBezTo>
                <a:lnTo>
                  <a:pt x="34" y="53"/>
                </a:lnTo>
                <a:lnTo>
                  <a:pt x="89" y="164"/>
                </a:lnTo>
                <a:cubicBezTo>
                  <a:pt x="64" y="180"/>
                  <a:pt x="52" y="213"/>
                  <a:pt x="62" y="242"/>
                </a:cubicBezTo>
                <a:cubicBezTo>
                  <a:pt x="64" y="247"/>
                  <a:pt x="71" y="249"/>
                  <a:pt x="81" y="252"/>
                </a:cubicBezTo>
                <a:cubicBezTo>
                  <a:pt x="91" y="254"/>
                  <a:pt x="103" y="258"/>
                  <a:pt x="108" y="265"/>
                </a:cubicBezTo>
                <a:cubicBezTo>
                  <a:pt x="112" y="273"/>
                  <a:pt x="108" y="282"/>
                  <a:pt x="104" y="292"/>
                </a:cubicBezTo>
                <a:cubicBezTo>
                  <a:pt x="101" y="301"/>
                  <a:pt x="97" y="311"/>
                  <a:pt x="101" y="319"/>
                </a:cubicBezTo>
                <a:lnTo>
                  <a:pt x="118" y="352"/>
                </a:lnTo>
                <a:cubicBezTo>
                  <a:pt x="127" y="370"/>
                  <a:pt x="145" y="384"/>
                  <a:pt x="165" y="390"/>
                </a:cubicBezTo>
                <a:cubicBezTo>
                  <a:pt x="181" y="395"/>
                  <a:pt x="196" y="394"/>
                  <a:pt x="207" y="387"/>
                </a:cubicBezTo>
                <a:lnTo>
                  <a:pt x="252" y="361"/>
                </a:lnTo>
                <a:cubicBezTo>
                  <a:pt x="264" y="354"/>
                  <a:pt x="273" y="342"/>
                  <a:pt x="277" y="326"/>
                </a:cubicBezTo>
                <a:cubicBezTo>
                  <a:pt x="281" y="306"/>
                  <a:pt x="278" y="283"/>
                  <a:pt x="267" y="266"/>
                </a:cubicBezTo>
                <a:close/>
                <a:moveTo>
                  <a:pt x="265" y="323"/>
                </a:moveTo>
                <a:cubicBezTo>
                  <a:pt x="263" y="332"/>
                  <a:pt x="258" y="344"/>
                  <a:pt x="246" y="351"/>
                </a:cubicBezTo>
                <a:lnTo>
                  <a:pt x="235" y="357"/>
                </a:lnTo>
                <a:lnTo>
                  <a:pt x="203" y="292"/>
                </a:lnTo>
                <a:lnTo>
                  <a:pt x="172" y="310"/>
                </a:lnTo>
                <a:lnTo>
                  <a:pt x="213" y="370"/>
                </a:lnTo>
                <a:lnTo>
                  <a:pt x="202" y="377"/>
                </a:lnTo>
                <a:cubicBezTo>
                  <a:pt x="190" y="384"/>
                  <a:pt x="177" y="382"/>
                  <a:pt x="168" y="379"/>
                </a:cubicBezTo>
                <a:cubicBezTo>
                  <a:pt x="152" y="374"/>
                  <a:pt x="136" y="362"/>
                  <a:pt x="128" y="347"/>
                </a:cubicBezTo>
                <a:lnTo>
                  <a:pt x="111" y="314"/>
                </a:lnTo>
                <a:cubicBezTo>
                  <a:pt x="109" y="310"/>
                  <a:pt x="112" y="303"/>
                  <a:pt x="115" y="296"/>
                </a:cubicBezTo>
                <a:cubicBezTo>
                  <a:pt x="119" y="285"/>
                  <a:pt x="125" y="272"/>
                  <a:pt x="118" y="260"/>
                </a:cubicBezTo>
                <a:cubicBezTo>
                  <a:pt x="111" y="248"/>
                  <a:pt x="95" y="244"/>
                  <a:pt x="84" y="241"/>
                </a:cubicBezTo>
                <a:cubicBezTo>
                  <a:pt x="79" y="240"/>
                  <a:pt x="74" y="238"/>
                  <a:pt x="73" y="238"/>
                </a:cubicBezTo>
                <a:cubicBezTo>
                  <a:pt x="65" y="215"/>
                  <a:pt x="74" y="188"/>
                  <a:pt x="94" y="174"/>
                </a:cubicBezTo>
                <a:lnTo>
                  <a:pt x="127" y="239"/>
                </a:lnTo>
                <a:lnTo>
                  <a:pt x="165" y="217"/>
                </a:lnTo>
                <a:lnTo>
                  <a:pt x="125" y="157"/>
                </a:lnTo>
                <a:cubicBezTo>
                  <a:pt x="147" y="146"/>
                  <a:pt x="174" y="151"/>
                  <a:pt x="191" y="170"/>
                </a:cubicBezTo>
                <a:cubicBezTo>
                  <a:pt x="192" y="172"/>
                  <a:pt x="190" y="180"/>
                  <a:pt x="188" y="185"/>
                </a:cubicBezTo>
                <a:cubicBezTo>
                  <a:pt x="185" y="196"/>
                  <a:pt x="181" y="209"/>
                  <a:pt x="187" y="220"/>
                </a:cubicBezTo>
                <a:cubicBezTo>
                  <a:pt x="194" y="231"/>
                  <a:pt x="208" y="233"/>
                  <a:pt x="220" y="235"/>
                </a:cubicBezTo>
                <a:cubicBezTo>
                  <a:pt x="228" y="236"/>
                  <a:pt x="235" y="237"/>
                  <a:pt x="237" y="241"/>
                </a:cubicBezTo>
                <a:lnTo>
                  <a:pt x="257" y="272"/>
                </a:lnTo>
                <a:cubicBezTo>
                  <a:pt x="266" y="286"/>
                  <a:pt x="270" y="306"/>
                  <a:pt x="265" y="32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0" name="Oval 10">
            <a:extLst>
              <a:ext uri="{FF2B5EF4-FFF2-40B4-BE49-F238E27FC236}">
                <a16:creationId xmlns:a16="http://schemas.microsoft.com/office/drawing/2014/main" xmlns="" id="{52ACA750-1E09-4E44-8EE3-7A3A0EFD62C1}"/>
              </a:ext>
            </a:extLst>
          </p:cNvPr>
          <p:cNvSpPr/>
          <p:nvPr/>
        </p:nvSpPr>
        <p:spPr>
          <a:xfrm>
            <a:off x="2770266" y="2921917"/>
            <a:ext cx="339375" cy="501174"/>
          </a:xfrm>
          <a:custGeom>
            <a:avLst/>
            <a:gdLst>
              <a:gd name="T0" fmla="*/ 407031 w 604011"/>
              <a:gd name="T1" fmla="*/ 407031 w 604011"/>
              <a:gd name="T2" fmla="*/ 407031 w 604011"/>
              <a:gd name="T3" fmla="*/ 407031 w 604011"/>
              <a:gd name="T4" fmla="*/ 407031 w 604011"/>
              <a:gd name="T5" fmla="*/ 407031 w 604011"/>
              <a:gd name="T6" fmla="*/ 407031 w 604011"/>
              <a:gd name="T7" fmla="*/ 407031 w 604011"/>
              <a:gd name="T8" fmla="*/ 407031 w 604011"/>
              <a:gd name="T9" fmla="*/ 407031 w 604011"/>
              <a:gd name="T10" fmla="*/ 407031 w 604011"/>
              <a:gd name="T11" fmla="*/ 407031 w 604011"/>
              <a:gd name="T12" fmla="*/ 407031 w 604011"/>
              <a:gd name="T13" fmla="*/ 407031 w 604011"/>
              <a:gd name="T14" fmla="*/ 407031 w 604011"/>
              <a:gd name="T15" fmla="*/ 407031 w 604011"/>
              <a:gd name="T16" fmla="*/ 407031 w 604011"/>
              <a:gd name="T17" fmla="*/ 407031 w 604011"/>
              <a:gd name="T18" fmla="*/ 407031 w 604011"/>
              <a:gd name="T19" fmla="*/ 407031 w 604011"/>
              <a:gd name="T20" fmla="*/ 407031 w 604011"/>
              <a:gd name="T21" fmla="*/ 407031 w 604011"/>
              <a:gd name="T22" fmla="*/ 407031 w 604011"/>
              <a:gd name="T23" fmla="*/ 407031 w 604011"/>
              <a:gd name="T24" fmla="*/ 407031 w 604011"/>
              <a:gd name="T25" fmla="*/ 407031 w 604011"/>
              <a:gd name="T26" fmla="*/ 407031 w 604011"/>
              <a:gd name="T27" fmla="*/ 407031 w 604011"/>
              <a:gd name="T28" fmla="*/ 407031 w 604011"/>
              <a:gd name="T29" fmla="*/ 407031 w 604011"/>
              <a:gd name="T30" fmla="*/ 407031 w 604011"/>
              <a:gd name="T31" fmla="*/ 407031 w 604011"/>
              <a:gd name="T32" fmla="*/ 407031 w 604011"/>
              <a:gd name="T33" fmla="*/ 407031 w 604011"/>
              <a:gd name="T34" fmla="*/ 407031 w 604011"/>
              <a:gd name="T35" fmla="*/ 407031 w 604011"/>
              <a:gd name="T36" fmla="*/ 407031 w 604011"/>
              <a:gd name="T37" fmla="*/ 407031 w 604011"/>
              <a:gd name="T38" fmla="*/ 407031 w 604011"/>
              <a:gd name="T39" fmla="*/ 407031 w 604011"/>
              <a:gd name="T40" fmla="*/ 407031 w 604011"/>
              <a:gd name="T41" fmla="*/ 407031 w 604011"/>
              <a:gd name="T42" fmla="*/ 407031 w 604011"/>
              <a:gd name="T43" fmla="*/ 407031 w 604011"/>
              <a:gd name="T44" fmla="*/ 407031 w 604011"/>
              <a:gd name="T45" fmla="*/ 407031 w 604011"/>
              <a:gd name="T46" fmla="*/ 407031 w 604011"/>
              <a:gd name="T47" fmla="*/ 407031 w 604011"/>
              <a:gd name="T48" fmla="*/ 407031 w 604011"/>
              <a:gd name="T49" fmla="*/ 407031 w 604011"/>
              <a:gd name="T50" fmla="*/ 407031 w 604011"/>
              <a:gd name="T51" fmla="*/ 407031 w 604011"/>
              <a:gd name="T52" fmla="*/ 407031 w 604011"/>
              <a:gd name="T53" fmla="*/ 407031 w 604011"/>
              <a:gd name="T54" fmla="*/ 407031 w 604011"/>
              <a:gd name="T55" fmla="*/ 407031 w 604011"/>
              <a:gd name="T56" fmla="*/ 407031 w 604011"/>
              <a:gd name="T57" fmla="*/ 407031 w 604011"/>
              <a:gd name="T58" fmla="*/ 407031 w 604011"/>
              <a:gd name="T59" fmla="*/ 407031 w 604011"/>
              <a:gd name="T60" fmla="*/ 407031 w 604011"/>
              <a:gd name="T61" fmla="*/ 407031 w 604011"/>
              <a:gd name="T62" fmla="*/ 407031 w 604011"/>
              <a:gd name="T63" fmla="*/ 407031 w 604011"/>
              <a:gd name="T64" fmla="*/ 407031 w 604011"/>
              <a:gd name="T65" fmla="*/ 407031 w 604011"/>
              <a:gd name="T66" fmla="*/ 407031 w 604011"/>
              <a:gd name="T67" fmla="*/ 407031 w 604011"/>
              <a:gd name="T68" fmla="*/ 407031 w 604011"/>
              <a:gd name="T69" fmla="*/ 407031 w 604011"/>
              <a:gd name="T70" fmla="*/ 407031 w 604011"/>
              <a:gd name="T71" fmla="*/ 407031 w 604011"/>
              <a:gd name="T72" fmla="*/ 407031 w 604011"/>
              <a:gd name="T73" fmla="*/ 407031 w 604011"/>
              <a:gd name="T74" fmla="*/ 407031 w 604011"/>
              <a:gd name="T75" fmla="*/ 407031 w 604011"/>
              <a:gd name="T76" fmla="*/ 407031 w 604011"/>
              <a:gd name="T77" fmla="*/ 407031 w 604011"/>
              <a:gd name="T78" fmla="*/ 407031 w 604011"/>
              <a:gd name="T79" fmla="*/ 407031 w 604011"/>
              <a:gd name="T80" fmla="*/ 407031 w 604011"/>
              <a:gd name="T81" fmla="*/ 407031 w 604011"/>
              <a:gd name="T82" fmla="*/ 407031 w 604011"/>
              <a:gd name="T83" fmla="*/ 407031 w 604011"/>
              <a:gd name="T84" fmla="*/ 407031 w 604011"/>
              <a:gd name="T85" fmla="*/ 407031 w 604011"/>
              <a:gd name="T86" fmla="*/ 407031 w 604011"/>
              <a:gd name="T87" fmla="*/ 407031 w 604011"/>
              <a:gd name="T88" fmla="*/ 407031 w 604011"/>
              <a:gd name="T89" fmla="*/ 407031 w 604011"/>
              <a:gd name="T90" fmla="*/ 407031 w 604011"/>
              <a:gd name="T91" fmla="*/ 407031 w 604011"/>
              <a:gd name="T92" fmla="*/ 407031 w 604011"/>
              <a:gd name="T93" fmla="*/ 407031 w 604011"/>
              <a:gd name="T94" fmla="*/ 407031 w 604011"/>
              <a:gd name="T95" fmla="*/ 407031 w 604011"/>
              <a:gd name="T96" fmla="*/ 407031 w 604011"/>
              <a:gd name="T97" fmla="*/ 407031 w 604011"/>
              <a:gd name="T98" fmla="*/ 407031 w 604011"/>
              <a:gd name="T99" fmla="*/ 407031 w 604011"/>
              <a:gd name="T100" fmla="*/ 407031 w 604011"/>
              <a:gd name="T101" fmla="*/ 407031 w 604011"/>
              <a:gd name="T102" fmla="*/ 407031 w 604011"/>
              <a:gd name="T103" fmla="*/ 407031 w 604011"/>
              <a:gd name="T104" fmla="*/ 407031 w 604011"/>
              <a:gd name="T105" fmla="*/ 407031 w 604011"/>
              <a:gd name="T106" fmla="*/ 407031 w 604011"/>
              <a:gd name="T107" fmla="*/ 407031 w 604011"/>
              <a:gd name="T108" fmla="*/ 407031 w 604011"/>
              <a:gd name="T109" fmla="*/ 407031 w 604011"/>
              <a:gd name="T110" fmla="*/ 407031 w 604011"/>
              <a:gd name="T111" fmla="*/ 407031 w 604011"/>
              <a:gd name="T112" fmla="*/ 407031 w 604011"/>
              <a:gd name="T113" fmla="*/ 40703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207" h="6222">
                <a:moveTo>
                  <a:pt x="4095" y="5885"/>
                </a:moveTo>
                <a:cubicBezTo>
                  <a:pt x="4089" y="5886"/>
                  <a:pt x="4085" y="5886"/>
                  <a:pt x="4080" y="5886"/>
                </a:cubicBezTo>
                <a:cubicBezTo>
                  <a:pt x="4020" y="5886"/>
                  <a:pt x="3968" y="5841"/>
                  <a:pt x="3961" y="5781"/>
                </a:cubicBezTo>
                <a:lnTo>
                  <a:pt x="3430" y="1510"/>
                </a:lnTo>
                <a:cubicBezTo>
                  <a:pt x="3422" y="1514"/>
                  <a:pt x="3412" y="1516"/>
                  <a:pt x="3403" y="1517"/>
                </a:cubicBezTo>
                <a:cubicBezTo>
                  <a:pt x="3337" y="1525"/>
                  <a:pt x="3277" y="1479"/>
                  <a:pt x="3269" y="1413"/>
                </a:cubicBezTo>
                <a:lnTo>
                  <a:pt x="3194" y="812"/>
                </a:lnTo>
                <a:cubicBezTo>
                  <a:pt x="3186" y="746"/>
                  <a:pt x="3233" y="686"/>
                  <a:pt x="3298" y="678"/>
                </a:cubicBezTo>
                <a:cubicBezTo>
                  <a:pt x="3308" y="677"/>
                  <a:pt x="3318" y="677"/>
                  <a:pt x="3327" y="678"/>
                </a:cubicBezTo>
                <a:lnTo>
                  <a:pt x="3301" y="470"/>
                </a:lnTo>
                <a:cubicBezTo>
                  <a:pt x="3293" y="405"/>
                  <a:pt x="3340" y="345"/>
                  <a:pt x="3406" y="337"/>
                </a:cubicBezTo>
                <a:cubicBezTo>
                  <a:pt x="3471" y="328"/>
                  <a:pt x="3531" y="375"/>
                  <a:pt x="3539" y="441"/>
                </a:cubicBezTo>
                <a:lnTo>
                  <a:pt x="4199" y="5751"/>
                </a:lnTo>
                <a:cubicBezTo>
                  <a:pt x="4207" y="5817"/>
                  <a:pt x="4160" y="5877"/>
                  <a:pt x="4095" y="5885"/>
                </a:cubicBezTo>
                <a:close/>
                <a:moveTo>
                  <a:pt x="3159" y="4179"/>
                </a:moveTo>
                <a:cubicBezTo>
                  <a:pt x="3195" y="4257"/>
                  <a:pt x="3213" y="4341"/>
                  <a:pt x="3213" y="4428"/>
                </a:cubicBezTo>
                <a:lnTo>
                  <a:pt x="3213" y="4897"/>
                </a:lnTo>
                <a:cubicBezTo>
                  <a:pt x="3213" y="5628"/>
                  <a:pt x="2619" y="6222"/>
                  <a:pt x="1889" y="6222"/>
                </a:cubicBezTo>
                <a:lnTo>
                  <a:pt x="1324" y="6222"/>
                </a:lnTo>
                <a:cubicBezTo>
                  <a:pt x="594" y="6222"/>
                  <a:pt x="0" y="5628"/>
                  <a:pt x="0" y="4897"/>
                </a:cubicBezTo>
                <a:lnTo>
                  <a:pt x="0" y="4428"/>
                </a:lnTo>
                <a:cubicBezTo>
                  <a:pt x="0" y="4341"/>
                  <a:pt x="18" y="4257"/>
                  <a:pt x="54" y="4179"/>
                </a:cubicBezTo>
                <a:cubicBezTo>
                  <a:pt x="74" y="4136"/>
                  <a:pt x="116" y="4109"/>
                  <a:pt x="163" y="4109"/>
                </a:cubicBezTo>
                <a:lnTo>
                  <a:pt x="610" y="4109"/>
                </a:lnTo>
                <a:cubicBezTo>
                  <a:pt x="703" y="4109"/>
                  <a:pt x="778" y="4033"/>
                  <a:pt x="778" y="3940"/>
                </a:cubicBezTo>
                <a:cubicBezTo>
                  <a:pt x="778" y="3848"/>
                  <a:pt x="703" y="3772"/>
                  <a:pt x="610" y="3772"/>
                </a:cubicBezTo>
                <a:lnTo>
                  <a:pt x="430" y="3772"/>
                </a:lnTo>
                <a:cubicBezTo>
                  <a:pt x="363" y="3772"/>
                  <a:pt x="310" y="3719"/>
                  <a:pt x="310" y="3652"/>
                </a:cubicBezTo>
                <a:lnTo>
                  <a:pt x="310" y="3178"/>
                </a:lnTo>
                <a:cubicBezTo>
                  <a:pt x="310" y="2643"/>
                  <a:pt x="726" y="2204"/>
                  <a:pt x="1252" y="2167"/>
                </a:cubicBezTo>
                <a:lnTo>
                  <a:pt x="1252" y="1056"/>
                </a:lnTo>
                <a:lnTo>
                  <a:pt x="1127" y="1056"/>
                </a:lnTo>
                <a:cubicBezTo>
                  <a:pt x="1061" y="1056"/>
                  <a:pt x="1007" y="1002"/>
                  <a:pt x="1007" y="936"/>
                </a:cubicBezTo>
                <a:cubicBezTo>
                  <a:pt x="1007" y="870"/>
                  <a:pt x="1061" y="816"/>
                  <a:pt x="1127" y="816"/>
                </a:cubicBezTo>
                <a:lnTo>
                  <a:pt x="1252" y="816"/>
                </a:lnTo>
                <a:lnTo>
                  <a:pt x="1252" y="566"/>
                </a:lnTo>
                <a:lnTo>
                  <a:pt x="1127" y="566"/>
                </a:lnTo>
                <a:cubicBezTo>
                  <a:pt x="1061" y="566"/>
                  <a:pt x="1007" y="512"/>
                  <a:pt x="1007" y="446"/>
                </a:cubicBezTo>
                <a:cubicBezTo>
                  <a:pt x="1007" y="380"/>
                  <a:pt x="1061" y="326"/>
                  <a:pt x="1127" y="326"/>
                </a:cubicBezTo>
                <a:lnTo>
                  <a:pt x="1369" y="326"/>
                </a:lnTo>
                <a:cubicBezTo>
                  <a:pt x="1371" y="326"/>
                  <a:pt x="1373" y="326"/>
                  <a:pt x="1374" y="326"/>
                </a:cubicBezTo>
                <a:lnTo>
                  <a:pt x="1486" y="326"/>
                </a:lnTo>
                <a:lnTo>
                  <a:pt x="1486" y="120"/>
                </a:lnTo>
                <a:cubicBezTo>
                  <a:pt x="1486" y="54"/>
                  <a:pt x="1540" y="0"/>
                  <a:pt x="1606" y="0"/>
                </a:cubicBezTo>
                <a:cubicBezTo>
                  <a:pt x="1673" y="0"/>
                  <a:pt x="1726" y="54"/>
                  <a:pt x="1726" y="120"/>
                </a:cubicBezTo>
                <a:lnTo>
                  <a:pt x="1726" y="326"/>
                </a:lnTo>
                <a:lnTo>
                  <a:pt x="1838" y="326"/>
                </a:lnTo>
                <a:cubicBezTo>
                  <a:pt x="1840" y="326"/>
                  <a:pt x="1842" y="326"/>
                  <a:pt x="1843" y="326"/>
                </a:cubicBezTo>
                <a:lnTo>
                  <a:pt x="2086" y="326"/>
                </a:lnTo>
                <a:cubicBezTo>
                  <a:pt x="2152" y="326"/>
                  <a:pt x="2206" y="380"/>
                  <a:pt x="2206" y="446"/>
                </a:cubicBezTo>
                <a:cubicBezTo>
                  <a:pt x="2206" y="512"/>
                  <a:pt x="2152" y="566"/>
                  <a:pt x="2086" y="566"/>
                </a:cubicBezTo>
                <a:lnTo>
                  <a:pt x="1961" y="566"/>
                </a:lnTo>
                <a:lnTo>
                  <a:pt x="1961" y="816"/>
                </a:lnTo>
                <a:lnTo>
                  <a:pt x="2086" y="816"/>
                </a:lnTo>
                <a:cubicBezTo>
                  <a:pt x="2152" y="816"/>
                  <a:pt x="2206" y="870"/>
                  <a:pt x="2206" y="936"/>
                </a:cubicBezTo>
                <a:cubicBezTo>
                  <a:pt x="2206" y="1002"/>
                  <a:pt x="2152" y="1056"/>
                  <a:pt x="2086" y="1056"/>
                </a:cubicBezTo>
                <a:lnTo>
                  <a:pt x="1961" y="1056"/>
                </a:lnTo>
                <a:lnTo>
                  <a:pt x="1961" y="2167"/>
                </a:lnTo>
                <a:cubicBezTo>
                  <a:pt x="2487" y="2204"/>
                  <a:pt x="2903" y="2643"/>
                  <a:pt x="2903" y="3178"/>
                </a:cubicBezTo>
                <a:lnTo>
                  <a:pt x="2903" y="3652"/>
                </a:lnTo>
                <a:cubicBezTo>
                  <a:pt x="2903" y="3719"/>
                  <a:pt x="2849" y="3772"/>
                  <a:pt x="2783" y="3772"/>
                </a:cubicBezTo>
                <a:lnTo>
                  <a:pt x="2603" y="3772"/>
                </a:lnTo>
                <a:cubicBezTo>
                  <a:pt x="2510" y="3772"/>
                  <a:pt x="2435" y="3848"/>
                  <a:pt x="2435" y="3940"/>
                </a:cubicBezTo>
                <a:cubicBezTo>
                  <a:pt x="2435" y="4033"/>
                  <a:pt x="2510" y="4109"/>
                  <a:pt x="2603" y="4109"/>
                </a:cubicBezTo>
                <a:lnTo>
                  <a:pt x="3050" y="4109"/>
                </a:lnTo>
                <a:cubicBezTo>
                  <a:pt x="3097" y="4109"/>
                  <a:pt x="3139" y="4136"/>
                  <a:pt x="3159" y="4179"/>
                </a:cubicBezTo>
                <a:close/>
                <a:moveTo>
                  <a:pt x="1492" y="816"/>
                </a:moveTo>
                <a:lnTo>
                  <a:pt x="1721" y="816"/>
                </a:lnTo>
                <a:lnTo>
                  <a:pt x="1721" y="566"/>
                </a:lnTo>
                <a:lnTo>
                  <a:pt x="1492" y="566"/>
                </a:lnTo>
                <a:lnTo>
                  <a:pt x="1492" y="816"/>
                </a:lnTo>
                <a:close/>
                <a:moveTo>
                  <a:pt x="1492" y="2164"/>
                </a:moveTo>
                <a:lnTo>
                  <a:pt x="1721" y="2164"/>
                </a:lnTo>
                <a:lnTo>
                  <a:pt x="1721" y="1056"/>
                </a:lnTo>
                <a:lnTo>
                  <a:pt x="1492" y="1056"/>
                </a:lnTo>
                <a:lnTo>
                  <a:pt x="1492" y="2164"/>
                </a:lnTo>
                <a:close/>
                <a:moveTo>
                  <a:pt x="1492" y="5209"/>
                </a:moveTo>
                <a:lnTo>
                  <a:pt x="1721" y="5209"/>
                </a:lnTo>
                <a:lnTo>
                  <a:pt x="1721" y="2404"/>
                </a:lnTo>
                <a:lnTo>
                  <a:pt x="1492" y="2404"/>
                </a:lnTo>
                <a:lnTo>
                  <a:pt x="1492" y="5209"/>
                </a:lnTo>
                <a:close/>
                <a:moveTo>
                  <a:pt x="2973" y="4428"/>
                </a:moveTo>
                <a:cubicBezTo>
                  <a:pt x="2973" y="4401"/>
                  <a:pt x="2970" y="4374"/>
                  <a:pt x="2964" y="4349"/>
                </a:cubicBezTo>
                <a:lnTo>
                  <a:pt x="2603" y="4349"/>
                </a:lnTo>
                <a:cubicBezTo>
                  <a:pt x="2378" y="4349"/>
                  <a:pt x="2195" y="4165"/>
                  <a:pt x="2195" y="3940"/>
                </a:cubicBezTo>
                <a:cubicBezTo>
                  <a:pt x="2195" y="3715"/>
                  <a:pt x="2378" y="3532"/>
                  <a:pt x="2603" y="3532"/>
                </a:cubicBezTo>
                <a:lnTo>
                  <a:pt x="2663" y="3532"/>
                </a:lnTo>
                <a:lnTo>
                  <a:pt x="2663" y="3178"/>
                </a:lnTo>
                <a:cubicBezTo>
                  <a:pt x="2663" y="2776"/>
                  <a:pt x="2354" y="2444"/>
                  <a:pt x="1961" y="2407"/>
                </a:cubicBezTo>
                <a:lnTo>
                  <a:pt x="1961" y="5209"/>
                </a:lnTo>
                <a:lnTo>
                  <a:pt x="2086" y="5209"/>
                </a:lnTo>
                <a:cubicBezTo>
                  <a:pt x="2152" y="5209"/>
                  <a:pt x="2206" y="5263"/>
                  <a:pt x="2206" y="5329"/>
                </a:cubicBezTo>
                <a:cubicBezTo>
                  <a:pt x="2206" y="5395"/>
                  <a:pt x="2152" y="5449"/>
                  <a:pt x="2086" y="5449"/>
                </a:cubicBezTo>
                <a:lnTo>
                  <a:pt x="1843" y="5449"/>
                </a:lnTo>
                <a:cubicBezTo>
                  <a:pt x="1842" y="5449"/>
                  <a:pt x="1840" y="5449"/>
                  <a:pt x="1838" y="5449"/>
                </a:cubicBezTo>
                <a:lnTo>
                  <a:pt x="1374" y="5449"/>
                </a:lnTo>
                <a:cubicBezTo>
                  <a:pt x="1373" y="5449"/>
                  <a:pt x="1371" y="5449"/>
                  <a:pt x="1369" y="5449"/>
                </a:cubicBezTo>
                <a:lnTo>
                  <a:pt x="1127" y="5449"/>
                </a:lnTo>
                <a:cubicBezTo>
                  <a:pt x="1061" y="5449"/>
                  <a:pt x="1007" y="5395"/>
                  <a:pt x="1007" y="5329"/>
                </a:cubicBezTo>
                <a:cubicBezTo>
                  <a:pt x="1007" y="5263"/>
                  <a:pt x="1061" y="5209"/>
                  <a:pt x="1127" y="5209"/>
                </a:cubicBezTo>
                <a:lnTo>
                  <a:pt x="1252" y="5209"/>
                </a:lnTo>
                <a:lnTo>
                  <a:pt x="1252" y="2407"/>
                </a:lnTo>
                <a:cubicBezTo>
                  <a:pt x="859" y="2444"/>
                  <a:pt x="550" y="2776"/>
                  <a:pt x="550" y="3178"/>
                </a:cubicBezTo>
                <a:lnTo>
                  <a:pt x="550" y="3532"/>
                </a:lnTo>
                <a:lnTo>
                  <a:pt x="610" y="3532"/>
                </a:lnTo>
                <a:cubicBezTo>
                  <a:pt x="835" y="3532"/>
                  <a:pt x="1018" y="3715"/>
                  <a:pt x="1018" y="3940"/>
                </a:cubicBezTo>
                <a:cubicBezTo>
                  <a:pt x="1018" y="4165"/>
                  <a:pt x="835" y="4349"/>
                  <a:pt x="610" y="4349"/>
                </a:cubicBezTo>
                <a:lnTo>
                  <a:pt x="249" y="4349"/>
                </a:lnTo>
                <a:cubicBezTo>
                  <a:pt x="243" y="4374"/>
                  <a:pt x="240" y="4401"/>
                  <a:pt x="240" y="4428"/>
                </a:cubicBezTo>
                <a:lnTo>
                  <a:pt x="240" y="4897"/>
                </a:lnTo>
                <a:cubicBezTo>
                  <a:pt x="240" y="5495"/>
                  <a:pt x="726" y="5982"/>
                  <a:pt x="1324" y="5982"/>
                </a:cubicBezTo>
                <a:lnTo>
                  <a:pt x="1889" y="5982"/>
                </a:lnTo>
                <a:cubicBezTo>
                  <a:pt x="2487" y="5982"/>
                  <a:pt x="2973" y="5495"/>
                  <a:pt x="2973" y="4897"/>
                </a:cubicBezTo>
                <a:lnTo>
                  <a:pt x="2973" y="442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9" name="Oval 10">
            <a:extLst>
              <a:ext uri="{FF2B5EF4-FFF2-40B4-BE49-F238E27FC236}">
                <a16:creationId xmlns:a16="http://schemas.microsoft.com/office/drawing/2014/main" xmlns="" id="{5048E7F5-CA7A-4B6A-943A-182BD4917C8E}"/>
              </a:ext>
            </a:extLst>
          </p:cNvPr>
          <p:cNvSpPr/>
          <p:nvPr/>
        </p:nvSpPr>
        <p:spPr>
          <a:xfrm>
            <a:off x="1852258" y="2921918"/>
            <a:ext cx="204294" cy="501173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246485" h="604675">
                <a:moveTo>
                  <a:pt x="98971" y="498545"/>
                </a:moveTo>
                <a:lnTo>
                  <a:pt x="147515" y="498545"/>
                </a:lnTo>
                <a:cubicBezTo>
                  <a:pt x="152620" y="498545"/>
                  <a:pt x="156797" y="502622"/>
                  <a:pt x="156797" y="507811"/>
                </a:cubicBezTo>
                <a:lnTo>
                  <a:pt x="156797" y="512073"/>
                </a:lnTo>
                <a:cubicBezTo>
                  <a:pt x="156797" y="517261"/>
                  <a:pt x="152620" y="521338"/>
                  <a:pt x="147515" y="521338"/>
                </a:cubicBezTo>
                <a:lnTo>
                  <a:pt x="98971" y="521338"/>
                </a:lnTo>
                <a:cubicBezTo>
                  <a:pt x="93866" y="521338"/>
                  <a:pt x="89689" y="517261"/>
                  <a:pt x="89689" y="512073"/>
                </a:cubicBezTo>
                <a:lnTo>
                  <a:pt x="89689" y="507811"/>
                </a:lnTo>
                <a:cubicBezTo>
                  <a:pt x="89689" y="505309"/>
                  <a:pt x="90617" y="502993"/>
                  <a:pt x="92381" y="501232"/>
                </a:cubicBezTo>
                <a:cubicBezTo>
                  <a:pt x="94144" y="499472"/>
                  <a:pt x="96465" y="498545"/>
                  <a:pt x="98971" y="498545"/>
                </a:cubicBezTo>
                <a:close/>
                <a:moveTo>
                  <a:pt x="95438" y="368941"/>
                </a:moveTo>
                <a:cubicBezTo>
                  <a:pt x="50411" y="381270"/>
                  <a:pt x="18568" y="422151"/>
                  <a:pt x="18568" y="469705"/>
                </a:cubicBezTo>
                <a:cubicBezTo>
                  <a:pt x="18568" y="520041"/>
                  <a:pt x="54125" y="562497"/>
                  <a:pt x="102586" y="572138"/>
                </a:cubicBezTo>
                <a:lnTo>
                  <a:pt x="102400" y="541547"/>
                </a:lnTo>
                <a:cubicBezTo>
                  <a:pt x="102308" y="539044"/>
                  <a:pt x="103329" y="536634"/>
                  <a:pt x="105093" y="534966"/>
                </a:cubicBezTo>
                <a:cubicBezTo>
                  <a:pt x="106764" y="533204"/>
                  <a:pt x="109178" y="532185"/>
                  <a:pt x="111684" y="532185"/>
                </a:cubicBezTo>
                <a:lnTo>
                  <a:pt x="134894" y="532185"/>
                </a:lnTo>
                <a:cubicBezTo>
                  <a:pt x="137307" y="532185"/>
                  <a:pt x="139721" y="533204"/>
                  <a:pt x="141485" y="534966"/>
                </a:cubicBezTo>
                <a:cubicBezTo>
                  <a:pt x="143156" y="536634"/>
                  <a:pt x="144177" y="539044"/>
                  <a:pt x="144177" y="541547"/>
                </a:cubicBezTo>
                <a:lnTo>
                  <a:pt x="143899" y="572138"/>
                </a:lnTo>
                <a:cubicBezTo>
                  <a:pt x="192360" y="562497"/>
                  <a:pt x="227917" y="519948"/>
                  <a:pt x="227917" y="469705"/>
                </a:cubicBezTo>
                <a:cubicBezTo>
                  <a:pt x="227917" y="422058"/>
                  <a:pt x="196167" y="381270"/>
                  <a:pt x="151047" y="368941"/>
                </a:cubicBezTo>
                <a:lnTo>
                  <a:pt x="151326" y="393414"/>
                </a:lnTo>
                <a:cubicBezTo>
                  <a:pt x="151326" y="395917"/>
                  <a:pt x="150398" y="398234"/>
                  <a:pt x="148634" y="399996"/>
                </a:cubicBezTo>
                <a:cubicBezTo>
                  <a:pt x="146870" y="401757"/>
                  <a:pt x="144549" y="402777"/>
                  <a:pt x="142042" y="402777"/>
                </a:cubicBezTo>
                <a:lnTo>
                  <a:pt x="104443" y="402777"/>
                </a:lnTo>
                <a:cubicBezTo>
                  <a:pt x="101936" y="402777"/>
                  <a:pt x="99615" y="401757"/>
                  <a:pt x="97851" y="399996"/>
                </a:cubicBezTo>
                <a:cubicBezTo>
                  <a:pt x="96087" y="398234"/>
                  <a:pt x="95159" y="395917"/>
                  <a:pt x="95159" y="393414"/>
                </a:cubicBezTo>
                <a:close/>
                <a:moveTo>
                  <a:pt x="117440" y="91308"/>
                </a:moveTo>
                <a:lnTo>
                  <a:pt x="113819" y="384237"/>
                </a:lnTo>
                <a:lnTo>
                  <a:pt x="132666" y="384237"/>
                </a:lnTo>
                <a:lnTo>
                  <a:pt x="129138" y="91308"/>
                </a:lnTo>
                <a:close/>
                <a:moveTo>
                  <a:pt x="114655" y="19745"/>
                </a:moveTo>
                <a:cubicBezTo>
                  <a:pt x="110756" y="20857"/>
                  <a:pt x="107692" y="22618"/>
                  <a:pt x="105743" y="24101"/>
                </a:cubicBezTo>
                <a:lnTo>
                  <a:pt x="113541" y="72768"/>
                </a:lnTo>
                <a:lnTo>
                  <a:pt x="132944" y="72768"/>
                </a:lnTo>
                <a:lnTo>
                  <a:pt x="140742" y="24101"/>
                </a:lnTo>
                <a:cubicBezTo>
                  <a:pt x="138793" y="22618"/>
                  <a:pt x="135822" y="20857"/>
                  <a:pt x="131830" y="19745"/>
                </a:cubicBezTo>
                <a:cubicBezTo>
                  <a:pt x="130530" y="23174"/>
                  <a:pt x="127188" y="25492"/>
                  <a:pt x="123289" y="25492"/>
                </a:cubicBezTo>
                <a:cubicBezTo>
                  <a:pt x="119390" y="25492"/>
                  <a:pt x="116048" y="23174"/>
                  <a:pt x="114655" y="19745"/>
                </a:cubicBezTo>
                <a:close/>
                <a:moveTo>
                  <a:pt x="123103" y="0"/>
                </a:moveTo>
                <a:cubicBezTo>
                  <a:pt x="123196" y="0"/>
                  <a:pt x="123289" y="0"/>
                  <a:pt x="123382" y="0"/>
                </a:cubicBezTo>
                <a:cubicBezTo>
                  <a:pt x="145199" y="0"/>
                  <a:pt x="157268" y="14090"/>
                  <a:pt x="157825" y="14739"/>
                </a:cubicBezTo>
                <a:cubicBezTo>
                  <a:pt x="159496" y="16778"/>
                  <a:pt x="160238" y="19467"/>
                  <a:pt x="159867" y="22062"/>
                </a:cubicBezTo>
                <a:lnTo>
                  <a:pt x="150026" y="83429"/>
                </a:lnTo>
                <a:cubicBezTo>
                  <a:pt x="149748" y="85375"/>
                  <a:pt x="148912" y="87044"/>
                  <a:pt x="147612" y="88342"/>
                </a:cubicBezTo>
                <a:lnTo>
                  <a:pt x="150769" y="349845"/>
                </a:lnTo>
                <a:cubicBezTo>
                  <a:pt x="176485" y="355685"/>
                  <a:pt x="199787" y="369776"/>
                  <a:pt x="217055" y="389891"/>
                </a:cubicBezTo>
                <a:cubicBezTo>
                  <a:pt x="235994" y="412139"/>
                  <a:pt x="246485" y="440505"/>
                  <a:pt x="246485" y="469705"/>
                </a:cubicBezTo>
                <a:cubicBezTo>
                  <a:pt x="246485" y="530238"/>
                  <a:pt x="202758" y="581130"/>
                  <a:pt x="143806" y="591048"/>
                </a:cubicBezTo>
                <a:lnTo>
                  <a:pt x="143806" y="595498"/>
                </a:lnTo>
                <a:cubicBezTo>
                  <a:pt x="143713" y="600596"/>
                  <a:pt x="139628" y="604675"/>
                  <a:pt x="134522" y="604675"/>
                </a:cubicBezTo>
                <a:lnTo>
                  <a:pt x="111963" y="604675"/>
                </a:lnTo>
                <a:cubicBezTo>
                  <a:pt x="106857" y="604675"/>
                  <a:pt x="102772" y="600596"/>
                  <a:pt x="102679" y="595498"/>
                </a:cubicBezTo>
                <a:lnTo>
                  <a:pt x="102679" y="591048"/>
                </a:lnTo>
                <a:cubicBezTo>
                  <a:pt x="43727" y="581222"/>
                  <a:pt x="0" y="530238"/>
                  <a:pt x="0" y="469705"/>
                </a:cubicBezTo>
                <a:cubicBezTo>
                  <a:pt x="0" y="411954"/>
                  <a:pt x="39920" y="362453"/>
                  <a:pt x="95716" y="349845"/>
                </a:cubicBezTo>
                <a:lnTo>
                  <a:pt x="98873" y="88342"/>
                </a:lnTo>
                <a:cubicBezTo>
                  <a:pt x="97666" y="87044"/>
                  <a:pt x="96737" y="85375"/>
                  <a:pt x="96459" y="83429"/>
                </a:cubicBezTo>
                <a:lnTo>
                  <a:pt x="86618" y="22062"/>
                </a:lnTo>
                <a:cubicBezTo>
                  <a:pt x="86247" y="19467"/>
                  <a:pt x="86989" y="16778"/>
                  <a:pt x="88660" y="14739"/>
                </a:cubicBezTo>
                <a:cubicBezTo>
                  <a:pt x="89217" y="14090"/>
                  <a:pt x="101286" y="0"/>
                  <a:pt x="123103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3" name="Oval 10">
            <a:extLst>
              <a:ext uri="{FF2B5EF4-FFF2-40B4-BE49-F238E27FC236}">
                <a16:creationId xmlns:a16="http://schemas.microsoft.com/office/drawing/2014/main" xmlns="" id="{8E66C379-0638-4F39-A97E-E8B68210A0CE}"/>
              </a:ext>
            </a:extLst>
          </p:cNvPr>
          <p:cNvSpPr/>
          <p:nvPr/>
        </p:nvSpPr>
        <p:spPr>
          <a:xfrm>
            <a:off x="1703819" y="3775079"/>
            <a:ext cx="501174" cy="500417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607639" h="606722">
                <a:moveTo>
                  <a:pt x="253154" y="240134"/>
                </a:moveTo>
                <a:cubicBezTo>
                  <a:pt x="260150" y="240134"/>
                  <a:pt x="265821" y="245805"/>
                  <a:pt x="265821" y="252801"/>
                </a:cubicBezTo>
                <a:cubicBezTo>
                  <a:pt x="265821" y="259797"/>
                  <a:pt x="260150" y="265468"/>
                  <a:pt x="253154" y="265468"/>
                </a:cubicBezTo>
                <a:cubicBezTo>
                  <a:pt x="246158" y="265468"/>
                  <a:pt x="240487" y="259797"/>
                  <a:pt x="240487" y="252801"/>
                </a:cubicBezTo>
                <a:cubicBezTo>
                  <a:pt x="240487" y="245805"/>
                  <a:pt x="246158" y="240134"/>
                  <a:pt x="253154" y="240134"/>
                </a:cubicBezTo>
                <a:close/>
                <a:moveTo>
                  <a:pt x="113904" y="240134"/>
                </a:moveTo>
                <a:cubicBezTo>
                  <a:pt x="120938" y="240134"/>
                  <a:pt x="126548" y="245823"/>
                  <a:pt x="126548" y="252756"/>
                </a:cubicBezTo>
                <a:cubicBezTo>
                  <a:pt x="126548" y="286532"/>
                  <a:pt x="139725" y="318264"/>
                  <a:pt x="163676" y="342173"/>
                </a:cubicBezTo>
                <a:cubicBezTo>
                  <a:pt x="187538" y="366083"/>
                  <a:pt x="219413" y="379238"/>
                  <a:pt x="253158" y="379238"/>
                </a:cubicBezTo>
                <a:cubicBezTo>
                  <a:pt x="260192" y="379238"/>
                  <a:pt x="265890" y="384838"/>
                  <a:pt x="265890" y="391860"/>
                </a:cubicBezTo>
                <a:cubicBezTo>
                  <a:pt x="265890" y="398793"/>
                  <a:pt x="260192" y="404481"/>
                  <a:pt x="253158" y="404481"/>
                </a:cubicBezTo>
                <a:cubicBezTo>
                  <a:pt x="169285" y="404481"/>
                  <a:pt x="101261" y="336574"/>
                  <a:pt x="101261" y="252756"/>
                </a:cubicBezTo>
                <a:cubicBezTo>
                  <a:pt x="101261" y="245823"/>
                  <a:pt x="106871" y="240134"/>
                  <a:pt x="113904" y="240134"/>
                </a:cubicBezTo>
                <a:close/>
                <a:moveTo>
                  <a:pt x="63301" y="240134"/>
                </a:moveTo>
                <a:cubicBezTo>
                  <a:pt x="70331" y="240134"/>
                  <a:pt x="75937" y="245822"/>
                  <a:pt x="75937" y="252753"/>
                </a:cubicBezTo>
                <a:cubicBezTo>
                  <a:pt x="75937" y="276657"/>
                  <a:pt x="80653" y="299851"/>
                  <a:pt x="89906" y="321622"/>
                </a:cubicBezTo>
                <a:cubicBezTo>
                  <a:pt x="98805" y="342683"/>
                  <a:pt x="111618" y="361611"/>
                  <a:pt x="127901" y="377873"/>
                </a:cubicBezTo>
                <a:cubicBezTo>
                  <a:pt x="144095" y="394135"/>
                  <a:pt x="163048" y="406931"/>
                  <a:pt x="184136" y="415817"/>
                </a:cubicBezTo>
                <a:cubicBezTo>
                  <a:pt x="206026" y="425059"/>
                  <a:pt x="229160" y="429680"/>
                  <a:pt x="253096" y="429680"/>
                </a:cubicBezTo>
                <a:cubicBezTo>
                  <a:pt x="260126" y="429680"/>
                  <a:pt x="265820" y="435367"/>
                  <a:pt x="265820" y="442388"/>
                </a:cubicBezTo>
                <a:cubicBezTo>
                  <a:pt x="265820" y="449319"/>
                  <a:pt x="260126" y="455006"/>
                  <a:pt x="253096" y="455006"/>
                </a:cubicBezTo>
                <a:cubicBezTo>
                  <a:pt x="141337" y="455006"/>
                  <a:pt x="50666" y="364454"/>
                  <a:pt x="50666" y="252753"/>
                </a:cubicBezTo>
                <a:cubicBezTo>
                  <a:pt x="50666" y="245822"/>
                  <a:pt x="56361" y="240134"/>
                  <a:pt x="63301" y="240134"/>
                </a:cubicBezTo>
                <a:close/>
                <a:moveTo>
                  <a:pt x="253110" y="189582"/>
                </a:moveTo>
                <a:cubicBezTo>
                  <a:pt x="218224" y="189582"/>
                  <a:pt x="189834" y="217926"/>
                  <a:pt x="189834" y="252757"/>
                </a:cubicBezTo>
                <a:cubicBezTo>
                  <a:pt x="189834" y="287676"/>
                  <a:pt x="218224" y="315932"/>
                  <a:pt x="253110" y="315932"/>
                </a:cubicBezTo>
                <a:cubicBezTo>
                  <a:pt x="288085" y="315932"/>
                  <a:pt x="316386" y="287676"/>
                  <a:pt x="316386" y="252757"/>
                </a:cubicBezTo>
                <a:cubicBezTo>
                  <a:pt x="316386" y="217926"/>
                  <a:pt x="288085" y="189582"/>
                  <a:pt x="253110" y="189582"/>
                </a:cubicBezTo>
                <a:close/>
                <a:moveTo>
                  <a:pt x="253110" y="164347"/>
                </a:moveTo>
                <a:cubicBezTo>
                  <a:pt x="302057" y="164347"/>
                  <a:pt x="341749" y="203976"/>
                  <a:pt x="341749" y="252757"/>
                </a:cubicBezTo>
                <a:cubicBezTo>
                  <a:pt x="341749" y="301626"/>
                  <a:pt x="302057" y="341255"/>
                  <a:pt x="253110" y="341255"/>
                </a:cubicBezTo>
                <a:cubicBezTo>
                  <a:pt x="204251" y="341255"/>
                  <a:pt x="164559" y="301626"/>
                  <a:pt x="164559" y="252757"/>
                </a:cubicBezTo>
                <a:cubicBezTo>
                  <a:pt x="164559" y="203976"/>
                  <a:pt x="204251" y="164347"/>
                  <a:pt x="253110" y="164347"/>
                </a:cubicBezTo>
                <a:close/>
                <a:moveTo>
                  <a:pt x="468346" y="151703"/>
                </a:moveTo>
                <a:cubicBezTo>
                  <a:pt x="461315" y="151703"/>
                  <a:pt x="455618" y="157302"/>
                  <a:pt x="455618" y="164323"/>
                </a:cubicBezTo>
                <a:lnTo>
                  <a:pt x="455618" y="251772"/>
                </a:lnTo>
                <a:cubicBezTo>
                  <a:pt x="455707" y="252127"/>
                  <a:pt x="455707" y="252483"/>
                  <a:pt x="455707" y="252749"/>
                </a:cubicBezTo>
                <a:cubicBezTo>
                  <a:pt x="455707" y="253105"/>
                  <a:pt x="455707" y="253460"/>
                  <a:pt x="455618" y="253727"/>
                </a:cubicBezTo>
                <a:lnTo>
                  <a:pt x="455618" y="353884"/>
                </a:lnTo>
                <a:lnTo>
                  <a:pt x="430341" y="353884"/>
                </a:lnTo>
                <a:lnTo>
                  <a:pt x="430341" y="189562"/>
                </a:lnTo>
                <a:cubicBezTo>
                  <a:pt x="430341" y="182630"/>
                  <a:pt x="424644" y="176942"/>
                  <a:pt x="417702" y="176942"/>
                </a:cubicBezTo>
                <a:cubicBezTo>
                  <a:pt x="410671" y="176942"/>
                  <a:pt x="405063" y="182630"/>
                  <a:pt x="405063" y="189562"/>
                </a:cubicBezTo>
                <a:lnTo>
                  <a:pt x="405063" y="251772"/>
                </a:lnTo>
                <a:cubicBezTo>
                  <a:pt x="405063" y="252127"/>
                  <a:pt x="405063" y="252483"/>
                  <a:pt x="405063" y="252749"/>
                </a:cubicBezTo>
                <a:cubicBezTo>
                  <a:pt x="405063" y="253105"/>
                  <a:pt x="405063" y="253460"/>
                  <a:pt x="405063" y="253727"/>
                </a:cubicBezTo>
                <a:lnTo>
                  <a:pt x="405063" y="438401"/>
                </a:lnTo>
                <a:lnTo>
                  <a:pt x="361362" y="339221"/>
                </a:lnTo>
                <a:cubicBezTo>
                  <a:pt x="359582" y="335044"/>
                  <a:pt x="356288" y="333177"/>
                  <a:pt x="354508" y="332466"/>
                </a:cubicBezTo>
                <a:cubicBezTo>
                  <a:pt x="352639" y="331667"/>
                  <a:pt x="348990" y="330689"/>
                  <a:pt x="344807" y="332466"/>
                </a:cubicBezTo>
                <a:cubicBezTo>
                  <a:pt x="340089" y="334422"/>
                  <a:pt x="336974" y="339043"/>
                  <a:pt x="336974" y="344109"/>
                </a:cubicBezTo>
                <a:cubicBezTo>
                  <a:pt x="336974" y="345797"/>
                  <a:pt x="337330" y="347397"/>
                  <a:pt x="337953" y="348996"/>
                </a:cubicBezTo>
                <a:lnTo>
                  <a:pt x="338042" y="348996"/>
                </a:lnTo>
                <a:lnTo>
                  <a:pt x="338042" y="349085"/>
                </a:lnTo>
                <a:lnTo>
                  <a:pt x="408712" y="519629"/>
                </a:lnTo>
                <a:lnTo>
                  <a:pt x="409068" y="519362"/>
                </a:lnTo>
                <a:cubicBezTo>
                  <a:pt x="413252" y="532870"/>
                  <a:pt x="420728" y="545224"/>
                  <a:pt x="430964" y="555444"/>
                </a:cubicBezTo>
                <a:cubicBezTo>
                  <a:pt x="447697" y="572240"/>
                  <a:pt x="469948" y="581394"/>
                  <a:pt x="493623" y="581394"/>
                </a:cubicBezTo>
                <a:cubicBezTo>
                  <a:pt x="517299" y="581394"/>
                  <a:pt x="539550" y="572240"/>
                  <a:pt x="556372" y="555444"/>
                </a:cubicBezTo>
                <a:cubicBezTo>
                  <a:pt x="573105" y="538736"/>
                  <a:pt x="582273" y="516518"/>
                  <a:pt x="582273" y="492879"/>
                </a:cubicBezTo>
                <a:cubicBezTo>
                  <a:pt x="582273" y="491012"/>
                  <a:pt x="582273" y="240130"/>
                  <a:pt x="582273" y="240130"/>
                </a:cubicBezTo>
                <a:cubicBezTo>
                  <a:pt x="582273" y="233198"/>
                  <a:pt x="576576" y="227510"/>
                  <a:pt x="569545" y="227510"/>
                </a:cubicBezTo>
                <a:cubicBezTo>
                  <a:pt x="562603" y="227510"/>
                  <a:pt x="556906" y="233198"/>
                  <a:pt x="556906" y="240130"/>
                </a:cubicBezTo>
                <a:lnTo>
                  <a:pt x="556906" y="353884"/>
                </a:lnTo>
                <a:lnTo>
                  <a:pt x="531629" y="353884"/>
                </a:lnTo>
                <a:lnTo>
                  <a:pt x="531629" y="189562"/>
                </a:lnTo>
                <a:cubicBezTo>
                  <a:pt x="531629" y="182630"/>
                  <a:pt x="525932" y="176942"/>
                  <a:pt x="518990" y="176942"/>
                </a:cubicBezTo>
                <a:cubicBezTo>
                  <a:pt x="511959" y="176942"/>
                  <a:pt x="506262" y="182630"/>
                  <a:pt x="506262" y="189562"/>
                </a:cubicBezTo>
                <a:lnTo>
                  <a:pt x="506262" y="353884"/>
                </a:lnTo>
                <a:lnTo>
                  <a:pt x="480985" y="353884"/>
                </a:lnTo>
                <a:lnTo>
                  <a:pt x="480985" y="164323"/>
                </a:lnTo>
                <a:cubicBezTo>
                  <a:pt x="480985" y="157302"/>
                  <a:pt x="475288" y="151703"/>
                  <a:pt x="468346" y="151703"/>
                </a:cubicBezTo>
                <a:close/>
                <a:moveTo>
                  <a:pt x="253131" y="25240"/>
                </a:moveTo>
                <a:cubicBezTo>
                  <a:pt x="222424" y="25240"/>
                  <a:pt x="192608" y="31283"/>
                  <a:pt x="164482" y="43192"/>
                </a:cubicBezTo>
                <a:cubicBezTo>
                  <a:pt x="137335" y="54567"/>
                  <a:pt x="112948" y="71008"/>
                  <a:pt x="92032" y="91893"/>
                </a:cubicBezTo>
                <a:cubicBezTo>
                  <a:pt x="71115" y="112777"/>
                  <a:pt x="54649" y="137128"/>
                  <a:pt x="43257" y="164234"/>
                </a:cubicBezTo>
                <a:cubicBezTo>
                  <a:pt x="31330" y="192317"/>
                  <a:pt x="25278" y="222089"/>
                  <a:pt x="25278" y="252749"/>
                </a:cubicBezTo>
                <a:cubicBezTo>
                  <a:pt x="25278" y="283499"/>
                  <a:pt x="31330" y="313270"/>
                  <a:pt x="43257" y="341354"/>
                </a:cubicBezTo>
                <a:cubicBezTo>
                  <a:pt x="54649" y="368459"/>
                  <a:pt x="71115" y="392721"/>
                  <a:pt x="92032" y="413695"/>
                </a:cubicBezTo>
                <a:cubicBezTo>
                  <a:pt x="112948" y="434579"/>
                  <a:pt x="137335" y="450931"/>
                  <a:pt x="164482" y="462396"/>
                </a:cubicBezTo>
                <a:cubicBezTo>
                  <a:pt x="192608" y="474305"/>
                  <a:pt x="222424" y="480259"/>
                  <a:pt x="253131" y="480259"/>
                </a:cubicBezTo>
                <a:cubicBezTo>
                  <a:pt x="283927" y="480259"/>
                  <a:pt x="313744" y="474305"/>
                  <a:pt x="341869" y="462396"/>
                </a:cubicBezTo>
                <a:cubicBezTo>
                  <a:pt x="346320" y="460530"/>
                  <a:pt x="350770" y="458485"/>
                  <a:pt x="355131" y="456264"/>
                </a:cubicBezTo>
                <a:lnTo>
                  <a:pt x="314634" y="358683"/>
                </a:lnTo>
                <a:cubicBezTo>
                  <a:pt x="312676" y="353973"/>
                  <a:pt x="311697" y="348996"/>
                  <a:pt x="311697" y="344109"/>
                </a:cubicBezTo>
                <a:cubicBezTo>
                  <a:pt x="311697" y="329267"/>
                  <a:pt x="320419" y="315226"/>
                  <a:pt x="335016" y="309093"/>
                </a:cubicBezTo>
                <a:cubicBezTo>
                  <a:pt x="351215" y="302339"/>
                  <a:pt x="369461" y="307671"/>
                  <a:pt x="379697" y="320913"/>
                </a:cubicBezTo>
                <a:lnTo>
                  <a:pt x="379697" y="249283"/>
                </a:lnTo>
                <a:cubicBezTo>
                  <a:pt x="378807" y="216845"/>
                  <a:pt x="365812" y="186452"/>
                  <a:pt x="342671" y="163434"/>
                </a:cubicBezTo>
                <a:cubicBezTo>
                  <a:pt x="318728" y="139528"/>
                  <a:pt x="286953" y="126375"/>
                  <a:pt x="253131" y="126375"/>
                </a:cubicBezTo>
                <a:cubicBezTo>
                  <a:pt x="246189" y="126375"/>
                  <a:pt x="240492" y="120776"/>
                  <a:pt x="240492" y="113755"/>
                </a:cubicBezTo>
                <a:cubicBezTo>
                  <a:pt x="240492" y="106734"/>
                  <a:pt x="246189" y="101135"/>
                  <a:pt x="253131" y="101135"/>
                </a:cubicBezTo>
                <a:cubicBezTo>
                  <a:pt x="308225" y="101135"/>
                  <a:pt x="356377" y="130374"/>
                  <a:pt x="382990" y="174098"/>
                </a:cubicBezTo>
                <a:cubicBezTo>
                  <a:pt x="386728" y="165922"/>
                  <a:pt x="393137" y="159346"/>
                  <a:pt x="401147" y="155436"/>
                </a:cubicBezTo>
                <a:cubicBezTo>
                  <a:pt x="394650" y="145482"/>
                  <a:pt x="386995" y="136239"/>
                  <a:pt x="378451" y="127708"/>
                </a:cubicBezTo>
                <a:cubicBezTo>
                  <a:pt x="362163" y="111444"/>
                  <a:pt x="343205" y="98647"/>
                  <a:pt x="322110" y="89760"/>
                </a:cubicBezTo>
                <a:cubicBezTo>
                  <a:pt x="300304" y="80517"/>
                  <a:pt x="277074" y="75807"/>
                  <a:pt x="253131" y="75807"/>
                </a:cubicBezTo>
                <a:cubicBezTo>
                  <a:pt x="246189" y="75807"/>
                  <a:pt x="240492" y="70208"/>
                  <a:pt x="240492" y="63187"/>
                </a:cubicBezTo>
                <a:cubicBezTo>
                  <a:pt x="240492" y="56256"/>
                  <a:pt x="246189" y="50568"/>
                  <a:pt x="253131" y="50568"/>
                </a:cubicBezTo>
                <a:cubicBezTo>
                  <a:pt x="328964" y="50568"/>
                  <a:pt x="395006" y="92071"/>
                  <a:pt x="429718" y="153658"/>
                </a:cubicBezTo>
                <a:cubicBezTo>
                  <a:pt x="430341" y="153836"/>
                  <a:pt x="431053" y="154102"/>
                  <a:pt x="431676" y="154369"/>
                </a:cubicBezTo>
                <a:cubicBezTo>
                  <a:pt x="434079" y="145571"/>
                  <a:pt x="439597" y="138017"/>
                  <a:pt x="446896" y="132951"/>
                </a:cubicBezTo>
                <a:cubicBezTo>
                  <a:pt x="437728" y="118199"/>
                  <a:pt x="426781" y="104424"/>
                  <a:pt x="414320" y="91893"/>
                </a:cubicBezTo>
                <a:cubicBezTo>
                  <a:pt x="393404" y="71008"/>
                  <a:pt x="369016" y="54567"/>
                  <a:pt x="341869" y="43192"/>
                </a:cubicBezTo>
                <a:cubicBezTo>
                  <a:pt x="313744" y="31283"/>
                  <a:pt x="283927" y="25240"/>
                  <a:pt x="253131" y="25240"/>
                </a:cubicBezTo>
                <a:close/>
                <a:moveTo>
                  <a:pt x="253131" y="0"/>
                </a:moveTo>
                <a:cubicBezTo>
                  <a:pt x="346943" y="0"/>
                  <a:pt x="428828" y="50923"/>
                  <a:pt x="472618" y="126641"/>
                </a:cubicBezTo>
                <a:cubicBezTo>
                  <a:pt x="488194" y="128419"/>
                  <a:pt x="500922" y="139528"/>
                  <a:pt x="504927" y="154369"/>
                </a:cubicBezTo>
                <a:cubicBezTo>
                  <a:pt x="509288" y="152592"/>
                  <a:pt x="514006" y="151703"/>
                  <a:pt x="518990" y="151703"/>
                </a:cubicBezTo>
                <a:cubicBezTo>
                  <a:pt x="539906" y="151703"/>
                  <a:pt x="556906" y="168677"/>
                  <a:pt x="556906" y="189562"/>
                </a:cubicBezTo>
                <a:lnTo>
                  <a:pt x="556906" y="204403"/>
                </a:lnTo>
                <a:cubicBezTo>
                  <a:pt x="560911" y="202982"/>
                  <a:pt x="565095" y="202182"/>
                  <a:pt x="569545" y="202182"/>
                </a:cubicBezTo>
                <a:cubicBezTo>
                  <a:pt x="590550" y="202182"/>
                  <a:pt x="607550" y="219245"/>
                  <a:pt x="607550" y="240130"/>
                </a:cubicBezTo>
                <a:lnTo>
                  <a:pt x="607550" y="487369"/>
                </a:lnTo>
                <a:lnTo>
                  <a:pt x="607461" y="487369"/>
                </a:lnTo>
                <a:cubicBezTo>
                  <a:pt x="607550" y="489235"/>
                  <a:pt x="607639" y="491012"/>
                  <a:pt x="607639" y="492879"/>
                </a:cubicBezTo>
                <a:cubicBezTo>
                  <a:pt x="607639" y="555710"/>
                  <a:pt x="556550" y="606722"/>
                  <a:pt x="493623" y="606722"/>
                </a:cubicBezTo>
                <a:cubicBezTo>
                  <a:pt x="446629" y="606722"/>
                  <a:pt x="406220" y="578195"/>
                  <a:pt x="388864" y="537581"/>
                </a:cubicBezTo>
                <a:lnTo>
                  <a:pt x="388864" y="537669"/>
                </a:lnTo>
                <a:lnTo>
                  <a:pt x="388686" y="537314"/>
                </a:lnTo>
                <a:cubicBezTo>
                  <a:pt x="388597" y="537136"/>
                  <a:pt x="388597" y="536959"/>
                  <a:pt x="388508" y="536870"/>
                </a:cubicBezTo>
                <a:lnTo>
                  <a:pt x="364833" y="479726"/>
                </a:lnTo>
                <a:cubicBezTo>
                  <a:pt x="331100" y="496256"/>
                  <a:pt x="293273" y="505587"/>
                  <a:pt x="253131" y="505587"/>
                </a:cubicBezTo>
                <a:cubicBezTo>
                  <a:pt x="113393" y="505587"/>
                  <a:pt x="0" y="392365"/>
                  <a:pt x="0" y="252749"/>
                </a:cubicBezTo>
                <a:cubicBezTo>
                  <a:pt x="0" y="113222"/>
                  <a:pt x="113393" y="0"/>
                  <a:pt x="253131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4" name="Oval 10">
            <a:extLst>
              <a:ext uri="{FF2B5EF4-FFF2-40B4-BE49-F238E27FC236}">
                <a16:creationId xmlns:a16="http://schemas.microsoft.com/office/drawing/2014/main" xmlns="" id="{4E29E910-9BE8-42F1-8EEE-A81CC1B056E5}"/>
              </a:ext>
            </a:extLst>
          </p:cNvPr>
          <p:cNvSpPr/>
          <p:nvPr/>
        </p:nvSpPr>
        <p:spPr>
          <a:xfrm>
            <a:off x="2637705" y="3811700"/>
            <a:ext cx="501174" cy="427176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607921" h="518162">
                <a:moveTo>
                  <a:pt x="443448" y="441717"/>
                </a:moveTo>
                <a:cubicBezTo>
                  <a:pt x="443253" y="441911"/>
                  <a:pt x="443156" y="442104"/>
                  <a:pt x="442962" y="442298"/>
                </a:cubicBezTo>
                <a:cubicBezTo>
                  <a:pt x="439760" y="445399"/>
                  <a:pt x="435588" y="447143"/>
                  <a:pt x="431221" y="447143"/>
                </a:cubicBezTo>
                <a:cubicBezTo>
                  <a:pt x="429378" y="447143"/>
                  <a:pt x="427534" y="446852"/>
                  <a:pt x="425884" y="446271"/>
                </a:cubicBezTo>
                <a:cubicBezTo>
                  <a:pt x="405410" y="464292"/>
                  <a:pt x="382025" y="479213"/>
                  <a:pt x="356602" y="489871"/>
                </a:cubicBezTo>
                <a:cubicBezTo>
                  <a:pt x="406671" y="488224"/>
                  <a:pt x="452763" y="470493"/>
                  <a:pt x="489927" y="441717"/>
                </a:cubicBezTo>
                <a:close/>
                <a:moveTo>
                  <a:pt x="331058" y="336715"/>
                </a:moveTo>
                <a:cubicBezTo>
                  <a:pt x="313881" y="336715"/>
                  <a:pt x="299907" y="350670"/>
                  <a:pt x="299907" y="367823"/>
                </a:cubicBezTo>
                <a:cubicBezTo>
                  <a:pt x="299907" y="384976"/>
                  <a:pt x="313881" y="398930"/>
                  <a:pt x="331058" y="398930"/>
                </a:cubicBezTo>
                <a:cubicBezTo>
                  <a:pt x="348235" y="398930"/>
                  <a:pt x="362209" y="384976"/>
                  <a:pt x="362209" y="367823"/>
                </a:cubicBezTo>
                <a:cubicBezTo>
                  <a:pt x="362209" y="350670"/>
                  <a:pt x="348235" y="336715"/>
                  <a:pt x="331058" y="336715"/>
                </a:cubicBezTo>
                <a:close/>
                <a:moveTo>
                  <a:pt x="331058" y="317333"/>
                </a:moveTo>
                <a:cubicBezTo>
                  <a:pt x="358910" y="317333"/>
                  <a:pt x="381618" y="340010"/>
                  <a:pt x="381618" y="367823"/>
                </a:cubicBezTo>
                <a:cubicBezTo>
                  <a:pt x="381618" y="395732"/>
                  <a:pt x="358910" y="418312"/>
                  <a:pt x="331058" y="418312"/>
                </a:cubicBezTo>
                <a:cubicBezTo>
                  <a:pt x="303206" y="418312"/>
                  <a:pt x="280498" y="395732"/>
                  <a:pt x="280498" y="367823"/>
                </a:cubicBezTo>
                <a:cubicBezTo>
                  <a:pt x="280498" y="340010"/>
                  <a:pt x="303206" y="317333"/>
                  <a:pt x="331058" y="317333"/>
                </a:cubicBezTo>
                <a:close/>
                <a:moveTo>
                  <a:pt x="515835" y="268770"/>
                </a:moveTo>
                <a:cubicBezTo>
                  <a:pt x="514283" y="270902"/>
                  <a:pt x="512148" y="272646"/>
                  <a:pt x="509819" y="273905"/>
                </a:cubicBezTo>
                <a:cubicBezTo>
                  <a:pt x="506423" y="330391"/>
                  <a:pt x="484299" y="381936"/>
                  <a:pt x="449464" y="422339"/>
                </a:cubicBezTo>
                <a:lnTo>
                  <a:pt x="512051" y="422339"/>
                </a:lnTo>
                <a:cubicBezTo>
                  <a:pt x="551738" y="382615"/>
                  <a:pt x="577161" y="328551"/>
                  <a:pt x="579684" y="268770"/>
                </a:cubicBezTo>
                <a:close/>
                <a:moveTo>
                  <a:pt x="449464" y="95727"/>
                </a:moveTo>
                <a:cubicBezTo>
                  <a:pt x="484299" y="136129"/>
                  <a:pt x="506423" y="187674"/>
                  <a:pt x="509819" y="244257"/>
                </a:cubicBezTo>
                <a:cubicBezTo>
                  <a:pt x="512148" y="245420"/>
                  <a:pt x="514283" y="247164"/>
                  <a:pt x="515835" y="249392"/>
                </a:cubicBezTo>
                <a:lnTo>
                  <a:pt x="579684" y="249392"/>
                </a:lnTo>
                <a:cubicBezTo>
                  <a:pt x="577161" y="189515"/>
                  <a:pt x="551738" y="135451"/>
                  <a:pt x="512051" y="95727"/>
                </a:cubicBezTo>
                <a:close/>
                <a:moveTo>
                  <a:pt x="259469" y="63271"/>
                </a:moveTo>
                <a:cubicBezTo>
                  <a:pt x="151376" y="63271"/>
                  <a:pt x="63368" y="151154"/>
                  <a:pt x="63368" y="259095"/>
                </a:cubicBezTo>
                <a:cubicBezTo>
                  <a:pt x="63368" y="367035"/>
                  <a:pt x="151376" y="454821"/>
                  <a:pt x="259469" y="454821"/>
                </a:cubicBezTo>
                <a:cubicBezTo>
                  <a:pt x="367562" y="454821"/>
                  <a:pt x="455570" y="367035"/>
                  <a:pt x="455570" y="259095"/>
                </a:cubicBezTo>
                <a:cubicBezTo>
                  <a:pt x="455570" y="151154"/>
                  <a:pt x="367562" y="63271"/>
                  <a:pt x="259469" y="63271"/>
                </a:cubicBezTo>
                <a:close/>
                <a:moveTo>
                  <a:pt x="259469" y="43892"/>
                </a:moveTo>
                <a:cubicBezTo>
                  <a:pt x="378236" y="43892"/>
                  <a:pt x="474976" y="140399"/>
                  <a:pt x="474976" y="259095"/>
                </a:cubicBezTo>
                <a:cubicBezTo>
                  <a:pt x="474976" y="377693"/>
                  <a:pt x="378236" y="474200"/>
                  <a:pt x="259469" y="474200"/>
                </a:cubicBezTo>
                <a:cubicBezTo>
                  <a:pt x="140702" y="474200"/>
                  <a:pt x="43962" y="377693"/>
                  <a:pt x="43962" y="259095"/>
                </a:cubicBezTo>
                <a:cubicBezTo>
                  <a:pt x="43962" y="140399"/>
                  <a:pt x="140702" y="43892"/>
                  <a:pt x="259469" y="43892"/>
                </a:cubicBezTo>
                <a:close/>
                <a:moveTo>
                  <a:pt x="356602" y="28195"/>
                </a:moveTo>
                <a:cubicBezTo>
                  <a:pt x="382025" y="38950"/>
                  <a:pt x="405410" y="53774"/>
                  <a:pt x="425884" y="71892"/>
                </a:cubicBezTo>
                <a:cubicBezTo>
                  <a:pt x="427534" y="71310"/>
                  <a:pt x="429378" y="71020"/>
                  <a:pt x="431221" y="71020"/>
                </a:cubicBezTo>
                <a:cubicBezTo>
                  <a:pt x="435588" y="71020"/>
                  <a:pt x="439760" y="72764"/>
                  <a:pt x="442962" y="75864"/>
                </a:cubicBezTo>
                <a:cubicBezTo>
                  <a:pt x="443156" y="76058"/>
                  <a:pt x="443253" y="76252"/>
                  <a:pt x="443448" y="76349"/>
                </a:cubicBezTo>
                <a:lnTo>
                  <a:pt x="489927" y="76349"/>
                </a:lnTo>
                <a:cubicBezTo>
                  <a:pt x="452763" y="47670"/>
                  <a:pt x="406671" y="29939"/>
                  <a:pt x="356602" y="28195"/>
                </a:cubicBezTo>
                <a:close/>
                <a:moveTo>
                  <a:pt x="259470" y="28001"/>
                </a:moveTo>
                <a:cubicBezTo>
                  <a:pt x="131870" y="28001"/>
                  <a:pt x="28140" y="131672"/>
                  <a:pt x="28140" y="259081"/>
                </a:cubicBezTo>
                <a:cubicBezTo>
                  <a:pt x="28140" y="320799"/>
                  <a:pt x="52205" y="378739"/>
                  <a:pt x="95870" y="422436"/>
                </a:cubicBezTo>
                <a:cubicBezTo>
                  <a:pt x="139536" y="466036"/>
                  <a:pt x="197659" y="490064"/>
                  <a:pt x="259470" y="490064"/>
                </a:cubicBezTo>
                <a:cubicBezTo>
                  <a:pt x="387071" y="490064"/>
                  <a:pt x="490800" y="386393"/>
                  <a:pt x="490800" y="259081"/>
                </a:cubicBezTo>
                <a:cubicBezTo>
                  <a:pt x="490800" y="131672"/>
                  <a:pt x="387071" y="28001"/>
                  <a:pt x="259470" y="28001"/>
                </a:cubicBezTo>
                <a:close/>
                <a:moveTo>
                  <a:pt x="259470" y="0"/>
                </a:moveTo>
                <a:cubicBezTo>
                  <a:pt x="265777" y="0"/>
                  <a:pt x="271211" y="3488"/>
                  <a:pt x="274025" y="8623"/>
                </a:cubicBezTo>
                <a:lnTo>
                  <a:pt x="333896" y="8623"/>
                </a:lnTo>
                <a:cubicBezTo>
                  <a:pt x="336710" y="3488"/>
                  <a:pt x="342144" y="0"/>
                  <a:pt x="348451" y="0"/>
                </a:cubicBezTo>
                <a:cubicBezTo>
                  <a:pt x="354952" y="0"/>
                  <a:pt x="360580" y="3682"/>
                  <a:pt x="363297" y="9108"/>
                </a:cubicBezTo>
                <a:cubicBezTo>
                  <a:pt x="421324" y="12499"/>
                  <a:pt x="474013" y="35655"/>
                  <a:pt x="514865" y="71892"/>
                </a:cubicBezTo>
                <a:cubicBezTo>
                  <a:pt x="516515" y="71310"/>
                  <a:pt x="518358" y="71020"/>
                  <a:pt x="520202" y="71020"/>
                </a:cubicBezTo>
                <a:cubicBezTo>
                  <a:pt x="524665" y="71020"/>
                  <a:pt x="528838" y="72764"/>
                  <a:pt x="531943" y="75864"/>
                </a:cubicBezTo>
                <a:cubicBezTo>
                  <a:pt x="535145" y="78965"/>
                  <a:pt x="536795" y="83131"/>
                  <a:pt x="536795" y="87588"/>
                </a:cubicBezTo>
                <a:cubicBezTo>
                  <a:pt x="536795" y="89429"/>
                  <a:pt x="536504" y="91270"/>
                  <a:pt x="535921" y="92917"/>
                </a:cubicBezTo>
                <a:cubicBezTo>
                  <a:pt x="572212" y="133707"/>
                  <a:pt x="595404" y="186318"/>
                  <a:pt x="598800" y="244257"/>
                </a:cubicBezTo>
                <a:cubicBezTo>
                  <a:pt x="604234" y="246970"/>
                  <a:pt x="607921" y="252590"/>
                  <a:pt x="607921" y="259081"/>
                </a:cubicBezTo>
                <a:cubicBezTo>
                  <a:pt x="607921" y="265476"/>
                  <a:pt x="604234" y="271095"/>
                  <a:pt x="598800" y="273905"/>
                </a:cubicBezTo>
                <a:cubicBezTo>
                  <a:pt x="595404" y="331748"/>
                  <a:pt x="572212" y="384359"/>
                  <a:pt x="535921" y="425149"/>
                </a:cubicBezTo>
                <a:cubicBezTo>
                  <a:pt x="536504" y="426893"/>
                  <a:pt x="536795" y="428637"/>
                  <a:pt x="536795" y="430478"/>
                </a:cubicBezTo>
                <a:cubicBezTo>
                  <a:pt x="536795" y="434935"/>
                  <a:pt x="535145" y="439101"/>
                  <a:pt x="531943" y="442298"/>
                </a:cubicBezTo>
                <a:cubicBezTo>
                  <a:pt x="528838" y="445399"/>
                  <a:pt x="524665" y="447143"/>
                  <a:pt x="520202" y="447143"/>
                </a:cubicBezTo>
                <a:cubicBezTo>
                  <a:pt x="518358" y="447143"/>
                  <a:pt x="516515" y="446755"/>
                  <a:pt x="514865" y="446271"/>
                </a:cubicBezTo>
                <a:cubicBezTo>
                  <a:pt x="474013" y="482507"/>
                  <a:pt x="421324" y="505567"/>
                  <a:pt x="363297" y="508958"/>
                </a:cubicBezTo>
                <a:cubicBezTo>
                  <a:pt x="360580" y="514384"/>
                  <a:pt x="354952" y="518162"/>
                  <a:pt x="348451" y="518162"/>
                </a:cubicBezTo>
                <a:cubicBezTo>
                  <a:pt x="342144" y="518162"/>
                  <a:pt x="336710" y="514577"/>
                  <a:pt x="333896" y="509442"/>
                </a:cubicBezTo>
                <a:lnTo>
                  <a:pt x="274122" y="509442"/>
                </a:lnTo>
                <a:cubicBezTo>
                  <a:pt x="271308" y="514577"/>
                  <a:pt x="265777" y="518162"/>
                  <a:pt x="259470" y="518162"/>
                </a:cubicBezTo>
                <a:cubicBezTo>
                  <a:pt x="252969" y="518162"/>
                  <a:pt x="247341" y="514384"/>
                  <a:pt x="244624" y="508958"/>
                </a:cubicBezTo>
                <a:cubicBezTo>
                  <a:pt x="188150" y="505760"/>
                  <a:pt x="135266" y="483864"/>
                  <a:pt x="92959" y="446271"/>
                </a:cubicBezTo>
                <a:cubicBezTo>
                  <a:pt x="91309" y="446852"/>
                  <a:pt x="89563" y="447143"/>
                  <a:pt x="87719" y="447143"/>
                </a:cubicBezTo>
                <a:cubicBezTo>
                  <a:pt x="83353" y="447143"/>
                  <a:pt x="79180" y="445399"/>
                  <a:pt x="75978" y="442298"/>
                </a:cubicBezTo>
                <a:cubicBezTo>
                  <a:pt x="72873" y="439101"/>
                  <a:pt x="71126" y="434935"/>
                  <a:pt x="71126" y="430478"/>
                </a:cubicBezTo>
                <a:cubicBezTo>
                  <a:pt x="71126" y="428734"/>
                  <a:pt x="71417" y="426990"/>
                  <a:pt x="72000" y="425343"/>
                </a:cubicBezTo>
                <a:cubicBezTo>
                  <a:pt x="34350" y="383099"/>
                  <a:pt x="12420" y="330295"/>
                  <a:pt x="9121" y="273905"/>
                </a:cubicBezTo>
                <a:cubicBezTo>
                  <a:pt x="3687" y="271095"/>
                  <a:pt x="0" y="265476"/>
                  <a:pt x="0" y="259081"/>
                </a:cubicBezTo>
                <a:cubicBezTo>
                  <a:pt x="0" y="252590"/>
                  <a:pt x="3687" y="246970"/>
                  <a:pt x="9121" y="244257"/>
                </a:cubicBezTo>
                <a:cubicBezTo>
                  <a:pt x="12517" y="186318"/>
                  <a:pt x="35709" y="133707"/>
                  <a:pt x="72000" y="92917"/>
                </a:cubicBezTo>
                <a:cubicBezTo>
                  <a:pt x="71417" y="91270"/>
                  <a:pt x="71126" y="89429"/>
                  <a:pt x="71126" y="87588"/>
                </a:cubicBezTo>
                <a:cubicBezTo>
                  <a:pt x="71126" y="83131"/>
                  <a:pt x="72873" y="78965"/>
                  <a:pt x="75978" y="75864"/>
                </a:cubicBezTo>
                <a:cubicBezTo>
                  <a:pt x="79180" y="72764"/>
                  <a:pt x="83353" y="71020"/>
                  <a:pt x="87719" y="71020"/>
                </a:cubicBezTo>
                <a:cubicBezTo>
                  <a:pt x="89563" y="71020"/>
                  <a:pt x="91406" y="71310"/>
                  <a:pt x="93056" y="71892"/>
                </a:cubicBezTo>
                <a:cubicBezTo>
                  <a:pt x="133908" y="35655"/>
                  <a:pt x="186694" y="12499"/>
                  <a:pt x="244624" y="9108"/>
                </a:cubicBezTo>
                <a:cubicBezTo>
                  <a:pt x="247341" y="3682"/>
                  <a:pt x="252969" y="0"/>
                  <a:pt x="259470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5" name="Oval 10">
            <a:extLst>
              <a:ext uri="{FF2B5EF4-FFF2-40B4-BE49-F238E27FC236}">
                <a16:creationId xmlns:a16="http://schemas.microsoft.com/office/drawing/2014/main" xmlns="" id="{DC31FBEC-AEB5-4BD9-9B1E-6789F553D301}"/>
              </a:ext>
            </a:extLst>
          </p:cNvPr>
          <p:cNvSpPr/>
          <p:nvPr/>
        </p:nvSpPr>
        <p:spPr>
          <a:xfrm>
            <a:off x="3902242" y="3774702"/>
            <a:ext cx="259246" cy="501173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314321" h="607642">
                <a:moveTo>
                  <a:pt x="134556" y="458675"/>
                </a:moveTo>
                <a:lnTo>
                  <a:pt x="179765" y="458675"/>
                </a:lnTo>
                <a:cubicBezTo>
                  <a:pt x="186036" y="458675"/>
                  <a:pt x="191184" y="463724"/>
                  <a:pt x="191184" y="469989"/>
                </a:cubicBezTo>
                <a:cubicBezTo>
                  <a:pt x="191184" y="476254"/>
                  <a:pt x="186036" y="481397"/>
                  <a:pt x="179765" y="481397"/>
                </a:cubicBezTo>
                <a:lnTo>
                  <a:pt x="134556" y="481397"/>
                </a:lnTo>
                <a:cubicBezTo>
                  <a:pt x="128284" y="481397"/>
                  <a:pt x="123230" y="476254"/>
                  <a:pt x="123230" y="469989"/>
                </a:cubicBezTo>
                <a:cubicBezTo>
                  <a:pt x="123230" y="463724"/>
                  <a:pt x="128284" y="458675"/>
                  <a:pt x="134556" y="458675"/>
                </a:cubicBezTo>
                <a:close/>
                <a:moveTo>
                  <a:pt x="134556" y="426003"/>
                </a:moveTo>
                <a:lnTo>
                  <a:pt x="179765" y="426003"/>
                </a:lnTo>
                <a:cubicBezTo>
                  <a:pt x="186036" y="426003"/>
                  <a:pt x="191184" y="431052"/>
                  <a:pt x="191184" y="437317"/>
                </a:cubicBezTo>
                <a:cubicBezTo>
                  <a:pt x="191184" y="443582"/>
                  <a:pt x="186036" y="448725"/>
                  <a:pt x="179765" y="448725"/>
                </a:cubicBezTo>
                <a:lnTo>
                  <a:pt x="134556" y="448725"/>
                </a:lnTo>
                <a:cubicBezTo>
                  <a:pt x="128284" y="448725"/>
                  <a:pt x="123230" y="443582"/>
                  <a:pt x="123230" y="437317"/>
                </a:cubicBezTo>
                <a:cubicBezTo>
                  <a:pt x="123230" y="431052"/>
                  <a:pt x="128284" y="426003"/>
                  <a:pt x="134556" y="426003"/>
                </a:cubicBezTo>
                <a:close/>
                <a:moveTo>
                  <a:pt x="131387" y="314320"/>
                </a:moveTo>
                <a:lnTo>
                  <a:pt x="19157" y="579241"/>
                </a:lnTo>
                <a:cubicBezTo>
                  <a:pt x="18035" y="582229"/>
                  <a:pt x="18970" y="585591"/>
                  <a:pt x="21495" y="587458"/>
                </a:cubicBezTo>
                <a:cubicBezTo>
                  <a:pt x="24020" y="589420"/>
                  <a:pt x="27481" y="589513"/>
                  <a:pt x="30100" y="587645"/>
                </a:cubicBezTo>
                <a:lnTo>
                  <a:pt x="151682" y="500054"/>
                </a:lnTo>
                <a:cubicBezTo>
                  <a:pt x="154955" y="497720"/>
                  <a:pt x="159351" y="497720"/>
                  <a:pt x="162624" y="500054"/>
                </a:cubicBezTo>
                <a:lnTo>
                  <a:pt x="284113" y="587552"/>
                </a:lnTo>
                <a:cubicBezTo>
                  <a:pt x="285422" y="588486"/>
                  <a:pt x="286918" y="588953"/>
                  <a:pt x="288415" y="588953"/>
                </a:cubicBezTo>
                <a:lnTo>
                  <a:pt x="288508" y="588953"/>
                </a:lnTo>
                <a:cubicBezTo>
                  <a:pt x="292436" y="588953"/>
                  <a:pt x="295616" y="585778"/>
                  <a:pt x="295616" y="581856"/>
                </a:cubicBezTo>
                <a:cubicBezTo>
                  <a:pt x="295616" y="580828"/>
                  <a:pt x="295429" y="579801"/>
                  <a:pt x="294961" y="578868"/>
                </a:cubicBezTo>
                <a:cubicBezTo>
                  <a:pt x="294868" y="578774"/>
                  <a:pt x="294868" y="578681"/>
                  <a:pt x="294774" y="578587"/>
                </a:cubicBezTo>
                <a:lnTo>
                  <a:pt x="182919" y="314413"/>
                </a:lnTo>
                <a:lnTo>
                  <a:pt x="182919" y="400230"/>
                </a:lnTo>
                <a:cubicBezTo>
                  <a:pt x="182919" y="405459"/>
                  <a:pt x="178710" y="409568"/>
                  <a:pt x="173566" y="409568"/>
                </a:cubicBezTo>
                <a:lnTo>
                  <a:pt x="140739" y="409568"/>
                </a:lnTo>
                <a:cubicBezTo>
                  <a:pt x="135595" y="409568"/>
                  <a:pt x="131387" y="405459"/>
                  <a:pt x="131387" y="400230"/>
                </a:cubicBezTo>
                <a:close/>
                <a:moveTo>
                  <a:pt x="150092" y="121208"/>
                </a:moveTo>
                <a:lnTo>
                  <a:pt x="150092" y="390892"/>
                </a:lnTo>
                <a:lnTo>
                  <a:pt x="164214" y="390892"/>
                </a:lnTo>
                <a:lnTo>
                  <a:pt x="164214" y="121208"/>
                </a:lnTo>
                <a:close/>
                <a:moveTo>
                  <a:pt x="156358" y="19330"/>
                </a:moveTo>
                <a:lnTo>
                  <a:pt x="131387" y="85257"/>
                </a:lnTo>
                <a:cubicBezTo>
                  <a:pt x="138869" y="88525"/>
                  <a:pt x="144854" y="94595"/>
                  <a:pt x="147941" y="102159"/>
                </a:cubicBezTo>
                <a:lnTo>
                  <a:pt x="166365" y="102159"/>
                </a:lnTo>
                <a:cubicBezTo>
                  <a:pt x="169545" y="94595"/>
                  <a:pt x="175530" y="88525"/>
                  <a:pt x="183012" y="85257"/>
                </a:cubicBezTo>
                <a:lnTo>
                  <a:pt x="158415" y="19330"/>
                </a:lnTo>
                <a:cubicBezTo>
                  <a:pt x="158041" y="18489"/>
                  <a:pt x="156732" y="18489"/>
                  <a:pt x="156358" y="19330"/>
                </a:cubicBezTo>
                <a:close/>
                <a:moveTo>
                  <a:pt x="157387" y="0"/>
                </a:moveTo>
                <a:cubicBezTo>
                  <a:pt x="165430" y="0"/>
                  <a:pt x="172631" y="4856"/>
                  <a:pt x="175717" y="12233"/>
                </a:cubicBezTo>
                <a:cubicBezTo>
                  <a:pt x="175811" y="12326"/>
                  <a:pt x="175811" y="12513"/>
                  <a:pt x="175905" y="12606"/>
                </a:cubicBezTo>
                <a:lnTo>
                  <a:pt x="177401" y="16622"/>
                </a:lnTo>
                <a:lnTo>
                  <a:pt x="186566" y="13260"/>
                </a:lnTo>
                <a:cubicBezTo>
                  <a:pt x="191430" y="11392"/>
                  <a:pt x="196854" y="13914"/>
                  <a:pt x="198631" y="18676"/>
                </a:cubicBezTo>
                <a:cubicBezTo>
                  <a:pt x="200408" y="23532"/>
                  <a:pt x="197976" y="28948"/>
                  <a:pt x="193113" y="30722"/>
                </a:cubicBezTo>
                <a:lnTo>
                  <a:pt x="183948" y="34177"/>
                </a:lnTo>
                <a:lnTo>
                  <a:pt x="185912" y="39407"/>
                </a:lnTo>
                <a:lnTo>
                  <a:pt x="195077" y="36045"/>
                </a:lnTo>
                <a:cubicBezTo>
                  <a:pt x="199940" y="34177"/>
                  <a:pt x="205365" y="36699"/>
                  <a:pt x="207142" y="41461"/>
                </a:cubicBezTo>
                <a:cubicBezTo>
                  <a:pt x="208919" y="46317"/>
                  <a:pt x="206487" y="51733"/>
                  <a:pt x="201624" y="53507"/>
                </a:cubicBezTo>
                <a:lnTo>
                  <a:pt x="192365" y="56962"/>
                </a:lnTo>
                <a:lnTo>
                  <a:pt x="194329" y="62192"/>
                </a:lnTo>
                <a:lnTo>
                  <a:pt x="203588" y="58737"/>
                </a:lnTo>
                <a:cubicBezTo>
                  <a:pt x="208451" y="56962"/>
                  <a:pt x="213782" y="59390"/>
                  <a:pt x="215653" y="64246"/>
                </a:cubicBezTo>
                <a:cubicBezTo>
                  <a:pt x="217429" y="69102"/>
                  <a:pt x="214998" y="74518"/>
                  <a:pt x="210135" y="76292"/>
                </a:cubicBezTo>
                <a:lnTo>
                  <a:pt x="200876" y="79747"/>
                </a:lnTo>
                <a:lnTo>
                  <a:pt x="204243" y="88805"/>
                </a:lnTo>
                <a:cubicBezTo>
                  <a:pt x="205365" y="91607"/>
                  <a:pt x="204897" y="94875"/>
                  <a:pt x="203120" y="97303"/>
                </a:cubicBezTo>
                <a:cubicBezTo>
                  <a:pt x="201437" y="99824"/>
                  <a:pt x="198538" y="101318"/>
                  <a:pt x="195451" y="101318"/>
                </a:cubicBezTo>
                <a:cubicBezTo>
                  <a:pt x="189092" y="101318"/>
                  <a:pt x="183761" y="106081"/>
                  <a:pt x="182919" y="112337"/>
                </a:cubicBezTo>
                <a:lnTo>
                  <a:pt x="182919" y="266415"/>
                </a:lnTo>
                <a:lnTo>
                  <a:pt x="311983" y="571117"/>
                </a:lnTo>
                <a:cubicBezTo>
                  <a:pt x="313573" y="574479"/>
                  <a:pt x="314321" y="578120"/>
                  <a:pt x="314321" y="581856"/>
                </a:cubicBezTo>
                <a:cubicBezTo>
                  <a:pt x="314321" y="596143"/>
                  <a:pt x="302724" y="607629"/>
                  <a:pt x="288508" y="607629"/>
                </a:cubicBezTo>
                <a:lnTo>
                  <a:pt x="288415" y="607629"/>
                </a:lnTo>
                <a:cubicBezTo>
                  <a:pt x="282897" y="607629"/>
                  <a:pt x="277659" y="605948"/>
                  <a:pt x="273170" y="602680"/>
                </a:cubicBezTo>
                <a:lnTo>
                  <a:pt x="157200" y="519197"/>
                </a:lnTo>
                <a:lnTo>
                  <a:pt x="41135" y="602680"/>
                </a:lnTo>
                <a:cubicBezTo>
                  <a:pt x="31877" y="609403"/>
                  <a:pt x="19157" y="609310"/>
                  <a:pt x="9992" y="602306"/>
                </a:cubicBezTo>
                <a:cubicBezTo>
                  <a:pt x="920" y="595302"/>
                  <a:pt x="-2447" y="582883"/>
                  <a:pt x="1855" y="572237"/>
                </a:cubicBezTo>
                <a:cubicBezTo>
                  <a:pt x="1855" y="572237"/>
                  <a:pt x="1855" y="572144"/>
                  <a:pt x="1949" y="572144"/>
                </a:cubicBezTo>
                <a:lnTo>
                  <a:pt x="131387" y="266415"/>
                </a:lnTo>
                <a:lnTo>
                  <a:pt x="131387" y="112337"/>
                </a:lnTo>
                <a:cubicBezTo>
                  <a:pt x="130639" y="106081"/>
                  <a:pt x="125214" y="101318"/>
                  <a:pt x="118854" y="101318"/>
                </a:cubicBezTo>
                <a:cubicBezTo>
                  <a:pt x="115768" y="101318"/>
                  <a:pt x="112869" y="99824"/>
                  <a:pt x="111185" y="97303"/>
                </a:cubicBezTo>
                <a:cubicBezTo>
                  <a:pt x="109408" y="94782"/>
                  <a:pt x="109034" y="91607"/>
                  <a:pt x="110063" y="88712"/>
                </a:cubicBezTo>
                <a:lnTo>
                  <a:pt x="113524" y="79747"/>
                </a:lnTo>
                <a:lnTo>
                  <a:pt x="104171" y="76292"/>
                </a:lnTo>
                <a:cubicBezTo>
                  <a:pt x="99401" y="74518"/>
                  <a:pt x="96876" y="69102"/>
                  <a:pt x="98747" y="64246"/>
                </a:cubicBezTo>
                <a:cubicBezTo>
                  <a:pt x="100524" y="59390"/>
                  <a:pt x="105855" y="56962"/>
                  <a:pt x="110718" y="58737"/>
                </a:cubicBezTo>
                <a:lnTo>
                  <a:pt x="120070" y="62285"/>
                </a:lnTo>
                <a:lnTo>
                  <a:pt x="122128" y="56962"/>
                </a:lnTo>
                <a:lnTo>
                  <a:pt x="112682" y="53507"/>
                </a:lnTo>
                <a:cubicBezTo>
                  <a:pt x="107819" y="51733"/>
                  <a:pt x="105387" y="46317"/>
                  <a:pt x="107164" y="41461"/>
                </a:cubicBezTo>
                <a:cubicBezTo>
                  <a:pt x="109034" y="36699"/>
                  <a:pt x="114365" y="34177"/>
                  <a:pt x="119229" y="36045"/>
                </a:cubicBezTo>
                <a:lnTo>
                  <a:pt x="128675" y="39500"/>
                </a:lnTo>
                <a:lnTo>
                  <a:pt x="130732" y="34271"/>
                </a:lnTo>
                <a:lnTo>
                  <a:pt x="121193" y="30722"/>
                </a:lnTo>
                <a:cubicBezTo>
                  <a:pt x="116329" y="28948"/>
                  <a:pt x="113898" y="23532"/>
                  <a:pt x="115675" y="18676"/>
                </a:cubicBezTo>
                <a:cubicBezTo>
                  <a:pt x="117545" y="13914"/>
                  <a:pt x="122876" y="11392"/>
                  <a:pt x="127739" y="13260"/>
                </a:cubicBezTo>
                <a:lnTo>
                  <a:pt x="137279" y="16809"/>
                </a:lnTo>
                <a:lnTo>
                  <a:pt x="138962" y="12513"/>
                </a:lnTo>
                <a:cubicBezTo>
                  <a:pt x="138962" y="12420"/>
                  <a:pt x="138962" y="12326"/>
                  <a:pt x="139056" y="12233"/>
                </a:cubicBezTo>
                <a:cubicBezTo>
                  <a:pt x="142142" y="4856"/>
                  <a:pt x="149344" y="0"/>
                  <a:pt x="157387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7" name="Oval 10">
            <a:extLst>
              <a:ext uri="{FF2B5EF4-FFF2-40B4-BE49-F238E27FC236}">
                <a16:creationId xmlns:a16="http://schemas.microsoft.com/office/drawing/2014/main" xmlns="" id="{8E5BF194-2DF5-43CB-A9B7-B61D9D956D74}"/>
              </a:ext>
            </a:extLst>
          </p:cNvPr>
          <p:cNvSpPr/>
          <p:nvPr/>
        </p:nvSpPr>
        <p:spPr>
          <a:xfrm>
            <a:off x="4827674" y="3774702"/>
            <a:ext cx="306842" cy="501173"/>
          </a:xfrm>
          <a:custGeom>
            <a:avLst/>
            <a:gdLst>
              <a:gd name="T0" fmla="*/ 407031 w 604011"/>
              <a:gd name="T1" fmla="*/ 407031 w 604011"/>
              <a:gd name="T2" fmla="*/ 407031 w 604011"/>
              <a:gd name="T3" fmla="*/ 407031 w 604011"/>
              <a:gd name="T4" fmla="*/ 407031 w 604011"/>
              <a:gd name="T5" fmla="*/ 407031 w 604011"/>
              <a:gd name="T6" fmla="*/ 407031 w 604011"/>
              <a:gd name="T7" fmla="*/ 407031 w 604011"/>
              <a:gd name="T8" fmla="*/ 407031 w 604011"/>
              <a:gd name="T9" fmla="*/ 407031 w 604011"/>
              <a:gd name="T10" fmla="*/ 407031 w 604011"/>
              <a:gd name="T11" fmla="*/ 407031 w 604011"/>
              <a:gd name="T12" fmla="*/ 407031 w 604011"/>
              <a:gd name="T13" fmla="*/ 407031 w 604011"/>
              <a:gd name="T14" fmla="*/ 407031 w 604011"/>
              <a:gd name="T15" fmla="*/ 407031 w 604011"/>
              <a:gd name="T16" fmla="*/ 407031 w 604011"/>
              <a:gd name="T17" fmla="*/ 407031 w 604011"/>
              <a:gd name="T18" fmla="*/ 407031 w 604011"/>
              <a:gd name="T19" fmla="*/ 407031 w 604011"/>
              <a:gd name="T20" fmla="*/ 407031 w 604011"/>
              <a:gd name="T21" fmla="*/ 407031 w 604011"/>
              <a:gd name="T22" fmla="*/ 407031 w 604011"/>
              <a:gd name="T23" fmla="*/ 407031 w 604011"/>
              <a:gd name="T24" fmla="*/ 407031 w 604011"/>
              <a:gd name="T25" fmla="*/ 407031 w 604011"/>
              <a:gd name="T26" fmla="*/ 407031 w 604011"/>
              <a:gd name="T27" fmla="*/ 407031 w 604011"/>
              <a:gd name="T28" fmla="*/ 407031 w 604011"/>
              <a:gd name="T29" fmla="*/ 407031 w 604011"/>
              <a:gd name="T30" fmla="*/ 407031 w 604011"/>
              <a:gd name="T31" fmla="*/ 407031 w 604011"/>
              <a:gd name="T32" fmla="*/ 407031 w 604011"/>
              <a:gd name="T33" fmla="*/ 407031 w 604011"/>
              <a:gd name="T34" fmla="*/ 407031 w 604011"/>
              <a:gd name="T35" fmla="*/ 407031 w 604011"/>
              <a:gd name="T36" fmla="*/ 407031 w 604011"/>
              <a:gd name="T37" fmla="*/ 407031 w 604011"/>
              <a:gd name="T38" fmla="*/ 407031 w 604011"/>
              <a:gd name="T39" fmla="*/ 407031 w 604011"/>
              <a:gd name="T40" fmla="*/ 407031 w 604011"/>
              <a:gd name="T41" fmla="*/ 407031 w 604011"/>
              <a:gd name="T42" fmla="*/ 407031 w 604011"/>
              <a:gd name="T43" fmla="*/ 407031 w 604011"/>
              <a:gd name="T44" fmla="*/ 407031 w 604011"/>
              <a:gd name="T45" fmla="*/ 407031 w 604011"/>
              <a:gd name="T46" fmla="*/ 407031 w 604011"/>
              <a:gd name="T47" fmla="*/ 407031 w 604011"/>
              <a:gd name="T48" fmla="*/ 407031 w 604011"/>
              <a:gd name="T49" fmla="*/ 407031 w 604011"/>
              <a:gd name="T50" fmla="*/ 407031 w 604011"/>
              <a:gd name="T51" fmla="*/ 407031 w 604011"/>
              <a:gd name="T52" fmla="*/ 407031 w 604011"/>
              <a:gd name="T53" fmla="*/ 407031 w 604011"/>
              <a:gd name="T54" fmla="*/ 407031 w 604011"/>
              <a:gd name="T55" fmla="*/ 407031 w 604011"/>
              <a:gd name="T56" fmla="*/ 407031 w 604011"/>
              <a:gd name="T57" fmla="*/ 407031 w 604011"/>
              <a:gd name="T58" fmla="*/ 407031 w 604011"/>
              <a:gd name="T59" fmla="*/ 407031 w 604011"/>
              <a:gd name="T60" fmla="*/ 407031 w 604011"/>
              <a:gd name="T61" fmla="*/ 407031 w 604011"/>
              <a:gd name="T62" fmla="*/ 407031 w 604011"/>
              <a:gd name="T63" fmla="*/ 407031 w 604011"/>
              <a:gd name="T64" fmla="*/ 407031 w 604011"/>
              <a:gd name="T65" fmla="*/ 407031 w 604011"/>
              <a:gd name="T66" fmla="*/ 407031 w 604011"/>
              <a:gd name="T67" fmla="*/ 407031 w 604011"/>
              <a:gd name="T68" fmla="*/ 407031 w 604011"/>
              <a:gd name="T69" fmla="*/ 407031 w 604011"/>
              <a:gd name="T70" fmla="*/ 407031 w 604011"/>
              <a:gd name="T71" fmla="*/ 407031 w 604011"/>
              <a:gd name="T72" fmla="*/ 407031 w 604011"/>
              <a:gd name="T73" fmla="*/ 407031 w 604011"/>
              <a:gd name="T74" fmla="*/ 407031 w 604011"/>
              <a:gd name="T75" fmla="*/ 407031 w 604011"/>
              <a:gd name="T76" fmla="*/ 407031 w 604011"/>
              <a:gd name="T77" fmla="*/ 40703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89" h="800">
                <a:moveTo>
                  <a:pt x="379" y="148"/>
                </a:moveTo>
                <a:cubicBezTo>
                  <a:pt x="290" y="106"/>
                  <a:pt x="270" y="27"/>
                  <a:pt x="267" y="13"/>
                </a:cubicBezTo>
                <a:cubicBezTo>
                  <a:pt x="267" y="11"/>
                  <a:pt x="266" y="8"/>
                  <a:pt x="264" y="7"/>
                </a:cubicBezTo>
                <a:cubicBezTo>
                  <a:pt x="264" y="6"/>
                  <a:pt x="264" y="6"/>
                  <a:pt x="264" y="6"/>
                </a:cubicBezTo>
                <a:cubicBezTo>
                  <a:pt x="264" y="5"/>
                  <a:pt x="263" y="4"/>
                  <a:pt x="262" y="3"/>
                </a:cubicBezTo>
                <a:cubicBezTo>
                  <a:pt x="261" y="3"/>
                  <a:pt x="261" y="3"/>
                  <a:pt x="260" y="2"/>
                </a:cubicBezTo>
                <a:cubicBezTo>
                  <a:pt x="259" y="2"/>
                  <a:pt x="259" y="1"/>
                  <a:pt x="258" y="1"/>
                </a:cubicBezTo>
                <a:cubicBezTo>
                  <a:pt x="257" y="1"/>
                  <a:pt x="256" y="0"/>
                  <a:pt x="255" y="0"/>
                </a:cubicBezTo>
                <a:cubicBezTo>
                  <a:pt x="254" y="0"/>
                  <a:pt x="254" y="0"/>
                  <a:pt x="253" y="0"/>
                </a:cubicBezTo>
                <a:cubicBezTo>
                  <a:pt x="253" y="0"/>
                  <a:pt x="253" y="0"/>
                  <a:pt x="253" y="0"/>
                </a:cubicBezTo>
                <a:cubicBezTo>
                  <a:pt x="252" y="0"/>
                  <a:pt x="252" y="0"/>
                  <a:pt x="252" y="0"/>
                </a:cubicBezTo>
                <a:cubicBezTo>
                  <a:pt x="251" y="0"/>
                  <a:pt x="250" y="1"/>
                  <a:pt x="249" y="1"/>
                </a:cubicBezTo>
                <a:cubicBezTo>
                  <a:pt x="249" y="1"/>
                  <a:pt x="248" y="1"/>
                  <a:pt x="248" y="1"/>
                </a:cubicBezTo>
                <a:cubicBezTo>
                  <a:pt x="243" y="3"/>
                  <a:pt x="240" y="8"/>
                  <a:pt x="240" y="13"/>
                </a:cubicBezTo>
                <a:lnTo>
                  <a:pt x="240" y="227"/>
                </a:lnTo>
                <a:cubicBezTo>
                  <a:pt x="240" y="227"/>
                  <a:pt x="240" y="228"/>
                  <a:pt x="240" y="228"/>
                </a:cubicBezTo>
                <a:lnTo>
                  <a:pt x="240" y="533"/>
                </a:lnTo>
                <a:lnTo>
                  <a:pt x="133" y="533"/>
                </a:lnTo>
                <a:cubicBezTo>
                  <a:pt x="60" y="533"/>
                  <a:pt x="0" y="593"/>
                  <a:pt x="0" y="667"/>
                </a:cubicBezTo>
                <a:cubicBezTo>
                  <a:pt x="0" y="740"/>
                  <a:pt x="60" y="800"/>
                  <a:pt x="133" y="800"/>
                </a:cubicBezTo>
                <a:cubicBezTo>
                  <a:pt x="207" y="800"/>
                  <a:pt x="267" y="740"/>
                  <a:pt x="267" y="667"/>
                </a:cubicBezTo>
                <a:lnTo>
                  <a:pt x="267" y="547"/>
                </a:lnTo>
                <a:lnTo>
                  <a:pt x="267" y="241"/>
                </a:lnTo>
                <a:cubicBezTo>
                  <a:pt x="366" y="250"/>
                  <a:pt x="455" y="354"/>
                  <a:pt x="456" y="355"/>
                </a:cubicBezTo>
                <a:cubicBezTo>
                  <a:pt x="459" y="358"/>
                  <a:pt x="463" y="360"/>
                  <a:pt x="466" y="360"/>
                </a:cubicBezTo>
                <a:cubicBezTo>
                  <a:pt x="468" y="360"/>
                  <a:pt x="469" y="360"/>
                  <a:pt x="471" y="359"/>
                </a:cubicBezTo>
                <a:cubicBezTo>
                  <a:pt x="476" y="358"/>
                  <a:pt x="479" y="353"/>
                  <a:pt x="480" y="348"/>
                </a:cubicBezTo>
                <a:cubicBezTo>
                  <a:pt x="480" y="342"/>
                  <a:pt x="489" y="200"/>
                  <a:pt x="379" y="148"/>
                </a:cubicBezTo>
                <a:close/>
                <a:moveTo>
                  <a:pt x="240" y="667"/>
                </a:moveTo>
                <a:cubicBezTo>
                  <a:pt x="240" y="725"/>
                  <a:pt x="192" y="773"/>
                  <a:pt x="133" y="773"/>
                </a:cubicBezTo>
                <a:cubicBezTo>
                  <a:pt x="74" y="773"/>
                  <a:pt x="27" y="725"/>
                  <a:pt x="27" y="667"/>
                </a:cubicBezTo>
                <a:cubicBezTo>
                  <a:pt x="27" y="608"/>
                  <a:pt x="74" y="560"/>
                  <a:pt x="133" y="560"/>
                </a:cubicBezTo>
                <a:lnTo>
                  <a:pt x="240" y="560"/>
                </a:lnTo>
                <a:lnTo>
                  <a:pt x="240" y="667"/>
                </a:lnTo>
                <a:close/>
                <a:moveTo>
                  <a:pt x="267" y="214"/>
                </a:moveTo>
                <a:lnTo>
                  <a:pt x="267" y="82"/>
                </a:lnTo>
                <a:cubicBezTo>
                  <a:pt x="285" y="113"/>
                  <a:pt x="316" y="148"/>
                  <a:pt x="367" y="172"/>
                </a:cubicBezTo>
                <a:cubicBezTo>
                  <a:pt x="431" y="202"/>
                  <a:pt x="448" y="271"/>
                  <a:pt x="452" y="312"/>
                </a:cubicBezTo>
                <a:cubicBezTo>
                  <a:pt x="416" y="278"/>
                  <a:pt x="345" y="220"/>
                  <a:pt x="267" y="21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1" name="Oval 10">
            <a:extLst>
              <a:ext uri="{FF2B5EF4-FFF2-40B4-BE49-F238E27FC236}">
                <a16:creationId xmlns:a16="http://schemas.microsoft.com/office/drawing/2014/main" xmlns="" id="{63DE4126-04D8-4901-817C-9FC99BAE705E}"/>
              </a:ext>
            </a:extLst>
          </p:cNvPr>
          <p:cNvSpPr/>
          <p:nvPr/>
        </p:nvSpPr>
        <p:spPr>
          <a:xfrm>
            <a:off x="4730508" y="4627225"/>
            <a:ext cx="501173" cy="500416"/>
          </a:xfrm>
          <a:custGeom>
            <a:avLst/>
            <a:gdLst>
              <a:gd name="connsiteX0" fmla="*/ 405072 w 607639"/>
              <a:gd name="connsiteY0" fmla="*/ 525783 h 606722"/>
              <a:gd name="connsiteX1" fmla="*/ 425369 w 607639"/>
              <a:gd name="connsiteY1" fmla="*/ 546036 h 606722"/>
              <a:gd name="connsiteX2" fmla="*/ 405072 w 607639"/>
              <a:gd name="connsiteY2" fmla="*/ 566288 h 606722"/>
              <a:gd name="connsiteX3" fmla="*/ 384864 w 607639"/>
              <a:gd name="connsiteY3" fmla="*/ 546036 h 606722"/>
              <a:gd name="connsiteX4" fmla="*/ 405072 w 607639"/>
              <a:gd name="connsiteY4" fmla="*/ 525783 h 606722"/>
              <a:gd name="connsiteX5" fmla="*/ 415400 w 607639"/>
              <a:gd name="connsiteY5" fmla="*/ 465168 h 606722"/>
              <a:gd name="connsiteX6" fmla="*/ 415489 w 607639"/>
              <a:gd name="connsiteY6" fmla="*/ 465168 h 606722"/>
              <a:gd name="connsiteX7" fmla="*/ 425651 w 607639"/>
              <a:gd name="connsiteY7" fmla="*/ 475303 h 606722"/>
              <a:gd name="connsiteX8" fmla="*/ 415489 w 607639"/>
              <a:gd name="connsiteY8" fmla="*/ 485350 h 606722"/>
              <a:gd name="connsiteX9" fmla="*/ 405328 w 607639"/>
              <a:gd name="connsiteY9" fmla="*/ 475303 h 606722"/>
              <a:gd name="connsiteX10" fmla="*/ 415400 w 607639"/>
              <a:gd name="connsiteY10" fmla="*/ 465168 h 606722"/>
              <a:gd name="connsiteX11" fmla="*/ 192625 w 607639"/>
              <a:gd name="connsiteY11" fmla="*/ 465168 h 606722"/>
              <a:gd name="connsiteX12" fmla="*/ 192714 w 607639"/>
              <a:gd name="connsiteY12" fmla="*/ 465168 h 606722"/>
              <a:gd name="connsiteX13" fmla="*/ 202876 w 607639"/>
              <a:gd name="connsiteY13" fmla="*/ 475303 h 606722"/>
              <a:gd name="connsiteX14" fmla="*/ 192714 w 607639"/>
              <a:gd name="connsiteY14" fmla="*/ 485350 h 606722"/>
              <a:gd name="connsiteX15" fmla="*/ 182553 w 607639"/>
              <a:gd name="connsiteY15" fmla="*/ 475303 h 606722"/>
              <a:gd name="connsiteX16" fmla="*/ 192625 w 607639"/>
              <a:gd name="connsiteY16" fmla="*/ 465168 h 606722"/>
              <a:gd name="connsiteX17" fmla="*/ 303784 w 607639"/>
              <a:gd name="connsiteY17" fmla="*/ 343786 h 606722"/>
              <a:gd name="connsiteX18" fmla="*/ 283577 w 607639"/>
              <a:gd name="connsiteY18" fmla="*/ 364047 h 606722"/>
              <a:gd name="connsiteX19" fmla="*/ 303784 w 607639"/>
              <a:gd name="connsiteY19" fmla="*/ 384308 h 606722"/>
              <a:gd name="connsiteX20" fmla="*/ 324081 w 607639"/>
              <a:gd name="connsiteY20" fmla="*/ 364047 h 606722"/>
              <a:gd name="connsiteX21" fmla="*/ 303784 w 607639"/>
              <a:gd name="connsiteY21" fmla="*/ 343786 h 606722"/>
              <a:gd name="connsiteX22" fmla="*/ 303784 w 607639"/>
              <a:gd name="connsiteY22" fmla="*/ 323613 h 606722"/>
              <a:gd name="connsiteX23" fmla="*/ 344289 w 607639"/>
              <a:gd name="connsiteY23" fmla="*/ 364047 h 606722"/>
              <a:gd name="connsiteX24" fmla="*/ 303784 w 607639"/>
              <a:gd name="connsiteY24" fmla="*/ 404481 h 606722"/>
              <a:gd name="connsiteX25" fmla="*/ 263280 w 607639"/>
              <a:gd name="connsiteY25" fmla="*/ 364047 h 606722"/>
              <a:gd name="connsiteX26" fmla="*/ 303784 w 607639"/>
              <a:gd name="connsiteY26" fmla="*/ 323613 h 606722"/>
              <a:gd name="connsiteX27" fmla="*/ 536703 w 607639"/>
              <a:gd name="connsiteY27" fmla="*/ 303290 h 606722"/>
              <a:gd name="connsiteX28" fmla="*/ 556990 w 607639"/>
              <a:gd name="connsiteY28" fmla="*/ 303290 h 606722"/>
              <a:gd name="connsiteX29" fmla="*/ 567134 w 607639"/>
              <a:gd name="connsiteY29" fmla="*/ 313452 h 606722"/>
              <a:gd name="connsiteX30" fmla="*/ 556990 w 607639"/>
              <a:gd name="connsiteY30" fmla="*/ 323613 h 606722"/>
              <a:gd name="connsiteX31" fmla="*/ 536703 w 607639"/>
              <a:gd name="connsiteY31" fmla="*/ 323613 h 606722"/>
              <a:gd name="connsiteX32" fmla="*/ 526559 w 607639"/>
              <a:gd name="connsiteY32" fmla="*/ 313452 h 606722"/>
              <a:gd name="connsiteX33" fmla="*/ 536703 w 607639"/>
              <a:gd name="connsiteY33" fmla="*/ 303290 h 606722"/>
              <a:gd name="connsiteX34" fmla="*/ 50653 w 607639"/>
              <a:gd name="connsiteY34" fmla="*/ 303290 h 606722"/>
              <a:gd name="connsiteX35" fmla="*/ 70861 w 607639"/>
              <a:gd name="connsiteY35" fmla="*/ 303290 h 606722"/>
              <a:gd name="connsiteX36" fmla="*/ 81010 w 607639"/>
              <a:gd name="connsiteY36" fmla="*/ 313452 h 606722"/>
              <a:gd name="connsiteX37" fmla="*/ 70861 w 607639"/>
              <a:gd name="connsiteY37" fmla="*/ 323613 h 606722"/>
              <a:gd name="connsiteX38" fmla="*/ 50653 w 607639"/>
              <a:gd name="connsiteY38" fmla="*/ 323613 h 606722"/>
              <a:gd name="connsiteX39" fmla="*/ 40505 w 607639"/>
              <a:gd name="connsiteY39" fmla="*/ 313452 h 606722"/>
              <a:gd name="connsiteX40" fmla="*/ 50653 w 607639"/>
              <a:gd name="connsiteY40" fmla="*/ 303290 h 606722"/>
              <a:gd name="connsiteX41" fmla="*/ 536703 w 607639"/>
              <a:gd name="connsiteY41" fmla="*/ 242745 h 606722"/>
              <a:gd name="connsiteX42" fmla="*/ 556990 w 607639"/>
              <a:gd name="connsiteY42" fmla="*/ 242745 h 606722"/>
              <a:gd name="connsiteX43" fmla="*/ 567134 w 607639"/>
              <a:gd name="connsiteY43" fmla="*/ 252756 h 606722"/>
              <a:gd name="connsiteX44" fmla="*/ 556990 w 607639"/>
              <a:gd name="connsiteY44" fmla="*/ 262856 h 606722"/>
              <a:gd name="connsiteX45" fmla="*/ 536703 w 607639"/>
              <a:gd name="connsiteY45" fmla="*/ 262856 h 606722"/>
              <a:gd name="connsiteX46" fmla="*/ 526559 w 607639"/>
              <a:gd name="connsiteY46" fmla="*/ 252756 h 606722"/>
              <a:gd name="connsiteX47" fmla="*/ 536703 w 607639"/>
              <a:gd name="connsiteY47" fmla="*/ 242745 h 606722"/>
              <a:gd name="connsiteX48" fmla="*/ 415400 w 607639"/>
              <a:gd name="connsiteY48" fmla="*/ 242745 h 606722"/>
              <a:gd name="connsiteX49" fmla="*/ 415489 w 607639"/>
              <a:gd name="connsiteY49" fmla="*/ 242745 h 606722"/>
              <a:gd name="connsiteX50" fmla="*/ 425651 w 607639"/>
              <a:gd name="connsiteY50" fmla="*/ 252756 h 606722"/>
              <a:gd name="connsiteX51" fmla="*/ 415489 w 607639"/>
              <a:gd name="connsiteY51" fmla="*/ 262856 h 606722"/>
              <a:gd name="connsiteX52" fmla="*/ 405328 w 607639"/>
              <a:gd name="connsiteY52" fmla="*/ 252756 h 606722"/>
              <a:gd name="connsiteX53" fmla="*/ 415400 w 607639"/>
              <a:gd name="connsiteY53" fmla="*/ 242745 h 606722"/>
              <a:gd name="connsiteX54" fmla="*/ 303775 w 607639"/>
              <a:gd name="connsiteY54" fmla="*/ 242745 h 606722"/>
              <a:gd name="connsiteX55" fmla="*/ 425369 w 607639"/>
              <a:gd name="connsiteY55" fmla="*/ 364047 h 606722"/>
              <a:gd name="connsiteX56" fmla="*/ 403293 w 607639"/>
              <a:gd name="connsiteY56" fmla="*/ 433718 h 606722"/>
              <a:gd name="connsiteX57" fmla="*/ 389229 w 607639"/>
              <a:gd name="connsiteY57" fmla="*/ 436206 h 606722"/>
              <a:gd name="connsiteX58" fmla="*/ 386737 w 607639"/>
              <a:gd name="connsiteY58" fmla="*/ 422076 h 606722"/>
              <a:gd name="connsiteX59" fmla="*/ 405074 w 607639"/>
              <a:gd name="connsiteY59" fmla="*/ 364047 h 606722"/>
              <a:gd name="connsiteX60" fmla="*/ 303775 w 607639"/>
              <a:gd name="connsiteY60" fmla="*/ 262918 h 606722"/>
              <a:gd name="connsiteX61" fmla="*/ 202566 w 607639"/>
              <a:gd name="connsiteY61" fmla="*/ 364047 h 606722"/>
              <a:gd name="connsiteX62" fmla="*/ 303775 w 607639"/>
              <a:gd name="connsiteY62" fmla="*/ 465176 h 606722"/>
              <a:gd name="connsiteX63" fmla="*/ 361813 w 607639"/>
              <a:gd name="connsiteY63" fmla="*/ 446959 h 606722"/>
              <a:gd name="connsiteX64" fmla="*/ 375877 w 607639"/>
              <a:gd name="connsiteY64" fmla="*/ 449447 h 606722"/>
              <a:gd name="connsiteX65" fmla="*/ 373385 w 607639"/>
              <a:gd name="connsiteY65" fmla="*/ 463488 h 606722"/>
              <a:gd name="connsiteX66" fmla="*/ 303775 w 607639"/>
              <a:gd name="connsiteY66" fmla="*/ 485349 h 606722"/>
              <a:gd name="connsiteX67" fmla="*/ 182271 w 607639"/>
              <a:gd name="connsiteY67" fmla="*/ 364047 h 606722"/>
              <a:gd name="connsiteX68" fmla="*/ 303775 w 607639"/>
              <a:gd name="connsiteY68" fmla="*/ 242745 h 606722"/>
              <a:gd name="connsiteX69" fmla="*/ 192590 w 607639"/>
              <a:gd name="connsiteY69" fmla="*/ 242745 h 606722"/>
              <a:gd name="connsiteX70" fmla="*/ 192679 w 607639"/>
              <a:gd name="connsiteY70" fmla="*/ 242745 h 606722"/>
              <a:gd name="connsiteX71" fmla="*/ 202805 w 607639"/>
              <a:gd name="connsiteY71" fmla="*/ 252756 h 606722"/>
              <a:gd name="connsiteX72" fmla="*/ 192679 w 607639"/>
              <a:gd name="connsiteY72" fmla="*/ 262856 h 606722"/>
              <a:gd name="connsiteX73" fmla="*/ 182553 w 607639"/>
              <a:gd name="connsiteY73" fmla="*/ 252756 h 606722"/>
              <a:gd name="connsiteX74" fmla="*/ 192590 w 607639"/>
              <a:gd name="connsiteY74" fmla="*/ 242745 h 606722"/>
              <a:gd name="connsiteX75" fmla="*/ 50653 w 607639"/>
              <a:gd name="connsiteY75" fmla="*/ 242745 h 606722"/>
              <a:gd name="connsiteX76" fmla="*/ 70861 w 607639"/>
              <a:gd name="connsiteY76" fmla="*/ 242745 h 606722"/>
              <a:gd name="connsiteX77" fmla="*/ 81010 w 607639"/>
              <a:gd name="connsiteY77" fmla="*/ 252756 h 606722"/>
              <a:gd name="connsiteX78" fmla="*/ 70861 w 607639"/>
              <a:gd name="connsiteY78" fmla="*/ 262856 h 606722"/>
              <a:gd name="connsiteX79" fmla="*/ 50653 w 607639"/>
              <a:gd name="connsiteY79" fmla="*/ 262856 h 606722"/>
              <a:gd name="connsiteX80" fmla="*/ 40505 w 607639"/>
              <a:gd name="connsiteY80" fmla="*/ 252756 h 606722"/>
              <a:gd name="connsiteX81" fmla="*/ 50653 w 607639"/>
              <a:gd name="connsiteY81" fmla="*/ 242745 h 606722"/>
              <a:gd name="connsiteX82" fmla="*/ 192416 w 607639"/>
              <a:gd name="connsiteY82" fmla="*/ 222416 h 606722"/>
              <a:gd name="connsiteX83" fmla="*/ 161972 w 607639"/>
              <a:gd name="connsiteY83" fmla="*/ 252723 h 606722"/>
              <a:gd name="connsiteX84" fmla="*/ 161972 w 607639"/>
              <a:gd name="connsiteY84" fmla="*/ 556151 h 606722"/>
              <a:gd name="connsiteX85" fmla="*/ 192416 w 607639"/>
              <a:gd name="connsiteY85" fmla="*/ 586458 h 606722"/>
              <a:gd name="connsiteX86" fmla="*/ 415223 w 607639"/>
              <a:gd name="connsiteY86" fmla="*/ 586458 h 606722"/>
              <a:gd name="connsiteX87" fmla="*/ 445577 w 607639"/>
              <a:gd name="connsiteY87" fmla="*/ 556151 h 606722"/>
              <a:gd name="connsiteX88" fmla="*/ 445577 w 607639"/>
              <a:gd name="connsiteY88" fmla="*/ 252723 h 606722"/>
              <a:gd name="connsiteX89" fmla="*/ 415223 w 607639"/>
              <a:gd name="connsiteY89" fmla="*/ 222416 h 606722"/>
              <a:gd name="connsiteX90" fmla="*/ 192416 w 607639"/>
              <a:gd name="connsiteY90" fmla="*/ 202241 h 606722"/>
              <a:gd name="connsiteX91" fmla="*/ 415223 w 607639"/>
              <a:gd name="connsiteY91" fmla="*/ 202241 h 606722"/>
              <a:gd name="connsiteX92" fmla="*/ 465873 w 607639"/>
              <a:gd name="connsiteY92" fmla="*/ 252723 h 606722"/>
              <a:gd name="connsiteX93" fmla="*/ 465873 w 607639"/>
              <a:gd name="connsiteY93" fmla="*/ 556151 h 606722"/>
              <a:gd name="connsiteX94" fmla="*/ 415223 w 607639"/>
              <a:gd name="connsiteY94" fmla="*/ 606722 h 606722"/>
              <a:gd name="connsiteX95" fmla="*/ 192416 w 607639"/>
              <a:gd name="connsiteY95" fmla="*/ 606722 h 606722"/>
              <a:gd name="connsiteX96" fmla="*/ 141766 w 607639"/>
              <a:gd name="connsiteY96" fmla="*/ 556151 h 606722"/>
              <a:gd name="connsiteX97" fmla="*/ 141766 w 607639"/>
              <a:gd name="connsiteY97" fmla="*/ 252723 h 606722"/>
              <a:gd name="connsiteX98" fmla="*/ 192416 w 607639"/>
              <a:gd name="connsiteY98" fmla="*/ 202241 h 606722"/>
              <a:gd name="connsiteX99" fmla="*/ 536703 w 607639"/>
              <a:gd name="connsiteY99" fmla="*/ 181988 h 606722"/>
              <a:gd name="connsiteX100" fmla="*/ 556990 w 607639"/>
              <a:gd name="connsiteY100" fmla="*/ 181988 h 606722"/>
              <a:gd name="connsiteX101" fmla="*/ 567134 w 607639"/>
              <a:gd name="connsiteY101" fmla="*/ 192114 h 606722"/>
              <a:gd name="connsiteX102" fmla="*/ 556990 w 607639"/>
              <a:gd name="connsiteY102" fmla="*/ 202240 h 606722"/>
              <a:gd name="connsiteX103" fmla="*/ 536703 w 607639"/>
              <a:gd name="connsiteY103" fmla="*/ 202240 h 606722"/>
              <a:gd name="connsiteX104" fmla="*/ 526559 w 607639"/>
              <a:gd name="connsiteY104" fmla="*/ 192114 h 606722"/>
              <a:gd name="connsiteX105" fmla="*/ 536703 w 607639"/>
              <a:gd name="connsiteY105" fmla="*/ 181988 h 606722"/>
              <a:gd name="connsiteX106" fmla="*/ 50653 w 607639"/>
              <a:gd name="connsiteY106" fmla="*/ 181988 h 606722"/>
              <a:gd name="connsiteX107" fmla="*/ 70861 w 607639"/>
              <a:gd name="connsiteY107" fmla="*/ 181988 h 606722"/>
              <a:gd name="connsiteX108" fmla="*/ 81010 w 607639"/>
              <a:gd name="connsiteY108" fmla="*/ 192114 h 606722"/>
              <a:gd name="connsiteX109" fmla="*/ 70861 w 607639"/>
              <a:gd name="connsiteY109" fmla="*/ 202240 h 606722"/>
              <a:gd name="connsiteX110" fmla="*/ 50653 w 607639"/>
              <a:gd name="connsiteY110" fmla="*/ 202240 h 606722"/>
              <a:gd name="connsiteX111" fmla="*/ 40505 w 607639"/>
              <a:gd name="connsiteY111" fmla="*/ 192114 h 606722"/>
              <a:gd name="connsiteX112" fmla="*/ 50653 w 607639"/>
              <a:gd name="connsiteY112" fmla="*/ 181988 h 606722"/>
              <a:gd name="connsiteX113" fmla="*/ 536703 w 607639"/>
              <a:gd name="connsiteY113" fmla="*/ 121302 h 606722"/>
              <a:gd name="connsiteX114" fmla="*/ 556990 w 607639"/>
              <a:gd name="connsiteY114" fmla="*/ 121302 h 606722"/>
              <a:gd name="connsiteX115" fmla="*/ 567134 w 607639"/>
              <a:gd name="connsiteY115" fmla="*/ 131428 h 606722"/>
              <a:gd name="connsiteX116" fmla="*/ 556990 w 607639"/>
              <a:gd name="connsiteY116" fmla="*/ 141554 h 606722"/>
              <a:gd name="connsiteX117" fmla="*/ 536703 w 607639"/>
              <a:gd name="connsiteY117" fmla="*/ 141554 h 606722"/>
              <a:gd name="connsiteX118" fmla="*/ 526559 w 607639"/>
              <a:gd name="connsiteY118" fmla="*/ 131428 h 606722"/>
              <a:gd name="connsiteX119" fmla="*/ 536703 w 607639"/>
              <a:gd name="connsiteY119" fmla="*/ 121302 h 606722"/>
              <a:gd name="connsiteX120" fmla="*/ 50653 w 607639"/>
              <a:gd name="connsiteY120" fmla="*/ 121302 h 606722"/>
              <a:gd name="connsiteX121" fmla="*/ 70861 w 607639"/>
              <a:gd name="connsiteY121" fmla="*/ 121302 h 606722"/>
              <a:gd name="connsiteX122" fmla="*/ 81010 w 607639"/>
              <a:gd name="connsiteY122" fmla="*/ 131428 h 606722"/>
              <a:gd name="connsiteX123" fmla="*/ 70861 w 607639"/>
              <a:gd name="connsiteY123" fmla="*/ 141554 h 606722"/>
              <a:gd name="connsiteX124" fmla="*/ 50653 w 607639"/>
              <a:gd name="connsiteY124" fmla="*/ 141554 h 606722"/>
              <a:gd name="connsiteX125" fmla="*/ 40505 w 607639"/>
              <a:gd name="connsiteY125" fmla="*/ 131428 h 606722"/>
              <a:gd name="connsiteX126" fmla="*/ 50653 w 607639"/>
              <a:gd name="connsiteY126" fmla="*/ 121302 h 606722"/>
              <a:gd name="connsiteX127" fmla="*/ 536703 w 607639"/>
              <a:gd name="connsiteY127" fmla="*/ 60686 h 606722"/>
              <a:gd name="connsiteX128" fmla="*/ 556990 w 607639"/>
              <a:gd name="connsiteY128" fmla="*/ 60686 h 606722"/>
              <a:gd name="connsiteX129" fmla="*/ 567134 w 607639"/>
              <a:gd name="connsiteY129" fmla="*/ 70733 h 606722"/>
              <a:gd name="connsiteX130" fmla="*/ 556990 w 607639"/>
              <a:gd name="connsiteY130" fmla="*/ 80868 h 606722"/>
              <a:gd name="connsiteX131" fmla="*/ 536703 w 607639"/>
              <a:gd name="connsiteY131" fmla="*/ 80868 h 606722"/>
              <a:gd name="connsiteX132" fmla="*/ 526559 w 607639"/>
              <a:gd name="connsiteY132" fmla="*/ 70733 h 606722"/>
              <a:gd name="connsiteX133" fmla="*/ 536703 w 607639"/>
              <a:gd name="connsiteY133" fmla="*/ 60686 h 606722"/>
              <a:gd name="connsiteX134" fmla="*/ 50653 w 607639"/>
              <a:gd name="connsiteY134" fmla="*/ 60686 h 606722"/>
              <a:gd name="connsiteX135" fmla="*/ 70861 w 607639"/>
              <a:gd name="connsiteY135" fmla="*/ 60686 h 606722"/>
              <a:gd name="connsiteX136" fmla="*/ 81010 w 607639"/>
              <a:gd name="connsiteY136" fmla="*/ 70733 h 606722"/>
              <a:gd name="connsiteX137" fmla="*/ 70861 w 607639"/>
              <a:gd name="connsiteY137" fmla="*/ 80868 h 606722"/>
              <a:gd name="connsiteX138" fmla="*/ 50653 w 607639"/>
              <a:gd name="connsiteY138" fmla="*/ 80868 h 606722"/>
              <a:gd name="connsiteX139" fmla="*/ 40505 w 607639"/>
              <a:gd name="connsiteY139" fmla="*/ 70733 h 606722"/>
              <a:gd name="connsiteX140" fmla="*/ 50653 w 607639"/>
              <a:gd name="connsiteY140" fmla="*/ 60686 h 606722"/>
              <a:gd name="connsiteX141" fmla="*/ 516495 w 607639"/>
              <a:gd name="connsiteY141" fmla="*/ 0 h 606722"/>
              <a:gd name="connsiteX142" fmla="*/ 577199 w 607639"/>
              <a:gd name="connsiteY142" fmla="*/ 0 h 606722"/>
              <a:gd name="connsiteX143" fmla="*/ 607639 w 607639"/>
              <a:gd name="connsiteY143" fmla="*/ 30305 h 606722"/>
              <a:gd name="connsiteX144" fmla="*/ 607639 w 607639"/>
              <a:gd name="connsiteY144" fmla="*/ 353884 h 606722"/>
              <a:gd name="connsiteX145" fmla="*/ 577199 w 607639"/>
              <a:gd name="connsiteY145" fmla="*/ 384278 h 606722"/>
              <a:gd name="connsiteX146" fmla="*/ 567141 w 607639"/>
              <a:gd name="connsiteY146" fmla="*/ 374147 h 606722"/>
              <a:gd name="connsiteX147" fmla="*/ 577199 w 607639"/>
              <a:gd name="connsiteY147" fmla="*/ 364015 h 606722"/>
              <a:gd name="connsiteX148" fmla="*/ 587345 w 607639"/>
              <a:gd name="connsiteY148" fmla="*/ 353884 h 606722"/>
              <a:gd name="connsiteX149" fmla="*/ 587345 w 607639"/>
              <a:gd name="connsiteY149" fmla="*/ 30305 h 606722"/>
              <a:gd name="connsiteX150" fmla="*/ 577199 w 607639"/>
              <a:gd name="connsiteY150" fmla="*/ 20263 h 606722"/>
              <a:gd name="connsiteX151" fmla="*/ 516495 w 607639"/>
              <a:gd name="connsiteY151" fmla="*/ 20263 h 606722"/>
              <a:gd name="connsiteX152" fmla="*/ 506349 w 607639"/>
              <a:gd name="connsiteY152" fmla="*/ 30305 h 606722"/>
              <a:gd name="connsiteX153" fmla="*/ 506349 w 607639"/>
              <a:gd name="connsiteY153" fmla="*/ 353884 h 606722"/>
              <a:gd name="connsiteX154" fmla="*/ 516495 w 607639"/>
              <a:gd name="connsiteY154" fmla="*/ 364015 h 606722"/>
              <a:gd name="connsiteX155" fmla="*/ 546847 w 607639"/>
              <a:gd name="connsiteY155" fmla="*/ 364015 h 606722"/>
              <a:gd name="connsiteX156" fmla="*/ 556994 w 607639"/>
              <a:gd name="connsiteY156" fmla="*/ 374147 h 606722"/>
              <a:gd name="connsiteX157" fmla="*/ 556994 w 607639"/>
              <a:gd name="connsiteY157" fmla="*/ 586459 h 606722"/>
              <a:gd name="connsiteX158" fmla="*/ 597492 w 607639"/>
              <a:gd name="connsiteY158" fmla="*/ 586459 h 606722"/>
              <a:gd name="connsiteX159" fmla="*/ 607639 w 607639"/>
              <a:gd name="connsiteY159" fmla="*/ 596591 h 606722"/>
              <a:gd name="connsiteX160" fmla="*/ 597492 w 607639"/>
              <a:gd name="connsiteY160" fmla="*/ 606722 h 606722"/>
              <a:gd name="connsiteX161" fmla="*/ 496202 w 607639"/>
              <a:gd name="connsiteY161" fmla="*/ 606722 h 606722"/>
              <a:gd name="connsiteX162" fmla="*/ 486055 w 607639"/>
              <a:gd name="connsiteY162" fmla="*/ 596591 h 606722"/>
              <a:gd name="connsiteX163" fmla="*/ 496202 w 607639"/>
              <a:gd name="connsiteY163" fmla="*/ 586459 h 606722"/>
              <a:gd name="connsiteX164" fmla="*/ 536700 w 607639"/>
              <a:gd name="connsiteY164" fmla="*/ 586459 h 606722"/>
              <a:gd name="connsiteX165" fmla="*/ 536700 w 607639"/>
              <a:gd name="connsiteY165" fmla="*/ 384278 h 606722"/>
              <a:gd name="connsiteX166" fmla="*/ 516495 w 607639"/>
              <a:gd name="connsiteY166" fmla="*/ 384278 h 606722"/>
              <a:gd name="connsiteX167" fmla="*/ 486055 w 607639"/>
              <a:gd name="connsiteY167" fmla="*/ 353884 h 606722"/>
              <a:gd name="connsiteX168" fmla="*/ 486055 w 607639"/>
              <a:gd name="connsiteY168" fmla="*/ 30305 h 606722"/>
              <a:gd name="connsiteX169" fmla="*/ 516495 w 607639"/>
              <a:gd name="connsiteY169" fmla="*/ 0 h 606722"/>
              <a:gd name="connsiteX170" fmla="*/ 30356 w 607639"/>
              <a:gd name="connsiteY170" fmla="*/ 0 h 606722"/>
              <a:gd name="connsiteX171" fmla="*/ 91158 w 607639"/>
              <a:gd name="connsiteY171" fmla="*/ 0 h 606722"/>
              <a:gd name="connsiteX172" fmla="*/ 121514 w 607639"/>
              <a:gd name="connsiteY172" fmla="*/ 30305 h 606722"/>
              <a:gd name="connsiteX173" fmla="*/ 121514 w 607639"/>
              <a:gd name="connsiteY173" fmla="*/ 353884 h 606722"/>
              <a:gd name="connsiteX174" fmla="*/ 91158 w 607639"/>
              <a:gd name="connsiteY174" fmla="*/ 384278 h 606722"/>
              <a:gd name="connsiteX175" fmla="*/ 81009 w 607639"/>
              <a:gd name="connsiteY175" fmla="*/ 374147 h 606722"/>
              <a:gd name="connsiteX176" fmla="*/ 91158 w 607639"/>
              <a:gd name="connsiteY176" fmla="*/ 364015 h 606722"/>
              <a:gd name="connsiteX177" fmla="*/ 101306 w 607639"/>
              <a:gd name="connsiteY177" fmla="*/ 353884 h 606722"/>
              <a:gd name="connsiteX178" fmla="*/ 101306 w 607639"/>
              <a:gd name="connsiteY178" fmla="*/ 30305 h 606722"/>
              <a:gd name="connsiteX179" fmla="*/ 91158 w 607639"/>
              <a:gd name="connsiteY179" fmla="*/ 20263 h 606722"/>
              <a:gd name="connsiteX180" fmla="*/ 30356 w 607639"/>
              <a:gd name="connsiteY180" fmla="*/ 20263 h 606722"/>
              <a:gd name="connsiteX181" fmla="*/ 20297 w 607639"/>
              <a:gd name="connsiteY181" fmla="*/ 30305 h 606722"/>
              <a:gd name="connsiteX182" fmla="*/ 20297 w 607639"/>
              <a:gd name="connsiteY182" fmla="*/ 353884 h 606722"/>
              <a:gd name="connsiteX183" fmla="*/ 30356 w 607639"/>
              <a:gd name="connsiteY183" fmla="*/ 364015 h 606722"/>
              <a:gd name="connsiteX184" fmla="*/ 60801 w 607639"/>
              <a:gd name="connsiteY184" fmla="*/ 364015 h 606722"/>
              <a:gd name="connsiteX185" fmla="*/ 70861 w 607639"/>
              <a:gd name="connsiteY185" fmla="*/ 374147 h 606722"/>
              <a:gd name="connsiteX186" fmla="*/ 70861 w 607639"/>
              <a:gd name="connsiteY186" fmla="*/ 586459 h 606722"/>
              <a:gd name="connsiteX187" fmla="*/ 111454 w 607639"/>
              <a:gd name="connsiteY187" fmla="*/ 586459 h 606722"/>
              <a:gd name="connsiteX188" fmla="*/ 121514 w 607639"/>
              <a:gd name="connsiteY188" fmla="*/ 596591 h 606722"/>
              <a:gd name="connsiteX189" fmla="*/ 111454 w 607639"/>
              <a:gd name="connsiteY189" fmla="*/ 606722 h 606722"/>
              <a:gd name="connsiteX190" fmla="*/ 10148 w 607639"/>
              <a:gd name="connsiteY190" fmla="*/ 606722 h 606722"/>
              <a:gd name="connsiteX191" fmla="*/ 0 w 607639"/>
              <a:gd name="connsiteY191" fmla="*/ 596591 h 606722"/>
              <a:gd name="connsiteX192" fmla="*/ 10148 w 607639"/>
              <a:gd name="connsiteY192" fmla="*/ 586459 h 606722"/>
              <a:gd name="connsiteX193" fmla="*/ 50653 w 607639"/>
              <a:gd name="connsiteY193" fmla="*/ 586459 h 606722"/>
              <a:gd name="connsiteX194" fmla="*/ 50653 w 607639"/>
              <a:gd name="connsiteY194" fmla="*/ 384278 h 606722"/>
              <a:gd name="connsiteX195" fmla="*/ 30356 w 607639"/>
              <a:gd name="connsiteY195" fmla="*/ 384278 h 606722"/>
              <a:gd name="connsiteX196" fmla="*/ 0 w 607639"/>
              <a:gd name="connsiteY196" fmla="*/ 353884 h 606722"/>
              <a:gd name="connsiteX197" fmla="*/ 0 w 607639"/>
              <a:gd name="connsiteY197" fmla="*/ 30305 h 606722"/>
              <a:gd name="connsiteX198" fmla="*/ 30356 w 607639"/>
              <a:gd name="connsiteY198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</a:cxnLst>
            <a:rect l="l" t="t" r="r" b="b"/>
            <a:pathLst>
              <a:path w="607639" h="606722">
                <a:moveTo>
                  <a:pt x="405072" y="525783"/>
                </a:moveTo>
                <a:cubicBezTo>
                  <a:pt x="416289" y="525783"/>
                  <a:pt x="425369" y="534932"/>
                  <a:pt x="425369" y="546036"/>
                </a:cubicBezTo>
                <a:cubicBezTo>
                  <a:pt x="425369" y="557228"/>
                  <a:pt x="416289" y="566288"/>
                  <a:pt x="405072" y="566288"/>
                </a:cubicBezTo>
                <a:cubicBezTo>
                  <a:pt x="393944" y="566288"/>
                  <a:pt x="384864" y="557139"/>
                  <a:pt x="384864" y="546036"/>
                </a:cubicBezTo>
                <a:cubicBezTo>
                  <a:pt x="384864" y="534843"/>
                  <a:pt x="393944" y="525783"/>
                  <a:pt x="405072" y="525783"/>
                </a:cubicBezTo>
                <a:close/>
                <a:moveTo>
                  <a:pt x="415400" y="465168"/>
                </a:moveTo>
                <a:lnTo>
                  <a:pt x="415489" y="465168"/>
                </a:lnTo>
                <a:cubicBezTo>
                  <a:pt x="421105" y="465168"/>
                  <a:pt x="425651" y="469702"/>
                  <a:pt x="425651" y="475303"/>
                </a:cubicBezTo>
                <a:cubicBezTo>
                  <a:pt x="425651" y="480816"/>
                  <a:pt x="421105" y="485350"/>
                  <a:pt x="415489" y="485350"/>
                </a:cubicBezTo>
                <a:cubicBezTo>
                  <a:pt x="409963" y="485350"/>
                  <a:pt x="405328" y="480816"/>
                  <a:pt x="405328" y="475303"/>
                </a:cubicBezTo>
                <a:cubicBezTo>
                  <a:pt x="405328" y="469702"/>
                  <a:pt x="409785" y="465168"/>
                  <a:pt x="415400" y="465168"/>
                </a:cubicBezTo>
                <a:close/>
                <a:moveTo>
                  <a:pt x="192625" y="465168"/>
                </a:moveTo>
                <a:lnTo>
                  <a:pt x="192714" y="465168"/>
                </a:lnTo>
                <a:cubicBezTo>
                  <a:pt x="198330" y="465168"/>
                  <a:pt x="202876" y="469702"/>
                  <a:pt x="202876" y="475303"/>
                </a:cubicBezTo>
                <a:cubicBezTo>
                  <a:pt x="202876" y="480816"/>
                  <a:pt x="198330" y="485350"/>
                  <a:pt x="192714" y="485350"/>
                </a:cubicBezTo>
                <a:cubicBezTo>
                  <a:pt x="187099" y="485350"/>
                  <a:pt x="182553" y="480816"/>
                  <a:pt x="182553" y="475303"/>
                </a:cubicBezTo>
                <a:cubicBezTo>
                  <a:pt x="182553" y="469702"/>
                  <a:pt x="187010" y="465168"/>
                  <a:pt x="192625" y="465168"/>
                </a:cubicBezTo>
                <a:close/>
                <a:moveTo>
                  <a:pt x="303784" y="343786"/>
                </a:moveTo>
                <a:cubicBezTo>
                  <a:pt x="292657" y="343786"/>
                  <a:pt x="283577" y="352850"/>
                  <a:pt x="283577" y="364047"/>
                </a:cubicBezTo>
                <a:cubicBezTo>
                  <a:pt x="283577" y="375244"/>
                  <a:pt x="292657" y="384308"/>
                  <a:pt x="303784" y="384308"/>
                </a:cubicBezTo>
                <a:cubicBezTo>
                  <a:pt x="315001" y="384308"/>
                  <a:pt x="324081" y="375155"/>
                  <a:pt x="324081" y="364047"/>
                </a:cubicBezTo>
                <a:cubicBezTo>
                  <a:pt x="324081" y="352939"/>
                  <a:pt x="315001" y="343786"/>
                  <a:pt x="303784" y="343786"/>
                </a:cubicBezTo>
                <a:close/>
                <a:moveTo>
                  <a:pt x="303784" y="323613"/>
                </a:moveTo>
                <a:cubicBezTo>
                  <a:pt x="326129" y="323613"/>
                  <a:pt x="344289" y="341742"/>
                  <a:pt x="344289" y="364047"/>
                </a:cubicBezTo>
                <a:cubicBezTo>
                  <a:pt x="344289" y="386352"/>
                  <a:pt x="326129" y="404481"/>
                  <a:pt x="303784" y="404481"/>
                </a:cubicBezTo>
                <a:cubicBezTo>
                  <a:pt x="281440" y="404481"/>
                  <a:pt x="263280" y="386352"/>
                  <a:pt x="263280" y="364047"/>
                </a:cubicBezTo>
                <a:cubicBezTo>
                  <a:pt x="263280" y="341742"/>
                  <a:pt x="281440" y="323613"/>
                  <a:pt x="303784" y="323613"/>
                </a:cubicBezTo>
                <a:close/>
                <a:moveTo>
                  <a:pt x="536703" y="303290"/>
                </a:moveTo>
                <a:lnTo>
                  <a:pt x="556990" y="303290"/>
                </a:lnTo>
                <a:cubicBezTo>
                  <a:pt x="562596" y="303290"/>
                  <a:pt x="567134" y="307836"/>
                  <a:pt x="567134" y="313452"/>
                </a:cubicBezTo>
                <a:cubicBezTo>
                  <a:pt x="567134" y="319067"/>
                  <a:pt x="562596" y="323613"/>
                  <a:pt x="556990" y="323613"/>
                </a:cubicBezTo>
                <a:lnTo>
                  <a:pt x="536703" y="323613"/>
                </a:lnTo>
                <a:cubicBezTo>
                  <a:pt x="531097" y="323613"/>
                  <a:pt x="526559" y="319067"/>
                  <a:pt x="526559" y="313452"/>
                </a:cubicBezTo>
                <a:cubicBezTo>
                  <a:pt x="526559" y="307836"/>
                  <a:pt x="531097" y="303290"/>
                  <a:pt x="536703" y="303290"/>
                </a:cubicBezTo>
                <a:close/>
                <a:moveTo>
                  <a:pt x="50653" y="303290"/>
                </a:moveTo>
                <a:lnTo>
                  <a:pt x="70861" y="303290"/>
                </a:lnTo>
                <a:cubicBezTo>
                  <a:pt x="76470" y="303290"/>
                  <a:pt x="81010" y="307836"/>
                  <a:pt x="81010" y="313452"/>
                </a:cubicBezTo>
                <a:cubicBezTo>
                  <a:pt x="81010" y="319067"/>
                  <a:pt x="76470" y="323613"/>
                  <a:pt x="70861" y="323613"/>
                </a:cubicBezTo>
                <a:lnTo>
                  <a:pt x="50653" y="323613"/>
                </a:lnTo>
                <a:cubicBezTo>
                  <a:pt x="45045" y="323613"/>
                  <a:pt x="40505" y="319067"/>
                  <a:pt x="40505" y="313452"/>
                </a:cubicBezTo>
                <a:cubicBezTo>
                  <a:pt x="40505" y="307836"/>
                  <a:pt x="45045" y="303290"/>
                  <a:pt x="50653" y="303290"/>
                </a:cubicBezTo>
                <a:close/>
                <a:moveTo>
                  <a:pt x="536703" y="242745"/>
                </a:moveTo>
                <a:lnTo>
                  <a:pt x="556990" y="242745"/>
                </a:lnTo>
                <a:cubicBezTo>
                  <a:pt x="562596" y="242745"/>
                  <a:pt x="567134" y="247263"/>
                  <a:pt x="567134" y="252756"/>
                </a:cubicBezTo>
                <a:cubicBezTo>
                  <a:pt x="567134" y="258338"/>
                  <a:pt x="562596" y="262856"/>
                  <a:pt x="556990" y="262856"/>
                </a:cubicBezTo>
                <a:lnTo>
                  <a:pt x="536703" y="262856"/>
                </a:lnTo>
                <a:cubicBezTo>
                  <a:pt x="531097" y="262856"/>
                  <a:pt x="526559" y="258338"/>
                  <a:pt x="526559" y="252756"/>
                </a:cubicBezTo>
                <a:cubicBezTo>
                  <a:pt x="526559" y="247263"/>
                  <a:pt x="531097" y="242745"/>
                  <a:pt x="536703" y="242745"/>
                </a:cubicBezTo>
                <a:close/>
                <a:moveTo>
                  <a:pt x="415400" y="242745"/>
                </a:moveTo>
                <a:lnTo>
                  <a:pt x="415489" y="242745"/>
                </a:lnTo>
                <a:cubicBezTo>
                  <a:pt x="421105" y="242745"/>
                  <a:pt x="425651" y="247263"/>
                  <a:pt x="425651" y="252756"/>
                </a:cubicBezTo>
                <a:cubicBezTo>
                  <a:pt x="425651" y="258338"/>
                  <a:pt x="421105" y="262856"/>
                  <a:pt x="415489" y="262856"/>
                </a:cubicBezTo>
                <a:cubicBezTo>
                  <a:pt x="409963" y="262856"/>
                  <a:pt x="405328" y="258338"/>
                  <a:pt x="405328" y="252756"/>
                </a:cubicBezTo>
                <a:cubicBezTo>
                  <a:pt x="405328" y="247263"/>
                  <a:pt x="409785" y="242745"/>
                  <a:pt x="415400" y="242745"/>
                </a:cubicBezTo>
                <a:close/>
                <a:moveTo>
                  <a:pt x="303775" y="242745"/>
                </a:moveTo>
                <a:cubicBezTo>
                  <a:pt x="370803" y="242745"/>
                  <a:pt x="425369" y="297131"/>
                  <a:pt x="425369" y="364047"/>
                </a:cubicBezTo>
                <a:cubicBezTo>
                  <a:pt x="425369" y="389196"/>
                  <a:pt x="417714" y="413279"/>
                  <a:pt x="403293" y="433718"/>
                </a:cubicBezTo>
                <a:cubicBezTo>
                  <a:pt x="400089" y="438250"/>
                  <a:pt x="393769" y="439405"/>
                  <a:pt x="389229" y="436206"/>
                </a:cubicBezTo>
                <a:cubicBezTo>
                  <a:pt x="384600" y="433007"/>
                  <a:pt x="383532" y="426697"/>
                  <a:pt x="386737" y="422076"/>
                </a:cubicBezTo>
                <a:cubicBezTo>
                  <a:pt x="398754" y="405014"/>
                  <a:pt x="405074" y="384930"/>
                  <a:pt x="405074" y="364047"/>
                </a:cubicBezTo>
                <a:cubicBezTo>
                  <a:pt x="405074" y="308328"/>
                  <a:pt x="359676" y="262918"/>
                  <a:pt x="303775" y="262918"/>
                </a:cubicBezTo>
                <a:cubicBezTo>
                  <a:pt x="247963" y="262918"/>
                  <a:pt x="202566" y="308328"/>
                  <a:pt x="202566" y="364047"/>
                </a:cubicBezTo>
                <a:cubicBezTo>
                  <a:pt x="202566" y="419766"/>
                  <a:pt x="247963" y="465176"/>
                  <a:pt x="303775" y="465176"/>
                </a:cubicBezTo>
                <a:cubicBezTo>
                  <a:pt x="324694" y="465176"/>
                  <a:pt x="344722" y="458867"/>
                  <a:pt x="361813" y="446959"/>
                </a:cubicBezTo>
                <a:cubicBezTo>
                  <a:pt x="366352" y="443760"/>
                  <a:pt x="372672" y="444826"/>
                  <a:pt x="375877" y="449447"/>
                </a:cubicBezTo>
                <a:cubicBezTo>
                  <a:pt x="379081" y="453979"/>
                  <a:pt x="378013" y="460289"/>
                  <a:pt x="373385" y="463488"/>
                </a:cubicBezTo>
                <a:cubicBezTo>
                  <a:pt x="352911" y="477795"/>
                  <a:pt x="328877" y="485349"/>
                  <a:pt x="303775" y="485349"/>
                </a:cubicBezTo>
                <a:cubicBezTo>
                  <a:pt x="236748" y="485349"/>
                  <a:pt x="182271" y="430963"/>
                  <a:pt x="182271" y="364047"/>
                </a:cubicBezTo>
                <a:cubicBezTo>
                  <a:pt x="182271" y="297131"/>
                  <a:pt x="236748" y="242745"/>
                  <a:pt x="303775" y="242745"/>
                </a:cubicBezTo>
                <a:close/>
                <a:moveTo>
                  <a:pt x="192590" y="242745"/>
                </a:moveTo>
                <a:lnTo>
                  <a:pt x="192679" y="242745"/>
                </a:lnTo>
                <a:cubicBezTo>
                  <a:pt x="198275" y="242745"/>
                  <a:pt x="202805" y="247263"/>
                  <a:pt x="202805" y="252756"/>
                </a:cubicBezTo>
                <a:cubicBezTo>
                  <a:pt x="202805" y="258338"/>
                  <a:pt x="198275" y="262856"/>
                  <a:pt x="192679" y="262856"/>
                </a:cubicBezTo>
                <a:cubicBezTo>
                  <a:pt x="187083" y="262856"/>
                  <a:pt x="182553" y="258338"/>
                  <a:pt x="182553" y="252756"/>
                </a:cubicBezTo>
                <a:cubicBezTo>
                  <a:pt x="182553" y="247263"/>
                  <a:pt x="186994" y="242745"/>
                  <a:pt x="192590" y="242745"/>
                </a:cubicBezTo>
                <a:close/>
                <a:moveTo>
                  <a:pt x="50653" y="242745"/>
                </a:moveTo>
                <a:lnTo>
                  <a:pt x="70861" y="242745"/>
                </a:lnTo>
                <a:cubicBezTo>
                  <a:pt x="76470" y="242745"/>
                  <a:pt x="81010" y="247263"/>
                  <a:pt x="81010" y="252756"/>
                </a:cubicBezTo>
                <a:cubicBezTo>
                  <a:pt x="81010" y="258338"/>
                  <a:pt x="76470" y="262856"/>
                  <a:pt x="70861" y="262856"/>
                </a:cubicBezTo>
                <a:lnTo>
                  <a:pt x="50653" y="262856"/>
                </a:lnTo>
                <a:cubicBezTo>
                  <a:pt x="45045" y="262856"/>
                  <a:pt x="40505" y="258338"/>
                  <a:pt x="40505" y="252756"/>
                </a:cubicBezTo>
                <a:cubicBezTo>
                  <a:pt x="40505" y="247263"/>
                  <a:pt x="45045" y="242745"/>
                  <a:pt x="50653" y="242745"/>
                </a:cubicBezTo>
                <a:close/>
                <a:moveTo>
                  <a:pt x="192416" y="222416"/>
                </a:moveTo>
                <a:cubicBezTo>
                  <a:pt x="175681" y="222416"/>
                  <a:pt x="161972" y="236014"/>
                  <a:pt x="161972" y="252723"/>
                </a:cubicBezTo>
                <a:lnTo>
                  <a:pt x="161972" y="556151"/>
                </a:lnTo>
                <a:cubicBezTo>
                  <a:pt x="161972" y="572860"/>
                  <a:pt x="175681" y="586458"/>
                  <a:pt x="192416" y="586458"/>
                </a:cubicBezTo>
                <a:lnTo>
                  <a:pt x="415223" y="586458"/>
                </a:lnTo>
                <a:cubicBezTo>
                  <a:pt x="431958" y="586458"/>
                  <a:pt x="445577" y="572860"/>
                  <a:pt x="445577" y="556151"/>
                </a:cubicBezTo>
                <a:lnTo>
                  <a:pt x="445577" y="252723"/>
                </a:lnTo>
                <a:cubicBezTo>
                  <a:pt x="445577" y="236014"/>
                  <a:pt x="431958" y="222416"/>
                  <a:pt x="415223" y="222416"/>
                </a:cubicBezTo>
                <a:close/>
                <a:moveTo>
                  <a:pt x="192416" y="202241"/>
                </a:moveTo>
                <a:lnTo>
                  <a:pt x="415223" y="202241"/>
                </a:lnTo>
                <a:cubicBezTo>
                  <a:pt x="443174" y="202241"/>
                  <a:pt x="465873" y="224905"/>
                  <a:pt x="465873" y="252723"/>
                </a:cubicBezTo>
                <a:lnTo>
                  <a:pt x="465873" y="556151"/>
                </a:lnTo>
                <a:cubicBezTo>
                  <a:pt x="465873" y="583969"/>
                  <a:pt x="443174" y="606722"/>
                  <a:pt x="415223" y="606722"/>
                </a:cubicBezTo>
                <a:lnTo>
                  <a:pt x="192416" y="606722"/>
                </a:lnTo>
                <a:cubicBezTo>
                  <a:pt x="164465" y="606722"/>
                  <a:pt x="141766" y="583969"/>
                  <a:pt x="141766" y="556151"/>
                </a:cubicBezTo>
                <a:lnTo>
                  <a:pt x="141766" y="252723"/>
                </a:lnTo>
                <a:cubicBezTo>
                  <a:pt x="141766" y="224905"/>
                  <a:pt x="164465" y="202241"/>
                  <a:pt x="192416" y="202241"/>
                </a:cubicBezTo>
                <a:close/>
                <a:moveTo>
                  <a:pt x="536703" y="181988"/>
                </a:moveTo>
                <a:lnTo>
                  <a:pt x="556990" y="181988"/>
                </a:lnTo>
                <a:cubicBezTo>
                  <a:pt x="562596" y="181988"/>
                  <a:pt x="567134" y="186518"/>
                  <a:pt x="567134" y="192114"/>
                </a:cubicBezTo>
                <a:cubicBezTo>
                  <a:pt x="567134" y="197710"/>
                  <a:pt x="562596" y="202240"/>
                  <a:pt x="556990" y="202240"/>
                </a:cubicBezTo>
                <a:lnTo>
                  <a:pt x="536703" y="202240"/>
                </a:lnTo>
                <a:cubicBezTo>
                  <a:pt x="531097" y="202240"/>
                  <a:pt x="526559" y="197710"/>
                  <a:pt x="526559" y="192114"/>
                </a:cubicBezTo>
                <a:cubicBezTo>
                  <a:pt x="526559" y="186518"/>
                  <a:pt x="531097" y="181988"/>
                  <a:pt x="536703" y="181988"/>
                </a:cubicBezTo>
                <a:close/>
                <a:moveTo>
                  <a:pt x="50653" y="181988"/>
                </a:moveTo>
                <a:lnTo>
                  <a:pt x="70861" y="181988"/>
                </a:lnTo>
                <a:cubicBezTo>
                  <a:pt x="76470" y="181988"/>
                  <a:pt x="81010" y="186518"/>
                  <a:pt x="81010" y="192114"/>
                </a:cubicBezTo>
                <a:cubicBezTo>
                  <a:pt x="81010" y="197710"/>
                  <a:pt x="76470" y="202240"/>
                  <a:pt x="70861" y="202240"/>
                </a:cubicBezTo>
                <a:lnTo>
                  <a:pt x="50653" y="202240"/>
                </a:lnTo>
                <a:cubicBezTo>
                  <a:pt x="45045" y="202240"/>
                  <a:pt x="40505" y="197710"/>
                  <a:pt x="40505" y="192114"/>
                </a:cubicBezTo>
                <a:cubicBezTo>
                  <a:pt x="40505" y="186518"/>
                  <a:pt x="45045" y="181988"/>
                  <a:pt x="50653" y="181988"/>
                </a:cubicBezTo>
                <a:close/>
                <a:moveTo>
                  <a:pt x="536703" y="121302"/>
                </a:moveTo>
                <a:lnTo>
                  <a:pt x="556990" y="121302"/>
                </a:lnTo>
                <a:cubicBezTo>
                  <a:pt x="562596" y="121302"/>
                  <a:pt x="567134" y="125832"/>
                  <a:pt x="567134" y="131428"/>
                </a:cubicBezTo>
                <a:cubicBezTo>
                  <a:pt x="567134" y="137024"/>
                  <a:pt x="562596" y="141554"/>
                  <a:pt x="556990" y="141554"/>
                </a:cubicBezTo>
                <a:lnTo>
                  <a:pt x="536703" y="141554"/>
                </a:lnTo>
                <a:cubicBezTo>
                  <a:pt x="531097" y="141554"/>
                  <a:pt x="526559" y="137024"/>
                  <a:pt x="526559" y="131428"/>
                </a:cubicBezTo>
                <a:cubicBezTo>
                  <a:pt x="526559" y="125832"/>
                  <a:pt x="531097" y="121302"/>
                  <a:pt x="536703" y="121302"/>
                </a:cubicBezTo>
                <a:close/>
                <a:moveTo>
                  <a:pt x="50653" y="121302"/>
                </a:moveTo>
                <a:lnTo>
                  <a:pt x="70861" y="121302"/>
                </a:lnTo>
                <a:cubicBezTo>
                  <a:pt x="76470" y="121302"/>
                  <a:pt x="81010" y="125832"/>
                  <a:pt x="81010" y="131428"/>
                </a:cubicBezTo>
                <a:cubicBezTo>
                  <a:pt x="81010" y="137024"/>
                  <a:pt x="76470" y="141554"/>
                  <a:pt x="70861" y="141554"/>
                </a:cubicBezTo>
                <a:lnTo>
                  <a:pt x="50653" y="141554"/>
                </a:lnTo>
                <a:cubicBezTo>
                  <a:pt x="45045" y="141554"/>
                  <a:pt x="40505" y="137024"/>
                  <a:pt x="40505" y="131428"/>
                </a:cubicBezTo>
                <a:cubicBezTo>
                  <a:pt x="40505" y="125832"/>
                  <a:pt x="45045" y="121302"/>
                  <a:pt x="50653" y="121302"/>
                </a:cubicBezTo>
                <a:close/>
                <a:moveTo>
                  <a:pt x="536703" y="60686"/>
                </a:moveTo>
                <a:lnTo>
                  <a:pt x="556990" y="60686"/>
                </a:lnTo>
                <a:cubicBezTo>
                  <a:pt x="562596" y="60686"/>
                  <a:pt x="567134" y="65220"/>
                  <a:pt x="567134" y="70733"/>
                </a:cubicBezTo>
                <a:cubicBezTo>
                  <a:pt x="567134" y="76334"/>
                  <a:pt x="562596" y="80868"/>
                  <a:pt x="556990" y="80868"/>
                </a:cubicBezTo>
                <a:lnTo>
                  <a:pt x="536703" y="80868"/>
                </a:lnTo>
                <a:cubicBezTo>
                  <a:pt x="531097" y="80868"/>
                  <a:pt x="526559" y="76334"/>
                  <a:pt x="526559" y="70733"/>
                </a:cubicBezTo>
                <a:cubicBezTo>
                  <a:pt x="526559" y="65220"/>
                  <a:pt x="531097" y="60686"/>
                  <a:pt x="536703" y="60686"/>
                </a:cubicBezTo>
                <a:close/>
                <a:moveTo>
                  <a:pt x="50653" y="60686"/>
                </a:moveTo>
                <a:lnTo>
                  <a:pt x="70861" y="60686"/>
                </a:lnTo>
                <a:cubicBezTo>
                  <a:pt x="76470" y="60686"/>
                  <a:pt x="81010" y="65220"/>
                  <a:pt x="81010" y="70733"/>
                </a:cubicBezTo>
                <a:cubicBezTo>
                  <a:pt x="81010" y="76334"/>
                  <a:pt x="76470" y="80868"/>
                  <a:pt x="70861" y="80868"/>
                </a:cubicBezTo>
                <a:lnTo>
                  <a:pt x="50653" y="80868"/>
                </a:lnTo>
                <a:cubicBezTo>
                  <a:pt x="45045" y="80868"/>
                  <a:pt x="40505" y="76334"/>
                  <a:pt x="40505" y="70733"/>
                </a:cubicBezTo>
                <a:cubicBezTo>
                  <a:pt x="40505" y="65220"/>
                  <a:pt x="45045" y="60686"/>
                  <a:pt x="50653" y="60686"/>
                </a:cubicBezTo>
                <a:close/>
                <a:moveTo>
                  <a:pt x="516495" y="0"/>
                </a:moveTo>
                <a:lnTo>
                  <a:pt x="577199" y="0"/>
                </a:lnTo>
                <a:cubicBezTo>
                  <a:pt x="594021" y="0"/>
                  <a:pt x="607639" y="13597"/>
                  <a:pt x="607639" y="30305"/>
                </a:cubicBezTo>
                <a:lnTo>
                  <a:pt x="607639" y="353884"/>
                </a:lnTo>
                <a:cubicBezTo>
                  <a:pt x="607639" y="370592"/>
                  <a:pt x="594021" y="384278"/>
                  <a:pt x="577199" y="384278"/>
                </a:cubicBezTo>
                <a:cubicBezTo>
                  <a:pt x="571680" y="384278"/>
                  <a:pt x="567141" y="379746"/>
                  <a:pt x="567141" y="374147"/>
                </a:cubicBezTo>
                <a:cubicBezTo>
                  <a:pt x="567141" y="368548"/>
                  <a:pt x="571680" y="364015"/>
                  <a:pt x="577199" y="364015"/>
                </a:cubicBezTo>
                <a:cubicBezTo>
                  <a:pt x="582806" y="364015"/>
                  <a:pt x="587345" y="359483"/>
                  <a:pt x="587345" y="353884"/>
                </a:cubicBezTo>
                <a:lnTo>
                  <a:pt x="587345" y="30305"/>
                </a:lnTo>
                <a:cubicBezTo>
                  <a:pt x="587345" y="24795"/>
                  <a:pt x="582806" y="20263"/>
                  <a:pt x="577199" y="20263"/>
                </a:cubicBezTo>
                <a:lnTo>
                  <a:pt x="516495" y="20263"/>
                </a:lnTo>
                <a:cubicBezTo>
                  <a:pt x="510888" y="20263"/>
                  <a:pt x="506349" y="24795"/>
                  <a:pt x="506349" y="30305"/>
                </a:cubicBezTo>
                <a:lnTo>
                  <a:pt x="506349" y="353884"/>
                </a:lnTo>
                <a:cubicBezTo>
                  <a:pt x="506349" y="359483"/>
                  <a:pt x="510888" y="364015"/>
                  <a:pt x="516495" y="364015"/>
                </a:cubicBezTo>
                <a:lnTo>
                  <a:pt x="546847" y="364015"/>
                </a:lnTo>
                <a:cubicBezTo>
                  <a:pt x="552455" y="364015"/>
                  <a:pt x="556994" y="368548"/>
                  <a:pt x="556994" y="374147"/>
                </a:cubicBezTo>
                <a:lnTo>
                  <a:pt x="556994" y="586459"/>
                </a:lnTo>
                <a:lnTo>
                  <a:pt x="597492" y="586459"/>
                </a:lnTo>
                <a:cubicBezTo>
                  <a:pt x="603100" y="586459"/>
                  <a:pt x="607639" y="590992"/>
                  <a:pt x="607639" y="596591"/>
                </a:cubicBezTo>
                <a:cubicBezTo>
                  <a:pt x="607639" y="602190"/>
                  <a:pt x="603100" y="606722"/>
                  <a:pt x="597492" y="606722"/>
                </a:cubicBezTo>
                <a:lnTo>
                  <a:pt x="496202" y="606722"/>
                </a:lnTo>
                <a:cubicBezTo>
                  <a:pt x="490594" y="606722"/>
                  <a:pt x="486055" y="602190"/>
                  <a:pt x="486055" y="596591"/>
                </a:cubicBezTo>
                <a:cubicBezTo>
                  <a:pt x="486055" y="590992"/>
                  <a:pt x="490594" y="586459"/>
                  <a:pt x="496202" y="586459"/>
                </a:cubicBezTo>
                <a:lnTo>
                  <a:pt x="536700" y="586459"/>
                </a:lnTo>
                <a:lnTo>
                  <a:pt x="536700" y="384278"/>
                </a:lnTo>
                <a:lnTo>
                  <a:pt x="516495" y="384278"/>
                </a:lnTo>
                <a:cubicBezTo>
                  <a:pt x="499673" y="384278"/>
                  <a:pt x="486055" y="370592"/>
                  <a:pt x="486055" y="353884"/>
                </a:cubicBezTo>
                <a:lnTo>
                  <a:pt x="486055" y="30305"/>
                </a:lnTo>
                <a:cubicBezTo>
                  <a:pt x="486055" y="13597"/>
                  <a:pt x="499673" y="0"/>
                  <a:pt x="516495" y="0"/>
                </a:cubicBezTo>
                <a:close/>
                <a:moveTo>
                  <a:pt x="30356" y="0"/>
                </a:moveTo>
                <a:lnTo>
                  <a:pt x="91158" y="0"/>
                </a:lnTo>
                <a:cubicBezTo>
                  <a:pt x="107894" y="0"/>
                  <a:pt x="121514" y="13597"/>
                  <a:pt x="121514" y="30305"/>
                </a:cubicBezTo>
                <a:lnTo>
                  <a:pt x="121514" y="353884"/>
                </a:lnTo>
                <a:cubicBezTo>
                  <a:pt x="121514" y="370592"/>
                  <a:pt x="107894" y="384278"/>
                  <a:pt x="91158" y="384278"/>
                </a:cubicBezTo>
                <a:cubicBezTo>
                  <a:pt x="85549" y="384278"/>
                  <a:pt x="81009" y="379746"/>
                  <a:pt x="81009" y="374147"/>
                </a:cubicBezTo>
                <a:cubicBezTo>
                  <a:pt x="81009" y="368548"/>
                  <a:pt x="85549" y="364015"/>
                  <a:pt x="91158" y="364015"/>
                </a:cubicBezTo>
                <a:cubicBezTo>
                  <a:pt x="96766" y="364015"/>
                  <a:pt x="101306" y="359483"/>
                  <a:pt x="101306" y="353884"/>
                </a:cubicBezTo>
                <a:lnTo>
                  <a:pt x="101306" y="30305"/>
                </a:lnTo>
                <a:cubicBezTo>
                  <a:pt x="101306" y="24795"/>
                  <a:pt x="96766" y="20263"/>
                  <a:pt x="91158" y="20263"/>
                </a:cubicBezTo>
                <a:lnTo>
                  <a:pt x="30356" y="20263"/>
                </a:lnTo>
                <a:cubicBezTo>
                  <a:pt x="24837" y="20263"/>
                  <a:pt x="20297" y="24795"/>
                  <a:pt x="20297" y="30305"/>
                </a:cubicBezTo>
                <a:lnTo>
                  <a:pt x="20297" y="353884"/>
                </a:lnTo>
                <a:cubicBezTo>
                  <a:pt x="20297" y="359483"/>
                  <a:pt x="24837" y="364015"/>
                  <a:pt x="30356" y="364015"/>
                </a:cubicBezTo>
                <a:lnTo>
                  <a:pt x="60801" y="364015"/>
                </a:lnTo>
                <a:cubicBezTo>
                  <a:pt x="66321" y="364015"/>
                  <a:pt x="70861" y="368548"/>
                  <a:pt x="70861" y="374147"/>
                </a:cubicBezTo>
                <a:lnTo>
                  <a:pt x="70861" y="586459"/>
                </a:lnTo>
                <a:lnTo>
                  <a:pt x="111454" y="586459"/>
                </a:lnTo>
                <a:cubicBezTo>
                  <a:pt x="116974" y="586459"/>
                  <a:pt x="121514" y="590992"/>
                  <a:pt x="121514" y="596591"/>
                </a:cubicBezTo>
                <a:cubicBezTo>
                  <a:pt x="121514" y="602190"/>
                  <a:pt x="116974" y="606722"/>
                  <a:pt x="111454" y="606722"/>
                </a:cubicBezTo>
                <a:lnTo>
                  <a:pt x="10148" y="606722"/>
                </a:lnTo>
                <a:cubicBezTo>
                  <a:pt x="4540" y="606722"/>
                  <a:pt x="0" y="602190"/>
                  <a:pt x="0" y="596591"/>
                </a:cubicBezTo>
                <a:cubicBezTo>
                  <a:pt x="0" y="590992"/>
                  <a:pt x="4540" y="586459"/>
                  <a:pt x="10148" y="586459"/>
                </a:cubicBezTo>
                <a:lnTo>
                  <a:pt x="50653" y="586459"/>
                </a:lnTo>
                <a:lnTo>
                  <a:pt x="50653" y="384278"/>
                </a:lnTo>
                <a:lnTo>
                  <a:pt x="30356" y="384278"/>
                </a:lnTo>
                <a:cubicBezTo>
                  <a:pt x="13620" y="384278"/>
                  <a:pt x="0" y="370592"/>
                  <a:pt x="0" y="353884"/>
                </a:cubicBezTo>
                <a:lnTo>
                  <a:pt x="0" y="30305"/>
                </a:lnTo>
                <a:cubicBezTo>
                  <a:pt x="0" y="13597"/>
                  <a:pt x="13620" y="0"/>
                  <a:pt x="30356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0" name="Oval 10">
            <a:extLst>
              <a:ext uri="{FF2B5EF4-FFF2-40B4-BE49-F238E27FC236}">
                <a16:creationId xmlns:a16="http://schemas.microsoft.com/office/drawing/2014/main" xmlns="" id="{C85BAF38-1AB0-4316-9D2A-A07CE3015382}"/>
              </a:ext>
            </a:extLst>
          </p:cNvPr>
          <p:cNvSpPr/>
          <p:nvPr/>
        </p:nvSpPr>
        <p:spPr>
          <a:xfrm>
            <a:off x="3905689" y="4626846"/>
            <a:ext cx="230861" cy="501173"/>
          </a:xfrm>
          <a:custGeom>
            <a:avLst/>
            <a:gdLst>
              <a:gd name="T0" fmla="*/ 407031 w 604011"/>
              <a:gd name="T1" fmla="*/ 407031 w 604011"/>
              <a:gd name="T2" fmla="*/ 407031 w 604011"/>
              <a:gd name="T3" fmla="*/ 407031 w 604011"/>
              <a:gd name="T4" fmla="*/ 407031 w 604011"/>
              <a:gd name="T5" fmla="*/ 407031 w 604011"/>
              <a:gd name="T6" fmla="*/ 407031 w 604011"/>
              <a:gd name="T7" fmla="*/ 407031 w 604011"/>
              <a:gd name="T8" fmla="*/ 407031 w 604011"/>
              <a:gd name="T9" fmla="*/ 407031 w 604011"/>
              <a:gd name="T10" fmla="*/ 407031 w 604011"/>
              <a:gd name="T11" fmla="*/ 407031 w 604011"/>
              <a:gd name="T12" fmla="*/ 407031 w 604011"/>
              <a:gd name="T13" fmla="*/ 407031 w 604011"/>
              <a:gd name="T14" fmla="*/ 407031 w 604011"/>
              <a:gd name="T15" fmla="*/ 407031 w 604011"/>
              <a:gd name="T16" fmla="*/ 407031 w 604011"/>
              <a:gd name="T17" fmla="*/ 407031 w 604011"/>
              <a:gd name="T18" fmla="*/ 407031 w 604011"/>
              <a:gd name="T19" fmla="*/ 407031 w 604011"/>
              <a:gd name="T20" fmla="*/ 407031 w 604011"/>
              <a:gd name="T21" fmla="*/ 407031 w 604011"/>
              <a:gd name="T22" fmla="*/ 407031 w 604011"/>
              <a:gd name="T23" fmla="*/ 407031 w 604011"/>
              <a:gd name="T24" fmla="*/ 407031 w 604011"/>
              <a:gd name="T25" fmla="*/ 407031 w 604011"/>
              <a:gd name="T26" fmla="*/ 407031 w 604011"/>
              <a:gd name="T27" fmla="*/ 407031 w 604011"/>
              <a:gd name="T28" fmla="*/ 407031 w 604011"/>
              <a:gd name="T29" fmla="*/ 407031 w 604011"/>
              <a:gd name="T30" fmla="*/ 407031 w 604011"/>
              <a:gd name="T31" fmla="*/ 407031 w 604011"/>
              <a:gd name="T32" fmla="*/ 407031 w 604011"/>
              <a:gd name="T33" fmla="*/ 407031 w 604011"/>
              <a:gd name="T34" fmla="*/ 407031 w 604011"/>
              <a:gd name="T35" fmla="*/ 407031 w 604011"/>
              <a:gd name="T36" fmla="*/ 407031 w 604011"/>
              <a:gd name="T37" fmla="*/ 407031 w 604011"/>
              <a:gd name="T38" fmla="*/ 407031 w 604011"/>
              <a:gd name="T39" fmla="*/ 407031 w 604011"/>
              <a:gd name="T40" fmla="*/ 407031 w 604011"/>
              <a:gd name="T41" fmla="*/ 407031 w 604011"/>
              <a:gd name="T42" fmla="*/ 407031 w 604011"/>
              <a:gd name="T43" fmla="*/ 407031 w 604011"/>
              <a:gd name="T44" fmla="*/ 407031 w 604011"/>
              <a:gd name="T45" fmla="*/ 407031 w 604011"/>
              <a:gd name="T46" fmla="*/ 407031 w 604011"/>
              <a:gd name="T47" fmla="*/ 407031 w 604011"/>
              <a:gd name="T48" fmla="*/ 407031 w 604011"/>
              <a:gd name="T49" fmla="*/ 407031 w 604011"/>
              <a:gd name="T50" fmla="*/ 407031 w 604011"/>
              <a:gd name="T51" fmla="*/ 407031 w 604011"/>
              <a:gd name="T52" fmla="*/ 407031 w 604011"/>
              <a:gd name="T53" fmla="*/ 407031 w 604011"/>
              <a:gd name="T54" fmla="*/ 407031 w 604011"/>
              <a:gd name="T55" fmla="*/ 407031 w 604011"/>
              <a:gd name="T56" fmla="*/ 407031 w 604011"/>
              <a:gd name="T57" fmla="*/ 407031 w 604011"/>
              <a:gd name="T58" fmla="*/ 407031 w 604011"/>
              <a:gd name="T59" fmla="*/ 407031 w 604011"/>
              <a:gd name="T60" fmla="*/ 407031 w 604011"/>
              <a:gd name="T61" fmla="*/ 407031 w 604011"/>
              <a:gd name="T62" fmla="*/ 407031 w 604011"/>
              <a:gd name="T63" fmla="*/ 407031 w 604011"/>
              <a:gd name="T64" fmla="*/ 407031 w 604011"/>
              <a:gd name="T65" fmla="*/ 407031 w 604011"/>
              <a:gd name="T66" fmla="*/ 407031 w 604011"/>
              <a:gd name="T67" fmla="*/ 407031 w 604011"/>
              <a:gd name="T68" fmla="*/ 407031 w 604011"/>
              <a:gd name="T69" fmla="*/ 407031 w 604011"/>
              <a:gd name="T70" fmla="*/ 407031 w 604011"/>
              <a:gd name="T71" fmla="*/ 407031 w 604011"/>
              <a:gd name="T72" fmla="*/ 407031 w 604011"/>
              <a:gd name="T73" fmla="*/ 407031 w 604011"/>
              <a:gd name="T74" fmla="*/ 407031 w 604011"/>
              <a:gd name="T75" fmla="*/ 407031 w 604011"/>
              <a:gd name="T76" fmla="*/ 407031 w 604011"/>
              <a:gd name="T77" fmla="*/ 407031 w 604011"/>
              <a:gd name="T78" fmla="*/ 407031 w 604011"/>
              <a:gd name="T79" fmla="*/ 407031 w 604011"/>
              <a:gd name="T80" fmla="*/ 407031 w 604011"/>
              <a:gd name="T81" fmla="*/ 407031 w 604011"/>
              <a:gd name="T82" fmla="*/ 407031 w 604011"/>
              <a:gd name="T83" fmla="*/ 407031 w 604011"/>
              <a:gd name="T84" fmla="*/ 407031 w 604011"/>
              <a:gd name="T85" fmla="*/ 407031 w 604011"/>
              <a:gd name="T86" fmla="*/ 407031 w 604011"/>
              <a:gd name="T87" fmla="*/ 407031 w 604011"/>
              <a:gd name="T88" fmla="*/ 407031 w 604011"/>
              <a:gd name="T89" fmla="*/ 407031 w 604011"/>
              <a:gd name="T90" fmla="*/ 407031 w 604011"/>
              <a:gd name="T91" fmla="*/ 40703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68" h="800">
                <a:moveTo>
                  <a:pt x="294" y="198"/>
                </a:moveTo>
                <a:cubicBezTo>
                  <a:pt x="358" y="158"/>
                  <a:pt x="368" y="103"/>
                  <a:pt x="357" y="66"/>
                </a:cubicBezTo>
                <a:cubicBezTo>
                  <a:pt x="345" y="26"/>
                  <a:pt x="309" y="0"/>
                  <a:pt x="266" y="0"/>
                </a:cubicBezTo>
                <a:cubicBezTo>
                  <a:pt x="243" y="0"/>
                  <a:pt x="220" y="8"/>
                  <a:pt x="205" y="24"/>
                </a:cubicBezTo>
                <a:cubicBezTo>
                  <a:pt x="191" y="37"/>
                  <a:pt x="184" y="55"/>
                  <a:pt x="184" y="75"/>
                </a:cubicBezTo>
                <a:lnTo>
                  <a:pt x="184" y="256"/>
                </a:lnTo>
                <a:cubicBezTo>
                  <a:pt x="134" y="301"/>
                  <a:pt x="80" y="348"/>
                  <a:pt x="70" y="357"/>
                </a:cubicBezTo>
                <a:cubicBezTo>
                  <a:pt x="31" y="386"/>
                  <a:pt x="7" y="431"/>
                  <a:pt x="3" y="479"/>
                </a:cubicBezTo>
                <a:cubicBezTo>
                  <a:pt x="0" y="523"/>
                  <a:pt x="14" y="564"/>
                  <a:pt x="42" y="591"/>
                </a:cubicBezTo>
                <a:cubicBezTo>
                  <a:pt x="86" y="636"/>
                  <a:pt x="157" y="632"/>
                  <a:pt x="184" y="628"/>
                </a:cubicBezTo>
                <a:lnTo>
                  <a:pt x="184" y="688"/>
                </a:lnTo>
                <a:cubicBezTo>
                  <a:pt x="184" y="697"/>
                  <a:pt x="184" y="705"/>
                  <a:pt x="182" y="711"/>
                </a:cubicBezTo>
                <a:cubicBezTo>
                  <a:pt x="173" y="741"/>
                  <a:pt x="145" y="773"/>
                  <a:pt x="110" y="773"/>
                </a:cubicBezTo>
                <a:cubicBezTo>
                  <a:pt x="72" y="773"/>
                  <a:pt x="41" y="742"/>
                  <a:pt x="41" y="704"/>
                </a:cubicBezTo>
                <a:cubicBezTo>
                  <a:pt x="41" y="697"/>
                  <a:pt x="35" y="691"/>
                  <a:pt x="28" y="691"/>
                </a:cubicBezTo>
                <a:cubicBezTo>
                  <a:pt x="21" y="691"/>
                  <a:pt x="15" y="697"/>
                  <a:pt x="15" y="704"/>
                </a:cubicBezTo>
                <a:cubicBezTo>
                  <a:pt x="15" y="757"/>
                  <a:pt x="58" y="800"/>
                  <a:pt x="110" y="800"/>
                </a:cubicBezTo>
                <a:cubicBezTo>
                  <a:pt x="158" y="800"/>
                  <a:pt x="195" y="759"/>
                  <a:pt x="207" y="719"/>
                </a:cubicBezTo>
                <a:cubicBezTo>
                  <a:pt x="210" y="710"/>
                  <a:pt x="211" y="700"/>
                  <a:pt x="211" y="688"/>
                </a:cubicBezTo>
                <a:lnTo>
                  <a:pt x="211" y="622"/>
                </a:lnTo>
                <a:cubicBezTo>
                  <a:pt x="265" y="606"/>
                  <a:pt x="300" y="564"/>
                  <a:pt x="300" y="514"/>
                </a:cubicBezTo>
                <a:cubicBezTo>
                  <a:pt x="300" y="461"/>
                  <a:pt x="261" y="417"/>
                  <a:pt x="211" y="408"/>
                </a:cubicBezTo>
                <a:lnTo>
                  <a:pt x="211" y="269"/>
                </a:lnTo>
                <a:cubicBezTo>
                  <a:pt x="254" y="232"/>
                  <a:pt x="289" y="202"/>
                  <a:pt x="294" y="198"/>
                </a:cubicBezTo>
                <a:close/>
                <a:moveTo>
                  <a:pt x="211" y="74"/>
                </a:moveTo>
                <a:cubicBezTo>
                  <a:pt x="211" y="62"/>
                  <a:pt x="215" y="51"/>
                  <a:pt x="224" y="43"/>
                </a:cubicBezTo>
                <a:cubicBezTo>
                  <a:pt x="234" y="32"/>
                  <a:pt x="249" y="26"/>
                  <a:pt x="266" y="27"/>
                </a:cubicBezTo>
                <a:cubicBezTo>
                  <a:pt x="297" y="27"/>
                  <a:pt x="323" y="45"/>
                  <a:pt x="331" y="73"/>
                </a:cubicBezTo>
                <a:cubicBezTo>
                  <a:pt x="340" y="101"/>
                  <a:pt x="331" y="143"/>
                  <a:pt x="280" y="176"/>
                </a:cubicBezTo>
                <a:cubicBezTo>
                  <a:pt x="274" y="180"/>
                  <a:pt x="245" y="204"/>
                  <a:pt x="211" y="233"/>
                </a:cubicBezTo>
                <a:lnTo>
                  <a:pt x="211" y="74"/>
                </a:lnTo>
                <a:close/>
                <a:moveTo>
                  <a:pt x="61" y="572"/>
                </a:moveTo>
                <a:cubicBezTo>
                  <a:pt x="39" y="551"/>
                  <a:pt x="28" y="517"/>
                  <a:pt x="30" y="481"/>
                </a:cubicBezTo>
                <a:cubicBezTo>
                  <a:pt x="33" y="440"/>
                  <a:pt x="53" y="403"/>
                  <a:pt x="87" y="378"/>
                </a:cubicBezTo>
                <a:cubicBezTo>
                  <a:pt x="115" y="353"/>
                  <a:pt x="151" y="321"/>
                  <a:pt x="184" y="292"/>
                </a:cubicBezTo>
                <a:lnTo>
                  <a:pt x="184" y="407"/>
                </a:lnTo>
                <a:cubicBezTo>
                  <a:pt x="129" y="411"/>
                  <a:pt x="91" y="450"/>
                  <a:pt x="91" y="507"/>
                </a:cubicBezTo>
                <a:cubicBezTo>
                  <a:pt x="91" y="514"/>
                  <a:pt x="97" y="520"/>
                  <a:pt x="104" y="520"/>
                </a:cubicBezTo>
                <a:cubicBezTo>
                  <a:pt x="112" y="520"/>
                  <a:pt x="118" y="514"/>
                  <a:pt x="118" y="507"/>
                </a:cubicBezTo>
                <a:cubicBezTo>
                  <a:pt x="118" y="466"/>
                  <a:pt x="144" y="437"/>
                  <a:pt x="184" y="434"/>
                </a:cubicBezTo>
                <a:lnTo>
                  <a:pt x="184" y="601"/>
                </a:lnTo>
                <a:cubicBezTo>
                  <a:pt x="165" y="604"/>
                  <a:pt x="98" y="610"/>
                  <a:pt x="61" y="572"/>
                </a:cubicBezTo>
                <a:close/>
                <a:moveTo>
                  <a:pt x="273" y="514"/>
                </a:moveTo>
                <a:cubicBezTo>
                  <a:pt x="273" y="554"/>
                  <a:pt x="245" y="581"/>
                  <a:pt x="211" y="594"/>
                </a:cubicBezTo>
                <a:lnTo>
                  <a:pt x="211" y="435"/>
                </a:lnTo>
                <a:cubicBezTo>
                  <a:pt x="247" y="444"/>
                  <a:pt x="273" y="476"/>
                  <a:pt x="273" y="51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9" name="Oval 10">
            <a:extLst>
              <a:ext uri="{FF2B5EF4-FFF2-40B4-BE49-F238E27FC236}">
                <a16:creationId xmlns:a16="http://schemas.microsoft.com/office/drawing/2014/main" xmlns="" id="{F2397984-DCB6-4C5A-91FE-4CD3D9B5BD32}"/>
              </a:ext>
            </a:extLst>
          </p:cNvPr>
          <p:cNvSpPr/>
          <p:nvPr/>
        </p:nvSpPr>
        <p:spPr>
          <a:xfrm>
            <a:off x="2689365" y="4661711"/>
            <a:ext cx="501173" cy="431443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  <a:gd name="connsiteX128" fmla="*/ 373273 h 605239"/>
              <a:gd name="connsiteY128" fmla="*/ 373273 h 605239"/>
              <a:gd name="connsiteX129" fmla="*/ 373273 h 605239"/>
              <a:gd name="connsiteY129" fmla="*/ 373273 h 605239"/>
              <a:gd name="connsiteX130" fmla="*/ 373273 h 605239"/>
              <a:gd name="connsiteY130" fmla="*/ 373273 h 605239"/>
              <a:gd name="connsiteX131" fmla="*/ 373273 h 605239"/>
              <a:gd name="connsiteY131" fmla="*/ 373273 h 605239"/>
              <a:gd name="connsiteX132" fmla="*/ 373273 h 605239"/>
              <a:gd name="connsiteY132" fmla="*/ 373273 h 605239"/>
              <a:gd name="connsiteX133" fmla="*/ 373273 h 605239"/>
              <a:gd name="connsiteY133" fmla="*/ 373273 h 605239"/>
              <a:gd name="connsiteX134" fmla="*/ 373273 h 605239"/>
              <a:gd name="connsiteY134" fmla="*/ 373273 h 605239"/>
              <a:gd name="connsiteX135" fmla="*/ 373273 h 605239"/>
              <a:gd name="connsiteY135" fmla="*/ 373273 h 605239"/>
              <a:gd name="connsiteX136" fmla="*/ 373273 h 605239"/>
              <a:gd name="connsiteY136" fmla="*/ 373273 h 605239"/>
              <a:gd name="connsiteX137" fmla="*/ 373273 h 605239"/>
              <a:gd name="connsiteY137" fmla="*/ 373273 h 605239"/>
              <a:gd name="connsiteX138" fmla="*/ 373273 h 605239"/>
              <a:gd name="connsiteY138" fmla="*/ 373273 h 605239"/>
              <a:gd name="connsiteX139" fmla="*/ 373273 h 605239"/>
              <a:gd name="connsiteY139" fmla="*/ 373273 h 605239"/>
              <a:gd name="connsiteX140" fmla="*/ 373273 h 605239"/>
              <a:gd name="connsiteY140" fmla="*/ 373273 h 605239"/>
              <a:gd name="connsiteX141" fmla="*/ 373273 h 605239"/>
              <a:gd name="connsiteY141" fmla="*/ 373273 h 605239"/>
              <a:gd name="connsiteX142" fmla="*/ 373273 h 605239"/>
              <a:gd name="connsiteY142" fmla="*/ 373273 h 605239"/>
              <a:gd name="connsiteX143" fmla="*/ 373273 h 605239"/>
              <a:gd name="connsiteY143" fmla="*/ 373273 h 605239"/>
              <a:gd name="connsiteX144" fmla="*/ 373273 h 605239"/>
              <a:gd name="connsiteY144" fmla="*/ 373273 h 605239"/>
              <a:gd name="connsiteX145" fmla="*/ 373273 h 605239"/>
              <a:gd name="connsiteY145" fmla="*/ 373273 h 605239"/>
              <a:gd name="connsiteX146" fmla="*/ 373273 h 605239"/>
              <a:gd name="connsiteY146" fmla="*/ 373273 h 605239"/>
              <a:gd name="connsiteX147" fmla="*/ 373273 h 605239"/>
              <a:gd name="connsiteY147" fmla="*/ 373273 h 605239"/>
              <a:gd name="connsiteX148" fmla="*/ 373273 h 605239"/>
              <a:gd name="connsiteY148" fmla="*/ 373273 h 605239"/>
              <a:gd name="connsiteX149" fmla="*/ 373273 h 605239"/>
              <a:gd name="connsiteY149" fmla="*/ 373273 h 605239"/>
              <a:gd name="connsiteX150" fmla="*/ 373273 h 605239"/>
              <a:gd name="connsiteY150" fmla="*/ 373273 h 605239"/>
              <a:gd name="connsiteX151" fmla="*/ 373273 h 605239"/>
              <a:gd name="connsiteY151" fmla="*/ 373273 h 605239"/>
              <a:gd name="connsiteX152" fmla="*/ 373273 h 605239"/>
              <a:gd name="connsiteY152" fmla="*/ 373273 h 605239"/>
              <a:gd name="connsiteX153" fmla="*/ 373273 h 605239"/>
              <a:gd name="connsiteY153" fmla="*/ 373273 h 605239"/>
              <a:gd name="connsiteX154" fmla="*/ 373273 h 605239"/>
              <a:gd name="connsiteY154" fmla="*/ 373273 h 605239"/>
              <a:gd name="connsiteX155" fmla="*/ 373273 h 605239"/>
              <a:gd name="connsiteY155" fmla="*/ 373273 h 605239"/>
              <a:gd name="connsiteX156" fmla="*/ 373273 h 605239"/>
              <a:gd name="connsiteY156" fmla="*/ 373273 h 605239"/>
              <a:gd name="connsiteX157" fmla="*/ 373273 h 605239"/>
              <a:gd name="connsiteY157" fmla="*/ 373273 h 605239"/>
              <a:gd name="connsiteX158" fmla="*/ 373273 h 605239"/>
              <a:gd name="connsiteY158" fmla="*/ 373273 h 605239"/>
              <a:gd name="connsiteX159" fmla="*/ 373273 h 605239"/>
              <a:gd name="connsiteY159" fmla="*/ 373273 h 605239"/>
              <a:gd name="connsiteX160" fmla="*/ 373273 h 605239"/>
              <a:gd name="connsiteY160" fmla="*/ 373273 h 605239"/>
              <a:gd name="connsiteX161" fmla="*/ 373273 h 605239"/>
              <a:gd name="connsiteY161" fmla="*/ 373273 h 605239"/>
              <a:gd name="connsiteX162" fmla="*/ 373273 h 605239"/>
              <a:gd name="connsiteY162" fmla="*/ 373273 h 605239"/>
              <a:gd name="connsiteX163" fmla="*/ 373273 h 605239"/>
              <a:gd name="connsiteY163" fmla="*/ 373273 h 605239"/>
              <a:gd name="connsiteX164" fmla="*/ 373273 h 605239"/>
              <a:gd name="connsiteY164" fmla="*/ 373273 h 605239"/>
              <a:gd name="connsiteX165" fmla="*/ 373273 h 605239"/>
              <a:gd name="connsiteY165" fmla="*/ 373273 h 605239"/>
              <a:gd name="connsiteX166" fmla="*/ 373273 h 605239"/>
              <a:gd name="connsiteY166" fmla="*/ 373273 h 605239"/>
              <a:gd name="connsiteX167" fmla="*/ 373273 h 605239"/>
              <a:gd name="connsiteY167" fmla="*/ 373273 h 605239"/>
              <a:gd name="connsiteX168" fmla="*/ 373273 h 605239"/>
              <a:gd name="connsiteY168" fmla="*/ 373273 h 605239"/>
              <a:gd name="connsiteX169" fmla="*/ 373273 h 605239"/>
              <a:gd name="connsiteY169" fmla="*/ 373273 h 605239"/>
              <a:gd name="connsiteX170" fmla="*/ 373273 h 605239"/>
              <a:gd name="connsiteY170" fmla="*/ 373273 h 605239"/>
              <a:gd name="connsiteX171" fmla="*/ 373273 h 605239"/>
              <a:gd name="connsiteY171" fmla="*/ 373273 h 605239"/>
              <a:gd name="connsiteX172" fmla="*/ 373273 h 605239"/>
              <a:gd name="connsiteY172" fmla="*/ 373273 h 605239"/>
              <a:gd name="connsiteX173" fmla="*/ 373273 h 605239"/>
              <a:gd name="connsiteY173" fmla="*/ 373273 h 605239"/>
              <a:gd name="connsiteX174" fmla="*/ 373273 h 605239"/>
              <a:gd name="connsiteY174" fmla="*/ 373273 h 605239"/>
              <a:gd name="connsiteX175" fmla="*/ 373273 h 605239"/>
              <a:gd name="connsiteY175" fmla="*/ 373273 h 605239"/>
              <a:gd name="connsiteX176" fmla="*/ 373273 h 605239"/>
              <a:gd name="connsiteY176" fmla="*/ 373273 h 605239"/>
              <a:gd name="connsiteX177" fmla="*/ 373273 h 605239"/>
              <a:gd name="connsiteY177" fmla="*/ 373273 h 605239"/>
              <a:gd name="connsiteX178" fmla="*/ 373273 h 605239"/>
              <a:gd name="connsiteY178" fmla="*/ 373273 h 605239"/>
              <a:gd name="connsiteX179" fmla="*/ 373273 h 605239"/>
              <a:gd name="connsiteY179" fmla="*/ 373273 h 605239"/>
              <a:gd name="connsiteX180" fmla="*/ 373273 h 605239"/>
              <a:gd name="connsiteY180" fmla="*/ 373273 h 605239"/>
              <a:gd name="connsiteX181" fmla="*/ 373273 h 605239"/>
              <a:gd name="connsiteY181" fmla="*/ 373273 h 605239"/>
              <a:gd name="connsiteX182" fmla="*/ 373273 h 605239"/>
              <a:gd name="connsiteY182" fmla="*/ 373273 h 605239"/>
              <a:gd name="connsiteX183" fmla="*/ 373273 h 605239"/>
              <a:gd name="connsiteY183" fmla="*/ 373273 h 605239"/>
              <a:gd name="connsiteX184" fmla="*/ 373273 h 605239"/>
              <a:gd name="connsiteY184" fmla="*/ 373273 h 605239"/>
              <a:gd name="connsiteX185" fmla="*/ 373273 h 605239"/>
              <a:gd name="connsiteY185" fmla="*/ 373273 h 605239"/>
              <a:gd name="connsiteX186" fmla="*/ 373273 h 605239"/>
              <a:gd name="connsiteY186" fmla="*/ 373273 h 605239"/>
              <a:gd name="connsiteX187" fmla="*/ 373273 h 605239"/>
              <a:gd name="connsiteY187" fmla="*/ 373273 h 605239"/>
              <a:gd name="connsiteX188" fmla="*/ 373273 h 605239"/>
              <a:gd name="connsiteY188" fmla="*/ 373273 h 605239"/>
              <a:gd name="connsiteX189" fmla="*/ 373273 h 605239"/>
              <a:gd name="connsiteY189" fmla="*/ 373273 h 605239"/>
              <a:gd name="connsiteX190" fmla="*/ 373273 h 605239"/>
              <a:gd name="connsiteY190" fmla="*/ 373273 h 605239"/>
              <a:gd name="connsiteX191" fmla="*/ 373273 h 605239"/>
              <a:gd name="connsiteY191" fmla="*/ 373273 h 605239"/>
              <a:gd name="connsiteX192" fmla="*/ 373273 h 605239"/>
              <a:gd name="connsiteY192" fmla="*/ 373273 h 605239"/>
              <a:gd name="connsiteX193" fmla="*/ 373273 h 605239"/>
              <a:gd name="connsiteY193" fmla="*/ 373273 h 605239"/>
              <a:gd name="connsiteX194" fmla="*/ 373273 h 605239"/>
              <a:gd name="connsiteY194" fmla="*/ 373273 h 605239"/>
              <a:gd name="connsiteX195" fmla="*/ 373273 h 605239"/>
              <a:gd name="connsiteY195" fmla="*/ 373273 h 605239"/>
              <a:gd name="connsiteX196" fmla="*/ 373273 h 605239"/>
              <a:gd name="connsiteY196" fmla="*/ 373273 h 605239"/>
              <a:gd name="connsiteX197" fmla="*/ 373273 h 605239"/>
              <a:gd name="connsiteY197" fmla="*/ 373273 h 605239"/>
              <a:gd name="connsiteX198" fmla="*/ 373273 h 605239"/>
              <a:gd name="connsiteY198" fmla="*/ 373273 h 605239"/>
              <a:gd name="connsiteX199" fmla="*/ 373273 h 605239"/>
              <a:gd name="connsiteY199" fmla="*/ 373273 h 605239"/>
              <a:gd name="connsiteX200" fmla="*/ 373273 h 605239"/>
              <a:gd name="connsiteY200" fmla="*/ 373273 h 605239"/>
              <a:gd name="connsiteX201" fmla="*/ 373273 h 605239"/>
              <a:gd name="connsiteY201" fmla="*/ 373273 h 605239"/>
              <a:gd name="connsiteX202" fmla="*/ 373273 h 605239"/>
              <a:gd name="connsiteY202" fmla="*/ 373273 h 605239"/>
              <a:gd name="connsiteX203" fmla="*/ 373273 h 605239"/>
              <a:gd name="connsiteY203" fmla="*/ 373273 h 605239"/>
              <a:gd name="connsiteX204" fmla="*/ 373273 h 605239"/>
              <a:gd name="connsiteY204" fmla="*/ 373273 h 605239"/>
              <a:gd name="connsiteX205" fmla="*/ 373273 h 605239"/>
              <a:gd name="connsiteY205" fmla="*/ 373273 h 605239"/>
              <a:gd name="connsiteX206" fmla="*/ 373273 h 605239"/>
              <a:gd name="connsiteY206" fmla="*/ 373273 h 605239"/>
              <a:gd name="connsiteX207" fmla="*/ 373273 h 605239"/>
              <a:gd name="connsiteY207" fmla="*/ 373273 h 605239"/>
              <a:gd name="connsiteX208" fmla="*/ 373273 h 605239"/>
              <a:gd name="connsiteY208" fmla="*/ 373273 h 605239"/>
              <a:gd name="connsiteX209" fmla="*/ 373273 h 605239"/>
              <a:gd name="connsiteY209" fmla="*/ 373273 h 605239"/>
              <a:gd name="connsiteX210" fmla="*/ 373273 h 605239"/>
              <a:gd name="connsiteY210" fmla="*/ 373273 h 605239"/>
              <a:gd name="connsiteX211" fmla="*/ 373273 h 605239"/>
              <a:gd name="connsiteY211" fmla="*/ 373273 h 605239"/>
              <a:gd name="connsiteX212" fmla="*/ 373273 h 605239"/>
              <a:gd name="connsiteY212" fmla="*/ 373273 h 605239"/>
              <a:gd name="connsiteX213" fmla="*/ 373273 h 605239"/>
              <a:gd name="connsiteY213" fmla="*/ 373273 h 605239"/>
              <a:gd name="connsiteX214" fmla="*/ 373273 h 605239"/>
              <a:gd name="connsiteY214" fmla="*/ 373273 h 605239"/>
              <a:gd name="connsiteX215" fmla="*/ 373273 h 605239"/>
              <a:gd name="connsiteY215" fmla="*/ 373273 h 605239"/>
              <a:gd name="connsiteX216" fmla="*/ 373273 h 605239"/>
              <a:gd name="connsiteY216" fmla="*/ 373273 h 605239"/>
              <a:gd name="connsiteX217" fmla="*/ 373273 h 605239"/>
              <a:gd name="connsiteY217" fmla="*/ 373273 h 605239"/>
              <a:gd name="connsiteX218" fmla="*/ 373273 h 605239"/>
              <a:gd name="connsiteY218" fmla="*/ 373273 h 605239"/>
              <a:gd name="connsiteX219" fmla="*/ 373273 h 605239"/>
              <a:gd name="connsiteY219" fmla="*/ 373273 h 605239"/>
              <a:gd name="connsiteX220" fmla="*/ 373273 h 605239"/>
              <a:gd name="connsiteY220" fmla="*/ 373273 h 605239"/>
              <a:gd name="connsiteX221" fmla="*/ 373273 h 605239"/>
              <a:gd name="connsiteY221" fmla="*/ 373273 h 605239"/>
              <a:gd name="connsiteX222" fmla="*/ 373273 h 605239"/>
              <a:gd name="connsiteY222" fmla="*/ 373273 h 605239"/>
              <a:gd name="connsiteX223" fmla="*/ 373273 h 605239"/>
              <a:gd name="connsiteY223" fmla="*/ 373273 h 605239"/>
              <a:gd name="connsiteX224" fmla="*/ 373273 h 605239"/>
              <a:gd name="connsiteY224" fmla="*/ 373273 h 605239"/>
              <a:gd name="connsiteX225" fmla="*/ 373273 h 605239"/>
              <a:gd name="connsiteY225" fmla="*/ 373273 h 605239"/>
              <a:gd name="connsiteX226" fmla="*/ 373273 h 605239"/>
              <a:gd name="connsiteY226" fmla="*/ 373273 h 605239"/>
              <a:gd name="connsiteX227" fmla="*/ 373273 h 605239"/>
              <a:gd name="connsiteY227" fmla="*/ 373273 h 605239"/>
              <a:gd name="connsiteX228" fmla="*/ 373273 h 605239"/>
              <a:gd name="connsiteY228" fmla="*/ 373273 h 605239"/>
              <a:gd name="connsiteX229" fmla="*/ 373273 h 605239"/>
              <a:gd name="connsiteY229" fmla="*/ 373273 h 605239"/>
              <a:gd name="connsiteX230" fmla="*/ 373273 h 605239"/>
              <a:gd name="connsiteY230" fmla="*/ 373273 h 605239"/>
              <a:gd name="connsiteX231" fmla="*/ 373273 h 605239"/>
              <a:gd name="connsiteY231" fmla="*/ 373273 h 605239"/>
              <a:gd name="connsiteX232" fmla="*/ 373273 h 605239"/>
              <a:gd name="connsiteY232" fmla="*/ 373273 h 605239"/>
              <a:gd name="connsiteX233" fmla="*/ 373273 h 605239"/>
              <a:gd name="connsiteY233" fmla="*/ 373273 h 605239"/>
              <a:gd name="connsiteX234" fmla="*/ 373273 h 605239"/>
              <a:gd name="connsiteY234" fmla="*/ 373273 h 605239"/>
              <a:gd name="connsiteX235" fmla="*/ 373273 h 605239"/>
              <a:gd name="connsiteY235" fmla="*/ 373273 h 605239"/>
              <a:gd name="connsiteX236" fmla="*/ 373273 h 605239"/>
              <a:gd name="connsiteY236" fmla="*/ 373273 h 605239"/>
              <a:gd name="connsiteX237" fmla="*/ 373273 h 605239"/>
              <a:gd name="connsiteY237" fmla="*/ 373273 h 605239"/>
              <a:gd name="connsiteX238" fmla="*/ 373273 h 605239"/>
              <a:gd name="connsiteY238" fmla="*/ 373273 h 605239"/>
              <a:gd name="connsiteX239" fmla="*/ 373273 h 605239"/>
              <a:gd name="connsiteY239" fmla="*/ 373273 h 605239"/>
              <a:gd name="connsiteX240" fmla="*/ 373273 h 605239"/>
              <a:gd name="connsiteY240" fmla="*/ 373273 h 605239"/>
              <a:gd name="connsiteX241" fmla="*/ 373273 h 605239"/>
              <a:gd name="connsiteY241" fmla="*/ 373273 h 605239"/>
              <a:gd name="connsiteX242" fmla="*/ 373273 h 605239"/>
              <a:gd name="connsiteY242" fmla="*/ 373273 h 605239"/>
              <a:gd name="connsiteX243" fmla="*/ 373273 h 605239"/>
              <a:gd name="connsiteY243" fmla="*/ 373273 h 605239"/>
              <a:gd name="connsiteX244" fmla="*/ 373273 h 605239"/>
              <a:gd name="connsiteY244" fmla="*/ 373273 h 605239"/>
              <a:gd name="connsiteX245" fmla="*/ 373273 h 605239"/>
              <a:gd name="connsiteY245" fmla="*/ 373273 h 605239"/>
              <a:gd name="connsiteX246" fmla="*/ 373273 h 605239"/>
              <a:gd name="connsiteY246" fmla="*/ 373273 h 605239"/>
              <a:gd name="connsiteX247" fmla="*/ 373273 h 605239"/>
              <a:gd name="connsiteY247" fmla="*/ 373273 h 605239"/>
              <a:gd name="connsiteX248" fmla="*/ 373273 h 605239"/>
              <a:gd name="connsiteY248" fmla="*/ 373273 h 605239"/>
              <a:gd name="connsiteX249" fmla="*/ 373273 h 605239"/>
              <a:gd name="connsiteY249" fmla="*/ 373273 h 605239"/>
              <a:gd name="connsiteX250" fmla="*/ 373273 h 605239"/>
              <a:gd name="connsiteY250" fmla="*/ 373273 h 605239"/>
              <a:gd name="connsiteX251" fmla="*/ 373273 h 605239"/>
              <a:gd name="connsiteY251" fmla="*/ 373273 h 605239"/>
              <a:gd name="connsiteX252" fmla="*/ 373273 h 605239"/>
              <a:gd name="connsiteY252" fmla="*/ 373273 h 605239"/>
              <a:gd name="connsiteX253" fmla="*/ 373273 h 605239"/>
              <a:gd name="connsiteY253" fmla="*/ 373273 h 605239"/>
              <a:gd name="connsiteX254" fmla="*/ 373273 h 605239"/>
              <a:gd name="connsiteY254" fmla="*/ 373273 h 605239"/>
              <a:gd name="connsiteX255" fmla="*/ 373273 h 605239"/>
              <a:gd name="connsiteY255" fmla="*/ 373273 h 605239"/>
              <a:gd name="connsiteX256" fmla="*/ 373273 h 605239"/>
              <a:gd name="connsiteY256" fmla="*/ 373273 h 605239"/>
              <a:gd name="connsiteX257" fmla="*/ 373273 h 605239"/>
              <a:gd name="connsiteY257" fmla="*/ 373273 h 605239"/>
              <a:gd name="connsiteX258" fmla="*/ 373273 h 605239"/>
              <a:gd name="connsiteY258" fmla="*/ 373273 h 605239"/>
              <a:gd name="connsiteX259" fmla="*/ 373273 h 605239"/>
              <a:gd name="connsiteY259" fmla="*/ 373273 h 605239"/>
              <a:gd name="connsiteX260" fmla="*/ 373273 h 605239"/>
              <a:gd name="connsiteY260" fmla="*/ 373273 h 605239"/>
              <a:gd name="connsiteX261" fmla="*/ 373273 h 605239"/>
              <a:gd name="connsiteY261" fmla="*/ 373273 h 605239"/>
              <a:gd name="connsiteX262" fmla="*/ 373273 h 605239"/>
              <a:gd name="connsiteY262" fmla="*/ 373273 h 605239"/>
              <a:gd name="connsiteX263" fmla="*/ 373273 h 605239"/>
              <a:gd name="connsiteY263" fmla="*/ 373273 h 605239"/>
              <a:gd name="connsiteX264" fmla="*/ 373273 h 605239"/>
              <a:gd name="connsiteY264" fmla="*/ 373273 h 605239"/>
              <a:gd name="connsiteX265" fmla="*/ 373273 h 605239"/>
              <a:gd name="connsiteY265" fmla="*/ 373273 h 605239"/>
              <a:gd name="connsiteX266" fmla="*/ 373273 h 605239"/>
              <a:gd name="connsiteY266" fmla="*/ 373273 h 605239"/>
              <a:gd name="connsiteX267" fmla="*/ 373273 h 605239"/>
              <a:gd name="connsiteY267" fmla="*/ 373273 h 605239"/>
              <a:gd name="connsiteX268" fmla="*/ 373273 h 605239"/>
              <a:gd name="connsiteY268" fmla="*/ 373273 h 605239"/>
              <a:gd name="connsiteX269" fmla="*/ 373273 h 605239"/>
              <a:gd name="connsiteY269" fmla="*/ 373273 h 605239"/>
              <a:gd name="connsiteX270" fmla="*/ 373273 h 605239"/>
              <a:gd name="connsiteY270" fmla="*/ 373273 h 605239"/>
              <a:gd name="connsiteX271" fmla="*/ 373273 h 605239"/>
              <a:gd name="connsiteY271" fmla="*/ 373273 h 605239"/>
              <a:gd name="connsiteX272" fmla="*/ 373273 h 605239"/>
              <a:gd name="connsiteY272" fmla="*/ 373273 h 605239"/>
              <a:gd name="connsiteX273" fmla="*/ 373273 h 605239"/>
              <a:gd name="connsiteY273" fmla="*/ 373273 h 605239"/>
              <a:gd name="connsiteX274" fmla="*/ 373273 h 605239"/>
              <a:gd name="connsiteY274" fmla="*/ 373273 h 605239"/>
              <a:gd name="connsiteX275" fmla="*/ 373273 h 605239"/>
              <a:gd name="connsiteY275" fmla="*/ 373273 h 605239"/>
              <a:gd name="connsiteX276" fmla="*/ 373273 h 605239"/>
              <a:gd name="connsiteY276" fmla="*/ 373273 h 605239"/>
              <a:gd name="connsiteX277" fmla="*/ 373273 h 605239"/>
              <a:gd name="connsiteY277" fmla="*/ 373273 h 605239"/>
              <a:gd name="connsiteX278" fmla="*/ 373273 h 605239"/>
              <a:gd name="connsiteY278" fmla="*/ 373273 h 605239"/>
              <a:gd name="connsiteX279" fmla="*/ 373273 h 605239"/>
              <a:gd name="connsiteY279" fmla="*/ 373273 h 605239"/>
              <a:gd name="connsiteX280" fmla="*/ 373273 h 605239"/>
              <a:gd name="connsiteY280" fmla="*/ 373273 h 605239"/>
              <a:gd name="connsiteX281" fmla="*/ 373273 h 605239"/>
              <a:gd name="connsiteY281" fmla="*/ 373273 h 605239"/>
              <a:gd name="connsiteX282" fmla="*/ 373273 h 605239"/>
              <a:gd name="connsiteY282" fmla="*/ 373273 h 605239"/>
              <a:gd name="connsiteX283" fmla="*/ 373273 h 605239"/>
              <a:gd name="connsiteY283" fmla="*/ 373273 h 605239"/>
              <a:gd name="connsiteX284" fmla="*/ 373273 h 605239"/>
              <a:gd name="connsiteY284" fmla="*/ 373273 h 605239"/>
              <a:gd name="connsiteX285" fmla="*/ 373273 h 605239"/>
              <a:gd name="connsiteY285" fmla="*/ 373273 h 605239"/>
              <a:gd name="connsiteX286" fmla="*/ 373273 h 605239"/>
              <a:gd name="connsiteY286" fmla="*/ 373273 h 605239"/>
              <a:gd name="connsiteX287" fmla="*/ 373273 h 605239"/>
              <a:gd name="connsiteY287" fmla="*/ 373273 h 605239"/>
              <a:gd name="connsiteX288" fmla="*/ 373273 h 605239"/>
              <a:gd name="connsiteY288" fmla="*/ 373273 h 605239"/>
              <a:gd name="connsiteX289" fmla="*/ 373273 h 605239"/>
              <a:gd name="connsiteY289" fmla="*/ 373273 h 605239"/>
              <a:gd name="connsiteX290" fmla="*/ 373273 h 605239"/>
              <a:gd name="connsiteY290" fmla="*/ 373273 h 605239"/>
              <a:gd name="connsiteX291" fmla="*/ 373273 h 605239"/>
              <a:gd name="connsiteY291" fmla="*/ 373273 h 605239"/>
              <a:gd name="connsiteX292" fmla="*/ 373273 h 605239"/>
              <a:gd name="connsiteY292" fmla="*/ 373273 h 605239"/>
              <a:gd name="connsiteX293" fmla="*/ 373273 h 605239"/>
              <a:gd name="connsiteY293" fmla="*/ 373273 h 605239"/>
              <a:gd name="connsiteX294" fmla="*/ 373273 h 605239"/>
              <a:gd name="connsiteY294" fmla="*/ 373273 h 605239"/>
              <a:gd name="connsiteX295" fmla="*/ 373273 h 605239"/>
              <a:gd name="connsiteY295" fmla="*/ 373273 h 605239"/>
              <a:gd name="connsiteX296" fmla="*/ 373273 h 605239"/>
              <a:gd name="connsiteY296" fmla="*/ 373273 h 605239"/>
              <a:gd name="connsiteX297" fmla="*/ 373273 h 605239"/>
              <a:gd name="connsiteY297" fmla="*/ 373273 h 605239"/>
              <a:gd name="connsiteX298" fmla="*/ 373273 h 605239"/>
              <a:gd name="connsiteY298" fmla="*/ 373273 h 605239"/>
              <a:gd name="connsiteX299" fmla="*/ 373273 h 605239"/>
              <a:gd name="connsiteY299" fmla="*/ 373273 h 605239"/>
              <a:gd name="connsiteX300" fmla="*/ 373273 h 605239"/>
              <a:gd name="connsiteY300" fmla="*/ 373273 h 605239"/>
              <a:gd name="connsiteX301" fmla="*/ 373273 h 605239"/>
              <a:gd name="connsiteY301" fmla="*/ 373273 h 605239"/>
              <a:gd name="connsiteX302" fmla="*/ 373273 h 605239"/>
              <a:gd name="connsiteY302" fmla="*/ 373273 h 605239"/>
              <a:gd name="connsiteX303" fmla="*/ 373273 h 605239"/>
              <a:gd name="connsiteY303" fmla="*/ 373273 h 605239"/>
              <a:gd name="connsiteX304" fmla="*/ 373273 h 605239"/>
              <a:gd name="connsiteY304" fmla="*/ 373273 h 605239"/>
              <a:gd name="connsiteX305" fmla="*/ 373273 h 605239"/>
              <a:gd name="connsiteY305" fmla="*/ 373273 h 605239"/>
              <a:gd name="connsiteX306" fmla="*/ 373273 h 605239"/>
              <a:gd name="connsiteY306" fmla="*/ 373273 h 605239"/>
              <a:gd name="connsiteX307" fmla="*/ 373273 h 605239"/>
              <a:gd name="connsiteY307" fmla="*/ 373273 h 605239"/>
              <a:gd name="connsiteX308" fmla="*/ 373273 h 605239"/>
              <a:gd name="connsiteY308" fmla="*/ 373273 h 605239"/>
              <a:gd name="connsiteX309" fmla="*/ 373273 h 605239"/>
              <a:gd name="connsiteY309" fmla="*/ 373273 h 605239"/>
              <a:gd name="connsiteX310" fmla="*/ 373273 h 605239"/>
              <a:gd name="connsiteY310" fmla="*/ 373273 h 605239"/>
              <a:gd name="connsiteX311" fmla="*/ 373273 h 605239"/>
              <a:gd name="connsiteY311" fmla="*/ 373273 h 605239"/>
              <a:gd name="connsiteX312" fmla="*/ 373273 h 605239"/>
              <a:gd name="connsiteY312" fmla="*/ 373273 h 605239"/>
              <a:gd name="connsiteX313" fmla="*/ 373273 h 605239"/>
              <a:gd name="connsiteY313" fmla="*/ 373273 h 605239"/>
              <a:gd name="connsiteX314" fmla="*/ 373273 h 605239"/>
              <a:gd name="connsiteY314" fmla="*/ 373273 h 605239"/>
              <a:gd name="connsiteX315" fmla="*/ 373273 h 605239"/>
              <a:gd name="connsiteY315" fmla="*/ 373273 h 605239"/>
              <a:gd name="connsiteX316" fmla="*/ 373273 h 605239"/>
              <a:gd name="connsiteY316" fmla="*/ 373273 h 605239"/>
              <a:gd name="connsiteX317" fmla="*/ 373273 h 605239"/>
              <a:gd name="connsiteY317" fmla="*/ 373273 h 605239"/>
              <a:gd name="connsiteX318" fmla="*/ 373273 h 605239"/>
              <a:gd name="connsiteY318" fmla="*/ 373273 h 605239"/>
              <a:gd name="connsiteX319" fmla="*/ 373273 h 605239"/>
              <a:gd name="connsiteY319" fmla="*/ 373273 h 605239"/>
              <a:gd name="connsiteX320" fmla="*/ 373273 h 605239"/>
              <a:gd name="connsiteY320" fmla="*/ 373273 h 605239"/>
              <a:gd name="connsiteX321" fmla="*/ 373273 h 605239"/>
              <a:gd name="connsiteY321" fmla="*/ 373273 h 605239"/>
              <a:gd name="connsiteX322" fmla="*/ 373273 h 605239"/>
              <a:gd name="connsiteY322" fmla="*/ 373273 h 605239"/>
              <a:gd name="connsiteX323" fmla="*/ 373273 h 605239"/>
              <a:gd name="connsiteY323" fmla="*/ 373273 h 605239"/>
              <a:gd name="connsiteX324" fmla="*/ 373273 h 605239"/>
              <a:gd name="connsiteY324" fmla="*/ 373273 h 605239"/>
              <a:gd name="connsiteX325" fmla="*/ 373273 h 605239"/>
              <a:gd name="connsiteY325" fmla="*/ 373273 h 605239"/>
              <a:gd name="connsiteX326" fmla="*/ 373273 h 605239"/>
              <a:gd name="connsiteY326" fmla="*/ 373273 h 605239"/>
              <a:gd name="connsiteX327" fmla="*/ 373273 h 605239"/>
              <a:gd name="connsiteY327" fmla="*/ 373273 h 605239"/>
              <a:gd name="connsiteX328" fmla="*/ 373273 h 605239"/>
              <a:gd name="connsiteY328" fmla="*/ 373273 h 605239"/>
              <a:gd name="connsiteX329" fmla="*/ 373273 h 605239"/>
              <a:gd name="connsiteY329" fmla="*/ 373273 h 605239"/>
              <a:gd name="connsiteX330" fmla="*/ 373273 h 605239"/>
              <a:gd name="connsiteY330" fmla="*/ 373273 h 605239"/>
              <a:gd name="connsiteX331" fmla="*/ 373273 h 605239"/>
              <a:gd name="connsiteY331" fmla="*/ 373273 h 605239"/>
              <a:gd name="connsiteX332" fmla="*/ 373273 h 605239"/>
              <a:gd name="connsiteY332" fmla="*/ 373273 h 605239"/>
              <a:gd name="connsiteX333" fmla="*/ 373273 h 605239"/>
              <a:gd name="connsiteY333" fmla="*/ 373273 h 605239"/>
              <a:gd name="connsiteX334" fmla="*/ 373273 h 605239"/>
              <a:gd name="connsiteY334" fmla="*/ 373273 h 605239"/>
              <a:gd name="connsiteX335" fmla="*/ 373273 h 605239"/>
              <a:gd name="connsiteY335" fmla="*/ 373273 h 605239"/>
              <a:gd name="connsiteX336" fmla="*/ 373273 h 605239"/>
              <a:gd name="connsiteY336" fmla="*/ 373273 h 605239"/>
              <a:gd name="connsiteX337" fmla="*/ 373273 h 605239"/>
              <a:gd name="connsiteY337" fmla="*/ 373273 h 605239"/>
              <a:gd name="connsiteX338" fmla="*/ 373273 h 605239"/>
              <a:gd name="connsiteY338" fmla="*/ 373273 h 605239"/>
              <a:gd name="connsiteX339" fmla="*/ 373273 h 605239"/>
              <a:gd name="connsiteY339" fmla="*/ 373273 h 605239"/>
              <a:gd name="connsiteX340" fmla="*/ 373273 h 605239"/>
              <a:gd name="connsiteY340" fmla="*/ 373273 h 605239"/>
              <a:gd name="connsiteX341" fmla="*/ 373273 h 605239"/>
              <a:gd name="connsiteY341" fmla="*/ 373273 h 605239"/>
              <a:gd name="connsiteX342" fmla="*/ 373273 h 605239"/>
              <a:gd name="connsiteY342" fmla="*/ 373273 h 605239"/>
              <a:gd name="connsiteX343" fmla="*/ 373273 h 605239"/>
              <a:gd name="connsiteY343" fmla="*/ 373273 h 605239"/>
              <a:gd name="connsiteX344" fmla="*/ 373273 h 605239"/>
              <a:gd name="connsiteY344" fmla="*/ 373273 h 605239"/>
              <a:gd name="connsiteX345" fmla="*/ 373273 h 605239"/>
              <a:gd name="connsiteY345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</a:cxnLst>
            <a:rect l="l" t="t" r="r" b="b"/>
            <a:pathLst>
              <a:path w="609120" h="524372">
                <a:moveTo>
                  <a:pt x="180116" y="463757"/>
                </a:moveTo>
                <a:cubicBezTo>
                  <a:pt x="180957" y="467400"/>
                  <a:pt x="181425" y="471136"/>
                  <a:pt x="181425" y="474965"/>
                </a:cubicBezTo>
                <a:cubicBezTo>
                  <a:pt x="181425" y="478888"/>
                  <a:pt x="180957" y="482624"/>
                  <a:pt x="180116" y="486173"/>
                </a:cubicBezTo>
                <a:lnTo>
                  <a:pt x="510769" y="486173"/>
                </a:lnTo>
                <a:cubicBezTo>
                  <a:pt x="516941" y="486173"/>
                  <a:pt x="521990" y="481129"/>
                  <a:pt x="521990" y="474965"/>
                </a:cubicBezTo>
                <a:cubicBezTo>
                  <a:pt x="521990" y="468801"/>
                  <a:pt x="516941" y="463757"/>
                  <a:pt x="510769" y="463757"/>
                </a:cubicBezTo>
                <a:close/>
                <a:moveTo>
                  <a:pt x="131958" y="436205"/>
                </a:moveTo>
                <a:cubicBezTo>
                  <a:pt x="110544" y="436205"/>
                  <a:pt x="93057" y="453577"/>
                  <a:pt x="93057" y="474965"/>
                </a:cubicBezTo>
                <a:cubicBezTo>
                  <a:pt x="93057" y="496353"/>
                  <a:pt x="110544" y="513818"/>
                  <a:pt x="131958" y="513818"/>
                </a:cubicBezTo>
                <a:cubicBezTo>
                  <a:pt x="153372" y="513818"/>
                  <a:pt x="170765" y="496353"/>
                  <a:pt x="170765" y="474965"/>
                </a:cubicBezTo>
                <a:cubicBezTo>
                  <a:pt x="170765" y="453577"/>
                  <a:pt x="153372" y="436205"/>
                  <a:pt x="131958" y="436205"/>
                </a:cubicBezTo>
                <a:close/>
                <a:moveTo>
                  <a:pt x="131958" y="425651"/>
                </a:moveTo>
                <a:cubicBezTo>
                  <a:pt x="151408" y="425651"/>
                  <a:pt x="168240" y="436859"/>
                  <a:pt x="176282" y="453203"/>
                </a:cubicBezTo>
                <a:lnTo>
                  <a:pt x="510769" y="453203"/>
                </a:lnTo>
                <a:cubicBezTo>
                  <a:pt x="522832" y="453203"/>
                  <a:pt x="532557" y="463010"/>
                  <a:pt x="532557" y="474965"/>
                </a:cubicBezTo>
                <a:cubicBezTo>
                  <a:pt x="532557" y="487013"/>
                  <a:pt x="522832" y="496820"/>
                  <a:pt x="510769" y="496820"/>
                </a:cubicBezTo>
                <a:lnTo>
                  <a:pt x="176282" y="496820"/>
                </a:lnTo>
                <a:cubicBezTo>
                  <a:pt x="168240" y="513071"/>
                  <a:pt x="151408" y="524372"/>
                  <a:pt x="131958" y="524372"/>
                </a:cubicBezTo>
                <a:cubicBezTo>
                  <a:pt x="104653" y="524372"/>
                  <a:pt x="82491" y="502237"/>
                  <a:pt x="82491" y="474965"/>
                </a:cubicBezTo>
                <a:cubicBezTo>
                  <a:pt x="82491" y="447786"/>
                  <a:pt x="104653" y="425651"/>
                  <a:pt x="131958" y="425651"/>
                </a:cubicBezTo>
                <a:close/>
                <a:moveTo>
                  <a:pt x="104279" y="374012"/>
                </a:moveTo>
                <a:cubicBezTo>
                  <a:pt x="98107" y="374012"/>
                  <a:pt x="93057" y="379054"/>
                  <a:pt x="93057" y="385217"/>
                </a:cubicBezTo>
                <a:cubicBezTo>
                  <a:pt x="93057" y="391380"/>
                  <a:pt x="98107" y="396422"/>
                  <a:pt x="104279" y="396422"/>
                </a:cubicBezTo>
                <a:lnTo>
                  <a:pt x="435025" y="396422"/>
                </a:lnTo>
                <a:cubicBezTo>
                  <a:pt x="434184" y="392781"/>
                  <a:pt x="433716" y="389046"/>
                  <a:pt x="433716" y="385217"/>
                </a:cubicBezTo>
                <a:cubicBezTo>
                  <a:pt x="433716" y="381389"/>
                  <a:pt x="434184" y="377560"/>
                  <a:pt x="435025" y="374012"/>
                </a:cubicBezTo>
                <a:close/>
                <a:moveTo>
                  <a:pt x="483183" y="346373"/>
                </a:moveTo>
                <a:cubicBezTo>
                  <a:pt x="461676" y="346373"/>
                  <a:pt x="444283" y="363834"/>
                  <a:pt x="444283" y="385217"/>
                </a:cubicBezTo>
                <a:cubicBezTo>
                  <a:pt x="444283" y="406600"/>
                  <a:pt x="461676" y="423968"/>
                  <a:pt x="483183" y="423968"/>
                </a:cubicBezTo>
                <a:cubicBezTo>
                  <a:pt x="504597" y="423968"/>
                  <a:pt x="521990" y="406600"/>
                  <a:pt x="521990" y="385217"/>
                </a:cubicBezTo>
                <a:cubicBezTo>
                  <a:pt x="521990" y="363834"/>
                  <a:pt x="504597" y="346373"/>
                  <a:pt x="483183" y="346373"/>
                </a:cubicBezTo>
                <a:close/>
                <a:moveTo>
                  <a:pt x="483183" y="335821"/>
                </a:moveTo>
                <a:cubicBezTo>
                  <a:pt x="510395" y="335821"/>
                  <a:pt x="532557" y="357951"/>
                  <a:pt x="532557" y="385217"/>
                </a:cubicBezTo>
                <a:cubicBezTo>
                  <a:pt x="532557" y="412390"/>
                  <a:pt x="510395" y="434613"/>
                  <a:pt x="483183" y="434613"/>
                </a:cubicBezTo>
                <a:cubicBezTo>
                  <a:pt x="463733" y="434613"/>
                  <a:pt x="446808" y="423315"/>
                  <a:pt x="438766" y="406974"/>
                </a:cubicBezTo>
                <a:lnTo>
                  <a:pt x="104279" y="406974"/>
                </a:lnTo>
                <a:cubicBezTo>
                  <a:pt x="92309" y="406974"/>
                  <a:pt x="82491" y="397169"/>
                  <a:pt x="82491" y="385217"/>
                </a:cubicBezTo>
                <a:cubicBezTo>
                  <a:pt x="82491" y="373172"/>
                  <a:pt x="92309" y="363461"/>
                  <a:pt x="104279" y="363461"/>
                </a:cubicBezTo>
                <a:lnTo>
                  <a:pt x="438766" y="363461"/>
                </a:lnTo>
                <a:cubicBezTo>
                  <a:pt x="446808" y="347120"/>
                  <a:pt x="463733" y="335821"/>
                  <a:pt x="483183" y="335821"/>
                </a:cubicBezTo>
                <a:close/>
                <a:moveTo>
                  <a:pt x="527346" y="261841"/>
                </a:moveTo>
                <a:cubicBezTo>
                  <a:pt x="522199" y="261841"/>
                  <a:pt x="518081" y="265951"/>
                  <a:pt x="518081" y="271089"/>
                </a:cubicBezTo>
                <a:cubicBezTo>
                  <a:pt x="518081" y="276134"/>
                  <a:pt x="522199" y="280245"/>
                  <a:pt x="527346" y="280245"/>
                </a:cubicBezTo>
                <a:cubicBezTo>
                  <a:pt x="532400" y="280245"/>
                  <a:pt x="536518" y="276134"/>
                  <a:pt x="536518" y="271089"/>
                </a:cubicBezTo>
                <a:cubicBezTo>
                  <a:pt x="536518" y="265951"/>
                  <a:pt x="532400" y="261841"/>
                  <a:pt x="527346" y="261841"/>
                </a:cubicBezTo>
                <a:close/>
                <a:moveTo>
                  <a:pt x="417476" y="261841"/>
                </a:moveTo>
                <a:cubicBezTo>
                  <a:pt x="412329" y="261841"/>
                  <a:pt x="408211" y="265951"/>
                  <a:pt x="408211" y="271089"/>
                </a:cubicBezTo>
                <a:cubicBezTo>
                  <a:pt x="408211" y="276134"/>
                  <a:pt x="412329" y="280245"/>
                  <a:pt x="417476" y="280245"/>
                </a:cubicBezTo>
                <a:cubicBezTo>
                  <a:pt x="422530" y="280245"/>
                  <a:pt x="426648" y="276134"/>
                  <a:pt x="426648" y="271089"/>
                </a:cubicBezTo>
                <a:cubicBezTo>
                  <a:pt x="426648" y="265951"/>
                  <a:pt x="422530" y="261841"/>
                  <a:pt x="417476" y="261841"/>
                </a:cubicBezTo>
                <a:close/>
                <a:moveTo>
                  <a:pt x="307594" y="261841"/>
                </a:moveTo>
                <a:cubicBezTo>
                  <a:pt x="302449" y="261841"/>
                  <a:pt x="298334" y="265951"/>
                  <a:pt x="298334" y="271089"/>
                </a:cubicBezTo>
                <a:cubicBezTo>
                  <a:pt x="298334" y="276134"/>
                  <a:pt x="302449" y="280245"/>
                  <a:pt x="307594" y="280245"/>
                </a:cubicBezTo>
                <a:cubicBezTo>
                  <a:pt x="312645" y="280245"/>
                  <a:pt x="316760" y="276134"/>
                  <a:pt x="316760" y="271089"/>
                </a:cubicBezTo>
                <a:cubicBezTo>
                  <a:pt x="316760" y="265951"/>
                  <a:pt x="312645" y="261841"/>
                  <a:pt x="307594" y="261841"/>
                </a:cubicBezTo>
                <a:close/>
                <a:moveTo>
                  <a:pt x="197700" y="261841"/>
                </a:moveTo>
                <a:cubicBezTo>
                  <a:pt x="192562" y="261841"/>
                  <a:pt x="188451" y="265951"/>
                  <a:pt x="188451" y="271089"/>
                </a:cubicBezTo>
                <a:cubicBezTo>
                  <a:pt x="188451" y="276134"/>
                  <a:pt x="192562" y="280245"/>
                  <a:pt x="197700" y="280245"/>
                </a:cubicBezTo>
                <a:cubicBezTo>
                  <a:pt x="202745" y="280245"/>
                  <a:pt x="206855" y="276134"/>
                  <a:pt x="206855" y="271089"/>
                </a:cubicBezTo>
                <a:cubicBezTo>
                  <a:pt x="206855" y="265951"/>
                  <a:pt x="202745" y="261841"/>
                  <a:pt x="197700" y="261841"/>
                </a:cubicBezTo>
                <a:close/>
                <a:moveTo>
                  <a:pt x="87783" y="261841"/>
                </a:moveTo>
                <a:cubicBezTo>
                  <a:pt x="82638" y="261841"/>
                  <a:pt x="78523" y="265951"/>
                  <a:pt x="78523" y="271089"/>
                </a:cubicBezTo>
                <a:cubicBezTo>
                  <a:pt x="78523" y="276134"/>
                  <a:pt x="82638" y="280245"/>
                  <a:pt x="87783" y="280245"/>
                </a:cubicBezTo>
                <a:cubicBezTo>
                  <a:pt x="92834" y="280245"/>
                  <a:pt x="96949" y="276134"/>
                  <a:pt x="96949" y="271089"/>
                </a:cubicBezTo>
                <a:cubicBezTo>
                  <a:pt x="96949" y="265951"/>
                  <a:pt x="92834" y="261841"/>
                  <a:pt x="87783" y="261841"/>
                </a:cubicBezTo>
                <a:close/>
                <a:moveTo>
                  <a:pt x="527346" y="251284"/>
                </a:moveTo>
                <a:cubicBezTo>
                  <a:pt x="538202" y="251284"/>
                  <a:pt x="547093" y="260159"/>
                  <a:pt x="547093" y="271089"/>
                </a:cubicBezTo>
                <a:cubicBezTo>
                  <a:pt x="547093" y="281926"/>
                  <a:pt x="538202" y="290801"/>
                  <a:pt x="527346" y="290801"/>
                </a:cubicBezTo>
                <a:cubicBezTo>
                  <a:pt x="516396" y="290801"/>
                  <a:pt x="507506" y="281926"/>
                  <a:pt x="507506" y="271089"/>
                </a:cubicBezTo>
                <a:cubicBezTo>
                  <a:pt x="507506" y="260159"/>
                  <a:pt x="516396" y="251284"/>
                  <a:pt x="527346" y="251284"/>
                </a:cubicBezTo>
                <a:close/>
                <a:moveTo>
                  <a:pt x="417476" y="251284"/>
                </a:moveTo>
                <a:cubicBezTo>
                  <a:pt x="428332" y="251284"/>
                  <a:pt x="437223" y="260159"/>
                  <a:pt x="437223" y="271089"/>
                </a:cubicBezTo>
                <a:cubicBezTo>
                  <a:pt x="437223" y="281926"/>
                  <a:pt x="428332" y="290801"/>
                  <a:pt x="417476" y="290801"/>
                </a:cubicBezTo>
                <a:cubicBezTo>
                  <a:pt x="406526" y="290801"/>
                  <a:pt x="397636" y="281926"/>
                  <a:pt x="397636" y="271089"/>
                </a:cubicBezTo>
                <a:cubicBezTo>
                  <a:pt x="397636" y="260159"/>
                  <a:pt x="406526" y="251284"/>
                  <a:pt x="417476" y="251284"/>
                </a:cubicBezTo>
                <a:close/>
                <a:moveTo>
                  <a:pt x="307594" y="251284"/>
                </a:moveTo>
                <a:cubicBezTo>
                  <a:pt x="318537" y="251284"/>
                  <a:pt x="327423" y="260159"/>
                  <a:pt x="327423" y="271089"/>
                </a:cubicBezTo>
                <a:cubicBezTo>
                  <a:pt x="327423" y="281926"/>
                  <a:pt x="318537" y="290801"/>
                  <a:pt x="307594" y="290801"/>
                </a:cubicBezTo>
                <a:cubicBezTo>
                  <a:pt x="296650" y="290801"/>
                  <a:pt x="287765" y="281926"/>
                  <a:pt x="287765" y="271089"/>
                </a:cubicBezTo>
                <a:cubicBezTo>
                  <a:pt x="287765" y="260159"/>
                  <a:pt x="296650" y="251284"/>
                  <a:pt x="307594" y="251284"/>
                </a:cubicBezTo>
                <a:close/>
                <a:moveTo>
                  <a:pt x="197700" y="251284"/>
                </a:moveTo>
                <a:cubicBezTo>
                  <a:pt x="208537" y="251284"/>
                  <a:pt x="217412" y="260159"/>
                  <a:pt x="217412" y="271089"/>
                </a:cubicBezTo>
                <a:cubicBezTo>
                  <a:pt x="217412" y="281926"/>
                  <a:pt x="208537" y="290801"/>
                  <a:pt x="197700" y="290801"/>
                </a:cubicBezTo>
                <a:cubicBezTo>
                  <a:pt x="186770" y="290801"/>
                  <a:pt x="177895" y="281926"/>
                  <a:pt x="177895" y="271089"/>
                </a:cubicBezTo>
                <a:cubicBezTo>
                  <a:pt x="177895" y="260159"/>
                  <a:pt x="186770" y="251284"/>
                  <a:pt x="197700" y="251284"/>
                </a:cubicBezTo>
                <a:close/>
                <a:moveTo>
                  <a:pt x="87783" y="251284"/>
                </a:moveTo>
                <a:cubicBezTo>
                  <a:pt x="98726" y="251284"/>
                  <a:pt x="107612" y="260159"/>
                  <a:pt x="107612" y="271089"/>
                </a:cubicBezTo>
                <a:cubicBezTo>
                  <a:pt x="107612" y="281926"/>
                  <a:pt x="98726" y="290801"/>
                  <a:pt x="87783" y="290801"/>
                </a:cubicBezTo>
                <a:cubicBezTo>
                  <a:pt x="76839" y="290801"/>
                  <a:pt x="67954" y="281926"/>
                  <a:pt x="67954" y="271089"/>
                </a:cubicBezTo>
                <a:cubicBezTo>
                  <a:pt x="67954" y="260159"/>
                  <a:pt x="76839" y="251284"/>
                  <a:pt x="87783" y="251284"/>
                </a:cubicBezTo>
                <a:close/>
                <a:moveTo>
                  <a:pt x="576761" y="227389"/>
                </a:moveTo>
                <a:lnTo>
                  <a:pt x="576761" y="251295"/>
                </a:lnTo>
                <a:lnTo>
                  <a:pt x="586581" y="251295"/>
                </a:lnTo>
                <a:cubicBezTo>
                  <a:pt x="593128" y="251295"/>
                  <a:pt x="598459" y="245879"/>
                  <a:pt x="598459" y="239342"/>
                </a:cubicBezTo>
                <a:cubicBezTo>
                  <a:pt x="598459" y="232712"/>
                  <a:pt x="593128" y="227389"/>
                  <a:pt x="586581" y="227389"/>
                </a:cubicBezTo>
                <a:close/>
                <a:moveTo>
                  <a:pt x="466870" y="227389"/>
                </a:moveTo>
                <a:lnTo>
                  <a:pt x="466870" y="251295"/>
                </a:lnTo>
                <a:lnTo>
                  <a:pt x="477906" y="251295"/>
                </a:lnTo>
                <a:lnTo>
                  <a:pt x="477906" y="227389"/>
                </a:lnTo>
                <a:close/>
                <a:moveTo>
                  <a:pt x="357073" y="227389"/>
                </a:moveTo>
                <a:lnTo>
                  <a:pt x="357073" y="251295"/>
                </a:lnTo>
                <a:lnTo>
                  <a:pt x="368016" y="251295"/>
                </a:lnTo>
                <a:lnTo>
                  <a:pt x="368016" y="227389"/>
                </a:lnTo>
                <a:close/>
                <a:moveTo>
                  <a:pt x="247183" y="227389"/>
                </a:moveTo>
                <a:lnTo>
                  <a:pt x="247183" y="251295"/>
                </a:lnTo>
                <a:lnTo>
                  <a:pt x="258125" y="251295"/>
                </a:lnTo>
                <a:lnTo>
                  <a:pt x="258125" y="227389"/>
                </a:lnTo>
                <a:close/>
                <a:moveTo>
                  <a:pt x="137293" y="227389"/>
                </a:moveTo>
                <a:lnTo>
                  <a:pt x="137293" y="251295"/>
                </a:lnTo>
                <a:lnTo>
                  <a:pt x="148235" y="251295"/>
                </a:lnTo>
                <a:lnTo>
                  <a:pt x="148235" y="227389"/>
                </a:lnTo>
                <a:close/>
                <a:moveTo>
                  <a:pt x="22539" y="227389"/>
                </a:moveTo>
                <a:cubicBezTo>
                  <a:pt x="15992" y="227389"/>
                  <a:pt x="10568" y="232712"/>
                  <a:pt x="10568" y="239342"/>
                </a:cubicBezTo>
                <a:cubicBezTo>
                  <a:pt x="10568" y="245879"/>
                  <a:pt x="15992" y="251295"/>
                  <a:pt x="22539" y="251295"/>
                </a:cubicBezTo>
                <a:lnTo>
                  <a:pt x="38344" y="251295"/>
                </a:lnTo>
                <a:lnTo>
                  <a:pt x="38344" y="227389"/>
                </a:lnTo>
                <a:close/>
                <a:moveTo>
                  <a:pt x="73293" y="194972"/>
                </a:moveTo>
                <a:cubicBezTo>
                  <a:pt x="76197" y="194972"/>
                  <a:pt x="78539" y="197308"/>
                  <a:pt x="78539" y="200203"/>
                </a:cubicBezTo>
                <a:lnTo>
                  <a:pt x="78539" y="238502"/>
                </a:lnTo>
                <a:cubicBezTo>
                  <a:pt x="78539" y="241398"/>
                  <a:pt x="76197" y="243733"/>
                  <a:pt x="73293" y="243733"/>
                </a:cubicBezTo>
                <a:cubicBezTo>
                  <a:pt x="70296" y="243733"/>
                  <a:pt x="67954" y="241398"/>
                  <a:pt x="67954" y="238502"/>
                </a:cubicBezTo>
                <a:lnTo>
                  <a:pt x="67954" y="200203"/>
                </a:lnTo>
                <a:cubicBezTo>
                  <a:pt x="67954" y="197308"/>
                  <a:pt x="70296" y="194972"/>
                  <a:pt x="73293" y="194972"/>
                </a:cubicBezTo>
                <a:close/>
                <a:moveTo>
                  <a:pt x="552692" y="187492"/>
                </a:moveTo>
                <a:cubicBezTo>
                  <a:pt x="555596" y="187492"/>
                  <a:pt x="558031" y="189828"/>
                  <a:pt x="558031" y="192723"/>
                </a:cubicBezTo>
                <a:lnTo>
                  <a:pt x="558031" y="231022"/>
                </a:lnTo>
                <a:cubicBezTo>
                  <a:pt x="558031" y="233918"/>
                  <a:pt x="555596" y="236253"/>
                  <a:pt x="552692" y="236253"/>
                </a:cubicBezTo>
                <a:cubicBezTo>
                  <a:pt x="549788" y="236253"/>
                  <a:pt x="547446" y="233918"/>
                  <a:pt x="547446" y="231022"/>
                </a:cubicBezTo>
                <a:lnTo>
                  <a:pt x="547446" y="192723"/>
                </a:lnTo>
                <a:cubicBezTo>
                  <a:pt x="547446" y="189828"/>
                  <a:pt x="549788" y="187492"/>
                  <a:pt x="552692" y="187492"/>
                </a:cubicBezTo>
                <a:close/>
                <a:moveTo>
                  <a:pt x="466870" y="182564"/>
                </a:moveTo>
                <a:lnTo>
                  <a:pt x="466870" y="216837"/>
                </a:lnTo>
                <a:lnTo>
                  <a:pt x="477906" y="216837"/>
                </a:lnTo>
                <a:lnTo>
                  <a:pt x="477906" y="182564"/>
                </a:lnTo>
                <a:close/>
                <a:moveTo>
                  <a:pt x="357073" y="182564"/>
                </a:moveTo>
                <a:lnTo>
                  <a:pt x="357073" y="216837"/>
                </a:lnTo>
                <a:lnTo>
                  <a:pt x="368016" y="216837"/>
                </a:lnTo>
                <a:lnTo>
                  <a:pt x="368016" y="182564"/>
                </a:lnTo>
                <a:close/>
                <a:moveTo>
                  <a:pt x="247183" y="182564"/>
                </a:moveTo>
                <a:lnTo>
                  <a:pt x="247183" y="216837"/>
                </a:lnTo>
                <a:lnTo>
                  <a:pt x="258125" y="216837"/>
                </a:lnTo>
                <a:lnTo>
                  <a:pt x="258125" y="182564"/>
                </a:lnTo>
                <a:close/>
                <a:moveTo>
                  <a:pt x="137293" y="182564"/>
                </a:moveTo>
                <a:lnTo>
                  <a:pt x="137293" y="216837"/>
                </a:lnTo>
                <a:lnTo>
                  <a:pt x="148235" y="216837"/>
                </a:lnTo>
                <a:lnTo>
                  <a:pt x="148235" y="182564"/>
                </a:lnTo>
                <a:close/>
                <a:moveTo>
                  <a:pt x="576761" y="148106"/>
                </a:moveTo>
                <a:lnTo>
                  <a:pt x="576761" y="172012"/>
                </a:lnTo>
                <a:lnTo>
                  <a:pt x="586581" y="172012"/>
                </a:lnTo>
                <a:cubicBezTo>
                  <a:pt x="593128" y="172012"/>
                  <a:pt x="598459" y="166596"/>
                  <a:pt x="598459" y="160059"/>
                </a:cubicBezTo>
                <a:cubicBezTo>
                  <a:pt x="598459" y="153429"/>
                  <a:pt x="593128" y="148106"/>
                  <a:pt x="586581" y="148106"/>
                </a:cubicBezTo>
                <a:close/>
                <a:moveTo>
                  <a:pt x="466870" y="148106"/>
                </a:moveTo>
                <a:lnTo>
                  <a:pt x="466870" y="172012"/>
                </a:lnTo>
                <a:lnTo>
                  <a:pt x="477906" y="172012"/>
                </a:lnTo>
                <a:lnTo>
                  <a:pt x="477906" y="148106"/>
                </a:lnTo>
                <a:close/>
                <a:moveTo>
                  <a:pt x="356980" y="148106"/>
                </a:moveTo>
                <a:lnTo>
                  <a:pt x="356980" y="172012"/>
                </a:lnTo>
                <a:lnTo>
                  <a:pt x="368016" y="172012"/>
                </a:lnTo>
                <a:lnTo>
                  <a:pt x="368016" y="148106"/>
                </a:lnTo>
                <a:close/>
                <a:moveTo>
                  <a:pt x="247089" y="148106"/>
                </a:moveTo>
                <a:lnTo>
                  <a:pt x="247089" y="172012"/>
                </a:lnTo>
                <a:lnTo>
                  <a:pt x="258125" y="172012"/>
                </a:lnTo>
                <a:lnTo>
                  <a:pt x="258125" y="148106"/>
                </a:lnTo>
                <a:close/>
                <a:moveTo>
                  <a:pt x="137293" y="148106"/>
                </a:moveTo>
                <a:lnTo>
                  <a:pt x="137293" y="172012"/>
                </a:lnTo>
                <a:lnTo>
                  <a:pt x="148235" y="172012"/>
                </a:lnTo>
                <a:lnTo>
                  <a:pt x="148235" y="148106"/>
                </a:lnTo>
                <a:close/>
                <a:moveTo>
                  <a:pt x="22539" y="148106"/>
                </a:moveTo>
                <a:cubicBezTo>
                  <a:pt x="15992" y="148106"/>
                  <a:pt x="10568" y="153429"/>
                  <a:pt x="10568" y="160059"/>
                </a:cubicBezTo>
                <a:cubicBezTo>
                  <a:pt x="10568" y="166596"/>
                  <a:pt x="15992" y="172012"/>
                  <a:pt x="22539" y="172012"/>
                </a:cubicBezTo>
                <a:lnTo>
                  <a:pt x="38344" y="172012"/>
                </a:lnTo>
                <a:lnTo>
                  <a:pt x="38344" y="148106"/>
                </a:lnTo>
                <a:close/>
                <a:moveTo>
                  <a:pt x="527346" y="146446"/>
                </a:moveTo>
                <a:cubicBezTo>
                  <a:pt x="522199" y="146446"/>
                  <a:pt x="518081" y="150549"/>
                  <a:pt x="518081" y="155678"/>
                </a:cubicBezTo>
                <a:cubicBezTo>
                  <a:pt x="518081" y="160714"/>
                  <a:pt x="522199" y="164817"/>
                  <a:pt x="527346" y="164817"/>
                </a:cubicBezTo>
                <a:cubicBezTo>
                  <a:pt x="532400" y="164817"/>
                  <a:pt x="536518" y="160714"/>
                  <a:pt x="536518" y="155678"/>
                </a:cubicBezTo>
                <a:cubicBezTo>
                  <a:pt x="536518" y="150549"/>
                  <a:pt x="532400" y="146446"/>
                  <a:pt x="527346" y="146446"/>
                </a:cubicBezTo>
                <a:close/>
                <a:moveTo>
                  <a:pt x="527346" y="135909"/>
                </a:moveTo>
                <a:cubicBezTo>
                  <a:pt x="538202" y="135909"/>
                  <a:pt x="547093" y="144768"/>
                  <a:pt x="547093" y="155678"/>
                </a:cubicBezTo>
                <a:cubicBezTo>
                  <a:pt x="547093" y="166496"/>
                  <a:pt x="538202" y="175355"/>
                  <a:pt x="527346" y="175355"/>
                </a:cubicBezTo>
                <a:cubicBezTo>
                  <a:pt x="516396" y="175355"/>
                  <a:pt x="507506" y="166496"/>
                  <a:pt x="507506" y="155678"/>
                </a:cubicBezTo>
                <a:cubicBezTo>
                  <a:pt x="507506" y="144768"/>
                  <a:pt x="516396" y="135909"/>
                  <a:pt x="527346" y="135909"/>
                </a:cubicBezTo>
                <a:close/>
                <a:moveTo>
                  <a:pt x="417476" y="122348"/>
                </a:moveTo>
                <a:cubicBezTo>
                  <a:pt x="412329" y="122348"/>
                  <a:pt x="408211" y="126457"/>
                  <a:pt x="408211" y="131498"/>
                </a:cubicBezTo>
                <a:cubicBezTo>
                  <a:pt x="408211" y="136540"/>
                  <a:pt x="412329" y="140648"/>
                  <a:pt x="417476" y="140648"/>
                </a:cubicBezTo>
                <a:cubicBezTo>
                  <a:pt x="422530" y="140648"/>
                  <a:pt x="426648" y="136540"/>
                  <a:pt x="426648" y="131498"/>
                </a:cubicBezTo>
                <a:cubicBezTo>
                  <a:pt x="426648" y="126457"/>
                  <a:pt x="422530" y="122348"/>
                  <a:pt x="417476" y="122348"/>
                </a:cubicBezTo>
                <a:close/>
                <a:moveTo>
                  <a:pt x="417476" y="111705"/>
                </a:moveTo>
                <a:cubicBezTo>
                  <a:pt x="428332" y="111705"/>
                  <a:pt x="437223" y="120574"/>
                  <a:pt x="437223" y="131498"/>
                </a:cubicBezTo>
                <a:cubicBezTo>
                  <a:pt x="437223" y="142422"/>
                  <a:pt x="428332" y="151292"/>
                  <a:pt x="417476" y="151292"/>
                </a:cubicBezTo>
                <a:cubicBezTo>
                  <a:pt x="406526" y="151292"/>
                  <a:pt x="397636" y="142422"/>
                  <a:pt x="397636" y="131498"/>
                </a:cubicBezTo>
                <a:cubicBezTo>
                  <a:pt x="397636" y="120574"/>
                  <a:pt x="406526" y="111705"/>
                  <a:pt x="417476" y="111705"/>
                </a:cubicBezTo>
                <a:close/>
                <a:moveTo>
                  <a:pt x="502222" y="107111"/>
                </a:moveTo>
                <a:cubicBezTo>
                  <a:pt x="494647" y="107111"/>
                  <a:pt x="488474" y="113274"/>
                  <a:pt x="488474" y="120838"/>
                </a:cubicBezTo>
                <a:lnTo>
                  <a:pt x="488474" y="297053"/>
                </a:lnTo>
                <a:cubicBezTo>
                  <a:pt x="488474" y="304711"/>
                  <a:pt x="494647" y="310874"/>
                  <a:pt x="502222" y="310874"/>
                </a:cubicBezTo>
                <a:lnTo>
                  <a:pt x="552445" y="310874"/>
                </a:lnTo>
                <a:cubicBezTo>
                  <a:pt x="560020" y="310874"/>
                  <a:pt x="566193" y="304711"/>
                  <a:pt x="566193" y="297053"/>
                </a:cubicBezTo>
                <a:lnTo>
                  <a:pt x="566193" y="120838"/>
                </a:lnTo>
                <a:cubicBezTo>
                  <a:pt x="566193" y="113274"/>
                  <a:pt x="560020" y="107111"/>
                  <a:pt x="552445" y="107111"/>
                </a:cubicBezTo>
                <a:close/>
                <a:moveTo>
                  <a:pt x="73293" y="102461"/>
                </a:moveTo>
                <a:cubicBezTo>
                  <a:pt x="76197" y="102461"/>
                  <a:pt x="78539" y="104887"/>
                  <a:pt x="78539" y="107781"/>
                </a:cubicBezTo>
                <a:lnTo>
                  <a:pt x="78539" y="170128"/>
                </a:lnTo>
                <a:cubicBezTo>
                  <a:pt x="78539" y="173021"/>
                  <a:pt x="76197" y="175355"/>
                  <a:pt x="73293" y="175355"/>
                </a:cubicBezTo>
                <a:cubicBezTo>
                  <a:pt x="70296" y="175355"/>
                  <a:pt x="67954" y="173021"/>
                  <a:pt x="67954" y="170128"/>
                </a:cubicBezTo>
                <a:lnTo>
                  <a:pt x="67954" y="107781"/>
                </a:lnTo>
                <a:cubicBezTo>
                  <a:pt x="67954" y="104887"/>
                  <a:pt x="70296" y="102461"/>
                  <a:pt x="73293" y="102461"/>
                </a:cubicBezTo>
                <a:close/>
                <a:moveTo>
                  <a:pt x="307570" y="98128"/>
                </a:moveTo>
                <a:cubicBezTo>
                  <a:pt x="302432" y="98128"/>
                  <a:pt x="298321" y="102239"/>
                  <a:pt x="298321" y="107284"/>
                </a:cubicBezTo>
                <a:cubicBezTo>
                  <a:pt x="298321" y="112422"/>
                  <a:pt x="302432" y="116532"/>
                  <a:pt x="307570" y="116532"/>
                </a:cubicBezTo>
                <a:cubicBezTo>
                  <a:pt x="312615" y="116532"/>
                  <a:pt x="316725" y="112422"/>
                  <a:pt x="316725" y="107284"/>
                </a:cubicBezTo>
                <a:cubicBezTo>
                  <a:pt x="316725" y="102239"/>
                  <a:pt x="312615" y="98128"/>
                  <a:pt x="307570" y="98128"/>
                </a:cubicBezTo>
                <a:close/>
                <a:moveTo>
                  <a:pt x="307570" y="87572"/>
                </a:moveTo>
                <a:cubicBezTo>
                  <a:pt x="318407" y="87572"/>
                  <a:pt x="327282" y="96447"/>
                  <a:pt x="327282" y="107284"/>
                </a:cubicBezTo>
                <a:cubicBezTo>
                  <a:pt x="327282" y="118214"/>
                  <a:pt x="318407" y="127089"/>
                  <a:pt x="307570" y="127089"/>
                </a:cubicBezTo>
                <a:cubicBezTo>
                  <a:pt x="296640" y="127089"/>
                  <a:pt x="287765" y="118214"/>
                  <a:pt x="287765" y="107284"/>
                </a:cubicBezTo>
                <a:cubicBezTo>
                  <a:pt x="287765" y="96447"/>
                  <a:pt x="296640" y="87572"/>
                  <a:pt x="307570" y="87572"/>
                </a:cubicBezTo>
                <a:close/>
                <a:moveTo>
                  <a:pt x="392332" y="83018"/>
                </a:moveTo>
                <a:cubicBezTo>
                  <a:pt x="384756" y="83018"/>
                  <a:pt x="378584" y="89181"/>
                  <a:pt x="378584" y="96745"/>
                </a:cubicBezTo>
                <a:lnTo>
                  <a:pt x="378584" y="297053"/>
                </a:lnTo>
                <a:cubicBezTo>
                  <a:pt x="378584" y="304711"/>
                  <a:pt x="384756" y="310874"/>
                  <a:pt x="392332" y="310874"/>
                </a:cubicBezTo>
                <a:lnTo>
                  <a:pt x="442554" y="310874"/>
                </a:lnTo>
                <a:cubicBezTo>
                  <a:pt x="450129" y="310874"/>
                  <a:pt x="456302" y="304711"/>
                  <a:pt x="456302" y="297053"/>
                </a:cubicBezTo>
                <a:lnTo>
                  <a:pt x="456302" y="96745"/>
                </a:lnTo>
                <a:cubicBezTo>
                  <a:pt x="456302" y="89181"/>
                  <a:pt x="450129" y="83018"/>
                  <a:pt x="442554" y="83018"/>
                </a:cubicBezTo>
                <a:close/>
                <a:moveTo>
                  <a:pt x="197700" y="73988"/>
                </a:moveTo>
                <a:cubicBezTo>
                  <a:pt x="192562" y="73988"/>
                  <a:pt x="188451" y="78190"/>
                  <a:pt x="188451" y="83231"/>
                </a:cubicBezTo>
                <a:cubicBezTo>
                  <a:pt x="188451" y="88273"/>
                  <a:pt x="192562" y="92381"/>
                  <a:pt x="197700" y="92381"/>
                </a:cubicBezTo>
                <a:cubicBezTo>
                  <a:pt x="202745" y="92381"/>
                  <a:pt x="206855" y="88273"/>
                  <a:pt x="206855" y="83231"/>
                </a:cubicBezTo>
                <a:cubicBezTo>
                  <a:pt x="206855" y="78190"/>
                  <a:pt x="202745" y="73988"/>
                  <a:pt x="197700" y="73988"/>
                </a:cubicBezTo>
                <a:close/>
                <a:moveTo>
                  <a:pt x="197700" y="63438"/>
                </a:moveTo>
                <a:cubicBezTo>
                  <a:pt x="208537" y="63438"/>
                  <a:pt x="217412" y="72307"/>
                  <a:pt x="217412" y="83231"/>
                </a:cubicBezTo>
                <a:cubicBezTo>
                  <a:pt x="217412" y="94155"/>
                  <a:pt x="208537" y="103025"/>
                  <a:pt x="197700" y="103025"/>
                </a:cubicBezTo>
                <a:cubicBezTo>
                  <a:pt x="186770" y="103025"/>
                  <a:pt x="177895" y="94155"/>
                  <a:pt x="177895" y="83231"/>
                </a:cubicBezTo>
                <a:cubicBezTo>
                  <a:pt x="177895" y="72307"/>
                  <a:pt x="186770" y="63438"/>
                  <a:pt x="197700" y="63438"/>
                </a:cubicBezTo>
                <a:close/>
                <a:moveTo>
                  <a:pt x="282441" y="58831"/>
                </a:moveTo>
                <a:cubicBezTo>
                  <a:pt x="274866" y="58831"/>
                  <a:pt x="268693" y="64995"/>
                  <a:pt x="268693" y="72559"/>
                </a:cubicBezTo>
                <a:lnTo>
                  <a:pt x="268693" y="297053"/>
                </a:lnTo>
                <a:cubicBezTo>
                  <a:pt x="268693" y="304711"/>
                  <a:pt x="274866" y="310874"/>
                  <a:pt x="282441" y="310874"/>
                </a:cubicBezTo>
                <a:lnTo>
                  <a:pt x="332664" y="310874"/>
                </a:lnTo>
                <a:cubicBezTo>
                  <a:pt x="340239" y="310874"/>
                  <a:pt x="346412" y="304711"/>
                  <a:pt x="346412" y="297053"/>
                </a:cubicBezTo>
                <a:lnTo>
                  <a:pt x="346412" y="72559"/>
                </a:lnTo>
                <a:cubicBezTo>
                  <a:pt x="346412" y="64995"/>
                  <a:pt x="340239" y="58831"/>
                  <a:pt x="332664" y="58831"/>
                </a:cubicBezTo>
                <a:close/>
                <a:moveTo>
                  <a:pt x="87783" y="49877"/>
                </a:moveTo>
                <a:cubicBezTo>
                  <a:pt x="82638" y="49877"/>
                  <a:pt x="78523" y="53986"/>
                  <a:pt x="78523" y="59027"/>
                </a:cubicBezTo>
                <a:cubicBezTo>
                  <a:pt x="78523" y="64162"/>
                  <a:pt x="82638" y="68270"/>
                  <a:pt x="87783" y="68270"/>
                </a:cubicBezTo>
                <a:cubicBezTo>
                  <a:pt x="92834" y="68270"/>
                  <a:pt x="96949" y="64162"/>
                  <a:pt x="96949" y="59027"/>
                </a:cubicBezTo>
                <a:cubicBezTo>
                  <a:pt x="96949" y="53986"/>
                  <a:pt x="92834" y="49877"/>
                  <a:pt x="87783" y="49877"/>
                </a:cubicBezTo>
                <a:close/>
                <a:moveTo>
                  <a:pt x="87783" y="39234"/>
                </a:moveTo>
                <a:cubicBezTo>
                  <a:pt x="98726" y="39234"/>
                  <a:pt x="107612" y="48197"/>
                  <a:pt x="107612" y="59027"/>
                </a:cubicBezTo>
                <a:cubicBezTo>
                  <a:pt x="107612" y="69951"/>
                  <a:pt x="98726" y="78821"/>
                  <a:pt x="87783" y="78821"/>
                </a:cubicBezTo>
                <a:cubicBezTo>
                  <a:pt x="76839" y="78821"/>
                  <a:pt x="67954" y="69951"/>
                  <a:pt x="67954" y="59027"/>
                </a:cubicBezTo>
                <a:cubicBezTo>
                  <a:pt x="67954" y="48197"/>
                  <a:pt x="76839" y="39234"/>
                  <a:pt x="87783" y="39234"/>
                </a:cubicBezTo>
                <a:close/>
                <a:moveTo>
                  <a:pt x="172551" y="34738"/>
                </a:moveTo>
                <a:cubicBezTo>
                  <a:pt x="164976" y="34738"/>
                  <a:pt x="158803" y="40902"/>
                  <a:pt x="158803" y="48466"/>
                </a:cubicBezTo>
                <a:lnTo>
                  <a:pt x="158803" y="297053"/>
                </a:lnTo>
                <a:cubicBezTo>
                  <a:pt x="158803" y="304711"/>
                  <a:pt x="164976" y="310874"/>
                  <a:pt x="172551" y="310874"/>
                </a:cubicBezTo>
                <a:lnTo>
                  <a:pt x="222773" y="310874"/>
                </a:lnTo>
                <a:cubicBezTo>
                  <a:pt x="230349" y="310874"/>
                  <a:pt x="236521" y="304711"/>
                  <a:pt x="236521" y="297053"/>
                </a:cubicBezTo>
                <a:lnTo>
                  <a:pt x="236521" y="48466"/>
                </a:lnTo>
                <a:cubicBezTo>
                  <a:pt x="236521" y="40902"/>
                  <a:pt x="230349" y="34738"/>
                  <a:pt x="222773" y="34738"/>
                </a:cubicBezTo>
                <a:close/>
                <a:moveTo>
                  <a:pt x="62661" y="10552"/>
                </a:moveTo>
                <a:cubicBezTo>
                  <a:pt x="55085" y="10552"/>
                  <a:pt x="48913" y="16715"/>
                  <a:pt x="48913" y="24279"/>
                </a:cubicBezTo>
                <a:lnTo>
                  <a:pt x="48913" y="297053"/>
                </a:lnTo>
                <a:cubicBezTo>
                  <a:pt x="48913" y="304711"/>
                  <a:pt x="55085" y="310874"/>
                  <a:pt x="62661" y="310874"/>
                </a:cubicBezTo>
                <a:lnTo>
                  <a:pt x="112883" y="310874"/>
                </a:lnTo>
                <a:cubicBezTo>
                  <a:pt x="120458" y="310874"/>
                  <a:pt x="126631" y="304711"/>
                  <a:pt x="126631" y="297053"/>
                </a:cubicBezTo>
                <a:lnTo>
                  <a:pt x="126631" y="24279"/>
                </a:lnTo>
                <a:cubicBezTo>
                  <a:pt x="126631" y="16715"/>
                  <a:pt x="120458" y="10552"/>
                  <a:pt x="112883" y="10552"/>
                </a:cubicBezTo>
                <a:close/>
                <a:moveTo>
                  <a:pt x="62661" y="0"/>
                </a:moveTo>
                <a:lnTo>
                  <a:pt x="112883" y="0"/>
                </a:lnTo>
                <a:cubicBezTo>
                  <a:pt x="126350" y="0"/>
                  <a:pt x="137293" y="10926"/>
                  <a:pt x="137293" y="24279"/>
                </a:cubicBezTo>
                <a:lnTo>
                  <a:pt x="137293" y="137460"/>
                </a:lnTo>
                <a:lnTo>
                  <a:pt x="148235" y="137460"/>
                </a:lnTo>
                <a:lnTo>
                  <a:pt x="148235" y="48466"/>
                </a:lnTo>
                <a:cubicBezTo>
                  <a:pt x="148235" y="35019"/>
                  <a:pt x="159177" y="24093"/>
                  <a:pt x="172551" y="24093"/>
                </a:cubicBezTo>
                <a:lnTo>
                  <a:pt x="222773" y="24093"/>
                </a:lnTo>
                <a:cubicBezTo>
                  <a:pt x="236241" y="24093"/>
                  <a:pt x="247089" y="35019"/>
                  <a:pt x="247089" y="48466"/>
                </a:cubicBezTo>
                <a:lnTo>
                  <a:pt x="247089" y="137460"/>
                </a:lnTo>
                <a:lnTo>
                  <a:pt x="258125" y="137460"/>
                </a:lnTo>
                <a:lnTo>
                  <a:pt x="258125" y="72559"/>
                </a:lnTo>
                <a:cubicBezTo>
                  <a:pt x="258125" y="59205"/>
                  <a:pt x="269068" y="48279"/>
                  <a:pt x="282441" y="48279"/>
                </a:cubicBezTo>
                <a:lnTo>
                  <a:pt x="332664" y="48279"/>
                </a:lnTo>
                <a:cubicBezTo>
                  <a:pt x="346131" y="48279"/>
                  <a:pt x="356980" y="59205"/>
                  <a:pt x="356980" y="72559"/>
                </a:cubicBezTo>
                <a:lnTo>
                  <a:pt x="356980" y="137460"/>
                </a:lnTo>
                <a:lnTo>
                  <a:pt x="368016" y="137460"/>
                </a:lnTo>
                <a:lnTo>
                  <a:pt x="368016" y="96745"/>
                </a:lnTo>
                <a:cubicBezTo>
                  <a:pt x="368016" y="83298"/>
                  <a:pt x="378958" y="72372"/>
                  <a:pt x="392332" y="72372"/>
                </a:cubicBezTo>
                <a:lnTo>
                  <a:pt x="442554" y="72372"/>
                </a:lnTo>
                <a:cubicBezTo>
                  <a:pt x="456021" y="72372"/>
                  <a:pt x="466870" y="83298"/>
                  <a:pt x="466870" y="96745"/>
                </a:cubicBezTo>
                <a:lnTo>
                  <a:pt x="466870" y="137460"/>
                </a:lnTo>
                <a:lnTo>
                  <a:pt x="477906" y="137460"/>
                </a:lnTo>
                <a:lnTo>
                  <a:pt x="477906" y="120838"/>
                </a:lnTo>
                <a:cubicBezTo>
                  <a:pt x="477906" y="107484"/>
                  <a:pt x="488848" y="96558"/>
                  <a:pt x="502222" y="96558"/>
                </a:cubicBezTo>
                <a:lnTo>
                  <a:pt x="552445" y="96558"/>
                </a:lnTo>
                <a:cubicBezTo>
                  <a:pt x="565912" y="96558"/>
                  <a:pt x="576761" y="107484"/>
                  <a:pt x="576761" y="120838"/>
                </a:cubicBezTo>
                <a:lnTo>
                  <a:pt x="576761" y="137460"/>
                </a:lnTo>
                <a:lnTo>
                  <a:pt x="586581" y="137460"/>
                </a:lnTo>
                <a:cubicBezTo>
                  <a:pt x="599020" y="137460"/>
                  <a:pt x="609120" y="147639"/>
                  <a:pt x="609120" y="160059"/>
                </a:cubicBezTo>
                <a:cubicBezTo>
                  <a:pt x="609120" y="172479"/>
                  <a:pt x="599020" y="182564"/>
                  <a:pt x="586581" y="182564"/>
                </a:cubicBezTo>
                <a:lnTo>
                  <a:pt x="576761" y="182564"/>
                </a:lnTo>
                <a:lnTo>
                  <a:pt x="576761" y="216837"/>
                </a:lnTo>
                <a:lnTo>
                  <a:pt x="586581" y="216837"/>
                </a:lnTo>
                <a:cubicBezTo>
                  <a:pt x="599020" y="216837"/>
                  <a:pt x="609120" y="226922"/>
                  <a:pt x="609120" y="239342"/>
                </a:cubicBezTo>
                <a:cubicBezTo>
                  <a:pt x="609120" y="251762"/>
                  <a:pt x="599020" y="261848"/>
                  <a:pt x="586581" y="261848"/>
                </a:cubicBezTo>
                <a:lnTo>
                  <a:pt x="576761" y="261848"/>
                </a:lnTo>
                <a:lnTo>
                  <a:pt x="576761" y="297053"/>
                </a:lnTo>
                <a:cubicBezTo>
                  <a:pt x="576761" y="310500"/>
                  <a:pt x="565912" y="321426"/>
                  <a:pt x="552445" y="321426"/>
                </a:cubicBezTo>
                <a:lnTo>
                  <a:pt x="502222" y="321426"/>
                </a:lnTo>
                <a:cubicBezTo>
                  <a:pt x="488848" y="321426"/>
                  <a:pt x="477906" y="310500"/>
                  <a:pt x="477906" y="297053"/>
                </a:cubicBezTo>
                <a:lnTo>
                  <a:pt x="477906" y="261848"/>
                </a:lnTo>
                <a:lnTo>
                  <a:pt x="466870" y="261848"/>
                </a:lnTo>
                <a:lnTo>
                  <a:pt x="466870" y="297053"/>
                </a:lnTo>
                <a:cubicBezTo>
                  <a:pt x="466870" y="310500"/>
                  <a:pt x="456021" y="321426"/>
                  <a:pt x="442554" y="321426"/>
                </a:cubicBezTo>
                <a:lnTo>
                  <a:pt x="392332" y="321426"/>
                </a:lnTo>
                <a:cubicBezTo>
                  <a:pt x="378958" y="321426"/>
                  <a:pt x="368016" y="310500"/>
                  <a:pt x="368016" y="297053"/>
                </a:cubicBezTo>
                <a:lnTo>
                  <a:pt x="368016" y="261848"/>
                </a:lnTo>
                <a:lnTo>
                  <a:pt x="356980" y="261848"/>
                </a:lnTo>
                <a:lnTo>
                  <a:pt x="356980" y="297053"/>
                </a:lnTo>
                <a:cubicBezTo>
                  <a:pt x="356980" y="310500"/>
                  <a:pt x="346131" y="321426"/>
                  <a:pt x="332664" y="321426"/>
                </a:cubicBezTo>
                <a:lnTo>
                  <a:pt x="282441" y="321426"/>
                </a:lnTo>
                <a:cubicBezTo>
                  <a:pt x="269068" y="321426"/>
                  <a:pt x="258125" y="310500"/>
                  <a:pt x="258125" y="297053"/>
                </a:cubicBezTo>
                <a:lnTo>
                  <a:pt x="258125" y="261848"/>
                </a:lnTo>
                <a:lnTo>
                  <a:pt x="247089" y="261848"/>
                </a:lnTo>
                <a:lnTo>
                  <a:pt x="247089" y="297053"/>
                </a:lnTo>
                <a:cubicBezTo>
                  <a:pt x="247089" y="310500"/>
                  <a:pt x="236241" y="321426"/>
                  <a:pt x="222773" y="321426"/>
                </a:cubicBezTo>
                <a:lnTo>
                  <a:pt x="172551" y="321426"/>
                </a:lnTo>
                <a:cubicBezTo>
                  <a:pt x="159177" y="321426"/>
                  <a:pt x="148235" y="310500"/>
                  <a:pt x="148235" y="297053"/>
                </a:cubicBezTo>
                <a:lnTo>
                  <a:pt x="148235" y="261848"/>
                </a:lnTo>
                <a:lnTo>
                  <a:pt x="137293" y="261848"/>
                </a:lnTo>
                <a:lnTo>
                  <a:pt x="137293" y="297053"/>
                </a:lnTo>
                <a:cubicBezTo>
                  <a:pt x="137293" y="310500"/>
                  <a:pt x="126350" y="321426"/>
                  <a:pt x="112883" y="321426"/>
                </a:cubicBezTo>
                <a:lnTo>
                  <a:pt x="62661" y="321426"/>
                </a:lnTo>
                <a:cubicBezTo>
                  <a:pt x="49287" y="321426"/>
                  <a:pt x="38344" y="310500"/>
                  <a:pt x="38344" y="297053"/>
                </a:cubicBezTo>
                <a:lnTo>
                  <a:pt x="38344" y="261848"/>
                </a:lnTo>
                <a:lnTo>
                  <a:pt x="22539" y="261848"/>
                </a:lnTo>
                <a:cubicBezTo>
                  <a:pt x="10100" y="261848"/>
                  <a:pt x="0" y="251762"/>
                  <a:pt x="0" y="239342"/>
                </a:cubicBezTo>
                <a:cubicBezTo>
                  <a:pt x="0" y="226922"/>
                  <a:pt x="10100" y="216837"/>
                  <a:pt x="22539" y="216837"/>
                </a:cubicBezTo>
                <a:lnTo>
                  <a:pt x="38344" y="216837"/>
                </a:lnTo>
                <a:lnTo>
                  <a:pt x="38344" y="182564"/>
                </a:lnTo>
                <a:lnTo>
                  <a:pt x="22539" y="182564"/>
                </a:lnTo>
                <a:cubicBezTo>
                  <a:pt x="10100" y="182564"/>
                  <a:pt x="0" y="172479"/>
                  <a:pt x="0" y="160059"/>
                </a:cubicBezTo>
                <a:cubicBezTo>
                  <a:pt x="0" y="147639"/>
                  <a:pt x="10100" y="137460"/>
                  <a:pt x="22539" y="137460"/>
                </a:cubicBezTo>
                <a:lnTo>
                  <a:pt x="38344" y="137460"/>
                </a:lnTo>
                <a:lnTo>
                  <a:pt x="38344" y="24279"/>
                </a:lnTo>
                <a:cubicBezTo>
                  <a:pt x="38344" y="10926"/>
                  <a:pt x="49287" y="0"/>
                  <a:pt x="62661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8" name="Oval 10">
            <a:extLst>
              <a:ext uri="{FF2B5EF4-FFF2-40B4-BE49-F238E27FC236}">
                <a16:creationId xmlns:a16="http://schemas.microsoft.com/office/drawing/2014/main" xmlns="" id="{3A8EE222-ADB6-4D85-9D0F-4974B78F6BB0}"/>
              </a:ext>
            </a:extLst>
          </p:cNvPr>
          <p:cNvSpPr/>
          <p:nvPr/>
        </p:nvSpPr>
        <p:spPr>
          <a:xfrm>
            <a:off x="1726609" y="4626846"/>
            <a:ext cx="473982" cy="501173"/>
          </a:xfrm>
          <a:custGeom>
            <a:avLst/>
            <a:gdLst>
              <a:gd name="T0" fmla="*/ 407031 w 604011"/>
              <a:gd name="T1" fmla="*/ 407031 w 604011"/>
              <a:gd name="T2" fmla="*/ 407031 w 604011"/>
              <a:gd name="T3" fmla="*/ 407031 w 604011"/>
              <a:gd name="T4" fmla="*/ 407031 w 604011"/>
              <a:gd name="T5" fmla="*/ 407031 w 604011"/>
              <a:gd name="T6" fmla="*/ 407031 w 604011"/>
              <a:gd name="T7" fmla="*/ 407031 w 604011"/>
              <a:gd name="T8" fmla="*/ 407031 w 604011"/>
              <a:gd name="T9" fmla="*/ 407031 w 604011"/>
              <a:gd name="T10" fmla="*/ 407031 w 604011"/>
              <a:gd name="T11" fmla="*/ 407031 w 604011"/>
              <a:gd name="T12" fmla="*/ 407031 w 604011"/>
              <a:gd name="T13" fmla="*/ 407031 w 604011"/>
              <a:gd name="T14" fmla="*/ 407031 w 604011"/>
              <a:gd name="T15" fmla="*/ 407031 w 604011"/>
              <a:gd name="T16" fmla="*/ 407031 w 604011"/>
              <a:gd name="T17" fmla="*/ 407031 w 604011"/>
              <a:gd name="T18" fmla="*/ 407031 w 604011"/>
              <a:gd name="T19" fmla="*/ 407031 w 604011"/>
              <a:gd name="T20" fmla="*/ 407031 w 604011"/>
              <a:gd name="T21" fmla="*/ 407031 w 604011"/>
              <a:gd name="T22" fmla="*/ 407031 w 604011"/>
              <a:gd name="T23" fmla="*/ 407031 w 604011"/>
              <a:gd name="T24" fmla="*/ 407031 w 604011"/>
              <a:gd name="T25" fmla="*/ 407031 w 604011"/>
              <a:gd name="T26" fmla="*/ 407031 w 604011"/>
              <a:gd name="T27" fmla="*/ 407031 w 604011"/>
              <a:gd name="T28" fmla="*/ 407031 w 604011"/>
              <a:gd name="T29" fmla="*/ 407031 w 604011"/>
              <a:gd name="T30" fmla="*/ 407031 w 604011"/>
              <a:gd name="T31" fmla="*/ 407031 w 604011"/>
              <a:gd name="T32" fmla="*/ 407031 w 604011"/>
              <a:gd name="T33" fmla="*/ 407031 w 604011"/>
              <a:gd name="T34" fmla="*/ 407031 w 604011"/>
              <a:gd name="T35" fmla="*/ 407031 w 604011"/>
              <a:gd name="T36" fmla="*/ 407031 w 604011"/>
              <a:gd name="T37" fmla="*/ 407031 w 604011"/>
              <a:gd name="T38" fmla="*/ 407031 w 604011"/>
              <a:gd name="T39" fmla="*/ 407031 w 604011"/>
              <a:gd name="T40" fmla="*/ 407031 w 604011"/>
              <a:gd name="T41" fmla="*/ 407031 w 604011"/>
              <a:gd name="T42" fmla="*/ 407031 w 604011"/>
              <a:gd name="T43" fmla="*/ 407031 w 604011"/>
              <a:gd name="T44" fmla="*/ 407031 w 604011"/>
              <a:gd name="T45" fmla="*/ 407031 w 604011"/>
              <a:gd name="T46" fmla="*/ 407031 w 604011"/>
              <a:gd name="T47" fmla="*/ 407031 w 604011"/>
              <a:gd name="T48" fmla="*/ 407031 w 604011"/>
              <a:gd name="T49" fmla="*/ 407031 w 604011"/>
              <a:gd name="T50" fmla="*/ 407031 w 604011"/>
              <a:gd name="T51" fmla="*/ 407031 w 604011"/>
              <a:gd name="T52" fmla="*/ 407031 w 604011"/>
              <a:gd name="T53" fmla="*/ 407031 w 604011"/>
              <a:gd name="T54" fmla="*/ 407031 w 604011"/>
              <a:gd name="T55" fmla="*/ 407031 w 604011"/>
              <a:gd name="T56" fmla="*/ 407031 w 604011"/>
              <a:gd name="T57" fmla="*/ 407031 w 604011"/>
              <a:gd name="T58" fmla="*/ 407031 w 604011"/>
              <a:gd name="T59" fmla="*/ 407031 w 604011"/>
              <a:gd name="T60" fmla="*/ 407031 w 604011"/>
              <a:gd name="T61" fmla="*/ 407031 w 604011"/>
              <a:gd name="T62" fmla="*/ 407031 w 604011"/>
              <a:gd name="T63" fmla="*/ 407031 w 604011"/>
              <a:gd name="T64" fmla="*/ 407031 w 604011"/>
              <a:gd name="T65" fmla="*/ 407031 w 604011"/>
              <a:gd name="T66" fmla="*/ 407031 w 604011"/>
              <a:gd name="T67" fmla="*/ 407031 w 604011"/>
              <a:gd name="T68" fmla="*/ 407031 w 604011"/>
              <a:gd name="T69" fmla="*/ 40703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80" h="720">
                <a:moveTo>
                  <a:pt x="675" y="3"/>
                </a:moveTo>
                <a:cubicBezTo>
                  <a:pt x="673" y="1"/>
                  <a:pt x="669" y="0"/>
                  <a:pt x="665" y="0"/>
                </a:cubicBezTo>
                <a:lnTo>
                  <a:pt x="252" y="53"/>
                </a:lnTo>
                <a:cubicBezTo>
                  <a:pt x="245" y="54"/>
                  <a:pt x="240" y="60"/>
                  <a:pt x="240" y="67"/>
                </a:cubicBezTo>
                <a:lnTo>
                  <a:pt x="240" y="147"/>
                </a:lnTo>
                <a:lnTo>
                  <a:pt x="240" y="528"/>
                </a:lnTo>
                <a:cubicBezTo>
                  <a:pt x="216" y="499"/>
                  <a:pt x="177" y="480"/>
                  <a:pt x="133" y="480"/>
                </a:cubicBezTo>
                <a:cubicBezTo>
                  <a:pt x="60" y="480"/>
                  <a:pt x="0" y="534"/>
                  <a:pt x="0" y="600"/>
                </a:cubicBezTo>
                <a:cubicBezTo>
                  <a:pt x="0" y="666"/>
                  <a:pt x="60" y="720"/>
                  <a:pt x="133" y="720"/>
                </a:cubicBezTo>
                <a:cubicBezTo>
                  <a:pt x="207" y="720"/>
                  <a:pt x="267" y="666"/>
                  <a:pt x="267" y="600"/>
                </a:cubicBezTo>
                <a:lnTo>
                  <a:pt x="267" y="158"/>
                </a:lnTo>
                <a:lnTo>
                  <a:pt x="653" y="109"/>
                </a:lnTo>
                <a:lnTo>
                  <a:pt x="653" y="408"/>
                </a:lnTo>
                <a:cubicBezTo>
                  <a:pt x="629" y="379"/>
                  <a:pt x="590" y="360"/>
                  <a:pt x="547" y="360"/>
                </a:cubicBezTo>
                <a:cubicBezTo>
                  <a:pt x="473" y="360"/>
                  <a:pt x="413" y="414"/>
                  <a:pt x="413" y="480"/>
                </a:cubicBezTo>
                <a:cubicBezTo>
                  <a:pt x="413" y="546"/>
                  <a:pt x="473" y="600"/>
                  <a:pt x="547" y="600"/>
                </a:cubicBezTo>
                <a:cubicBezTo>
                  <a:pt x="620" y="600"/>
                  <a:pt x="680" y="546"/>
                  <a:pt x="680" y="480"/>
                </a:cubicBezTo>
                <a:lnTo>
                  <a:pt x="680" y="93"/>
                </a:lnTo>
                <a:lnTo>
                  <a:pt x="680" y="13"/>
                </a:lnTo>
                <a:cubicBezTo>
                  <a:pt x="680" y="9"/>
                  <a:pt x="678" y="6"/>
                  <a:pt x="675" y="3"/>
                </a:cubicBezTo>
                <a:close/>
                <a:moveTo>
                  <a:pt x="133" y="693"/>
                </a:moveTo>
                <a:cubicBezTo>
                  <a:pt x="75" y="693"/>
                  <a:pt x="27" y="651"/>
                  <a:pt x="27" y="600"/>
                </a:cubicBezTo>
                <a:cubicBezTo>
                  <a:pt x="27" y="549"/>
                  <a:pt x="75" y="507"/>
                  <a:pt x="133" y="507"/>
                </a:cubicBezTo>
                <a:cubicBezTo>
                  <a:pt x="192" y="507"/>
                  <a:pt x="240" y="549"/>
                  <a:pt x="240" y="600"/>
                </a:cubicBezTo>
                <a:cubicBezTo>
                  <a:pt x="240" y="651"/>
                  <a:pt x="192" y="693"/>
                  <a:pt x="133" y="693"/>
                </a:cubicBezTo>
                <a:close/>
                <a:moveTo>
                  <a:pt x="547" y="573"/>
                </a:moveTo>
                <a:cubicBezTo>
                  <a:pt x="488" y="573"/>
                  <a:pt x="440" y="531"/>
                  <a:pt x="440" y="480"/>
                </a:cubicBezTo>
                <a:cubicBezTo>
                  <a:pt x="440" y="429"/>
                  <a:pt x="488" y="387"/>
                  <a:pt x="547" y="387"/>
                </a:cubicBezTo>
                <a:cubicBezTo>
                  <a:pt x="605" y="387"/>
                  <a:pt x="653" y="429"/>
                  <a:pt x="653" y="480"/>
                </a:cubicBezTo>
                <a:cubicBezTo>
                  <a:pt x="653" y="531"/>
                  <a:pt x="605" y="573"/>
                  <a:pt x="547" y="573"/>
                </a:cubicBezTo>
                <a:close/>
                <a:moveTo>
                  <a:pt x="267" y="78"/>
                </a:moveTo>
                <a:lnTo>
                  <a:pt x="653" y="28"/>
                </a:lnTo>
                <a:lnTo>
                  <a:pt x="653" y="82"/>
                </a:lnTo>
                <a:lnTo>
                  <a:pt x="267" y="131"/>
                </a:lnTo>
                <a:lnTo>
                  <a:pt x="267" y="7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2" name="Oval 10">
            <a:extLst>
              <a:ext uri="{FF2B5EF4-FFF2-40B4-BE49-F238E27FC236}">
                <a16:creationId xmlns:a16="http://schemas.microsoft.com/office/drawing/2014/main" xmlns="" id="{633892A7-4CCC-49D2-932E-43040DEB1401}"/>
              </a:ext>
            </a:extLst>
          </p:cNvPr>
          <p:cNvSpPr/>
          <p:nvPr/>
        </p:nvSpPr>
        <p:spPr>
          <a:xfrm>
            <a:off x="6986935" y="2091600"/>
            <a:ext cx="447943" cy="501173"/>
          </a:xfrm>
          <a:custGeom>
            <a:avLst/>
            <a:gdLst>
              <a:gd name="connsiteX0" fmla="*/ 229286 w 532714"/>
              <a:gd name="connsiteY0" fmla="*/ 183278 h 596017"/>
              <a:gd name="connsiteX1" fmla="*/ 304188 w 532714"/>
              <a:gd name="connsiteY1" fmla="*/ 183278 h 596017"/>
              <a:gd name="connsiteX2" fmla="*/ 311937 w 532714"/>
              <a:gd name="connsiteY2" fmla="*/ 192302 h 596017"/>
              <a:gd name="connsiteX3" fmla="*/ 311937 w 532714"/>
              <a:gd name="connsiteY3" fmla="*/ 243866 h 596017"/>
              <a:gd name="connsiteX4" fmla="*/ 320977 w 532714"/>
              <a:gd name="connsiteY4" fmla="*/ 251601 h 596017"/>
              <a:gd name="connsiteX5" fmla="*/ 372634 w 532714"/>
              <a:gd name="connsiteY5" fmla="*/ 251601 h 596017"/>
              <a:gd name="connsiteX6" fmla="*/ 381674 w 532714"/>
              <a:gd name="connsiteY6" fmla="*/ 260624 h 596017"/>
              <a:gd name="connsiteX7" fmla="*/ 381674 w 532714"/>
              <a:gd name="connsiteY7" fmla="*/ 335392 h 596017"/>
              <a:gd name="connsiteX8" fmla="*/ 372634 w 532714"/>
              <a:gd name="connsiteY8" fmla="*/ 343127 h 596017"/>
              <a:gd name="connsiteX9" fmla="*/ 320977 w 532714"/>
              <a:gd name="connsiteY9" fmla="*/ 343127 h 596017"/>
              <a:gd name="connsiteX10" fmla="*/ 311937 w 532714"/>
              <a:gd name="connsiteY10" fmla="*/ 352150 h 596017"/>
              <a:gd name="connsiteX11" fmla="*/ 311937 w 532714"/>
              <a:gd name="connsiteY11" fmla="*/ 403715 h 596017"/>
              <a:gd name="connsiteX12" fmla="*/ 304188 w 532714"/>
              <a:gd name="connsiteY12" fmla="*/ 412738 h 596017"/>
              <a:gd name="connsiteX13" fmla="*/ 229286 w 532714"/>
              <a:gd name="connsiteY13" fmla="*/ 412738 h 596017"/>
              <a:gd name="connsiteX14" fmla="*/ 220246 w 532714"/>
              <a:gd name="connsiteY14" fmla="*/ 403715 h 596017"/>
              <a:gd name="connsiteX15" fmla="*/ 220246 w 532714"/>
              <a:gd name="connsiteY15" fmla="*/ 352150 h 596017"/>
              <a:gd name="connsiteX16" fmla="*/ 212497 w 532714"/>
              <a:gd name="connsiteY16" fmla="*/ 343127 h 596017"/>
              <a:gd name="connsiteX17" fmla="*/ 160840 w 532714"/>
              <a:gd name="connsiteY17" fmla="*/ 343127 h 596017"/>
              <a:gd name="connsiteX18" fmla="*/ 151800 w 532714"/>
              <a:gd name="connsiteY18" fmla="*/ 335392 h 596017"/>
              <a:gd name="connsiteX19" fmla="*/ 151800 w 532714"/>
              <a:gd name="connsiteY19" fmla="*/ 260624 h 596017"/>
              <a:gd name="connsiteX20" fmla="*/ 160840 w 532714"/>
              <a:gd name="connsiteY20" fmla="*/ 251601 h 596017"/>
              <a:gd name="connsiteX21" fmla="*/ 212497 w 532714"/>
              <a:gd name="connsiteY21" fmla="*/ 251601 h 596017"/>
              <a:gd name="connsiteX22" fmla="*/ 220246 w 532714"/>
              <a:gd name="connsiteY22" fmla="*/ 243866 h 596017"/>
              <a:gd name="connsiteX23" fmla="*/ 220246 w 532714"/>
              <a:gd name="connsiteY23" fmla="*/ 192302 h 596017"/>
              <a:gd name="connsiteX24" fmla="*/ 229286 w 532714"/>
              <a:gd name="connsiteY24" fmla="*/ 183278 h 596017"/>
              <a:gd name="connsiteX25" fmla="*/ 266658 w 532714"/>
              <a:gd name="connsiteY25" fmla="*/ 23221 h 596017"/>
              <a:gd name="connsiteX26" fmla="*/ 186565 w 532714"/>
              <a:gd name="connsiteY26" fmla="*/ 126428 h 596017"/>
              <a:gd name="connsiteX27" fmla="*/ 221444 w 532714"/>
              <a:gd name="connsiteY27" fmla="*/ 138038 h 596017"/>
              <a:gd name="connsiteX28" fmla="*/ 193024 w 532714"/>
              <a:gd name="connsiteY28" fmla="*/ 153519 h 596017"/>
              <a:gd name="connsiteX29" fmla="*/ 180106 w 532714"/>
              <a:gd name="connsiteY29" fmla="*/ 148359 h 596017"/>
              <a:gd name="connsiteX30" fmla="*/ 169771 w 532714"/>
              <a:gd name="connsiteY30" fmla="*/ 206413 h 596017"/>
              <a:gd name="connsiteX31" fmla="*/ 163312 w 532714"/>
              <a:gd name="connsiteY31" fmla="*/ 206413 h 596017"/>
              <a:gd name="connsiteX32" fmla="*/ 146519 w 532714"/>
              <a:gd name="connsiteY32" fmla="*/ 208993 h 596017"/>
              <a:gd name="connsiteX33" fmla="*/ 158145 w 532714"/>
              <a:gd name="connsiteY33" fmla="*/ 143199 h 596017"/>
              <a:gd name="connsiteX34" fmla="*/ 94845 w 532714"/>
              <a:gd name="connsiteY34" fmla="*/ 135458 h 596017"/>
              <a:gd name="connsiteX35" fmla="*/ 27670 w 532714"/>
              <a:gd name="connsiteY35" fmla="*/ 159970 h 596017"/>
              <a:gd name="connsiteX36" fmla="*/ 58674 w 532714"/>
              <a:gd name="connsiteY36" fmla="*/ 259306 h 596017"/>
              <a:gd name="connsiteX37" fmla="*/ 78052 w 532714"/>
              <a:gd name="connsiteY37" fmla="*/ 281238 h 596017"/>
              <a:gd name="connsiteX38" fmla="*/ 106472 w 532714"/>
              <a:gd name="connsiteY38" fmla="*/ 255436 h 596017"/>
              <a:gd name="connsiteX39" fmla="*/ 106472 w 532714"/>
              <a:gd name="connsiteY39" fmla="*/ 263177 h 596017"/>
              <a:gd name="connsiteX40" fmla="*/ 106472 w 532714"/>
              <a:gd name="connsiteY40" fmla="*/ 286398 h 596017"/>
              <a:gd name="connsiteX41" fmla="*/ 93554 w 532714"/>
              <a:gd name="connsiteY41" fmla="*/ 298009 h 596017"/>
              <a:gd name="connsiteX42" fmla="*/ 106472 w 532714"/>
              <a:gd name="connsiteY42" fmla="*/ 308329 h 596017"/>
              <a:gd name="connsiteX43" fmla="*/ 106472 w 532714"/>
              <a:gd name="connsiteY43" fmla="*/ 331551 h 596017"/>
              <a:gd name="connsiteX44" fmla="*/ 106472 w 532714"/>
              <a:gd name="connsiteY44" fmla="*/ 339291 h 596017"/>
              <a:gd name="connsiteX45" fmla="*/ 78052 w 532714"/>
              <a:gd name="connsiteY45" fmla="*/ 313490 h 596017"/>
              <a:gd name="connsiteX46" fmla="*/ 27670 w 532714"/>
              <a:gd name="connsiteY46" fmla="*/ 434757 h 596017"/>
              <a:gd name="connsiteX47" fmla="*/ 94845 w 532714"/>
              <a:gd name="connsiteY47" fmla="*/ 460559 h 596017"/>
              <a:gd name="connsiteX48" fmla="*/ 158145 w 532714"/>
              <a:gd name="connsiteY48" fmla="*/ 451528 h 596017"/>
              <a:gd name="connsiteX49" fmla="*/ 146519 w 532714"/>
              <a:gd name="connsiteY49" fmla="*/ 387024 h 596017"/>
              <a:gd name="connsiteX50" fmla="*/ 163312 w 532714"/>
              <a:gd name="connsiteY50" fmla="*/ 389604 h 596017"/>
              <a:gd name="connsiteX51" fmla="*/ 169771 w 532714"/>
              <a:gd name="connsiteY51" fmla="*/ 389604 h 596017"/>
              <a:gd name="connsiteX52" fmla="*/ 180106 w 532714"/>
              <a:gd name="connsiteY52" fmla="*/ 446368 h 596017"/>
              <a:gd name="connsiteX53" fmla="*/ 193024 w 532714"/>
              <a:gd name="connsiteY53" fmla="*/ 442498 h 596017"/>
              <a:gd name="connsiteX54" fmla="*/ 221444 w 532714"/>
              <a:gd name="connsiteY54" fmla="*/ 456689 h 596017"/>
              <a:gd name="connsiteX55" fmla="*/ 186565 w 532714"/>
              <a:gd name="connsiteY55" fmla="*/ 468299 h 596017"/>
              <a:gd name="connsiteX56" fmla="*/ 266658 w 532714"/>
              <a:gd name="connsiteY56" fmla="*/ 572796 h 596017"/>
              <a:gd name="connsiteX57" fmla="*/ 346752 w 532714"/>
              <a:gd name="connsiteY57" fmla="*/ 468299 h 596017"/>
              <a:gd name="connsiteX58" fmla="*/ 310581 w 532714"/>
              <a:gd name="connsiteY58" fmla="*/ 456689 h 596017"/>
              <a:gd name="connsiteX59" fmla="*/ 340293 w 532714"/>
              <a:gd name="connsiteY59" fmla="*/ 442498 h 596017"/>
              <a:gd name="connsiteX60" fmla="*/ 353211 w 532714"/>
              <a:gd name="connsiteY60" fmla="*/ 446368 h 596017"/>
              <a:gd name="connsiteX61" fmla="*/ 363545 w 532714"/>
              <a:gd name="connsiteY61" fmla="*/ 389604 h 596017"/>
              <a:gd name="connsiteX62" fmla="*/ 370005 w 532714"/>
              <a:gd name="connsiteY62" fmla="*/ 389604 h 596017"/>
              <a:gd name="connsiteX63" fmla="*/ 386798 w 532714"/>
              <a:gd name="connsiteY63" fmla="*/ 387024 h 596017"/>
              <a:gd name="connsiteX64" fmla="*/ 375172 w 532714"/>
              <a:gd name="connsiteY64" fmla="*/ 452818 h 596017"/>
              <a:gd name="connsiteX65" fmla="*/ 438471 w 532714"/>
              <a:gd name="connsiteY65" fmla="*/ 460559 h 596017"/>
              <a:gd name="connsiteX66" fmla="*/ 504355 w 532714"/>
              <a:gd name="connsiteY66" fmla="*/ 434757 h 596017"/>
              <a:gd name="connsiteX67" fmla="*/ 455265 w 532714"/>
              <a:gd name="connsiteY67" fmla="*/ 313490 h 596017"/>
              <a:gd name="connsiteX68" fmla="*/ 425553 w 532714"/>
              <a:gd name="connsiteY68" fmla="*/ 339291 h 596017"/>
              <a:gd name="connsiteX69" fmla="*/ 426845 w 532714"/>
              <a:gd name="connsiteY69" fmla="*/ 331551 h 596017"/>
              <a:gd name="connsiteX70" fmla="*/ 426845 w 532714"/>
              <a:gd name="connsiteY70" fmla="*/ 308329 h 596017"/>
              <a:gd name="connsiteX71" fmla="*/ 438471 w 532714"/>
              <a:gd name="connsiteY71" fmla="*/ 298009 h 596017"/>
              <a:gd name="connsiteX72" fmla="*/ 426845 w 532714"/>
              <a:gd name="connsiteY72" fmla="*/ 286398 h 596017"/>
              <a:gd name="connsiteX73" fmla="*/ 426845 w 532714"/>
              <a:gd name="connsiteY73" fmla="*/ 263177 h 596017"/>
              <a:gd name="connsiteX74" fmla="*/ 425553 w 532714"/>
              <a:gd name="connsiteY74" fmla="*/ 255436 h 596017"/>
              <a:gd name="connsiteX75" fmla="*/ 453973 w 532714"/>
              <a:gd name="connsiteY75" fmla="*/ 281238 h 596017"/>
              <a:gd name="connsiteX76" fmla="*/ 473351 w 532714"/>
              <a:gd name="connsiteY76" fmla="*/ 259306 h 596017"/>
              <a:gd name="connsiteX77" fmla="*/ 504355 w 532714"/>
              <a:gd name="connsiteY77" fmla="*/ 159970 h 596017"/>
              <a:gd name="connsiteX78" fmla="*/ 438471 w 532714"/>
              <a:gd name="connsiteY78" fmla="*/ 135458 h 596017"/>
              <a:gd name="connsiteX79" fmla="*/ 375172 w 532714"/>
              <a:gd name="connsiteY79" fmla="*/ 143199 h 596017"/>
              <a:gd name="connsiteX80" fmla="*/ 386798 w 532714"/>
              <a:gd name="connsiteY80" fmla="*/ 208993 h 596017"/>
              <a:gd name="connsiteX81" fmla="*/ 370005 w 532714"/>
              <a:gd name="connsiteY81" fmla="*/ 206413 h 596017"/>
              <a:gd name="connsiteX82" fmla="*/ 363545 w 532714"/>
              <a:gd name="connsiteY82" fmla="*/ 206413 h 596017"/>
              <a:gd name="connsiteX83" fmla="*/ 353211 w 532714"/>
              <a:gd name="connsiteY83" fmla="*/ 148359 h 596017"/>
              <a:gd name="connsiteX84" fmla="*/ 340293 w 532714"/>
              <a:gd name="connsiteY84" fmla="*/ 153519 h 596017"/>
              <a:gd name="connsiteX85" fmla="*/ 310581 w 532714"/>
              <a:gd name="connsiteY85" fmla="*/ 138038 h 596017"/>
              <a:gd name="connsiteX86" fmla="*/ 346752 w 532714"/>
              <a:gd name="connsiteY86" fmla="*/ 126428 h 596017"/>
              <a:gd name="connsiteX87" fmla="*/ 266658 w 532714"/>
              <a:gd name="connsiteY87" fmla="*/ 23221 h 596017"/>
              <a:gd name="connsiteX88" fmla="*/ 266658 w 532714"/>
              <a:gd name="connsiteY88" fmla="*/ 0 h 596017"/>
              <a:gd name="connsiteX89" fmla="*/ 368713 w 532714"/>
              <a:gd name="connsiteY89" fmla="*/ 121267 h 596017"/>
              <a:gd name="connsiteX90" fmla="*/ 438471 w 532714"/>
              <a:gd name="connsiteY90" fmla="*/ 112237 h 596017"/>
              <a:gd name="connsiteX91" fmla="*/ 525024 w 532714"/>
              <a:gd name="connsiteY91" fmla="*/ 148359 h 596017"/>
              <a:gd name="connsiteX92" fmla="*/ 491436 w 532714"/>
              <a:gd name="connsiteY92" fmla="*/ 273497 h 596017"/>
              <a:gd name="connsiteX93" fmla="*/ 470767 w 532714"/>
              <a:gd name="connsiteY93" fmla="*/ 298009 h 596017"/>
              <a:gd name="connsiteX94" fmla="*/ 525024 w 532714"/>
              <a:gd name="connsiteY94" fmla="*/ 446368 h 596017"/>
              <a:gd name="connsiteX95" fmla="*/ 438471 w 532714"/>
              <a:gd name="connsiteY95" fmla="*/ 483780 h 596017"/>
              <a:gd name="connsiteX96" fmla="*/ 368713 w 532714"/>
              <a:gd name="connsiteY96" fmla="*/ 474750 h 596017"/>
              <a:gd name="connsiteX97" fmla="*/ 266658 w 532714"/>
              <a:gd name="connsiteY97" fmla="*/ 596017 h 596017"/>
              <a:gd name="connsiteX98" fmla="*/ 164604 w 532714"/>
              <a:gd name="connsiteY98" fmla="*/ 474750 h 596017"/>
              <a:gd name="connsiteX99" fmla="*/ 94845 w 532714"/>
              <a:gd name="connsiteY99" fmla="*/ 483780 h 596017"/>
              <a:gd name="connsiteX100" fmla="*/ 8293 w 532714"/>
              <a:gd name="connsiteY100" fmla="*/ 446368 h 596017"/>
              <a:gd name="connsiteX101" fmla="*/ 62550 w 532714"/>
              <a:gd name="connsiteY101" fmla="*/ 298009 h 596017"/>
              <a:gd name="connsiteX102" fmla="*/ 41881 w 532714"/>
              <a:gd name="connsiteY102" fmla="*/ 273497 h 596017"/>
              <a:gd name="connsiteX103" fmla="*/ 8293 w 532714"/>
              <a:gd name="connsiteY103" fmla="*/ 148359 h 596017"/>
              <a:gd name="connsiteX104" fmla="*/ 94845 w 532714"/>
              <a:gd name="connsiteY104" fmla="*/ 112237 h 596017"/>
              <a:gd name="connsiteX105" fmla="*/ 164604 w 532714"/>
              <a:gd name="connsiteY105" fmla="*/ 121267 h 596017"/>
              <a:gd name="connsiteX106" fmla="*/ 266658 w 532714"/>
              <a:gd name="connsiteY106" fmla="*/ 0 h 596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532714" h="596017">
                <a:moveTo>
                  <a:pt x="229286" y="183278"/>
                </a:moveTo>
                <a:lnTo>
                  <a:pt x="304188" y="183278"/>
                </a:lnTo>
                <a:cubicBezTo>
                  <a:pt x="308063" y="183278"/>
                  <a:pt x="311937" y="187146"/>
                  <a:pt x="311937" y="192302"/>
                </a:cubicBezTo>
                <a:lnTo>
                  <a:pt x="311937" y="243866"/>
                </a:lnTo>
                <a:cubicBezTo>
                  <a:pt x="311937" y="247733"/>
                  <a:pt x="315811" y="251601"/>
                  <a:pt x="320977" y="251601"/>
                </a:cubicBezTo>
                <a:lnTo>
                  <a:pt x="372634" y="251601"/>
                </a:lnTo>
                <a:cubicBezTo>
                  <a:pt x="377800" y="251601"/>
                  <a:pt x="381674" y="255468"/>
                  <a:pt x="381674" y="260624"/>
                </a:cubicBezTo>
                <a:lnTo>
                  <a:pt x="381674" y="335392"/>
                </a:lnTo>
                <a:cubicBezTo>
                  <a:pt x="381674" y="339259"/>
                  <a:pt x="377800" y="343127"/>
                  <a:pt x="372634" y="343127"/>
                </a:cubicBezTo>
                <a:lnTo>
                  <a:pt x="320977" y="343127"/>
                </a:lnTo>
                <a:cubicBezTo>
                  <a:pt x="315811" y="343127"/>
                  <a:pt x="311937" y="346994"/>
                  <a:pt x="311937" y="352150"/>
                </a:cubicBezTo>
                <a:lnTo>
                  <a:pt x="311937" y="403715"/>
                </a:lnTo>
                <a:cubicBezTo>
                  <a:pt x="311937" y="408871"/>
                  <a:pt x="308063" y="412738"/>
                  <a:pt x="304188" y="412738"/>
                </a:cubicBezTo>
                <a:lnTo>
                  <a:pt x="229286" y="412738"/>
                </a:lnTo>
                <a:cubicBezTo>
                  <a:pt x="224120" y="412738"/>
                  <a:pt x="220246" y="408871"/>
                  <a:pt x="220246" y="403715"/>
                </a:cubicBezTo>
                <a:lnTo>
                  <a:pt x="220246" y="352150"/>
                </a:lnTo>
                <a:cubicBezTo>
                  <a:pt x="220246" y="346994"/>
                  <a:pt x="216371" y="343127"/>
                  <a:pt x="212497" y="343127"/>
                </a:cubicBezTo>
                <a:lnTo>
                  <a:pt x="160840" y="343127"/>
                </a:lnTo>
                <a:cubicBezTo>
                  <a:pt x="155674" y="343127"/>
                  <a:pt x="151800" y="339259"/>
                  <a:pt x="151800" y="335392"/>
                </a:cubicBezTo>
                <a:lnTo>
                  <a:pt x="151800" y="260624"/>
                </a:lnTo>
                <a:cubicBezTo>
                  <a:pt x="151800" y="255468"/>
                  <a:pt x="155674" y="251601"/>
                  <a:pt x="160840" y="251601"/>
                </a:cubicBezTo>
                <a:lnTo>
                  <a:pt x="212497" y="251601"/>
                </a:lnTo>
                <a:cubicBezTo>
                  <a:pt x="216371" y="251601"/>
                  <a:pt x="220246" y="247733"/>
                  <a:pt x="220246" y="243866"/>
                </a:cubicBezTo>
                <a:lnTo>
                  <a:pt x="220246" y="192302"/>
                </a:lnTo>
                <a:cubicBezTo>
                  <a:pt x="220246" y="187146"/>
                  <a:pt x="224120" y="183278"/>
                  <a:pt x="229286" y="183278"/>
                </a:cubicBezTo>
                <a:close/>
                <a:moveTo>
                  <a:pt x="266658" y="23221"/>
                </a:moveTo>
                <a:cubicBezTo>
                  <a:pt x="236946" y="23221"/>
                  <a:pt x="205943" y="61924"/>
                  <a:pt x="186565" y="126428"/>
                </a:cubicBezTo>
                <a:cubicBezTo>
                  <a:pt x="198192" y="130298"/>
                  <a:pt x="209818" y="134168"/>
                  <a:pt x="221444" y="138038"/>
                </a:cubicBezTo>
                <a:cubicBezTo>
                  <a:pt x="211110" y="140618"/>
                  <a:pt x="200775" y="145779"/>
                  <a:pt x="193024" y="153519"/>
                </a:cubicBezTo>
                <a:cubicBezTo>
                  <a:pt x="189149" y="152229"/>
                  <a:pt x="183981" y="149649"/>
                  <a:pt x="180106" y="148359"/>
                </a:cubicBezTo>
                <a:cubicBezTo>
                  <a:pt x="176231" y="166420"/>
                  <a:pt x="172355" y="185772"/>
                  <a:pt x="169771" y="206413"/>
                </a:cubicBezTo>
                <a:lnTo>
                  <a:pt x="163312" y="206413"/>
                </a:lnTo>
                <a:cubicBezTo>
                  <a:pt x="156853" y="206413"/>
                  <a:pt x="151686" y="207703"/>
                  <a:pt x="146519" y="208993"/>
                </a:cubicBezTo>
                <a:cubicBezTo>
                  <a:pt x="149102" y="185772"/>
                  <a:pt x="152978" y="163840"/>
                  <a:pt x="158145" y="143199"/>
                </a:cubicBezTo>
                <a:cubicBezTo>
                  <a:pt x="134892" y="138038"/>
                  <a:pt x="114223" y="135458"/>
                  <a:pt x="94845" y="135458"/>
                </a:cubicBezTo>
                <a:cubicBezTo>
                  <a:pt x="71593" y="135458"/>
                  <a:pt x="40589" y="139328"/>
                  <a:pt x="27670" y="159970"/>
                </a:cubicBezTo>
                <a:cubicBezTo>
                  <a:pt x="16044" y="181901"/>
                  <a:pt x="26379" y="218024"/>
                  <a:pt x="58674" y="259306"/>
                </a:cubicBezTo>
                <a:cubicBezTo>
                  <a:pt x="65133" y="267047"/>
                  <a:pt x="71593" y="273497"/>
                  <a:pt x="78052" y="281238"/>
                </a:cubicBezTo>
                <a:cubicBezTo>
                  <a:pt x="87094" y="273497"/>
                  <a:pt x="96137" y="264467"/>
                  <a:pt x="106472" y="255436"/>
                </a:cubicBezTo>
                <a:cubicBezTo>
                  <a:pt x="106472" y="258016"/>
                  <a:pt x="106472" y="260596"/>
                  <a:pt x="106472" y="263177"/>
                </a:cubicBezTo>
                <a:lnTo>
                  <a:pt x="106472" y="286398"/>
                </a:lnTo>
                <a:cubicBezTo>
                  <a:pt x="101305" y="290268"/>
                  <a:pt x="97429" y="294138"/>
                  <a:pt x="93554" y="298009"/>
                </a:cubicBezTo>
                <a:cubicBezTo>
                  <a:pt x="97429" y="300589"/>
                  <a:pt x="101305" y="304459"/>
                  <a:pt x="106472" y="308329"/>
                </a:cubicBezTo>
                <a:lnTo>
                  <a:pt x="106472" y="331551"/>
                </a:lnTo>
                <a:cubicBezTo>
                  <a:pt x="106472" y="334131"/>
                  <a:pt x="106472" y="336711"/>
                  <a:pt x="106472" y="339291"/>
                </a:cubicBezTo>
                <a:cubicBezTo>
                  <a:pt x="96137" y="331551"/>
                  <a:pt x="87094" y="322520"/>
                  <a:pt x="78052" y="313490"/>
                </a:cubicBezTo>
                <a:cubicBezTo>
                  <a:pt x="31546" y="363803"/>
                  <a:pt x="13460" y="410246"/>
                  <a:pt x="27670" y="434757"/>
                </a:cubicBezTo>
                <a:cubicBezTo>
                  <a:pt x="40589" y="455399"/>
                  <a:pt x="71593" y="460559"/>
                  <a:pt x="94845" y="460559"/>
                </a:cubicBezTo>
                <a:cubicBezTo>
                  <a:pt x="114223" y="460559"/>
                  <a:pt x="134892" y="457979"/>
                  <a:pt x="158145" y="451528"/>
                </a:cubicBezTo>
                <a:cubicBezTo>
                  <a:pt x="152978" y="432177"/>
                  <a:pt x="149102" y="410246"/>
                  <a:pt x="146519" y="387024"/>
                </a:cubicBezTo>
                <a:cubicBezTo>
                  <a:pt x="151686" y="388314"/>
                  <a:pt x="156853" y="389604"/>
                  <a:pt x="163312" y="389604"/>
                </a:cubicBezTo>
                <a:lnTo>
                  <a:pt x="169771" y="389604"/>
                </a:lnTo>
                <a:cubicBezTo>
                  <a:pt x="172355" y="410246"/>
                  <a:pt x="176231" y="429597"/>
                  <a:pt x="180106" y="446368"/>
                </a:cubicBezTo>
                <a:cubicBezTo>
                  <a:pt x="183981" y="445078"/>
                  <a:pt x="189149" y="443788"/>
                  <a:pt x="193024" y="442498"/>
                </a:cubicBezTo>
                <a:cubicBezTo>
                  <a:pt x="200775" y="450238"/>
                  <a:pt x="211110" y="455399"/>
                  <a:pt x="221444" y="456689"/>
                </a:cubicBezTo>
                <a:cubicBezTo>
                  <a:pt x="209818" y="461849"/>
                  <a:pt x="198192" y="465719"/>
                  <a:pt x="186565" y="468299"/>
                </a:cubicBezTo>
                <a:cubicBezTo>
                  <a:pt x="205943" y="534093"/>
                  <a:pt x="236946" y="572796"/>
                  <a:pt x="266658" y="572796"/>
                </a:cubicBezTo>
                <a:cubicBezTo>
                  <a:pt x="296370" y="572796"/>
                  <a:pt x="326082" y="534093"/>
                  <a:pt x="346752" y="468299"/>
                </a:cubicBezTo>
                <a:cubicBezTo>
                  <a:pt x="335125" y="465719"/>
                  <a:pt x="323499" y="461849"/>
                  <a:pt x="310581" y="456689"/>
                </a:cubicBezTo>
                <a:cubicBezTo>
                  <a:pt x="322207" y="455399"/>
                  <a:pt x="332542" y="450238"/>
                  <a:pt x="340293" y="442498"/>
                </a:cubicBezTo>
                <a:cubicBezTo>
                  <a:pt x="344168" y="443788"/>
                  <a:pt x="348043" y="445078"/>
                  <a:pt x="353211" y="446368"/>
                </a:cubicBezTo>
                <a:cubicBezTo>
                  <a:pt x="357086" y="429597"/>
                  <a:pt x="360962" y="410246"/>
                  <a:pt x="363545" y="389604"/>
                </a:cubicBezTo>
                <a:lnTo>
                  <a:pt x="370005" y="389604"/>
                </a:lnTo>
                <a:cubicBezTo>
                  <a:pt x="375172" y="389604"/>
                  <a:pt x="381631" y="388314"/>
                  <a:pt x="386798" y="387024"/>
                </a:cubicBezTo>
                <a:cubicBezTo>
                  <a:pt x="382923" y="410246"/>
                  <a:pt x="380339" y="432177"/>
                  <a:pt x="375172" y="452818"/>
                </a:cubicBezTo>
                <a:cubicBezTo>
                  <a:pt x="397133" y="457979"/>
                  <a:pt x="419094" y="460559"/>
                  <a:pt x="438471" y="460559"/>
                </a:cubicBezTo>
                <a:cubicBezTo>
                  <a:pt x="461724" y="460559"/>
                  <a:pt x="492728" y="455399"/>
                  <a:pt x="504355" y="434757"/>
                </a:cubicBezTo>
                <a:cubicBezTo>
                  <a:pt x="519856" y="410246"/>
                  <a:pt x="501771" y="363803"/>
                  <a:pt x="455265" y="313490"/>
                </a:cubicBezTo>
                <a:cubicBezTo>
                  <a:pt x="446222" y="322520"/>
                  <a:pt x="435888" y="331551"/>
                  <a:pt x="425553" y="339291"/>
                </a:cubicBezTo>
                <a:cubicBezTo>
                  <a:pt x="426845" y="336711"/>
                  <a:pt x="426845" y="334131"/>
                  <a:pt x="426845" y="331551"/>
                </a:cubicBezTo>
                <a:lnTo>
                  <a:pt x="426845" y="308329"/>
                </a:lnTo>
                <a:cubicBezTo>
                  <a:pt x="430720" y="304459"/>
                  <a:pt x="434596" y="300589"/>
                  <a:pt x="438471" y="298009"/>
                </a:cubicBezTo>
                <a:cubicBezTo>
                  <a:pt x="434596" y="294138"/>
                  <a:pt x="430720" y="290268"/>
                  <a:pt x="426845" y="286398"/>
                </a:cubicBezTo>
                <a:lnTo>
                  <a:pt x="426845" y="263177"/>
                </a:lnTo>
                <a:cubicBezTo>
                  <a:pt x="426845" y="260596"/>
                  <a:pt x="426845" y="258016"/>
                  <a:pt x="425553" y="255436"/>
                </a:cubicBezTo>
                <a:cubicBezTo>
                  <a:pt x="435888" y="264467"/>
                  <a:pt x="446222" y="273497"/>
                  <a:pt x="453973" y="281238"/>
                </a:cubicBezTo>
                <a:cubicBezTo>
                  <a:pt x="461724" y="274787"/>
                  <a:pt x="468183" y="267047"/>
                  <a:pt x="473351" y="259306"/>
                </a:cubicBezTo>
                <a:cubicBezTo>
                  <a:pt x="505646" y="218024"/>
                  <a:pt x="517273" y="181901"/>
                  <a:pt x="504355" y="159970"/>
                </a:cubicBezTo>
                <a:cubicBezTo>
                  <a:pt x="492728" y="139328"/>
                  <a:pt x="461724" y="135458"/>
                  <a:pt x="438471" y="135458"/>
                </a:cubicBezTo>
                <a:cubicBezTo>
                  <a:pt x="419094" y="135458"/>
                  <a:pt x="397133" y="138038"/>
                  <a:pt x="375172" y="143199"/>
                </a:cubicBezTo>
                <a:cubicBezTo>
                  <a:pt x="379047" y="163840"/>
                  <a:pt x="382923" y="185772"/>
                  <a:pt x="386798" y="208993"/>
                </a:cubicBezTo>
                <a:cubicBezTo>
                  <a:pt x="381631" y="207703"/>
                  <a:pt x="375172" y="206413"/>
                  <a:pt x="370005" y="206413"/>
                </a:cubicBezTo>
                <a:lnTo>
                  <a:pt x="363545" y="206413"/>
                </a:lnTo>
                <a:cubicBezTo>
                  <a:pt x="360962" y="185772"/>
                  <a:pt x="357086" y="166420"/>
                  <a:pt x="353211" y="148359"/>
                </a:cubicBezTo>
                <a:cubicBezTo>
                  <a:pt x="348043" y="149649"/>
                  <a:pt x="344168" y="152229"/>
                  <a:pt x="340293" y="153519"/>
                </a:cubicBezTo>
                <a:cubicBezTo>
                  <a:pt x="332542" y="145779"/>
                  <a:pt x="322207" y="140618"/>
                  <a:pt x="310581" y="138038"/>
                </a:cubicBezTo>
                <a:cubicBezTo>
                  <a:pt x="323499" y="134168"/>
                  <a:pt x="335125" y="130298"/>
                  <a:pt x="346752" y="126428"/>
                </a:cubicBezTo>
                <a:cubicBezTo>
                  <a:pt x="326082" y="61924"/>
                  <a:pt x="296370" y="23221"/>
                  <a:pt x="266658" y="23221"/>
                </a:cubicBezTo>
                <a:close/>
                <a:moveTo>
                  <a:pt x="266658" y="0"/>
                </a:moveTo>
                <a:cubicBezTo>
                  <a:pt x="309289" y="0"/>
                  <a:pt x="345460" y="47733"/>
                  <a:pt x="368713" y="121267"/>
                </a:cubicBezTo>
                <a:cubicBezTo>
                  <a:pt x="393257" y="114817"/>
                  <a:pt x="416510" y="112237"/>
                  <a:pt x="438471" y="112237"/>
                </a:cubicBezTo>
                <a:cubicBezTo>
                  <a:pt x="481102" y="112237"/>
                  <a:pt x="510814" y="125138"/>
                  <a:pt x="525024" y="148359"/>
                </a:cubicBezTo>
                <a:cubicBezTo>
                  <a:pt x="541817" y="179321"/>
                  <a:pt x="530191" y="224474"/>
                  <a:pt x="491436" y="273497"/>
                </a:cubicBezTo>
                <a:cubicBezTo>
                  <a:pt x="484977" y="281238"/>
                  <a:pt x="478518" y="290268"/>
                  <a:pt x="470767" y="298009"/>
                </a:cubicBezTo>
                <a:cubicBezTo>
                  <a:pt x="523732" y="354772"/>
                  <a:pt x="545693" y="410246"/>
                  <a:pt x="525024" y="446368"/>
                </a:cubicBezTo>
                <a:cubicBezTo>
                  <a:pt x="510814" y="470879"/>
                  <a:pt x="481102" y="483780"/>
                  <a:pt x="438471" y="483780"/>
                </a:cubicBezTo>
                <a:cubicBezTo>
                  <a:pt x="416510" y="483780"/>
                  <a:pt x="393257" y="479910"/>
                  <a:pt x="368713" y="474750"/>
                </a:cubicBezTo>
                <a:cubicBezTo>
                  <a:pt x="345460" y="548284"/>
                  <a:pt x="309289" y="596017"/>
                  <a:pt x="266658" y="596017"/>
                </a:cubicBezTo>
                <a:cubicBezTo>
                  <a:pt x="224028" y="596017"/>
                  <a:pt x="186565" y="548284"/>
                  <a:pt x="164604" y="474750"/>
                </a:cubicBezTo>
                <a:cubicBezTo>
                  <a:pt x="138768" y="479910"/>
                  <a:pt x="115515" y="483780"/>
                  <a:pt x="94845" y="483780"/>
                </a:cubicBezTo>
                <a:cubicBezTo>
                  <a:pt x="52215" y="483780"/>
                  <a:pt x="22503" y="470879"/>
                  <a:pt x="8293" y="446368"/>
                </a:cubicBezTo>
                <a:cubicBezTo>
                  <a:pt x="-13668" y="410246"/>
                  <a:pt x="9585" y="354772"/>
                  <a:pt x="62550" y="298009"/>
                </a:cubicBezTo>
                <a:cubicBezTo>
                  <a:pt x="54799" y="290268"/>
                  <a:pt x="47048" y="281238"/>
                  <a:pt x="41881" y="273497"/>
                </a:cubicBezTo>
                <a:cubicBezTo>
                  <a:pt x="1834" y="224474"/>
                  <a:pt x="-9793" y="179321"/>
                  <a:pt x="8293" y="148359"/>
                </a:cubicBezTo>
                <a:cubicBezTo>
                  <a:pt x="22503" y="125138"/>
                  <a:pt x="52215" y="112237"/>
                  <a:pt x="94845" y="112237"/>
                </a:cubicBezTo>
                <a:cubicBezTo>
                  <a:pt x="115515" y="112237"/>
                  <a:pt x="138768" y="116107"/>
                  <a:pt x="164604" y="121267"/>
                </a:cubicBezTo>
                <a:cubicBezTo>
                  <a:pt x="186565" y="47733"/>
                  <a:pt x="224028" y="0"/>
                  <a:pt x="266658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3" name="Oval 10">
            <a:extLst>
              <a:ext uri="{FF2B5EF4-FFF2-40B4-BE49-F238E27FC236}">
                <a16:creationId xmlns:a16="http://schemas.microsoft.com/office/drawing/2014/main" xmlns="" id="{5D5485E3-DFE7-42D7-B327-4B10180604AC}"/>
              </a:ext>
            </a:extLst>
          </p:cNvPr>
          <p:cNvSpPr/>
          <p:nvPr/>
        </p:nvSpPr>
        <p:spPr>
          <a:xfrm>
            <a:off x="7945865" y="2141998"/>
            <a:ext cx="501174" cy="400376"/>
          </a:xfrm>
          <a:custGeom>
            <a:avLst/>
            <a:gdLst>
              <a:gd name="connsiteX0" fmla="*/ 20507 w 607614"/>
              <a:gd name="connsiteY0" fmla="*/ 445211 h 485409"/>
              <a:gd name="connsiteX1" fmla="*/ 20507 w 607614"/>
              <a:gd name="connsiteY1" fmla="*/ 464931 h 485409"/>
              <a:gd name="connsiteX2" fmla="*/ 587107 w 607614"/>
              <a:gd name="connsiteY2" fmla="*/ 464931 h 485409"/>
              <a:gd name="connsiteX3" fmla="*/ 587107 w 607614"/>
              <a:gd name="connsiteY3" fmla="*/ 445211 h 485409"/>
              <a:gd name="connsiteX4" fmla="*/ 577233 w 607614"/>
              <a:gd name="connsiteY4" fmla="*/ 445211 h 485409"/>
              <a:gd name="connsiteX5" fmla="*/ 369885 w 607614"/>
              <a:gd name="connsiteY5" fmla="*/ 445211 h 485409"/>
              <a:gd name="connsiteX6" fmla="*/ 349378 w 607614"/>
              <a:gd name="connsiteY6" fmla="*/ 455071 h 485409"/>
              <a:gd name="connsiteX7" fmla="*/ 268110 w 607614"/>
              <a:gd name="connsiteY7" fmla="*/ 455071 h 485409"/>
              <a:gd name="connsiteX8" fmla="*/ 248362 w 607614"/>
              <a:gd name="connsiteY8" fmla="*/ 445211 h 485409"/>
              <a:gd name="connsiteX9" fmla="*/ 30381 w 607614"/>
              <a:gd name="connsiteY9" fmla="*/ 445211 h 485409"/>
              <a:gd name="connsiteX10" fmla="*/ 354689 w 607614"/>
              <a:gd name="connsiteY10" fmla="*/ 317027 h 485409"/>
              <a:gd name="connsiteX11" fmla="*/ 364544 w 607614"/>
              <a:gd name="connsiteY11" fmla="*/ 327641 h 485409"/>
              <a:gd name="connsiteX12" fmla="*/ 364544 w 607614"/>
              <a:gd name="connsiteY12" fmla="*/ 329157 h 485409"/>
              <a:gd name="connsiteX13" fmla="*/ 364544 w 607614"/>
              <a:gd name="connsiteY13" fmla="*/ 337496 h 485409"/>
              <a:gd name="connsiteX14" fmla="*/ 364544 w 607614"/>
              <a:gd name="connsiteY14" fmla="*/ 345077 h 485409"/>
              <a:gd name="connsiteX15" fmla="*/ 364544 w 607614"/>
              <a:gd name="connsiteY15" fmla="*/ 347351 h 485409"/>
              <a:gd name="connsiteX16" fmla="*/ 354689 w 607614"/>
              <a:gd name="connsiteY16" fmla="*/ 357965 h 485409"/>
              <a:gd name="connsiteX17" fmla="*/ 344833 w 607614"/>
              <a:gd name="connsiteY17" fmla="*/ 347351 h 485409"/>
              <a:gd name="connsiteX18" fmla="*/ 344833 w 607614"/>
              <a:gd name="connsiteY18" fmla="*/ 345077 h 485409"/>
              <a:gd name="connsiteX19" fmla="*/ 344075 w 607614"/>
              <a:gd name="connsiteY19" fmla="*/ 337496 h 485409"/>
              <a:gd name="connsiteX20" fmla="*/ 344075 w 607614"/>
              <a:gd name="connsiteY20" fmla="*/ 329157 h 485409"/>
              <a:gd name="connsiteX21" fmla="*/ 344075 w 607614"/>
              <a:gd name="connsiteY21" fmla="*/ 327641 h 485409"/>
              <a:gd name="connsiteX22" fmla="*/ 354689 w 607614"/>
              <a:gd name="connsiteY22" fmla="*/ 317027 h 485409"/>
              <a:gd name="connsiteX23" fmla="*/ 301511 w 607614"/>
              <a:gd name="connsiteY23" fmla="*/ 208577 h 485409"/>
              <a:gd name="connsiteX24" fmla="*/ 315948 w 607614"/>
              <a:gd name="connsiteY24" fmla="*/ 210094 h 485409"/>
              <a:gd name="connsiteX25" fmla="*/ 334184 w 607614"/>
              <a:gd name="connsiteY25" fmla="*/ 354196 h 485409"/>
              <a:gd name="connsiteX26" fmla="*/ 324306 w 607614"/>
              <a:gd name="connsiteY26" fmla="*/ 364056 h 485409"/>
              <a:gd name="connsiteX27" fmla="*/ 323546 w 607614"/>
              <a:gd name="connsiteY27" fmla="*/ 364056 h 485409"/>
              <a:gd name="connsiteX28" fmla="*/ 313668 w 607614"/>
              <a:gd name="connsiteY28" fmla="*/ 353438 h 485409"/>
              <a:gd name="connsiteX29" fmla="*/ 299991 w 607614"/>
              <a:gd name="connsiteY29" fmla="*/ 222229 h 485409"/>
              <a:gd name="connsiteX30" fmla="*/ 301511 w 607614"/>
              <a:gd name="connsiteY30" fmla="*/ 208577 h 485409"/>
              <a:gd name="connsiteX31" fmla="*/ 307624 w 607614"/>
              <a:gd name="connsiteY31" fmla="*/ 169966 h 485409"/>
              <a:gd name="connsiteX32" fmla="*/ 350954 w 607614"/>
              <a:gd name="connsiteY32" fmla="*/ 198018 h 485409"/>
              <a:gd name="connsiteX33" fmla="*/ 355515 w 607614"/>
              <a:gd name="connsiteY33" fmla="*/ 213181 h 485409"/>
              <a:gd name="connsiteX34" fmla="*/ 365397 w 607614"/>
              <a:gd name="connsiteY34" fmla="*/ 299612 h 485409"/>
              <a:gd name="connsiteX35" fmla="*/ 355515 w 607614"/>
              <a:gd name="connsiteY35" fmla="*/ 310226 h 485409"/>
              <a:gd name="connsiteX36" fmla="*/ 344872 w 607614"/>
              <a:gd name="connsiteY36" fmla="*/ 300370 h 485409"/>
              <a:gd name="connsiteX37" fmla="*/ 336510 w 607614"/>
              <a:gd name="connsiteY37" fmla="*/ 218489 h 485409"/>
              <a:gd name="connsiteX38" fmla="*/ 331949 w 607614"/>
              <a:gd name="connsiteY38" fmla="*/ 206358 h 485409"/>
              <a:gd name="connsiteX39" fmla="*/ 297742 w 607614"/>
              <a:gd name="connsiteY39" fmla="*/ 191953 h 485409"/>
              <a:gd name="connsiteX40" fmla="*/ 281018 w 607614"/>
              <a:gd name="connsiteY40" fmla="*/ 216214 h 485409"/>
              <a:gd name="connsiteX41" fmla="*/ 283298 w 607614"/>
              <a:gd name="connsiteY41" fmla="*/ 226070 h 485409"/>
              <a:gd name="connsiteX42" fmla="*/ 293941 w 607614"/>
              <a:gd name="connsiteY42" fmla="*/ 354200 h 485409"/>
              <a:gd name="connsiteX43" fmla="*/ 283298 w 607614"/>
              <a:gd name="connsiteY43" fmla="*/ 364056 h 485409"/>
              <a:gd name="connsiteX44" fmla="*/ 273416 w 607614"/>
              <a:gd name="connsiteY44" fmla="*/ 353442 h 485409"/>
              <a:gd name="connsiteX45" fmla="*/ 264294 w 607614"/>
              <a:gd name="connsiteY45" fmla="*/ 233652 h 485409"/>
              <a:gd name="connsiteX46" fmla="*/ 264294 w 607614"/>
              <a:gd name="connsiteY46" fmla="*/ 232894 h 485409"/>
              <a:gd name="connsiteX47" fmla="*/ 261253 w 607614"/>
              <a:gd name="connsiteY47" fmla="*/ 215456 h 485409"/>
              <a:gd name="connsiteX48" fmla="*/ 290140 w 607614"/>
              <a:gd name="connsiteY48" fmla="*/ 173757 h 485409"/>
              <a:gd name="connsiteX49" fmla="*/ 307624 w 607614"/>
              <a:gd name="connsiteY49" fmla="*/ 169966 h 485409"/>
              <a:gd name="connsiteX50" fmla="*/ 267499 w 607614"/>
              <a:gd name="connsiteY50" fmla="*/ 140577 h 485409"/>
              <a:gd name="connsiteX51" fmla="*/ 274146 w 607614"/>
              <a:gd name="connsiteY51" fmla="*/ 144843 h 485409"/>
              <a:gd name="connsiteX52" fmla="*/ 271867 w 607614"/>
              <a:gd name="connsiteY52" fmla="*/ 158497 h 485409"/>
              <a:gd name="connsiteX53" fmla="*/ 246037 w 607614"/>
              <a:gd name="connsiteY53" fmla="*/ 215386 h 485409"/>
              <a:gd name="connsiteX54" fmla="*/ 246037 w 607614"/>
              <a:gd name="connsiteY54" fmla="*/ 216144 h 485409"/>
              <a:gd name="connsiteX55" fmla="*/ 248316 w 607614"/>
              <a:gd name="connsiteY55" fmla="*/ 238141 h 485409"/>
              <a:gd name="connsiteX56" fmla="*/ 252874 w 607614"/>
              <a:gd name="connsiteY56" fmla="*/ 354195 h 485409"/>
              <a:gd name="connsiteX57" fmla="*/ 242998 w 607614"/>
              <a:gd name="connsiteY57" fmla="*/ 364056 h 485409"/>
              <a:gd name="connsiteX58" fmla="*/ 233122 w 607614"/>
              <a:gd name="connsiteY58" fmla="*/ 353437 h 485409"/>
              <a:gd name="connsiteX59" fmla="*/ 229324 w 607614"/>
              <a:gd name="connsiteY59" fmla="*/ 243451 h 485409"/>
              <a:gd name="connsiteX60" fmla="*/ 225525 w 607614"/>
              <a:gd name="connsiteY60" fmla="*/ 215386 h 485409"/>
              <a:gd name="connsiteX61" fmla="*/ 259712 w 607614"/>
              <a:gd name="connsiteY61" fmla="*/ 142568 h 485409"/>
              <a:gd name="connsiteX62" fmla="*/ 267499 w 607614"/>
              <a:gd name="connsiteY62" fmla="*/ 140577 h 485409"/>
              <a:gd name="connsiteX63" fmla="*/ 309873 w 607614"/>
              <a:gd name="connsiteY63" fmla="*/ 131221 h 485409"/>
              <a:gd name="connsiteX64" fmla="*/ 384343 w 607614"/>
              <a:gd name="connsiteY64" fmla="*/ 184313 h 485409"/>
              <a:gd name="connsiteX65" fmla="*/ 393462 w 607614"/>
              <a:gd name="connsiteY65" fmla="*/ 213892 h 485409"/>
              <a:gd name="connsiteX66" fmla="*/ 395741 w 607614"/>
              <a:gd name="connsiteY66" fmla="*/ 316283 h 485409"/>
              <a:gd name="connsiteX67" fmla="*/ 394982 w 607614"/>
              <a:gd name="connsiteY67" fmla="*/ 333727 h 485409"/>
              <a:gd name="connsiteX68" fmla="*/ 385103 w 607614"/>
              <a:gd name="connsiteY68" fmla="*/ 343587 h 485409"/>
              <a:gd name="connsiteX69" fmla="*/ 384343 w 607614"/>
              <a:gd name="connsiteY69" fmla="*/ 343587 h 485409"/>
              <a:gd name="connsiteX70" fmla="*/ 374464 w 607614"/>
              <a:gd name="connsiteY70" fmla="*/ 333727 h 485409"/>
              <a:gd name="connsiteX71" fmla="*/ 375224 w 607614"/>
              <a:gd name="connsiteY71" fmla="*/ 315524 h 485409"/>
              <a:gd name="connsiteX72" fmla="*/ 373704 w 607614"/>
              <a:gd name="connsiteY72" fmla="*/ 217684 h 485409"/>
              <a:gd name="connsiteX73" fmla="*/ 366106 w 607614"/>
              <a:gd name="connsiteY73" fmla="*/ 191897 h 485409"/>
              <a:gd name="connsiteX74" fmla="*/ 309873 w 607614"/>
              <a:gd name="connsiteY74" fmla="*/ 151699 h 485409"/>
              <a:gd name="connsiteX75" fmla="*/ 296955 w 607614"/>
              <a:gd name="connsiteY75" fmla="*/ 153216 h 485409"/>
              <a:gd name="connsiteX76" fmla="*/ 284797 w 607614"/>
              <a:gd name="connsiteY76" fmla="*/ 145632 h 485409"/>
              <a:gd name="connsiteX77" fmla="*/ 292396 w 607614"/>
              <a:gd name="connsiteY77" fmla="*/ 133496 h 485409"/>
              <a:gd name="connsiteX78" fmla="*/ 309873 w 607614"/>
              <a:gd name="connsiteY78" fmla="*/ 131221 h 485409"/>
              <a:gd name="connsiteX79" fmla="*/ 312149 w 607614"/>
              <a:gd name="connsiteY79" fmla="*/ 91772 h 485409"/>
              <a:gd name="connsiteX80" fmla="*/ 426862 w 607614"/>
              <a:gd name="connsiteY80" fmla="*/ 180508 h 485409"/>
              <a:gd name="connsiteX81" fmla="*/ 435218 w 607614"/>
              <a:gd name="connsiteY81" fmla="*/ 213121 h 485409"/>
              <a:gd name="connsiteX82" fmla="*/ 435978 w 607614"/>
              <a:gd name="connsiteY82" fmla="*/ 288963 h 485409"/>
              <a:gd name="connsiteX83" fmla="*/ 435218 w 607614"/>
              <a:gd name="connsiteY83" fmla="*/ 322334 h 485409"/>
              <a:gd name="connsiteX84" fmla="*/ 424583 w 607614"/>
              <a:gd name="connsiteY84" fmla="*/ 332194 h 485409"/>
              <a:gd name="connsiteX85" fmla="*/ 414707 w 607614"/>
              <a:gd name="connsiteY85" fmla="*/ 321576 h 485409"/>
              <a:gd name="connsiteX86" fmla="*/ 416226 w 607614"/>
              <a:gd name="connsiteY86" fmla="*/ 288205 h 485409"/>
              <a:gd name="connsiteX87" fmla="*/ 415466 w 607614"/>
              <a:gd name="connsiteY87" fmla="*/ 216154 h 485409"/>
              <a:gd name="connsiteX88" fmla="*/ 407870 w 607614"/>
              <a:gd name="connsiteY88" fmla="*/ 187334 h 485409"/>
              <a:gd name="connsiteX89" fmla="*/ 311390 w 607614"/>
              <a:gd name="connsiteY89" fmla="*/ 112250 h 485409"/>
              <a:gd name="connsiteX90" fmla="*/ 267328 w 607614"/>
              <a:gd name="connsiteY90" fmla="*/ 119834 h 485409"/>
              <a:gd name="connsiteX91" fmla="*/ 203514 w 607614"/>
              <a:gd name="connsiteY91" fmla="*/ 214638 h 485409"/>
              <a:gd name="connsiteX92" fmla="*/ 207313 w 607614"/>
              <a:gd name="connsiteY92" fmla="*/ 244216 h 485409"/>
              <a:gd name="connsiteX93" fmla="*/ 211871 w 607614"/>
              <a:gd name="connsiteY93" fmla="*/ 263935 h 485409"/>
              <a:gd name="connsiteX94" fmla="*/ 214150 w 607614"/>
              <a:gd name="connsiteY94" fmla="*/ 344328 h 485409"/>
              <a:gd name="connsiteX95" fmla="*/ 203514 w 607614"/>
              <a:gd name="connsiteY95" fmla="*/ 354188 h 485409"/>
              <a:gd name="connsiteX96" fmla="*/ 193639 w 607614"/>
              <a:gd name="connsiteY96" fmla="*/ 343570 h 485409"/>
              <a:gd name="connsiteX97" fmla="*/ 192119 w 607614"/>
              <a:gd name="connsiteY97" fmla="*/ 266969 h 485409"/>
              <a:gd name="connsiteX98" fmla="*/ 187561 w 607614"/>
              <a:gd name="connsiteY98" fmla="*/ 249525 h 485409"/>
              <a:gd name="connsiteX99" fmla="*/ 183003 w 607614"/>
              <a:gd name="connsiteY99" fmla="*/ 214638 h 485409"/>
              <a:gd name="connsiteX100" fmla="*/ 259731 w 607614"/>
              <a:gd name="connsiteY100" fmla="*/ 100874 h 485409"/>
              <a:gd name="connsiteX101" fmla="*/ 312149 w 607614"/>
              <a:gd name="connsiteY101" fmla="*/ 91772 h 485409"/>
              <a:gd name="connsiteX102" fmla="*/ 87377 w 607614"/>
              <a:gd name="connsiteY102" fmla="*/ 50816 h 485409"/>
              <a:gd name="connsiteX103" fmla="*/ 81302 w 607614"/>
              <a:gd name="connsiteY103" fmla="*/ 56883 h 485409"/>
              <a:gd name="connsiteX104" fmla="*/ 81302 w 607614"/>
              <a:gd name="connsiteY104" fmla="*/ 394386 h 485409"/>
              <a:gd name="connsiteX105" fmla="*/ 526312 w 607614"/>
              <a:gd name="connsiteY105" fmla="*/ 394386 h 485409"/>
              <a:gd name="connsiteX106" fmla="*/ 526312 w 607614"/>
              <a:gd name="connsiteY106" fmla="*/ 56883 h 485409"/>
              <a:gd name="connsiteX107" fmla="*/ 520237 w 607614"/>
              <a:gd name="connsiteY107" fmla="*/ 50816 h 485409"/>
              <a:gd name="connsiteX108" fmla="*/ 87377 w 607614"/>
              <a:gd name="connsiteY108" fmla="*/ 30338 h 485409"/>
              <a:gd name="connsiteX109" fmla="*/ 520237 w 607614"/>
              <a:gd name="connsiteY109" fmla="*/ 30338 h 485409"/>
              <a:gd name="connsiteX110" fmla="*/ 546816 w 607614"/>
              <a:gd name="connsiteY110" fmla="*/ 56883 h 485409"/>
              <a:gd name="connsiteX111" fmla="*/ 546816 w 607614"/>
              <a:gd name="connsiteY111" fmla="*/ 414864 h 485409"/>
              <a:gd name="connsiteX112" fmla="*/ 60798 w 607614"/>
              <a:gd name="connsiteY112" fmla="*/ 414864 h 485409"/>
              <a:gd name="connsiteX113" fmla="*/ 60798 w 607614"/>
              <a:gd name="connsiteY113" fmla="*/ 56883 h 485409"/>
              <a:gd name="connsiteX114" fmla="*/ 87377 w 607614"/>
              <a:gd name="connsiteY114" fmla="*/ 30338 h 485409"/>
              <a:gd name="connsiteX115" fmla="*/ 71395 w 607614"/>
              <a:gd name="connsiteY115" fmla="*/ 20478 h 485409"/>
              <a:gd name="connsiteX116" fmla="*/ 50888 w 607614"/>
              <a:gd name="connsiteY116" fmla="*/ 40956 h 485409"/>
              <a:gd name="connsiteX117" fmla="*/ 50888 w 607614"/>
              <a:gd name="connsiteY117" fmla="*/ 424733 h 485409"/>
              <a:gd name="connsiteX118" fmla="*/ 261274 w 607614"/>
              <a:gd name="connsiteY118" fmla="*/ 424733 h 485409"/>
              <a:gd name="connsiteX119" fmla="*/ 263553 w 607614"/>
              <a:gd name="connsiteY119" fmla="*/ 431559 h 485409"/>
              <a:gd name="connsiteX120" fmla="*/ 268110 w 607614"/>
              <a:gd name="connsiteY120" fmla="*/ 434593 h 485409"/>
              <a:gd name="connsiteX121" fmla="*/ 349378 w 607614"/>
              <a:gd name="connsiteY121" fmla="*/ 434593 h 485409"/>
              <a:gd name="connsiteX122" fmla="*/ 353935 w 607614"/>
              <a:gd name="connsiteY122" fmla="*/ 431559 h 485409"/>
              <a:gd name="connsiteX123" fmla="*/ 356214 w 607614"/>
              <a:gd name="connsiteY123" fmla="*/ 424733 h 485409"/>
              <a:gd name="connsiteX124" fmla="*/ 556726 w 607614"/>
              <a:gd name="connsiteY124" fmla="*/ 424733 h 485409"/>
              <a:gd name="connsiteX125" fmla="*/ 556726 w 607614"/>
              <a:gd name="connsiteY125" fmla="*/ 40956 h 485409"/>
              <a:gd name="connsiteX126" fmla="*/ 536219 w 607614"/>
              <a:gd name="connsiteY126" fmla="*/ 20478 h 485409"/>
              <a:gd name="connsiteX127" fmla="*/ 71395 w 607614"/>
              <a:gd name="connsiteY127" fmla="*/ 0 h 485409"/>
              <a:gd name="connsiteX128" fmla="*/ 536219 w 607614"/>
              <a:gd name="connsiteY128" fmla="*/ 0 h 485409"/>
              <a:gd name="connsiteX129" fmla="*/ 577233 w 607614"/>
              <a:gd name="connsiteY129" fmla="*/ 40956 h 485409"/>
              <a:gd name="connsiteX130" fmla="*/ 577233 w 607614"/>
              <a:gd name="connsiteY130" fmla="*/ 424733 h 485409"/>
              <a:gd name="connsiteX131" fmla="*/ 591664 w 607614"/>
              <a:gd name="connsiteY131" fmla="*/ 424733 h 485409"/>
              <a:gd name="connsiteX132" fmla="*/ 607614 w 607614"/>
              <a:gd name="connsiteY132" fmla="*/ 440660 h 485409"/>
              <a:gd name="connsiteX133" fmla="*/ 607614 w 607614"/>
              <a:gd name="connsiteY133" fmla="*/ 469482 h 485409"/>
              <a:gd name="connsiteX134" fmla="*/ 591664 w 607614"/>
              <a:gd name="connsiteY134" fmla="*/ 485409 h 485409"/>
              <a:gd name="connsiteX135" fmla="*/ 15950 w 607614"/>
              <a:gd name="connsiteY135" fmla="*/ 485409 h 485409"/>
              <a:gd name="connsiteX136" fmla="*/ 0 w 607614"/>
              <a:gd name="connsiteY136" fmla="*/ 469482 h 485409"/>
              <a:gd name="connsiteX137" fmla="*/ 0 w 607614"/>
              <a:gd name="connsiteY137" fmla="*/ 440660 h 485409"/>
              <a:gd name="connsiteX138" fmla="*/ 15950 w 607614"/>
              <a:gd name="connsiteY138" fmla="*/ 424733 h 485409"/>
              <a:gd name="connsiteX139" fmla="*/ 30381 w 607614"/>
              <a:gd name="connsiteY139" fmla="*/ 424733 h 485409"/>
              <a:gd name="connsiteX140" fmla="*/ 30381 w 607614"/>
              <a:gd name="connsiteY140" fmla="*/ 40956 h 485409"/>
              <a:gd name="connsiteX141" fmla="*/ 71395 w 607614"/>
              <a:gd name="connsiteY141" fmla="*/ 0 h 485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607614" h="485409">
                <a:moveTo>
                  <a:pt x="20507" y="445211"/>
                </a:moveTo>
                <a:lnTo>
                  <a:pt x="20507" y="464931"/>
                </a:lnTo>
                <a:lnTo>
                  <a:pt x="587107" y="464931"/>
                </a:lnTo>
                <a:lnTo>
                  <a:pt x="587107" y="445211"/>
                </a:lnTo>
                <a:lnTo>
                  <a:pt x="577233" y="445211"/>
                </a:lnTo>
                <a:lnTo>
                  <a:pt x="369885" y="445211"/>
                </a:lnTo>
                <a:cubicBezTo>
                  <a:pt x="364568" y="451279"/>
                  <a:pt x="357733" y="455071"/>
                  <a:pt x="349378" y="455071"/>
                </a:cubicBezTo>
                <a:lnTo>
                  <a:pt x="268110" y="455071"/>
                </a:lnTo>
                <a:cubicBezTo>
                  <a:pt x="260514" y="455071"/>
                  <a:pt x="252919" y="451279"/>
                  <a:pt x="248362" y="445211"/>
                </a:cubicBezTo>
                <a:lnTo>
                  <a:pt x="30381" y="445211"/>
                </a:lnTo>
                <a:close/>
                <a:moveTo>
                  <a:pt x="354689" y="317027"/>
                </a:moveTo>
                <a:cubicBezTo>
                  <a:pt x="359995" y="317027"/>
                  <a:pt x="364544" y="321576"/>
                  <a:pt x="364544" y="327641"/>
                </a:cubicBezTo>
                <a:lnTo>
                  <a:pt x="364544" y="329157"/>
                </a:lnTo>
                <a:cubicBezTo>
                  <a:pt x="364544" y="332189"/>
                  <a:pt x="364544" y="334464"/>
                  <a:pt x="364544" y="337496"/>
                </a:cubicBezTo>
                <a:cubicBezTo>
                  <a:pt x="364544" y="339770"/>
                  <a:pt x="364544" y="342045"/>
                  <a:pt x="364544" y="345077"/>
                </a:cubicBezTo>
                <a:lnTo>
                  <a:pt x="364544" y="347351"/>
                </a:lnTo>
                <a:cubicBezTo>
                  <a:pt x="364544" y="353416"/>
                  <a:pt x="359995" y="357965"/>
                  <a:pt x="354689" y="357965"/>
                </a:cubicBezTo>
                <a:cubicBezTo>
                  <a:pt x="348624" y="357965"/>
                  <a:pt x="344075" y="353416"/>
                  <a:pt x="344833" y="347351"/>
                </a:cubicBezTo>
                <a:lnTo>
                  <a:pt x="344833" y="345077"/>
                </a:lnTo>
                <a:cubicBezTo>
                  <a:pt x="344833" y="342045"/>
                  <a:pt x="344833" y="339770"/>
                  <a:pt x="344075" y="337496"/>
                </a:cubicBezTo>
                <a:cubicBezTo>
                  <a:pt x="344075" y="335222"/>
                  <a:pt x="344075" y="332189"/>
                  <a:pt x="344075" y="329157"/>
                </a:cubicBezTo>
                <a:lnTo>
                  <a:pt x="344075" y="327641"/>
                </a:lnTo>
                <a:cubicBezTo>
                  <a:pt x="344075" y="321576"/>
                  <a:pt x="348624" y="317027"/>
                  <a:pt x="354689" y="317027"/>
                </a:cubicBezTo>
                <a:close/>
                <a:moveTo>
                  <a:pt x="301511" y="208577"/>
                </a:moveTo>
                <a:cubicBezTo>
                  <a:pt x="306070" y="205543"/>
                  <a:pt x="312149" y="205543"/>
                  <a:pt x="315948" y="210094"/>
                </a:cubicBezTo>
                <a:cubicBezTo>
                  <a:pt x="318227" y="213127"/>
                  <a:pt x="337983" y="241189"/>
                  <a:pt x="334184" y="354196"/>
                </a:cubicBezTo>
                <a:cubicBezTo>
                  <a:pt x="334184" y="359505"/>
                  <a:pt x="329625" y="364056"/>
                  <a:pt x="324306" y="364056"/>
                </a:cubicBezTo>
                <a:cubicBezTo>
                  <a:pt x="324306" y="364056"/>
                  <a:pt x="323546" y="364056"/>
                  <a:pt x="323546" y="364056"/>
                </a:cubicBezTo>
                <a:cubicBezTo>
                  <a:pt x="318227" y="364056"/>
                  <a:pt x="313668" y="359505"/>
                  <a:pt x="313668" y="353438"/>
                </a:cubicBezTo>
                <a:cubicBezTo>
                  <a:pt x="317467" y="248774"/>
                  <a:pt x="299991" y="222987"/>
                  <a:pt x="299991" y="222229"/>
                </a:cubicBezTo>
                <a:cubicBezTo>
                  <a:pt x="296192" y="217678"/>
                  <a:pt x="297712" y="211610"/>
                  <a:pt x="301511" y="208577"/>
                </a:cubicBezTo>
                <a:close/>
                <a:moveTo>
                  <a:pt x="307624" y="169966"/>
                </a:moveTo>
                <a:cubicBezTo>
                  <a:pt x="326628" y="169966"/>
                  <a:pt x="343352" y="181338"/>
                  <a:pt x="350954" y="198018"/>
                </a:cubicBezTo>
                <a:cubicBezTo>
                  <a:pt x="351714" y="200293"/>
                  <a:pt x="353994" y="204842"/>
                  <a:pt x="355515" y="213181"/>
                </a:cubicBezTo>
                <a:cubicBezTo>
                  <a:pt x="361596" y="233652"/>
                  <a:pt x="364637" y="263220"/>
                  <a:pt x="365397" y="299612"/>
                </a:cubicBezTo>
                <a:cubicBezTo>
                  <a:pt x="365397" y="305677"/>
                  <a:pt x="360836" y="310226"/>
                  <a:pt x="355515" y="310226"/>
                </a:cubicBezTo>
                <a:cubicBezTo>
                  <a:pt x="350194" y="310226"/>
                  <a:pt x="345632" y="305677"/>
                  <a:pt x="344872" y="300370"/>
                </a:cubicBezTo>
                <a:cubicBezTo>
                  <a:pt x="344112" y="256397"/>
                  <a:pt x="339551" y="231377"/>
                  <a:pt x="336510" y="218489"/>
                </a:cubicBezTo>
                <a:cubicBezTo>
                  <a:pt x="334230" y="211665"/>
                  <a:pt x="332710" y="207874"/>
                  <a:pt x="331949" y="206358"/>
                </a:cubicBezTo>
                <a:cubicBezTo>
                  <a:pt x="326628" y="193469"/>
                  <a:pt x="310664" y="186646"/>
                  <a:pt x="297742" y="191953"/>
                </a:cubicBezTo>
                <a:cubicBezTo>
                  <a:pt x="287859" y="195744"/>
                  <a:pt x="281778" y="205600"/>
                  <a:pt x="281018" y="216214"/>
                </a:cubicBezTo>
                <a:cubicBezTo>
                  <a:pt x="281018" y="219247"/>
                  <a:pt x="281778" y="223037"/>
                  <a:pt x="283298" y="226070"/>
                </a:cubicBezTo>
                <a:cubicBezTo>
                  <a:pt x="288619" y="239717"/>
                  <a:pt x="296221" y="274593"/>
                  <a:pt x="293941" y="354200"/>
                </a:cubicBezTo>
                <a:cubicBezTo>
                  <a:pt x="293180" y="359507"/>
                  <a:pt x="288619" y="364056"/>
                  <a:pt x="283298" y="364056"/>
                </a:cubicBezTo>
                <a:cubicBezTo>
                  <a:pt x="277977" y="364056"/>
                  <a:pt x="273416" y="359507"/>
                  <a:pt x="273416" y="353442"/>
                </a:cubicBezTo>
                <a:cubicBezTo>
                  <a:pt x="276457" y="274593"/>
                  <a:pt x="268095" y="243508"/>
                  <a:pt x="264294" y="233652"/>
                </a:cubicBezTo>
                <a:cubicBezTo>
                  <a:pt x="264294" y="233652"/>
                  <a:pt x="264294" y="232894"/>
                  <a:pt x="264294" y="232894"/>
                </a:cubicBezTo>
                <a:cubicBezTo>
                  <a:pt x="262013" y="227586"/>
                  <a:pt x="260493" y="221521"/>
                  <a:pt x="261253" y="215456"/>
                </a:cubicBezTo>
                <a:cubicBezTo>
                  <a:pt x="261253" y="197260"/>
                  <a:pt x="272656" y="180580"/>
                  <a:pt x="290140" y="173757"/>
                </a:cubicBezTo>
                <a:cubicBezTo>
                  <a:pt x="295461" y="170724"/>
                  <a:pt x="301542" y="169966"/>
                  <a:pt x="307624" y="169966"/>
                </a:cubicBezTo>
                <a:close/>
                <a:moveTo>
                  <a:pt x="267499" y="140577"/>
                </a:moveTo>
                <a:cubicBezTo>
                  <a:pt x="270158" y="141051"/>
                  <a:pt x="272627" y="142568"/>
                  <a:pt x="274146" y="144843"/>
                </a:cubicBezTo>
                <a:cubicBezTo>
                  <a:pt x="277185" y="149394"/>
                  <a:pt x="276425" y="155462"/>
                  <a:pt x="271867" y="158497"/>
                </a:cubicBezTo>
                <a:cubicBezTo>
                  <a:pt x="254394" y="170633"/>
                  <a:pt x="246037" y="196423"/>
                  <a:pt x="246037" y="215386"/>
                </a:cubicBezTo>
                <a:lnTo>
                  <a:pt x="246037" y="216144"/>
                </a:lnTo>
                <a:cubicBezTo>
                  <a:pt x="245277" y="223729"/>
                  <a:pt x="246797" y="231315"/>
                  <a:pt x="248316" y="238141"/>
                </a:cubicBezTo>
                <a:cubicBezTo>
                  <a:pt x="249836" y="243451"/>
                  <a:pt x="255913" y="271516"/>
                  <a:pt x="252874" y="354195"/>
                </a:cubicBezTo>
                <a:cubicBezTo>
                  <a:pt x="252874" y="359505"/>
                  <a:pt x="248316" y="364056"/>
                  <a:pt x="242998" y="364056"/>
                </a:cubicBezTo>
                <a:cubicBezTo>
                  <a:pt x="236921" y="364056"/>
                  <a:pt x="232362" y="359505"/>
                  <a:pt x="233122" y="353437"/>
                </a:cubicBezTo>
                <a:cubicBezTo>
                  <a:pt x="235401" y="272275"/>
                  <a:pt x="229324" y="246485"/>
                  <a:pt x="229324" y="243451"/>
                </a:cubicBezTo>
                <a:cubicBezTo>
                  <a:pt x="226285" y="234349"/>
                  <a:pt x="225525" y="224488"/>
                  <a:pt x="225525" y="215386"/>
                </a:cubicBezTo>
                <a:cubicBezTo>
                  <a:pt x="226285" y="191872"/>
                  <a:pt x="235401" y="159255"/>
                  <a:pt x="259712" y="142568"/>
                </a:cubicBezTo>
                <a:cubicBezTo>
                  <a:pt x="261991" y="140672"/>
                  <a:pt x="264840" y="140103"/>
                  <a:pt x="267499" y="140577"/>
                </a:cubicBezTo>
                <a:close/>
                <a:moveTo>
                  <a:pt x="309873" y="131221"/>
                </a:moveTo>
                <a:cubicBezTo>
                  <a:pt x="342549" y="131221"/>
                  <a:pt x="370665" y="151699"/>
                  <a:pt x="384343" y="184313"/>
                </a:cubicBezTo>
                <a:cubicBezTo>
                  <a:pt x="388902" y="193414"/>
                  <a:pt x="391182" y="203274"/>
                  <a:pt x="393462" y="213892"/>
                </a:cubicBezTo>
                <a:cubicBezTo>
                  <a:pt x="398781" y="238921"/>
                  <a:pt x="397261" y="267742"/>
                  <a:pt x="395741" y="316283"/>
                </a:cubicBezTo>
                <a:lnTo>
                  <a:pt x="394982" y="333727"/>
                </a:lnTo>
                <a:cubicBezTo>
                  <a:pt x="394982" y="339795"/>
                  <a:pt x="390422" y="343587"/>
                  <a:pt x="385103" y="343587"/>
                </a:cubicBezTo>
                <a:cubicBezTo>
                  <a:pt x="385103" y="343587"/>
                  <a:pt x="384343" y="343587"/>
                  <a:pt x="384343" y="343587"/>
                </a:cubicBezTo>
                <a:cubicBezTo>
                  <a:pt x="379024" y="343587"/>
                  <a:pt x="374464" y="339036"/>
                  <a:pt x="374464" y="333727"/>
                </a:cubicBezTo>
                <a:lnTo>
                  <a:pt x="375224" y="315524"/>
                </a:lnTo>
                <a:cubicBezTo>
                  <a:pt x="376744" y="268500"/>
                  <a:pt x="378264" y="240438"/>
                  <a:pt x="373704" y="217684"/>
                </a:cubicBezTo>
                <a:cubicBezTo>
                  <a:pt x="372185" y="208583"/>
                  <a:pt x="369145" y="200240"/>
                  <a:pt x="366106" y="191897"/>
                </a:cubicBezTo>
                <a:cubicBezTo>
                  <a:pt x="355467" y="166868"/>
                  <a:pt x="334190" y="151699"/>
                  <a:pt x="309873" y="151699"/>
                </a:cubicBezTo>
                <a:cubicBezTo>
                  <a:pt x="305314" y="151699"/>
                  <a:pt x="300755" y="152458"/>
                  <a:pt x="296955" y="153216"/>
                </a:cubicBezTo>
                <a:cubicBezTo>
                  <a:pt x="290876" y="154733"/>
                  <a:pt x="285557" y="150941"/>
                  <a:pt x="284797" y="145632"/>
                </a:cubicBezTo>
                <a:cubicBezTo>
                  <a:pt x="283277" y="140322"/>
                  <a:pt x="287076" y="135013"/>
                  <a:pt x="292396" y="133496"/>
                </a:cubicBezTo>
                <a:cubicBezTo>
                  <a:pt x="297715" y="131979"/>
                  <a:pt x="303794" y="131221"/>
                  <a:pt x="309873" y="131221"/>
                </a:cubicBezTo>
                <a:close/>
                <a:moveTo>
                  <a:pt x="312149" y="91772"/>
                </a:moveTo>
                <a:cubicBezTo>
                  <a:pt x="359250" y="93289"/>
                  <a:pt x="410908" y="133486"/>
                  <a:pt x="426862" y="180508"/>
                </a:cubicBezTo>
                <a:cubicBezTo>
                  <a:pt x="430660" y="191126"/>
                  <a:pt x="432939" y="201744"/>
                  <a:pt x="435218" y="213121"/>
                </a:cubicBezTo>
                <a:cubicBezTo>
                  <a:pt x="438257" y="233598"/>
                  <a:pt x="437497" y="257868"/>
                  <a:pt x="435978" y="288963"/>
                </a:cubicBezTo>
                <a:cubicBezTo>
                  <a:pt x="435978" y="299581"/>
                  <a:pt x="435218" y="310199"/>
                  <a:pt x="435218" y="322334"/>
                </a:cubicBezTo>
                <a:cubicBezTo>
                  <a:pt x="434459" y="327643"/>
                  <a:pt x="429900" y="332194"/>
                  <a:pt x="424583" y="332194"/>
                </a:cubicBezTo>
                <a:cubicBezTo>
                  <a:pt x="419265" y="331435"/>
                  <a:pt x="414707" y="326885"/>
                  <a:pt x="414707" y="321576"/>
                </a:cubicBezTo>
                <a:cubicBezTo>
                  <a:pt x="414707" y="309441"/>
                  <a:pt x="415466" y="298823"/>
                  <a:pt x="416226" y="288205"/>
                </a:cubicBezTo>
                <a:cubicBezTo>
                  <a:pt x="416986" y="258626"/>
                  <a:pt x="417746" y="235115"/>
                  <a:pt x="415466" y="216154"/>
                </a:cubicBezTo>
                <a:cubicBezTo>
                  <a:pt x="413187" y="206295"/>
                  <a:pt x="410908" y="196435"/>
                  <a:pt x="407870" y="187334"/>
                </a:cubicBezTo>
                <a:cubicBezTo>
                  <a:pt x="394195" y="147896"/>
                  <a:pt x="350134" y="113008"/>
                  <a:pt x="311390" y="112250"/>
                </a:cubicBezTo>
                <a:cubicBezTo>
                  <a:pt x="296196" y="111492"/>
                  <a:pt x="281762" y="113767"/>
                  <a:pt x="267328" y="119834"/>
                </a:cubicBezTo>
                <a:cubicBezTo>
                  <a:pt x="228584" y="135761"/>
                  <a:pt x="203514" y="172924"/>
                  <a:pt x="203514" y="214638"/>
                </a:cubicBezTo>
                <a:cubicBezTo>
                  <a:pt x="203514" y="224497"/>
                  <a:pt x="204274" y="234357"/>
                  <a:pt x="207313" y="244216"/>
                </a:cubicBezTo>
                <a:cubicBezTo>
                  <a:pt x="208832" y="250284"/>
                  <a:pt x="211111" y="257109"/>
                  <a:pt x="211871" y="263935"/>
                </a:cubicBezTo>
                <a:cubicBezTo>
                  <a:pt x="214150" y="279104"/>
                  <a:pt x="214910" y="301857"/>
                  <a:pt x="214150" y="344328"/>
                </a:cubicBezTo>
                <a:cubicBezTo>
                  <a:pt x="213390" y="349637"/>
                  <a:pt x="209592" y="354188"/>
                  <a:pt x="203514" y="354188"/>
                </a:cubicBezTo>
                <a:cubicBezTo>
                  <a:pt x="198197" y="354188"/>
                  <a:pt x="193639" y="348879"/>
                  <a:pt x="193639" y="343570"/>
                </a:cubicBezTo>
                <a:cubicBezTo>
                  <a:pt x="194398" y="303373"/>
                  <a:pt x="193639" y="280621"/>
                  <a:pt x="192119" y="266969"/>
                </a:cubicBezTo>
                <a:cubicBezTo>
                  <a:pt x="191360" y="261660"/>
                  <a:pt x="189840" y="255593"/>
                  <a:pt x="187561" y="249525"/>
                </a:cubicBezTo>
                <a:cubicBezTo>
                  <a:pt x="184522" y="238149"/>
                  <a:pt x="183003" y="226772"/>
                  <a:pt x="183003" y="214638"/>
                </a:cubicBezTo>
                <a:cubicBezTo>
                  <a:pt x="183763" y="165340"/>
                  <a:pt x="213390" y="120593"/>
                  <a:pt x="259731" y="100874"/>
                </a:cubicBezTo>
                <a:cubicBezTo>
                  <a:pt x="276444" y="94048"/>
                  <a:pt x="293917" y="91014"/>
                  <a:pt x="312149" y="91772"/>
                </a:cubicBezTo>
                <a:close/>
                <a:moveTo>
                  <a:pt x="87377" y="50816"/>
                </a:moveTo>
                <a:cubicBezTo>
                  <a:pt x="83580" y="50816"/>
                  <a:pt x="81302" y="53091"/>
                  <a:pt x="81302" y="56883"/>
                </a:cubicBezTo>
                <a:lnTo>
                  <a:pt x="81302" y="394386"/>
                </a:lnTo>
                <a:lnTo>
                  <a:pt x="526312" y="394386"/>
                </a:lnTo>
                <a:lnTo>
                  <a:pt x="526312" y="56883"/>
                </a:lnTo>
                <a:cubicBezTo>
                  <a:pt x="526312" y="53091"/>
                  <a:pt x="524034" y="50816"/>
                  <a:pt x="520237" y="50816"/>
                </a:cubicBezTo>
                <a:close/>
                <a:moveTo>
                  <a:pt x="87377" y="30338"/>
                </a:moveTo>
                <a:lnTo>
                  <a:pt x="520237" y="30338"/>
                </a:lnTo>
                <a:cubicBezTo>
                  <a:pt x="534666" y="30338"/>
                  <a:pt x="546816" y="42473"/>
                  <a:pt x="546816" y="56883"/>
                </a:cubicBezTo>
                <a:lnTo>
                  <a:pt x="546816" y="414864"/>
                </a:lnTo>
                <a:lnTo>
                  <a:pt x="60798" y="414864"/>
                </a:lnTo>
                <a:lnTo>
                  <a:pt x="60798" y="56883"/>
                </a:lnTo>
                <a:cubicBezTo>
                  <a:pt x="60798" y="42473"/>
                  <a:pt x="72948" y="30338"/>
                  <a:pt x="87377" y="30338"/>
                </a:cubicBezTo>
                <a:close/>
                <a:moveTo>
                  <a:pt x="71395" y="20478"/>
                </a:moveTo>
                <a:cubicBezTo>
                  <a:pt x="60002" y="20478"/>
                  <a:pt x="50888" y="29580"/>
                  <a:pt x="50888" y="40956"/>
                </a:cubicBezTo>
                <a:lnTo>
                  <a:pt x="50888" y="424733"/>
                </a:lnTo>
                <a:lnTo>
                  <a:pt x="261274" y="424733"/>
                </a:lnTo>
                <a:lnTo>
                  <a:pt x="263553" y="431559"/>
                </a:lnTo>
                <a:cubicBezTo>
                  <a:pt x="264312" y="433076"/>
                  <a:pt x="265831" y="434593"/>
                  <a:pt x="268110" y="434593"/>
                </a:cubicBezTo>
                <a:lnTo>
                  <a:pt x="349378" y="434593"/>
                </a:lnTo>
                <a:cubicBezTo>
                  <a:pt x="351657" y="434593"/>
                  <a:pt x="353176" y="433076"/>
                  <a:pt x="353935" y="431559"/>
                </a:cubicBezTo>
                <a:lnTo>
                  <a:pt x="356214" y="424733"/>
                </a:lnTo>
                <a:lnTo>
                  <a:pt x="556726" y="424733"/>
                </a:lnTo>
                <a:lnTo>
                  <a:pt x="556726" y="40956"/>
                </a:lnTo>
                <a:cubicBezTo>
                  <a:pt x="556726" y="29580"/>
                  <a:pt x="547612" y="20478"/>
                  <a:pt x="536219" y="20478"/>
                </a:cubicBezTo>
                <a:close/>
                <a:moveTo>
                  <a:pt x="71395" y="0"/>
                </a:moveTo>
                <a:lnTo>
                  <a:pt x="536219" y="0"/>
                </a:lnTo>
                <a:cubicBezTo>
                  <a:pt x="559005" y="0"/>
                  <a:pt x="577233" y="18203"/>
                  <a:pt x="577233" y="40956"/>
                </a:cubicBezTo>
                <a:lnTo>
                  <a:pt x="577233" y="424733"/>
                </a:lnTo>
                <a:lnTo>
                  <a:pt x="591664" y="424733"/>
                </a:lnTo>
                <a:cubicBezTo>
                  <a:pt x="600778" y="424733"/>
                  <a:pt x="607614" y="431559"/>
                  <a:pt x="607614" y="440660"/>
                </a:cubicBezTo>
                <a:lnTo>
                  <a:pt x="607614" y="469482"/>
                </a:lnTo>
                <a:cubicBezTo>
                  <a:pt x="607614" y="478583"/>
                  <a:pt x="600778" y="485409"/>
                  <a:pt x="591664" y="485409"/>
                </a:cubicBezTo>
                <a:lnTo>
                  <a:pt x="15950" y="485409"/>
                </a:lnTo>
                <a:cubicBezTo>
                  <a:pt x="6836" y="485409"/>
                  <a:pt x="0" y="478583"/>
                  <a:pt x="0" y="469482"/>
                </a:cubicBezTo>
                <a:lnTo>
                  <a:pt x="0" y="440660"/>
                </a:lnTo>
                <a:cubicBezTo>
                  <a:pt x="0" y="431559"/>
                  <a:pt x="6836" y="424733"/>
                  <a:pt x="15950" y="424733"/>
                </a:cubicBezTo>
                <a:lnTo>
                  <a:pt x="30381" y="424733"/>
                </a:lnTo>
                <a:lnTo>
                  <a:pt x="30381" y="40956"/>
                </a:lnTo>
                <a:cubicBezTo>
                  <a:pt x="30381" y="18203"/>
                  <a:pt x="48609" y="0"/>
                  <a:pt x="71395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5" name="Oval 10">
            <a:extLst>
              <a:ext uri="{FF2B5EF4-FFF2-40B4-BE49-F238E27FC236}">
                <a16:creationId xmlns:a16="http://schemas.microsoft.com/office/drawing/2014/main" xmlns="" id="{C85279B3-9AD9-4FBB-B4C0-507E8C23E085}"/>
              </a:ext>
            </a:extLst>
          </p:cNvPr>
          <p:cNvSpPr/>
          <p:nvPr/>
        </p:nvSpPr>
        <p:spPr>
          <a:xfrm>
            <a:off x="9044953" y="2091600"/>
            <a:ext cx="384539" cy="501174"/>
          </a:xfrm>
          <a:custGeom>
            <a:avLst/>
            <a:gdLst>
              <a:gd name="connsiteX0" fmla="*/ 17801 w 464603"/>
              <a:gd name="connsiteY0" fmla="*/ 340134 h 605522"/>
              <a:gd name="connsiteX1" fmla="*/ 17801 w 464603"/>
              <a:gd name="connsiteY1" fmla="*/ 445009 h 605522"/>
              <a:gd name="connsiteX2" fmla="*/ 160742 w 464603"/>
              <a:gd name="connsiteY2" fmla="*/ 587747 h 605522"/>
              <a:gd name="connsiteX3" fmla="*/ 303772 w 464603"/>
              <a:gd name="connsiteY3" fmla="*/ 445009 h 605522"/>
              <a:gd name="connsiteX4" fmla="*/ 303772 w 464603"/>
              <a:gd name="connsiteY4" fmla="*/ 340134 h 605522"/>
              <a:gd name="connsiteX5" fmla="*/ 150684 w 464603"/>
              <a:gd name="connsiteY5" fmla="*/ 197930 h 605522"/>
              <a:gd name="connsiteX6" fmla="*/ 150684 w 464603"/>
              <a:gd name="connsiteY6" fmla="*/ 255967 h 605522"/>
              <a:gd name="connsiteX7" fmla="*/ 170888 w 464603"/>
              <a:gd name="connsiteY7" fmla="*/ 255967 h 605522"/>
              <a:gd name="connsiteX8" fmla="*/ 170888 w 464603"/>
              <a:gd name="connsiteY8" fmla="*/ 197930 h 605522"/>
              <a:gd name="connsiteX9" fmla="*/ 252345 w 464603"/>
              <a:gd name="connsiteY9" fmla="*/ 173591 h 605522"/>
              <a:gd name="connsiteX10" fmla="*/ 283603 w 464603"/>
              <a:gd name="connsiteY10" fmla="*/ 255306 h 605522"/>
              <a:gd name="connsiteX11" fmla="*/ 265792 w 464603"/>
              <a:gd name="connsiteY11" fmla="*/ 255306 h 605522"/>
              <a:gd name="connsiteX12" fmla="*/ 239076 w 464603"/>
              <a:gd name="connsiteY12" fmla="*/ 185493 h 605522"/>
              <a:gd name="connsiteX13" fmla="*/ 201697 w 464603"/>
              <a:gd name="connsiteY13" fmla="*/ 139720 h 605522"/>
              <a:gd name="connsiteX14" fmla="*/ 228773 w 464603"/>
              <a:gd name="connsiteY14" fmla="*/ 153123 h 605522"/>
              <a:gd name="connsiteX15" fmla="*/ 218887 w 464603"/>
              <a:gd name="connsiteY15" fmla="*/ 167946 h 605522"/>
              <a:gd name="connsiteX16" fmla="*/ 195819 w 464603"/>
              <a:gd name="connsiteY16" fmla="*/ 156407 h 605522"/>
              <a:gd name="connsiteX17" fmla="*/ 169642 w 464603"/>
              <a:gd name="connsiteY17" fmla="*/ 112874 h 605522"/>
              <a:gd name="connsiteX18" fmla="*/ 169642 w 464603"/>
              <a:gd name="connsiteY18" fmla="*/ 180155 h 605522"/>
              <a:gd name="connsiteX19" fmla="*/ 188689 w 464603"/>
              <a:gd name="connsiteY19" fmla="*/ 180155 h 605522"/>
              <a:gd name="connsiteX20" fmla="*/ 188689 w 464603"/>
              <a:gd name="connsiteY20" fmla="*/ 273743 h 605522"/>
              <a:gd name="connsiteX21" fmla="*/ 169642 w 464603"/>
              <a:gd name="connsiteY21" fmla="*/ 273743 h 605522"/>
              <a:gd name="connsiteX22" fmla="*/ 169642 w 464603"/>
              <a:gd name="connsiteY22" fmla="*/ 322358 h 605522"/>
              <a:gd name="connsiteX23" fmla="*/ 303772 w 464603"/>
              <a:gd name="connsiteY23" fmla="*/ 322358 h 605522"/>
              <a:gd name="connsiteX24" fmla="*/ 303772 w 464603"/>
              <a:gd name="connsiteY24" fmla="*/ 255345 h 605522"/>
              <a:gd name="connsiteX25" fmla="*/ 169642 w 464603"/>
              <a:gd name="connsiteY25" fmla="*/ 112874 h 605522"/>
              <a:gd name="connsiteX26" fmla="*/ 151841 w 464603"/>
              <a:gd name="connsiteY26" fmla="*/ 112874 h 605522"/>
              <a:gd name="connsiteX27" fmla="*/ 17801 w 464603"/>
              <a:gd name="connsiteY27" fmla="*/ 255345 h 605522"/>
              <a:gd name="connsiteX28" fmla="*/ 17801 w 464603"/>
              <a:gd name="connsiteY28" fmla="*/ 322358 h 605522"/>
              <a:gd name="connsiteX29" fmla="*/ 151841 w 464603"/>
              <a:gd name="connsiteY29" fmla="*/ 322358 h 605522"/>
              <a:gd name="connsiteX30" fmla="*/ 151841 w 464603"/>
              <a:gd name="connsiteY30" fmla="*/ 273743 h 605522"/>
              <a:gd name="connsiteX31" fmla="*/ 132883 w 464603"/>
              <a:gd name="connsiteY31" fmla="*/ 273743 h 605522"/>
              <a:gd name="connsiteX32" fmla="*/ 132883 w 464603"/>
              <a:gd name="connsiteY32" fmla="*/ 180155 h 605522"/>
              <a:gd name="connsiteX33" fmla="*/ 151841 w 464603"/>
              <a:gd name="connsiteY33" fmla="*/ 180155 h 605522"/>
              <a:gd name="connsiteX34" fmla="*/ 255710 w 464603"/>
              <a:gd name="connsiteY34" fmla="*/ 0 h 605522"/>
              <a:gd name="connsiteX35" fmla="*/ 274668 w 464603"/>
              <a:gd name="connsiteY35" fmla="*/ 0 h 605522"/>
              <a:gd name="connsiteX36" fmla="*/ 378536 w 464603"/>
              <a:gd name="connsiteY36" fmla="*/ 103720 h 605522"/>
              <a:gd name="connsiteX37" fmla="*/ 378536 w 464603"/>
              <a:gd name="connsiteY37" fmla="*/ 226904 h 605522"/>
              <a:gd name="connsiteX38" fmla="*/ 464603 w 464603"/>
              <a:gd name="connsiteY38" fmla="*/ 312849 h 605522"/>
              <a:gd name="connsiteX39" fmla="*/ 464603 w 464603"/>
              <a:gd name="connsiteY39" fmla="*/ 330624 h 605522"/>
              <a:gd name="connsiteX40" fmla="*/ 360735 w 464603"/>
              <a:gd name="connsiteY40" fmla="*/ 226904 h 605522"/>
              <a:gd name="connsiteX41" fmla="*/ 360735 w 464603"/>
              <a:gd name="connsiteY41" fmla="*/ 103720 h 605522"/>
              <a:gd name="connsiteX42" fmla="*/ 274668 w 464603"/>
              <a:gd name="connsiteY42" fmla="*/ 17775 h 605522"/>
              <a:gd name="connsiteX43" fmla="*/ 255710 w 464603"/>
              <a:gd name="connsiteY43" fmla="*/ 17775 h 605522"/>
              <a:gd name="connsiteX44" fmla="*/ 170087 w 464603"/>
              <a:gd name="connsiteY44" fmla="*/ 95099 h 605522"/>
              <a:gd name="connsiteX45" fmla="*/ 321573 w 464603"/>
              <a:gd name="connsiteY45" fmla="*/ 255345 h 605522"/>
              <a:gd name="connsiteX46" fmla="*/ 321573 w 464603"/>
              <a:gd name="connsiteY46" fmla="*/ 445009 h 605522"/>
              <a:gd name="connsiteX47" fmla="*/ 160742 w 464603"/>
              <a:gd name="connsiteY47" fmla="*/ 605522 h 605522"/>
              <a:gd name="connsiteX48" fmla="*/ 0 w 464603"/>
              <a:gd name="connsiteY48" fmla="*/ 445009 h 605522"/>
              <a:gd name="connsiteX49" fmla="*/ 0 w 464603"/>
              <a:gd name="connsiteY49" fmla="*/ 255345 h 605522"/>
              <a:gd name="connsiteX50" fmla="*/ 152197 w 464603"/>
              <a:gd name="connsiteY50" fmla="*/ 95010 h 605522"/>
              <a:gd name="connsiteX51" fmla="*/ 255710 w 464603"/>
              <a:gd name="connsiteY51" fmla="*/ 0 h 605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64603" h="605522">
                <a:moveTo>
                  <a:pt x="17801" y="340134"/>
                </a:moveTo>
                <a:lnTo>
                  <a:pt x="17801" y="445009"/>
                </a:lnTo>
                <a:cubicBezTo>
                  <a:pt x="17801" y="523755"/>
                  <a:pt x="81884" y="587747"/>
                  <a:pt x="160742" y="587747"/>
                </a:cubicBezTo>
                <a:cubicBezTo>
                  <a:pt x="239600" y="587747"/>
                  <a:pt x="303772" y="523755"/>
                  <a:pt x="303772" y="445009"/>
                </a:cubicBezTo>
                <a:lnTo>
                  <a:pt x="303772" y="340134"/>
                </a:lnTo>
                <a:close/>
                <a:moveTo>
                  <a:pt x="150684" y="197930"/>
                </a:moveTo>
                <a:lnTo>
                  <a:pt x="150684" y="255967"/>
                </a:lnTo>
                <a:lnTo>
                  <a:pt x="170888" y="255967"/>
                </a:lnTo>
                <a:lnTo>
                  <a:pt x="170888" y="197930"/>
                </a:lnTo>
                <a:close/>
                <a:moveTo>
                  <a:pt x="252345" y="173591"/>
                </a:moveTo>
                <a:cubicBezTo>
                  <a:pt x="272561" y="196151"/>
                  <a:pt x="283603" y="225107"/>
                  <a:pt x="283603" y="255306"/>
                </a:cubicBezTo>
                <a:lnTo>
                  <a:pt x="265792" y="255306"/>
                </a:lnTo>
                <a:cubicBezTo>
                  <a:pt x="265792" y="229548"/>
                  <a:pt x="256353" y="204678"/>
                  <a:pt x="239076" y="185493"/>
                </a:cubicBezTo>
                <a:close/>
                <a:moveTo>
                  <a:pt x="201697" y="139720"/>
                </a:moveTo>
                <a:cubicBezTo>
                  <a:pt x="211227" y="143093"/>
                  <a:pt x="220312" y="147620"/>
                  <a:pt x="228773" y="153123"/>
                </a:cubicBezTo>
                <a:lnTo>
                  <a:pt x="218887" y="167946"/>
                </a:lnTo>
                <a:cubicBezTo>
                  <a:pt x="211672" y="163153"/>
                  <a:pt x="203924" y="159336"/>
                  <a:pt x="195819" y="156407"/>
                </a:cubicBezTo>
                <a:close/>
                <a:moveTo>
                  <a:pt x="169642" y="112874"/>
                </a:moveTo>
                <a:lnTo>
                  <a:pt x="169642" y="180155"/>
                </a:lnTo>
                <a:lnTo>
                  <a:pt x="188689" y="180155"/>
                </a:lnTo>
                <a:lnTo>
                  <a:pt x="188689" y="273743"/>
                </a:lnTo>
                <a:lnTo>
                  <a:pt x="169642" y="273743"/>
                </a:lnTo>
                <a:lnTo>
                  <a:pt x="169642" y="322358"/>
                </a:lnTo>
                <a:lnTo>
                  <a:pt x="303772" y="322358"/>
                </a:lnTo>
                <a:lnTo>
                  <a:pt x="303772" y="255345"/>
                </a:lnTo>
                <a:cubicBezTo>
                  <a:pt x="303772" y="179621"/>
                  <a:pt x="244406" y="117496"/>
                  <a:pt x="169642" y="112874"/>
                </a:cubicBezTo>
                <a:close/>
                <a:moveTo>
                  <a:pt x="151841" y="112874"/>
                </a:moveTo>
                <a:cubicBezTo>
                  <a:pt x="77167" y="117496"/>
                  <a:pt x="17801" y="179621"/>
                  <a:pt x="17801" y="255345"/>
                </a:cubicBezTo>
                <a:lnTo>
                  <a:pt x="17801" y="322358"/>
                </a:lnTo>
                <a:lnTo>
                  <a:pt x="151841" y="322358"/>
                </a:lnTo>
                <a:lnTo>
                  <a:pt x="151841" y="273743"/>
                </a:lnTo>
                <a:lnTo>
                  <a:pt x="132883" y="273743"/>
                </a:lnTo>
                <a:lnTo>
                  <a:pt x="132883" y="180155"/>
                </a:lnTo>
                <a:lnTo>
                  <a:pt x="151841" y="180155"/>
                </a:lnTo>
                <a:close/>
                <a:moveTo>
                  <a:pt x="255710" y="0"/>
                </a:moveTo>
                <a:lnTo>
                  <a:pt x="274668" y="0"/>
                </a:lnTo>
                <a:cubicBezTo>
                  <a:pt x="331987" y="0"/>
                  <a:pt x="378536" y="46483"/>
                  <a:pt x="378536" y="103720"/>
                </a:cubicBezTo>
                <a:lnTo>
                  <a:pt x="378536" y="226904"/>
                </a:lnTo>
                <a:cubicBezTo>
                  <a:pt x="378536" y="274276"/>
                  <a:pt x="417164" y="312849"/>
                  <a:pt x="464603" y="312849"/>
                </a:cubicBezTo>
                <a:lnTo>
                  <a:pt x="464603" y="330624"/>
                </a:lnTo>
                <a:cubicBezTo>
                  <a:pt x="407284" y="330624"/>
                  <a:pt x="360735" y="284141"/>
                  <a:pt x="360735" y="226904"/>
                </a:cubicBezTo>
                <a:lnTo>
                  <a:pt x="360735" y="103720"/>
                </a:lnTo>
                <a:cubicBezTo>
                  <a:pt x="360735" y="56348"/>
                  <a:pt x="322107" y="17775"/>
                  <a:pt x="274668" y="17775"/>
                </a:cubicBezTo>
                <a:lnTo>
                  <a:pt x="255710" y="17775"/>
                </a:lnTo>
                <a:cubicBezTo>
                  <a:pt x="211207" y="17775"/>
                  <a:pt x="174448" y="51727"/>
                  <a:pt x="170087" y="95099"/>
                </a:cubicBezTo>
                <a:cubicBezTo>
                  <a:pt x="254464" y="99898"/>
                  <a:pt x="321573" y="169934"/>
                  <a:pt x="321573" y="255345"/>
                </a:cubicBezTo>
                <a:lnTo>
                  <a:pt x="321573" y="445009"/>
                </a:lnTo>
                <a:cubicBezTo>
                  <a:pt x="321573" y="533531"/>
                  <a:pt x="249480" y="605522"/>
                  <a:pt x="160742" y="605522"/>
                </a:cubicBezTo>
                <a:cubicBezTo>
                  <a:pt x="72093" y="605522"/>
                  <a:pt x="0" y="533531"/>
                  <a:pt x="0" y="445009"/>
                </a:cubicBezTo>
                <a:lnTo>
                  <a:pt x="0" y="255345"/>
                </a:lnTo>
                <a:cubicBezTo>
                  <a:pt x="0" y="169667"/>
                  <a:pt x="67554" y="99454"/>
                  <a:pt x="152197" y="95010"/>
                </a:cubicBezTo>
                <a:cubicBezTo>
                  <a:pt x="156648" y="41861"/>
                  <a:pt x="201417" y="0"/>
                  <a:pt x="255710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8" name="Oval 10">
            <a:extLst>
              <a:ext uri="{FF2B5EF4-FFF2-40B4-BE49-F238E27FC236}">
                <a16:creationId xmlns:a16="http://schemas.microsoft.com/office/drawing/2014/main" xmlns="" id="{75C852C7-EECC-4524-83D6-22419A0E0C8C}"/>
              </a:ext>
            </a:extLst>
          </p:cNvPr>
          <p:cNvSpPr/>
          <p:nvPr/>
        </p:nvSpPr>
        <p:spPr>
          <a:xfrm>
            <a:off x="9987008" y="2159520"/>
            <a:ext cx="501174" cy="365334"/>
          </a:xfrm>
          <a:custGeom>
            <a:avLst/>
            <a:gdLst>
              <a:gd name="T0" fmla="*/ 344 w 459"/>
              <a:gd name="T1" fmla="*/ 93 h 335"/>
              <a:gd name="T2" fmla="*/ 431 w 459"/>
              <a:gd name="T3" fmla="*/ 79 h 335"/>
              <a:gd name="T4" fmla="*/ 431 w 459"/>
              <a:gd name="T5" fmla="*/ 102 h 335"/>
              <a:gd name="T6" fmla="*/ 344 w 459"/>
              <a:gd name="T7" fmla="*/ 115 h 335"/>
              <a:gd name="T8" fmla="*/ 431 w 459"/>
              <a:gd name="T9" fmla="*/ 102 h 335"/>
              <a:gd name="T10" fmla="*/ 344 w 459"/>
              <a:gd name="T11" fmla="*/ 40 h 335"/>
              <a:gd name="T12" fmla="*/ 431 w 459"/>
              <a:gd name="T13" fmla="*/ 70 h 335"/>
              <a:gd name="T14" fmla="*/ 459 w 459"/>
              <a:gd name="T15" fmla="*/ 9 h 335"/>
              <a:gd name="T16" fmla="*/ 450 w 459"/>
              <a:gd name="T17" fmla="*/ 335 h 335"/>
              <a:gd name="T18" fmla="*/ 316 w 459"/>
              <a:gd name="T19" fmla="*/ 326 h 335"/>
              <a:gd name="T20" fmla="*/ 325 w 459"/>
              <a:gd name="T21" fmla="*/ 0 h 335"/>
              <a:gd name="T22" fmla="*/ 459 w 459"/>
              <a:gd name="T23" fmla="*/ 9 h 335"/>
              <a:gd name="T24" fmla="*/ 334 w 459"/>
              <a:gd name="T25" fmla="*/ 17 h 335"/>
              <a:gd name="T26" fmla="*/ 442 w 459"/>
              <a:gd name="T27" fmla="*/ 318 h 335"/>
              <a:gd name="T28" fmla="*/ 431 w 459"/>
              <a:gd name="T29" fmla="*/ 124 h 335"/>
              <a:gd name="T30" fmla="*/ 344 w 459"/>
              <a:gd name="T31" fmla="*/ 137 h 335"/>
              <a:gd name="T32" fmla="*/ 431 w 459"/>
              <a:gd name="T33" fmla="*/ 124 h 335"/>
              <a:gd name="T34" fmla="*/ 389 w 459"/>
              <a:gd name="T35" fmla="*/ 252 h 335"/>
              <a:gd name="T36" fmla="*/ 389 w 459"/>
              <a:gd name="T37" fmla="*/ 196 h 335"/>
              <a:gd name="T38" fmla="*/ 407 w 459"/>
              <a:gd name="T39" fmla="*/ 224 h 335"/>
              <a:gd name="T40" fmla="*/ 371 w 459"/>
              <a:gd name="T41" fmla="*/ 224 h 335"/>
              <a:gd name="T42" fmla="*/ 407 w 459"/>
              <a:gd name="T43" fmla="*/ 224 h 335"/>
              <a:gd name="T44" fmla="*/ 292 w 459"/>
              <a:gd name="T45" fmla="*/ 241 h 335"/>
              <a:gd name="T46" fmla="*/ 176 w 459"/>
              <a:gd name="T47" fmla="*/ 261 h 335"/>
              <a:gd name="T48" fmla="*/ 205 w 459"/>
              <a:gd name="T49" fmla="*/ 320 h 335"/>
              <a:gd name="T50" fmla="*/ 117 w 459"/>
              <a:gd name="T51" fmla="*/ 320 h 335"/>
              <a:gd name="T52" fmla="*/ 87 w 459"/>
              <a:gd name="T53" fmla="*/ 300 h 335"/>
              <a:gd name="T54" fmla="*/ 20 w 459"/>
              <a:gd name="T55" fmla="*/ 261 h 335"/>
              <a:gd name="T56" fmla="*/ 0 w 459"/>
              <a:gd name="T57" fmla="*/ 61 h 335"/>
              <a:gd name="T58" fmla="*/ 273 w 459"/>
              <a:gd name="T59" fmla="*/ 41 h 335"/>
              <a:gd name="T60" fmla="*/ 164 w 459"/>
              <a:gd name="T61" fmla="*/ 237 h 335"/>
              <a:gd name="T62" fmla="*/ 131 w 459"/>
              <a:gd name="T63" fmla="*/ 237 h 335"/>
              <a:gd name="T64" fmla="*/ 164 w 459"/>
              <a:gd name="T65" fmla="*/ 237 h 335"/>
              <a:gd name="T66" fmla="*/ 21 w 459"/>
              <a:gd name="T67" fmla="*/ 62 h 335"/>
              <a:gd name="T68" fmla="*/ 272 w 459"/>
              <a:gd name="T69" fmla="*/ 214 h 335"/>
              <a:gd name="T70" fmla="*/ 272 w 459"/>
              <a:gd name="T71" fmla="*/ 62 h 335"/>
              <a:gd name="T72" fmla="*/ 137 w 459"/>
              <a:gd name="T73" fmla="*/ 237 h 335"/>
              <a:gd name="T74" fmla="*/ 158 w 459"/>
              <a:gd name="T75" fmla="*/ 237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59" h="335">
                <a:moveTo>
                  <a:pt x="431" y="93"/>
                </a:moveTo>
                <a:lnTo>
                  <a:pt x="344" y="93"/>
                </a:lnTo>
                <a:lnTo>
                  <a:pt x="344" y="79"/>
                </a:lnTo>
                <a:lnTo>
                  <a:pt x="431" y="79"/>
                </a:lnTo>
                <a:lnTo>
                  <a:pt x="431" y="93"/>
                </a:lnTo>
                <a:close/>
                <a:moveTo>
                  <a:pt x="431" y="102"/>
                </a:moveTo>
                <a:lnTo>
                  <a:pt x="344" y="102"/>
                </a:lnTo>
                <a:lnTo>
                  <a:pt x="344" y="115"/>
                </a:lnTo>
                <a:lnTo>
                  <a:pt x="431" y="115"/>
                </a:lnTo>
                <a:lnTo>
                  <a:pt x="431" y="102"/>
                </a:lnTo>
                <a:close/>
                <a:moveTo>
                  <a:pt x="431" y="40"/>
                </a:moveTo>
                <a:lnTo>
                  <a:pt x="344" y="40"/>
                </a:lnTo>
                <a:lnTo>
                  <a:pt x="344" y="70"/>
                </a:lnTo>
                <a:lnTo>
                  <a:pt x="431" y="70"/>
                </a:lnTo>
                <a:lnTo>
                  <a:pt x="431" y="40"/>
                </a:lnTo>
                <a:close/>
                <a:moveTo>
                  <a:pt x="459" y="9"/>
                </a:moveTo>
                <a:lnTo>
                  <a:pt x="459" y="326"/>
                </a:lnTo>
                <a:cubicBezTo>
                  <a:pt x="459" y="331"/>
                  <a:pt x="455" y="335"/>
                  <a:pt x="450" y="335"/>
                </a:cubicBezTo>
                <a:lnTo>
                  <a:pt x="325" y="335"/>
                </a:lnTo>
                <a:cubicBezTo>
                  <a:pt x="320" y="335"/>
                  <a:pt x="316" y="331"/>
                  <a:pt x="316" y="326"/>
                </a:cubicBezTo>
                <a:lnTo>
                  <a:pt x="316" y="9"/>
                </a:lnTo>
                <a:cubicBezTo>
                  <a:pt x="316" y="4"/>
                  <a:pt x="320" y="0"/>
                  <a:pt x="325" y="0"/>
                </a:cubicBezTo>
                <a:lnTo>
                  <a:pt x="450" y="0"/>
                </a:lnTo>
                <a:cubicBezTo>
                  <a:pt x="455" y="0"/>
                  <a:pt x="459" y="4"/>
                  <a:pt x="459" y="9"/>
                </a:cubicBezTo>
                <a:close/>
                <a:moveTo>
                  <a:pt x="442" y="17"/>
                </a:moveTo>
                <a:lnTo>
                  <a:pt x="334" y="17"/>
                </a:lnTo>
                <a:lnTo>
                  <a:pt x="334" y="318"/>
                </a:lnTo>
                <a:lnTo>
                  <a:pt x="442" y="318"/>
                </a:lnTo>
                <a:lnTo>
                  <a:pt x="442" y="17"/>
                </a:lnTo>
                <a:close/>
                <a:moveTo>
                  <a:pt x="431" y="124"/>
                </a:moveTo>
                <a:lnTo>
                  <a:pt x="344" y="124"/>
                </a:lnTo>
                <a:lnTo>
                  <a:pt x="344" y="137"/>
                </a:lnTo>
                <a:lnTo>
                  <a:pt x="431" y="137"/>
                </a:lnTo>
                <a:lnTo>
                  <a:pt x="431" y="124"/>
                </a:lnTo>
                <a:close/>
                <a:moveTo>
                  <a:pt x="417" y="224"/>
                </a:moveTo>
                <a:cubicBezTo>
                  <a:pt x="417" y="239"/>
                  <a:pt x="404" y="252"/>
                  <a:pt x="389" y="252"/>
                </a:cubicBezTo>
                <a:cubicBezTo>
                  <a:pt x="374" y="252"/>
                  <a:pt x="361" y="239"/>
                  <a:pt x="361" y="224"/>
                </a:cubicBezTo>
                <a:cubicBezTo>
                  <a:pt x="361" y="209"/>
                  <a:pt x="374" y="196"/>
                  <a:pt x="389" y="196"/>
                </a:cubicBezTo>
                <a:cubicBezTo>
                  <a:pt x="404" y="196"/>
                  <a:pt x="417" y="209"/>
                  <a:pt x="417" y="224"/>
                </a:cubicBezTo>
                <a:close/>
                <a:moveTo>
                  <a:pt x="407" y="224"/>
                </a:moveTo>
                <a:cubicBezTo>
                  <a:pt x="407" y="214"/>
                  <a:pt x="399" y="206"/>
                  <a:pt x="389" y="206"/>
                </a:cubicBezTo>
                <a:cubicBezTo>
                  <a:pt x="379" y="206"/>
                  <a:pt x="371" y="214"/>
                  <a:pt x="371" y="224"/>
                </a:cubicBezTo>
                <a:cubicBezTo>
                  <a:pt x="371" y="234"/>
                  <a:pt x="379" y="242"/>
                  <a:pt x="389" y="242"/>
                </a:cubicBezTo>
                <a:cubicBezTo>
                  <a:pt x="399" y="242"/>
                  <a:pt x="407" y="234"/>
                  <a:pt x="407" y="224"/>
                </a:cubicBezTo>
                <a:close/>
                <a:moveTo>
                  <a:pt x="292" y="61"/>
                </a:moveTo>
                <a:lnTo>
                  <a:pt x="292" y="241"/>
                </a:lnTo>
                <a:cubicBezTo>
                  <a:pt x="292" y="252"/>
                  <a:pt x="284" y="261"/>
                  <a:pt x="273" y="261"/>
                </a:cubicBezTo>
                <a:lnTo>
                  <a:pt x="176" y="261"/>
                </a:lnTo>
                <a:cubicBezTo>
                  <a:pt x="176" y="261"/>
                  <a:pt x="170" y="300"/>
                  <a:pt x="205" y="300"/>
                </a:cubicBezTo>
                <a:lnTo>
                  <a:pt x="205" y="320"/>
                </a:lnTo>
                <a:lnTo>
                  <a:pt x="176" y="320"/>
                </a:lnTo>
                <a:lnTo>
                  <a:pt x="117" y="320"/>
                </a:lnTo>
                <a:lnTo>
                  <a:pt x="87" y="320"/>
                </a:lnTo>
                <a:lnTo>
                  <a:pt x="87" y="300"/>
                </a:lnTo>
                <a:cubicBezTo>
                  <a:pt x="121" y="300"/>
                  <a:pt x="117" y="261"/>
                  <a:pt x="117" y="261"/>
                </a:cubicBezTo>
                <a:lnTo>
                  <a:pt x="20" y="261"/>
                </a:lnTo>
                <a:cubicBezTo>
                  <a:pt x="9" y="261"/>
                  <a:pt x="0" y="252"/>
                  <a:pt x="0" y="241"/>
                </a:cubicBezTo>
                <a:lnTo>
                  <a:pt x="0" y="61"/>
                </a:lnTo>
                <a:cubicBezTo>
                  <a:pt x="0" y="50"/>
                  <a:pt x="9" y="41"/>
                  <a:pt x="20" y="41"/>
                </a:cubicBezTo>
                <a:lnTo>
                  <a:pt x="273" y="41"/>
                </a:lnTo>
                <a:cubicBezTo>
                  <a:pt x="284" y="41"/>
                  <a:pt x="292" y="50"/>
                  <a:pt x="292" y="61"/>
                </a:cubicBezTo>
                <a:close/>
                <a:moveTo>
                  <a:pt x="164" y="237"/>
                </a:moveTo>
                <a:cubicBezTo>
                  <a:pt x="164" y="227"/>
                  <a:pt x="157" y="220"/>
                  <a:pt x="148" y="220"/>
                </a:cubicBezTo>
                <a:cubicBezTo>
                  <a:pt x="138" y="220"/>
                  <a:pt x="131" y="227"/>
                  <a:pt x="131" y="237"/>
                </a:cubicBezTo>
                <a:cubicBezTo>
                  <a:pt x="131" y="246"/>
                  <a:pt x="138" y="253"/>
                  <a:pt x="148" y="253"/>
                </a:cubicBezTo>
                <a:cubicBezTo>
                  <a:pt x="157" y="253"/>
                  <a:pt x="164" y="246"/>
                  <a:pt x="164" y="237"/>
                </a:cubicBezTo>
                <a:close/>
                <a:moveTo>
                  <a:pt x="272" y="62"/>
                </a:moveTo>
                <a:lnTo>
                  <a:pt x="21" y="62"/>
                </a:lnTo>
                <a:lnTo>
                  <a:pt x="21" y="214"/>
                </a:lnTo>
                <a:lnTo>
                  <a:pt x="272" y="214"/>
                </a:lnTo>
                <a:lnTo>
                  <a:pt x="272" y="214"/>
                </a:lnTo>
                <a:lnTo>
                  <a:pt x="272" y="62"/>
                </a:lnTo>
                <a:close/>
                <a:moveTo>
                  <a:pt x="148" y="226"/>
                </a:moveTo>
                <a:cubicBezTo>
                  <a:pt x="142" y="226"/>
                  <a:pt x="137" y="231"/>
                  <a:pt x="137" y="237"/>
                </a:cubicBezTo>
                <a:cubicBezTo>
                  <a:pt x="137" y="242"/>
                  <a:pt x="142" y="247"/>
                  <a:pt x="148" y="247"/>
                </a:cubicBezTo>
                <a:cubicBezTo>
                  <a:pt x="154" y="247"/>
                  <a:pt x="158" y="242"/>
                  <a:pt x="158" y="237"/>
                </a:cubicBezTo>
                <a:cubicBezTo>
                  <a:pt x="158" y="231"/>
                  <a:pt x="154" y="226"/>
                  <a:pt x="148" y="22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1" name="Oval 10">
            <a:extLst>
              <a:ext uri="{FF2B5EF4-FFF2-40B4-BE49-F238E27FC236}">
                <a16:creationId xmlns:a16="http://schemas.microsoft.com/office/drawing/2014/main" xmlns="" id="{114CC24F-1CF2-4A96-AF08-091F3E3F1C61}"/>
              </a:ext>
            </a:extLst>
          </p:cNvPr>
          <p:cNvSpPr/>
          <p:nvPr/>
        </p:nvSpPr>
        <p:spPr>
          <a:xfrm>
            <a:off x="9987008" y="2922260"/>
            <a:ext cx="501174" cy="500487"/>
          </a:xfrm>
          <a:custGeom>
            <a:avLst/>
            <a:gdLst>
              <a:gd name="connsiteX0" fmla="*/ 214031 w 607130"/>
              <a:gd name="connsiteY0" fmla="*/ 335230 h 606298"/>
              <a:gd name="connsiteX1" fmla="*/ 173575 w 607130"/>
              <a:gd name="connsiteY1" fmla="*/ 352023 h 606298"/>
              <a:gd name="connsiteX2" fmla="*/ 156755 w 607130"/>
              <a:gd name="connsiteY2" fmla="*/ 392412 h 606298"/>
              <a:gd name="connsiteX3" fmla="*/ 173575 w 607130"/>
              <a:gd name="connsiteY3" fmla="*/ 432947 h 606298"/>
              <a:gd name="connsiteX4" fmla="*/ 214031 w 607130"/>
              <a:gd name="connsiteY4" fmla="*/ 449739 h 606298"/>
              <a:gd name="connsiteX5" fmla="*/ 254632 w 607130"/>
              <a:gd name="connsiteY5" fmla="*/ 432947 h 606298"/>
              <a:gd name="connsiteX6" fmla="*/ 254632 w 607130"/>
              <a:gd name="connsiteY6" fmla="*/ 352023 h 606298"/>
              <a:gd name="connsiteX7" fmla="*/ 214031 w 607130"/>
              <a:gd name="connsiteY7" fmla="*/ 335230 h 606298"/>
              <a:gd name="connsiteX8" fmla="*/ 214031 w 607130"/>
              <a:gd name="connsiteY8" fmla="*/ 308159 h 606298"/>
              <a:gd name="connsiteX9" fmla="*/ 273772 w 607130"/>
              <a:gd name="connsiteY9" fmla="*/ 332914 h 606298"/>
              <a:gd name="connsiteX10" fmla="*/ 273772 w 607130"/>
              <a:gd name="connsiteY10" fmla="*/ 452055 h 606298"/>
              <a:gd name="connsiteX11" fmla="*/ 214031 w 607130"/>
              <a:gd name="connsiteY11" fmla="*/ 476810 h 606298"/>
              <a:gd name="connsiteX12" fmla="*/ 154435 w 607130"/>
              <a:gd name="connsiteY12" fmla="*/ 452055 h 606298"/>
              <a:gd name="connsiteX13" fmla="*/ 129639 w 607130"/>
              <a:gd name="connsiteY13" fmla="*/ 392557 h 606298"/>
              <a:gd name="connsiteX14" fmla="*/ 154435 w 607130"/>
              <a:gd name="connsiteY14" fmla="*/ 332914 h 606298"/>
              <a:gd name="connsiteX15" fmla="*/ 214031 w 607130"/>
              <a:gd name="connsiteY15" fmla="*/ 308159 h 606298"/>
              <a:gd name="connsiteX16" fmla="*/ 373574 w 607130"/>
              <a:gd name="connsiteY16" fmla="*/ 99643 h 606298"/>
              <a:gd name="connsiteX17" fmla="*/ 256405 w 607130"/>
              <a:gd name="connsiteY17" fmla="*/ 216619 h 606298"/>
              <a:gd name="connsiteX18" fmla="*/ 390250 w 607130"/>
              <a:gd name="connsiteY18" fmla="*/ 350244 h 606298"/>
              <a:gd name="connsiteX19" fmla="*/ 507275 w 607130"/>
              <a:gd name="connsiteY19" fmla="*/ 233268 h 606298"/>
              <a:gd name="connsiteX20" fmla="*/ 373520 w 607130"/>
              <a:gd name="connsiteY20" fmla="*/ 67070 h 606298"/>
              <a:gd name="connsiteX21" fmla="*/ 383145 w 607130"/>
              <a:gd name="connsiteY21" fmla="*/ 70979 h 606298"/>
              <a:gd name="connsiteX22" fmla="*/ 535987 w 607130"/>
              <a:gd name="connsiteY22" fmla="*/ 223713 h 606298"/>
              <a:gd name="connsiteX23" fmla="*/ 540047 w 607130"/>
              <a:gd name="connsiteY23" fmla="*/ 233268 h 606298"/>
              <a:gd name="connsiteX24" fmla="*/ 535987 w 607130"/>
              <a:gd name="connsiteY24" fmla="*/ 242823 h 606298"/>
              <a:gd name="connsiteX25" fmla="*/ 399821 w 607130"/>
              <a:gd name="connsiteY25" fmla="*/ 378908 h 606298"/>
              <a:gd name="connsiteX26" fmla="*/ 390250 w 607130"/>
              <a:gd name="connsiteY26" fmla="*/ 382817 h 606298"/>
              <a:gd name="connsiteX27" fmla="*/ 380680 w 607130"/>
              <a:gd name="connsiteY27" fmla="*/ 378908 h 606298"/>
              <a:gd name="connsiteX28" fmla="*/ 227693 w 607130"/>
              <a:gd name="connsiteY28" fmla="*/ 226174 h 606298"/>
              <a:gd name="connsiteX29" fmla="*/ 223632 w 607130"/>
              <a:gd name="connsiteY29" fmla="*/ 216619 h 606298"/>
              <a:gd name="connsiteX30" fmla="*/ 227693 w 607130"/>
              <a:gd name="connsiteY30" fmla="*/ 207064 h 606298"/>
              <a:gd name="connsiteX31" fmla="*/ 364003 w 607130"/>
              <a:gd name="connsiteY31" fmla="*/ 70979 h 606298"/>
              <a:gd name="connsiteX32" fmla="*/ 373520 w 607130"/>
              <a:gd name="connsiteY32" fmla="*/ 67070 h 606298"/>
              <a:gd name="connsiteX33" fmla="*/ 373733 w 607130"/>
              <a:gd name="connsiteY33" fmla="*/ 27078 h 606298"/>
              <a:gd name="connsiteX34" fmla="*/ 366918 w 607130"/>
              <a:gd name="connsiteY34" fmla="*/ 29830 h 606298"/>
              <a:gd name="connsiteX35" fmla="*/ 29909 w 607130"/>
              <a:gd name="connsiteY35" fmla="*/ 366357 h 606298"/>
              <a:gd name="connsiteX36" fmla="*/ 29909 w 607130"/>
              <a:gd name="connsiteY36" fmla="*/ 379968 h 606298"/>
              <a:gd name="connsiteX37" fmla="*/ 226691 w 607130"/>
              <a:gd name="connsiteY37" fmla="*/ 576468 h 606298"/>
              <a:gd name="connsiteX38" fmla="*/ 233506 w 607130"/>
              <a:gd name="connsiteY38" fmla="*/ 579220 h 606298"/>
              <a:gd name="connsiteX39" fmla="*/ 240322 w 607130"/>
              <a:gd name="connsiteY39" fmla="*/ 576468 h 606298"/>
              <a:gd name="connsiteX40" fmla="*/ 577330 w 607130"/>
              <a:gd name="connsiteY40" fmla="*/ 239941 h 606298"/>
              <a:gd name="connsiteX41" fmla="*/ 577330 w 607130"/>
              <a:gd name="connsiteY41" fmla="*/ 226330 h 606298"/>
              <a:gd name="connsiteX42" fmla="*/ 380549 w 607130"/>
              <a:gd name="connsiteY42" fmla="*/ 29830 h 606298"/>
              <a:gd name="connsiteX43" fmla="*/ 373733 w 607130"/>
              <a:gd name="connsiteY43" fmla="*/ 27078 h 606298"/>
              <a:gd name="connsiteX44" fmla="*/ 373733 w 607130"/>
              <a:gd name="connsiteY44" fmla="*/ 0 h 606298"/>
              <a:gd name="connsiteX45" fmla="*/ 399690 w 607130"/>
              <a:gd name="connsiteY45" fmla="*/ 10715 h 606298"/>
              <a:gd name="connsiteX46" fmla="*/ 596472 w 607130"/>
              <a:gd name="connsiteY46" fmla="*/ 207216 h 606298"/>
              <a:gd name="connsiteX47" fmla="*/ 596472 w 607130"/>
              <a:gd name="connsiteY47" fmla="*/ 259056 h 606298"/>
              <a:gd name="connsiteX48" fmla="*/ 259464 w 607130"/>
              <a:gd name="connsiteY48" fmla="*/ 595583 h 606298"/>
              <a:gd name="connsiteX49" fmla="*/ 233506 w 607130"/>
              <a:gd name="connsiteY49" fmla="*/ 606298 h 606298"/>
              <a:gd name="connsiteX50" fmla="*/ 207549 w 607130"/>
              <a:gd name="connsiteY50" fmla="*/ 595583 h 606298"/>
              <a:gd name="connsiteX51" fmla="*/ 10767 w 607130"/>
              <a:gd name="connsiteY51" fmla="*/ 399082 h 606298"/>
              <a:gd name="connsiteX52" fmla="*/ 10767 w 607130"/>
              <a:gd name="connsiteY52" fmla="*/ 347242 h 606298"/>
              <a:gd name="connsiteX53" fmla="*/ 347776 w 607130"/>
              <a:gd name="connsiteY53" fmla="*/ 10715 h 606298"/>
              <a:gd name="connsiteX54" fmla="*/ 373733 w 607130"/>
              <a:gd name="connsiteY54" fmla="*/ 0 h 606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607130" h="606298">
                <a:moveTo>
                  <a:pt x="214031" y="335230"/>
                </a:moveTo>
                <a:cubicBezTo>
                  <a:pt x="198806" y="335230"/>
                  <a:pt x="184305" y="341166"/>
                  <a:pt x="173575" y="352023"/>
                </a:cubicBezTo>
                <a:cubicBezTo>
                  <a:pt x="162700" y="362880"/>
                  <a:pt x="156755" y="377212"/>
                  <a:pt x="156755" y="392412"/>
                </a:cubicBezTo>
                <a:cubicBezTo>
                  <a:pt x="156755" y="407757"/>
                  <a:pt x="162700" y="422089"/>
                  <a:pt x="173575" y="432947"/>
                </a:cubicBezTo>
                <a:cubicBezTo>
                  <a:pt x="184305" y="443804"/>
                  <a:pt x="198806" y="449739"/>
                  <a:pt x="214031" y="449739"/>
                </a:cubicBezTo>
                <a:cubicBezTo>
                  <a:pt x="229401" y="449739"/>
                  <a:pt x="243757" y="443804"/>
                  <a:pt x="254632" y="432947"/>
                </a:cubicBezTo>
                <a:cubicBezTo>
                  <a:pt x="276963" y="410653"/>
                  <a:pt x="276963" y="374317"/>
                  <a:pt x="254632" y="352023"/>
                </a:cubicBezTo>
                <a:cubicBezTo>
                  <a:pt x="243757" y="341166"/>
                  <a:pt x="229401" y="335230"/>
                  <a:pt x="214031" y="335230"/>
                </a:cubicBezTo>
                <a:close/>
                <a:moveTo>
                  <a:pt x="214031" y="308159"/>
                </a:moveTo>
                <a:cubicBezTo>
                  <a:pt x="236652" y="308159"/>
                  <a:pt x="257822" y="316990"/>
                  <a:pt x="273772" y="332914"/>
                </a:cubicBezTo>
                <a:cubicBezTo>
                  <a:pt x="306688" y="365776"/>
                  <a:pt x="306688" y="419194"/>
                  <a:pt x="273772" y="452055"/>
                </a:cubicBezTo>
                <a:cubicBezTo>
                  <a:pt x="257822" y="467980"/>
                  <a:pt x="236652" y="476810"/>
                  <a:pt x="214031" y="476810"/>
                </a:cubicBezTo>
                <a:cubicBezTo>
                  <a:pt x="191556" y="476810"/>
                  <a:pt x="170385" y="467980"/>
                  <a:pt x="154435" y="452055"/>
                </a:cubicBezTo>
                <a:cubicBezTo>
                  <a:pt x="138484" y="436131"/>
                  <a:pt x="129639" y="414996"/>
                  <a:pt x="129639" y="392557"/>
                </a:cubicBezTo>
                <a:cubicBezTo>
                  <a:pt x="129639" y="369974"/>
                  <a:pt x="138484" y="348838"/>
                  <a:pt x="154435" y="332914"/>
                </a:cubicBezTo>
                <a:cubicBezTo>
                  <a:pt x="170385" y="316990"/>
                  <a:pt x="191556" y="308159"/>
                  <a:pt x="214031" y="308159"/>
                </a:cubicBezTo>
                <a:close/>
                <a:moveTo>
                  <a:pt x="373574" y="99643"/>
                </a:moveTo>
                <a:lnTo>
                  <a:pt x="256405" y="216619"/>
                </a:lnTo>
                <a:lnTo>
                  <a:pt x="390250" y="350244"/>
                </a:lnTo>
                <a:lnTo>
                  <a:pt x="507275" y="233268"/>
                </a:lnTo>
                <a:close/>
                <a:moveTo>
                  <a:pt x="373520" y="67070"/>
                </a:moveTo>
                <a:cubicBezTo>
                  <a:pt x="376982" y="67070"/>
                  <a:pt x="380462" y="68373"/>
                  <a:pt x="383145" y="70979"/>
                </a:cubicBezTo>
                <a:lnTo>
                  <a:pt x="535987" y="223713"/>
                </a:lnTo>
                <a:cubicBezTo>
                  <a:pt x="538597" y="226319"/>
                  <a:pt x="540047" y="229648"/>
                  <a:pt x="540047" y="233268"/>
                </a:cubicBezTo>
                <a:cubicBezTo>
                  <a:pt x="540047" y="236887"/>
                  <a:pt x="538597" y="240361"/>
                  <a:pt x="535987" y="242823"/>
                </a:cubicBezTo>
                <a:lnTo>
                  <a:pt x="399821" y="378908"/>
                </a:lnTo>
                <a:cubicBezTo>
                  <a:pt x="397066" y="381514"/>
                  <a:pt x="393731" y="382817"/>
                  <a:pt x="390250" y="382817"/>
                </a:cubicBezTo>
                <a:cubicBezTo>
                  <a:pt x="386770" y="382817"/>
                  <a:pt x="383290" y="381514"/>
                  <a:pt x="380680" y="378908"/>
                </a:cubicBezTo>
                <a:lnTo>
                  <a:pt x="227693" y="226174"/>
                </a:lnTo>
                <a:cubicBezTo>
                  <a:pt x="225082" y="223713"/>
                  <a:pt x="223632" y="220238"/>
                  <a:pt x="223632" y="216619"/>
                </a:cubicBezTo>
                <a:cubicBezTo>
                  <a:pt x="223632" y="213000"/>
                  <a:pt x="225082" y="209670"/>
                  <a:pt x="227693" y="207064"/>
                </a:cubicBezTo>
                <a:lnTo>
                  <a:pt x="364003" y="70979"/>
                </a:lnTo>
                <a:cubicBezTo>
                  <a:pt x="366613" y="68373"/>
                  <a:pt x="370057" y="67070"/>
                  <a:pt x="373520" y="67070"/>
                </a:cubicBezTo>
                <a:close/>
                <a:moveTo>
                  <a:pt x="373733" y="27078"/>
                </a:moveTo>
                <a:cubicBezTo>
                  <a:pt x="371123" y="27078"/>
                  <a:pt x="368658" y="28092"/>
                  <a:pt x="366918" y="29830"/>
                </a:cubicBezTo>
                <a:lnTo>
                  <a:pt x="29909" y="366357"/>
                </a:lnTo>
                <a:cubicBezTo>
                  <a:pt x="26138" y="370121"/>
                  <a:pt x="26138" y="376203"/>
                  <a:pt x="29909" y="379968"/>
                </a:cubicBezTo>
                <a:lnTo>
                  <a:pt x="226691" y="576468"/>
                </a:lnTo>
                <a:cubicBezTo>
                  <a:pt x="228431" y="578206"/>
                  <a:pt x="230896" y="579220"/>
                  <a:pt x="233506" y="579220"/>
                </a:cubicBezTo>
                <a:cubicBezTo>
                  <a:pt x="236117" y="579220"/>
                  <a:pt x="238437" y="578206"/>
                  <a:pt x="240322" y="576468"/>
                </a:cubicBezTo>
                <a:lnTo>
                  <a:pt x="577330" y="239941"/>
                </a:lnTo>
                <a:cubicBezTo>
                  <a:pt x="581101" y="236177"/>
                  <a:pt x="581101" y="230095"/>
                  <a:pt x="577330" y="226330"/>
                </a:cubicBezTo>
                <a:lnTo>
                  <a:pt x="380549" y="29830"/>
                </a:lnTo>
                <a:cubicBezTo>
                  <a:pt x="378664" y="28092"/>
                  <a:pt x="376343" y="27078"/>
                  <a:pt x="373733" y="27078"/>
                </a:cubicBezTo>
                <a:close/>
                <a:moveTo>
                  <a:pt x="373733" y="0"/>
                </a:moveTo>
                <a:cubicBezTo>
                  <a:pt x="383594" y="0"/>
                  <a:pt x="392730" y="3765"/>
                  <a:pt x="399690" y="10715"/>
                </a:cubicBezTo>
                <a:lnTo>
                  <a:pt x="596472" y="207216"/>
                </a:lnTo>
                <a:cubicBezTo>
                  <a:pt x="610683" y="221551"/>
                  <a:pt x="610683" y="244720"/>
                  <a:pt x="596472" y="259056"/>
                </a:cubicBezTo>
                <a:lnTo>
                  <a:pt x="259464" y="595583"/>
                </a:lnTo>
                <a:cubicBezTo>
                  <a:pt x="252503" y="602388"/>
                  <a:pt x="243367" y="606298"/>
                  <a:pt x="233506" y="606298"/>
                </a:cubicBezTo>
                <a:cubicBezTo>
                  <a:pt x="223645" y="606298"/>
                  <a:pt x="214510" y="602388"/>
                  <a:pt x="207549" y="595583"/>
                </a:cubicBezTo>
                <a:lnTo>
                  <a:pt x="10767" y="399082"/>
                </a:lnTo>
                <a:cubicBezTo>
                  <a:pt x="-3589" y="384747"/>
                  <a:pt x="-3589" y="361578"/>
                  <a:pt x="10767" y="347242"/>
                </a:cubicBezTo>
                <a:lnTo>
                  <a:pt x="347776" y="10715"/>
                </a:lnTo>
                <a:cubicBezTo>
                  <a:pt x="354737" y="3765"/>
                  <a:pt x="363872" y="0"/>
                  <a:pt x="373733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0" name="Oval 10">
            <a:extLst>
              <a:ext uri="{FF2B5EF4-FFF2-40B4-BE49-F238E27FC236}">
                <a16:creationId xmlns:a16="http://schemas.microsoft.com/office/drawing/2014/main" xmlns="" id="{33F67404-8ABB-4A22-A21F-841A43D11EF4}"/>
              </a:ext>
            </a:extLst>
          </p:cNvPr>
          <p:cNvSpPr/>
          <p:nvPr/>
        </p:nvSpPr>
        <p:spPr>
          <a:xfrm>
            <a:off x="8986636" y="3016421"/>
            <a:ext cx="501174" cy="312168"/>
          </a:xfrm>
          <a:custGeom>
            <a:avLst/>
            <a:gdLst>
              <a:gd name="T0" fmla="*/ 1853 w 3333"/>
              <a:gd name="T1" fmla="*/ 318 h 2079"/>
              <a:gd name="T2" fmla="*/ 1741 w 3333"/>
              <a:gd name="T3" fmla="*/ 243 h 2079"/>
              <a:gd name="T4" fmla="*/ 1592 w 3333"/>
              <a:gd name="T5" fmla="*/ 0 h 2079"/>
              <a:gd name="T6" fmla="*/ 1480 w 3333"/>
              <a:gd name="T7" fmla="*/ 243 h 2079"/>
              <a:gd name="T8" fmla="*/ 0 w 3333"/>
              <a:gd name="T9" fmla="*/ 318 h 2079"/>
              <a:gd name="T10" fmla="*/ 3333 w 3333"/>
              <a:gd name="T11" fmla="*/ 2079 h 2079"/>
              <a:gd name="T12" fmla="*/ 1283 w 3333"/>
              <a:gd name="T13" fmla="*/ 573 h 2079"/>
              <a:gd name="T14" fmla="*/ 1566 w 3333"/>
              <a:gd name="T15" fmla="*/ 856 h 2079"/>
              <a:gd name="T16" fmla="*/ 1283 w 3333"/>
              <a:gd name="T17" fmla="*/ 573 h 2079"/>
              <a:gd name="T18" fmla="*/ 1566 w 3333"/>
              <a:gd name="T19" fmla="*/ 1057 h 2079"/>
              <a:gd name="T20" fmla="*/ 1283 w 3333"/>
              <a:gd name="T21" fmla="*/ 1340 h 2079"/>
              <a:gd name="T22" fmla="*/ 799 w 3333"/>
              <a:gd name="T23" fmla="*/ 573 h 2079"/>
              <a:gd name="T24" fmla="*/ 1082 w 3333"/>
              <a:gd name="T25" fmla="*/ 856 h 2079"/>
              <a:gd name="T26" fmla="*/ 799 w 3333"/>
              <a:gd name="T27" fmla="*/ 573 h 2079"/>
              <a:gd name="T28" fmla="*/ 1082 w 3333"/>
              <a:gd name="T29" fmla="*/ 1057 h 2079"/>
              <a:gd name="T30" fmla="*/ 799 w 3333"/>
              <a:gd name="T31" fmla="*/ 1340 h 2079"/>
              <a:gd name="T32" fmla="*/ 598 w 3333"/>
              <a:gd name="T33" fmla="*/ 1824 h 2079"/>
              <a:gd name="T34" fmla="*/ 315 w 3333"/>
              <a:gd name="T35" fmla="*/ 1541 h 2079"/>
              <a:gd name="T36" fmla="*/ 598 w 3333"/>
              <a:gd name="T37" fmla="*/ 1824 h 2079"/>
              <a:gd name="T38" fmla="*/ 315 w 3333"/>
              <a:gd name="T39" fmla="*/ 1340 h 2079"/>
              <a:gd name="T40" fmla="*/ 598 w 3333"/>
              <a:gd name="T41" fmla="*/ 1057 h 2079"/>
              <a:gd name="T42" fmla="*/ 598 w 3333"/>
              <a:gd name="T43" fmla="*/ 856 h 2079"/>
              <a:gd name="T44" fmla="*/ 315 w 3333"/>
              <a:gd name="T45" fmla="*/ 573 h 2079"/>
              <a:gd name="T46" fmla="*/ 598 w 3333"/>
              <a:gd name="T47" fmla="*/ 856 h 2079"/>
              <a:gd name="T48" fmla="*/ 799 w 3333"/>
              <a:gd name="T49" fmla="*/ 1824 h 2079"/>
              <a:gd name="T50" fmla="*/ 2050 w 3333"/>
              <a:gd name="T51" fmla="*/ 1541 h 2079"/>
              <a:gd name="T52" fmla="*/ 2050 w 3333"/>
              <a:gd name="T53" fmla="*/ 1340 h 2079"/>
              <a:gd name="T54" fmla="*/ 1767 w 3333"/>
              <a:gd name="T55" fmla="*/ 1057 h 2079"/>
              <a:gd name="T56" fmla="*/ 2050 w 3333"/>
              <a:gd name="T57" fmla="*/ 1340 h 2079"/>
              <a:gd name="T58" fmla="*/ 1767 w 3333"/>
              <a:gd name="T59" fmla="*/ 856 h 2079"/>
              <a:gd name="T60" fmla="*/ 2050 w 3333"/>
              <a:gd name="T61" fmla="*/ 573 h 2079"/>
              <a:gd name="T62" fmla="*/ 2535 w 3333"/>
              <a:gd name="T63" fmla="*/ 1824 h 2079"/>
              <a:gd name="T64" fmla="*/ 2251 w 3333"/>
              <a:gd name="T65" fmla="*/ 1541 h 2079"/>
              <a:gd name="T66" fmla="*/ 2535 w 3333"/>
              <a:gd name="T67" fmla="*/ 1824 h 2079"/>
              <a:gd name="T68" fmla="*/ 2251 w 3333"/>
              <a:gd name="T69" fmla="*/ 1340 h 2079"/>
              <a:gd name="T70" fmla="*/ 2535 w 3333"/>
              <a:gd name="T71" fmla="*/ 1057 h 2079"/>
              <a:gd name="T72" fmla="*/ 2535 w 3333"/>
              <a:gd name="T73" fmla="*/ 856 h 2079"/>
              <a:gd name="T74" fmla="*/ 2251 w 3333"/>
              <a:gd name="T75" fmla="*/ 573 h 2079"/>
              <a:gd name="T76" fmla="*/ 2535 w 3333"/>
              <a:gd name="T77" fmla="*/ 856 h 2079"/>
              <a:gd name="T78" fmla="*/ 2735 w 3333"/>
              <a:gd name="T79" fmla="*/ 1824 h 2079"/>
              <a:gd name="T80" fmla="*/ 3019 w 3333"/>
              <a:gd name="T81" fmla="*/ 1541 h 2079"/>
              <a:gd name="T82" fmla="*/ 3019 w 3333"/>
              <a:gd name="T83" fmla="*/ 1340 h 2079"/>
              <a:gd name="T84" fmla="*/ 2735 w 3333"/>
              <a:gd name="T85" fmla="*/ 1057 h 2079"/>
              <a:gd name="T86" fmla="*/ 3019 w 3333"/>
              <a:gd name="T87" fmla="*/ 1340 h 2079"/>
              <a:gd name="T88" fmla="*/ 2735 w 3333"/>
              <a:gd name="T89" fmla="*/ 856 h 2079"/>
              <a:gd name="T90" fmla="*/ 3019 w 3333"/>
              <a:gd name="T91" fmla="*/ 573 h 20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333" h="2079">
                <a:moveTo>
                  <a:pt x="3333" y="318"/>
                </a:moveTo>
                <a:lnTo>
                  <a:pt x="1853" y="318"/>
                </a:lnTo>
                <a:lnTo>
                  <a:pt x="1853" y="243"/>
                </a:lnTo>
                <a:lnTo>
                  <a:pt x="1741" y="243"/>
                </a:lnTo>
                <a:lnTo>
                  <a:pt x="1741" y="0"/>
                </a:lnTo>
                <a:lnTo>
                  <a:pt x="1592" y="0"/>
                </a:lnTo>
                <a:lnTo>
                  <a:pt x="1592" y="243"/>
                </a:lnTo>
                <a:lnTo>
                  <a:pt x="1480" y="243"/>
                </a:lnTo>
                <a:lnTo>
                  <a:pt x="1480" y="318"/>
                </a:lnTo>
                <a:lnTo>
                  <a:pt x="0" y="318"/>
                </a:lnTo>
                <a:lnTo>
                  <a:pt x="0" y="2079"/>
                </a:lnTo>
                <a:lnTo>
                  <a:pt x="3333" y="2079"/>
                </a:lnTo>
                <a:lnTo>
                  <a:pt x="3333" y="318"/>
                </a:lnTo>
                <a:close/>
                <a:moveTo>
                  <a:pt x="1283" y="573"/>
                </a:moveTo>
                <a:lnTo>
                  <a:pt x="1566" y="573"/>
                </a:lnTo>
                <a:lnTo>
                  <a:pt x="1566" y="856"/>
                </a:lnTo>
                <a:lnTo>
                  <a:pt x="1283" y="856"/>
                </a:lnTo>
                <a:lnTo>
                  <a:pt x="1283" y="573"/>
                </a:lnTo>
                <a:close/>
                <a:moveTo>
                  <a:pt x="1283" y="1057"/>
                </a:moveTo>
                <a:lnTo>
                  <a:pt x="1566" y="1057"/>
                </a:lnTo>
                <a:lnTo>
                  <a:pt x="1566" y="1340"/>
                </a:lnTo>
                <a:lnTo>
                  <a:pt x="1283" y="1340"/>
                </a:lnTo>
                <a:lnTo>
                  <a:pt x="1283" y="1057"/>
                </a:lnTo>
                <a:close/>
                <a:moveTo>
                  <a:pt x="799" y="573"/>
                </a:moveTo>
                <a:lnTo>
                  <a:pt x="1082" y="573"/>
                </a:lnTo>
                <a:lnTo>
                  <a:pt x="1082" y="856"/>
                </a:lnTo>
                <a:lnTo>
                  <a:pt x="799" y="856"/>
                </a:lnTo>
                <a:lnTo>
                  <a:pt x="799" y="573"/>
                </a:lnTo>
                <a:close/>
                <a:moveTo>
                  <a:pt x="799" y="1057"/>
                </a:moveTo>
                <a:lnTo>
                  <a:pt x="1082" y="1057"/>
                </a:lnTo>
                <a:lnTo>
                  <a:pt x="1082" y="1340"/>
                </a:lnTo>
                <a:lnTo>
                  <a:pt x="799" y="1340"/>
                </a:lnTo>
                <a:lnTo>
                  <a:pt x="799" y="1057"/>
                </a:lnTo>
                <a:close/>
                <a:moveTo>
                  <a:pt x="598" y="1824"/>
                </a:moveTo>
                <a:lnTo>
                  <a:pt x="315" y="1824"/>
                </a:lnTo>
                <a:lnTo>
                  <a:pt x="315" y="1541"/>
                </a:lnTo>
                <a:lnTo>
                  <a:pt x="598" y="1541"/>
                </a:lnTo>
                <a:lnTo>
                  <a:pt x="598" y="1824"/>
                </a:lnTo>
                <a:close/>
                <a:moveTo>
                  <a:pt x="598" y="1340"/>
                </a:moveTo>
                <a:lnTo>
                  <a:pt x="315" y="1340"/>
                </a:lnTo>
                <a:lnTo>
                  <a:pt x="315" y="1057"/>
                </a:lnTo>
                <a:lnTo>
                  <a:pt x="598" y="1057"/>
                </a:lnTo>
                <a:lnTo>
                  <a:pt x="598" y="1340"/>
                </a:lnTo>
                <a:close/>
                <a:moveTo>
                  <a:pt x="598" y="856"/>
                </a:moveTo>
                <a:lnTo>
                  <a:pt x="315" y="856"/>
                </a:lnTo>
                <a:lnTo>
                  <a:pt x="315" y="573"/>
                </a:lnTo>
                <a:lnTo>
                  <a:pt x="598" y="573"/>
                </a:lnTo>
                <a:lnTo>
                  <a:pt x="598" y="856"/>
                </a:lnTo>
                <a:close/>
                <a:moveTo>
                  <a:pt x="2050" y="1824"/>
                </a:moveTo>
                <a:lnTo>
                  <a:pt x="799" y="1824"/>
                </a:lnTo>
                <a:lnTo>
                  <a:pt x="799" y="1541"/>
                </a:lnTo>
                <a:lnTo>
                  <a:pt x="2050" y="1541"/>
                </a:lnTo>
                <a:lnTo>
                  <a:pt x="2050" y="1824"/>
                </a:lnTo>
                <a:close/>
                <a:moveTo>
                  <a:pt x="2050" y="1340"/>
                </a:moveTo>
                <a:lnTo>
                  <a:pt x="1767" y="1340"/>
                </a:lnTo>
                <a:lnTo>
                  <a:pt x="1767" y="1057"/>
                </a:lnTo>
                <a:lnTo>
                  <a:pt x="2050" y="1057"/>
                </a:lnTo>
                <a:lnTo>
                  <a:pt x="2050" y="1340"/>
                </a:lnTo>
                <a:close/>
                <a:moveTo>
                  <a:pt x="2050" y="856"/>
                </a:moveTo>
                <a:lnTo>
                  <a:pt x="1767" y="856"/>
                </a:lnTo>
                <a:lnTo>
                  <a:pt x="1767" y="573"/>
                </a:lnTo>
                <a:lnTo>
                  <a:pt x="2050" y="573"/>
                </a:lnTo>
                <a:lnTo>
                  <a:pt x="2050" y="856"/>
                </a:lnTo>
                <a:close/>
                <a:moveTo>
                  <a:pt x="2535" y="1824"/>
                </a:moveTo>
                <a:lnTo>
                  <a:pt x="2251" y="1824"/>
                </a:lnTo>
                <a:lnTo>
                  <a:pt x="2251" y="1541"/>
                </a:lnTo>
                <a:lnTo>
                  <a:pt x="2535" y="1541"/>
                </a:lnTo>
                <a:lnTo>
                  <a:pt x="2535" y="1824"/>
                </a:lnTo>
                <a:close/>
                <a:moveTo>
                  <a:pt x="2535" y="1340"/>
                </a:moveTo>
                <a:lnTo>
                  <a:pt x="2251" y="1340"/>
                </a:lnTo>
                <a:lnTo>
                  <a:pt x="2251" y="1057"/>
                </a:lnTo>
                <a:lnTo>
                  <a:pt x="2535" y="1057"/>
                </a:lnTo>
                <a:lnTo>
                  <a:pt x="2535" y="1340"/>
                </a:lnTo>
                <a:close/>
                <a:moveTo>
                  <a:pt x="2535" y="856"/>
                </a:moveTo>
                <a:lnTo>
                  <a:pt x="2251" y="856"/>
                </a:lnTo>
                <a:lnTo>
                  <a:pt x="2251" y="573"/>
                </a:lnTo>
                <a:lnTo>
                  <a:pt x="2535" y="573"/>
                </a:lnTo>
                <a:lnTo>
                  <a:pt x="2535" y="856"/>
                </a:lnTo>
                <a:close/>
                <a:moveTo>
                  <a:pt x="3019" y="1824"/>
                </a:moveTo>
                <a:lnTo>
                  <a:pt x="2735" y="1824"/>
                </a:lnTo>
                <a:lnTo>
                  <a:pt x="2735" y="1541"/>
                </a:lnTo>
                <a:lnTo>
                  <a:pt x="3019" y="1541"/>
                </a:lnTo>
                <a:lnTo>
                  <a:pt x="3019" y="1824"/>
                </a:lnTo>
                <a:close/>
                <a:moveTo>
                  <a:pt x="3019" y="1340"/>
                </a:moveTo>
                <a:lnTo>
                  <a:pt x="2735" y="1340"/>
                </a:lnTo>
                <a:lnTo>
                  <a:pt x="2735" y="1057"/>
                </a:lnTo>
                <a:lnTo>
                  <a:pt x="3019" y="1057"/>
                </a:lnTo>
                <a:lnTo>
                  <a:pt x="3019" y="1340"/>
                </a:lnTo>
                <a:close/>
                <a:moveTo>
                  <a:pt x="3019" y="856"/>
                </a:moveTo>
                <a:lnTo>
                  <a:pt x="2735" y="856"/>
                </a:lnTo>
                <a:lnTo>
                  <a:pt x="2735" y="573"/>
                </a:lnTo>
                <a:lnTo>
                  <a:pt x="3019" y="573"/>
                </a:lnTo>
                <a:lnTo>
                  <a:pt x="3019" y="85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9" name="Oval 10">
            <a:extLst>
              <a:ext uri="{FF2B5EF4-FFF2-40B4-BE49-F238E27FC236}">
                <a16:creationId xmlns:a16="http://schemas.microsoft.com/office/drawing/2014/main" xmlns="" id="{EB074F49-682F-4A42-AB45-DE9D8E4DBEDC}"/>
              </a:ext>
            </a:extLst>
          </p:cNvPr>
          <p:cNvSpPr/>
          <p:nvPr/>
        </p:nvSpPr>
        <p:spPr>
          <a:xfrm>
            <a:off x="7945865" y="2966045"/>
            <a:ext cx="501174" cy="412920"/>
          </a:xfrm>
          <a:custGeom>
            <a:avLst/>
            <a:gdLst>
              <a:gd name="connsiteX0" fmla="*/ 303149 w 606298"/>
              <a:gd name="connsiteY0" fmla="*/ 244227 h 499533"/>
              <a:gd name="connsiteX1" fmla="*/ 371809 w 606298"/>
              <a:gd name="connsiteY1" fmla="*/ 312782 h 499533"/>
              <a:gd name="connsiteX2" fmla="*/ 303149 w 606298"/>
              <a:gd name="connsiteY2" fmla="*/ 381337 h 499533"/>
              <a:gd name="connsiteX3" fmla="*/ 234489 w 606298"/>
              <a:gd name="connsiteY3" fmla="*/ 312782 h 499533"/>
              <a:gd name="connsiteX4" fmla="*/ 303149 w 606298"/>
              <a:gd name="connsiteY4" fmla="*/ 244227 h 499533"/>
              <a:gd name="connsiteX5" fmla="*/ 303185 w 606298"/>
              <a:gd name="connsiteY5" fmla="*/ 201581 h 499533"/>
              <a:gd name="connsiteX6" fmla="*/ 191799 w 606298"/>
              <a:gd name="connsiteY6" fmla="*/ 312817 h 499533"/>
              <a:gd name="connsiteX7" fmla="*/ 303185 w 606298"/>
              <a:gd name="connsiteY7" fmla="*/ 424053 h 499533"/>
              <a:gd name="connsiteX8" fmla="*/ 414570 w 606298"/>
              <a:gd name="connsiteY8" fmla="*/ 312817 h 499533"/>
              <a:gd name="connsiteX9" fmla="*/ 303185 w 606298"/>
              <a:gd name="connsiteY9" fmla="*/ 201581 h 499533"/>
              <a:gd name="connsiteX10" fmla="*/ 303185 w 606298"/>
              <a:gd name="connsiteY10" fmla="*/ 181283 h 499533"/>
              <a:gd name="connsiteX11" fmla="*/ 434895 w 606298"/>
              <a:gd name="connsiteY11" fmla="*/ 312817 h 499533"/>
              <a:gd name="connsiteX12" fmla="*/ 303185 w 606298"/>
              <a:gd name="connsiteY12" fmla="*/ 444351 h 499533"/>
              <a:gd name="connsiteX13" fmla="*/ 171474 w 606298"/>
              <a:gd name="connsiteY13" fmla="*/ 312817 h 499533"/>
              <a:gd name="connsiteX14" fmla="*/ 303185 w 606298"/>
              <a:gd name="connsiteY14" fmla="*/ 181283 h 499533"/>
              <a:gd name="connsiteX15" fmla="*/ 303190 w 606298"/>
              <a:gd name="connsiteY15" fmla="*/ 145301 h 499533"/>
              <a:gd name="connsiteX16" fmla="*/ 135423 w 606298"/>
              <a:gd name="connsiteY16" fmla="*/ 312833 h 499533"/>
              <a:gd name="connsiteX17" fmla="*/ 303190 w 606298"/>
              <a:gd name="connsiteY17" fmla="*/ 480283 h 499533"/>
              <a:gd name="connsiteX18" fmla="*/ 470875 w 606298"/>
              <a:gd name="connsiteY18" fmla="*/ 312833 h 499533"/>
              <a:gd name="connsiteX19" fmla="*/ 303190 w 606298"/>
              <a:gd name="connsiteY19" fmla="*/ 145301 h 499533"/>
              <a:gd name="connsiteX20" fmla="*/ 245278 w 606298"/>
              <a:gd name="connsiteY20" fmla="*/ 40513 h 499533"/>
              <a:gd name="connsiteX21" fmla="*/ 239390 w 606298"/>
              <a:gd name="connsiteY21" fmla="*/ 44943 h 499533"/>
              <a:gd name="connsiteX22" fmla="*/ 215757 w 606298"/>
              <a:gd name="connsiteY22" fmla="*/ 126131 h 499533"/>
              <a:gd name="connsiteX23" fmla="*/ 390541 w 606298"/>
              <a:gd name="connsiteY23" fmla="*/ 126131 h 499533"/>
              <a:gd name="connsiteX24" fmla="*/ 366989 w 606298"/>
              <a:gd name="connsiteY24" fmla="*/ 44943 h 499533"/>
              <a:gd name="connsiteX25" fmla="*/ 361101 w 606298"/>
              <a:gd name="connsiteY25" fmla="*/ 40513 h 499533"/>
              <a:gd name="connsiteX26" fmla="*/ 245278 w 606298"/>
              <a:gd name="connsiteY26" fmla="*/ 0 h 499533"/>
              <a:gd name="connsiteX27" fmla="*/ 361101 w 606298"/>
              <a:gd name="connsiteY27" fmla="*/ 0 h 499533"/>
              <a:gd name="connsiteX28" fmla="*/ 405946 w 606298"/>
              <a:gd name="connsiteY28" fmla="*/ 33587 h 499533"/>
              <a:gd name="connsiteX29" fmla="*/ 432886 w 606298"/>
              <a:gd name="connsiteY29" fmla="*/ 126131 h 499533"/>
              <a:gd name="connsiteX30" fmla="*/ 436999 w 606298"/>
              <a:gd name="connsiteY30" fmla="*/ 126131 h 499533"/>
              <a:gd name="connsiteX31" fmla="*/ 436999 w 606298"/>
              <a:gd name="connsiteY31" fmla="*/ 111714 h 499533"/>
              <a:gd name="connsiteX32" fmla="*/ 463374 w 606298"/>
              <a:gd name="connsiteY32" fmla="*/ 85376 h 499533"/>
              <a:gd name="connsiteX33" fmla="*/ 527416 w 606298"/>
              <a:gd name="connsiteY33" fmla="*/ 85376 h 499533"/>
              <a:gd name="connsiteX34" fmla="*/ 553871 w 606298"/>
              <a:gd name="connsiteY34" fmla="*/ 111714 h 499533"/>
              <a:gd name="connsiteX35" fmla="*/ 553871 w 606298"/>
              <a:gd name="connsiteY35" fmla="*/ 126131 h 499533"/>
              <a:gd name="connsiteX36" fmla="*/ 571293 w 606298"/>
              <a:gd name="connsiteY36" fmla="*/ 126131 h 499533"/>
              <a:gd name="connsiteX37" fmla="*/ 606298 w 606298"/>
              <a:gd name="connsiteY37" fmla="*/ 161168 h 499533"/>
              <a:gd name="connsiteX38" fmla="*/ 606298 w 606298"/>
              <a:gd name="connsiteY38" fmla="*/ 464497 h 499533"/>
              <a:gd name="connsiteX39" fmla="*/ 571293 w 606298"/>
              <a:gd name="connsiteY39" fmla="*/ 499533 h 499533"/>
              <a:gd name="connsiteX40" fmla="*/ 35005 w 606298"/>
              <a:gd name="connsiteY40" fmla="*/ 499533 h 499533"/>
              <a:gd name="connsiteX41" fmla="*/ 0 w 606298"/>
              <a:gd name="connsiteY41" fmla="*/ 464497 h 499533"/>
              <a:gd name="connsiteX42" fmla="*/ 0 w 606298"/>
              <a:gd name="connsiteY42" fmla="*/ 161168 h 499533"/>
              <a:gd name="connsiteX43" fmla="*/ 35005 w 606298"/>
              <a:gd name="connsiteY43" fmla="*/ 126131 h 499533"/>
              <a:gd name="connsiteX44" fmla="*/ 52507 w 606298"/>
              <a:gd name="connsiteY44" fmla="*/ 126131 h 499533"/>
              <a:gd name="connsiteX45" fmla="*/ 52507 w 606298"/>
              <a:gd name="connsiteY45" fmla="*/ 111714 h 499533"/>
              <a:gd name="connsiteX46" fmla="*/ 78882 w 606298"/>
              <a:gd name="connsiteY46" fmla="*/ 85376 h 499533"/>
              <a:gd name="connsiteX47" fmla="*/ 142924 w 606298"/>
              <a:gd name="connsiteY47" fmla="*/ 85376 h 499533"/>
              <a:gd name="connsiteX48" fmla="*/ 169379 w 606298"/>
              <a:gd name="connsiteY48" fmla="*/ 111714 h 499533"/>
              <a:gd name="connsiteX49" fmla="*/ 169379 w 606298"/>
              <a:gd name="connsiteY49" fmla="*/ 126131 h 499533"/>
              <a:gd name="connsiteX50" fmla="*/ 173493 w 606298"/>
              <a:gd name="connsiteY50" fmla="*/ 126131 h 499533"/>
              <a:gd name="connsiteX51" fmla="*/ 200433 w 606298"/>
              <a:gd name="connsiteY51" fmla="*/ 33587 h 499533"/>
              <a:gd name="connsiteX52" fmla="*/ 245278 w 606298"/>
              <a:gd name="connsiteY52" fmla="*/ 0 h 49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606298" h="499533">
                <a:moveTo>
                  <a:pt x="303149" y="244227"/>
                </a:moveTo>
                <a:cubicBezTo>
                  <a:pt x="341069" y="244227"/>
                  <a:pt x="371809" y="274920"/>
                  <a:pt x="371809" y="312782"/>
                </a:cubicBezTo>
                <a:cubicBezTo>
                  <a:pt x="371809" y="350644"/>
                  <a:pt x="341069" y="381337"/>
                  <a:pt x="303149" y="381337"/>
                </a:cubicBezTo>
                <a:cubicBezTo>
                  <a:pt x="265229" y="381337"/>
                  <a:pt x="234489" y="350644"/>
                  <a:pt x="234489" y="312782"/>
                </a:cubicBezTo>
                <a:cubicBezTo>
                  <a:pt x="234489" y="274920"/>
                  <a:pt x="265229" y="244227"/>
                  <a:pt x="303149" y="244227"/>
                </a:cubicBezTo>
                <a:close/>
                <a:moveTo>
                  <a:pt x="303185" y="201581"/>
                </a:moveTo>
                <a:cubicBezTo>
                  <a:pt x="241725" y="201581"/>
                  <a:pt x="191799" y="251440"/>
                  <a:pt x="191799" y="312817"/>
                </a:cubicBezTo>
                <a:cubicBezTo>
                  <a:pt x="191799" y="374114"/>
                  <a:pt x="241725" y="424053"/>
                  <a:pt x="303185" y="424053"/>
                </a:cubicBezTo>
                <a:cubicBezTo>
                  <a:pt x="364564" y="424053"/>
                  <a:pt x="414570" y="374114"/>
                  <a:pt x="414570" y="312817"/>
                </a:cubicBezTo>
                <a:cubicBezTo>
                  <a:pt x="414570" y="251440"/>
                  <a:pt x="364564" y="201581"/>
                  <a:pt x="303185" y="201581"/>
                </a:cubicBezTo>
                <a:close/>
                <a:moveTo>
                  <a:pt x="303185" y="181283"/>
                </a:moveTo>
                <a:cubicBezTo>
                  <a:pt x="375775" y="181283"/>
                  <a:pt x="434895" y="240244"/>
                  <a:pt x="434895" y="312817"/>
                </a:cubicBezTo>
                <a:cubicBezTo>
                  <a:pt x="434895" y="385310"/>
                  <a:pt x="375775" y="444351"/>
                  <a:pt x="303185" y="444351"/>
                </a:cubicBezTo>
                <a:cubicBezTo>
                  <a:pt x="230514" y="444351"/>
                  <a:pt x="171474" y="385310"/>
                  <a:pt x="171474" y="312817"/>
                </a:cubicBezTo>
                <a:cubicBezTo>
                  <a:pt x="171474" y="240244"/>
                  <a:pt x="230514" y="181283"/>
                  <a:pt x="303185" y="181283"/>
                </a:cubicBezTo>
                <a:close/>
                <a:moveTo>
                  <a:pt x="303190" y="145301"/>
                </a:moveTo>
                <a:cubicBezTo>
                  <a:pt x="210515" y="145301"/>
                  <a:pt x="135423" y="220368"/>
                  <a:pt x="135423" y="312833"/>
                </a:cubicBezTo>
                <a:cubicBezTo>
                  <a:pt x="135423" y="405297"/>
                  <a:pt x="210515" y="480283"/>
                  <a:pt x="303190" y="480283"/>
                </a:cubicBezTo>
                <a:cubicBezTo>
                  <a:pt x="395784" y="480283"/>
                  <a:pt x="470875" y="405297"/>
                  <a:pt x="470875" y="312833"/>
                </a:cubicBezTo>
                <a:cubicBezTo>
                  <a:pt x="470875" y="220368"/>
                  <a:pt x="395784" y="145301"/>
                  <a:pt x="303190" y="145301"/>
                </a:cubicBezTo>
                <a:close/>
                <a:moveTo>
                  <a:pt x="245278" y="40513"/>
                </a:moveTo>
                <a:cubicBezTo>
                  <a:pt x="242536" y="40513"/>
                  <a:pt x="240116" y="42366"/>
                  <a:pt x="239390" y="44943"/>
                </a:cubicBezTo>
                <a:lnTo>
                  <a:pt x="215757" y="126131"/>
                </a:lnTo>
                <a:lnTo>
                  <a:pt x="390541" y="126131"/>
                </a:lnTo>
                <a:lnTo>
                  <a:pt x="366989" y="44943"/>
                </a:lnTo>
                <a:cubicBezTo>
                  <a:pt x="366183" y="42366"/>
                  <a:pt x="363763" y="40513"/>
                  <a:pt x="361101" y="40513"/>
                </a:cubicBezTo>
                <a:close/>
                <a:moveTo>
                  <a:pt x="245278" y="0"/>
                </a:moveTo>
                <a:lnTo>
                  <a:pt x="361101" y="0"/>
                </a:lnTo>
                <a:cubicBezTo>
                  <a:pt x="381749" y="0"/>
                  <a:pt x="400220" y="13773"/>
                  <a:pt x="405946" y="33587"/>
                </a:cubicBezTo>
                <a:lnTo>
                  <a:pt x="432886" y="126131"/>
                </a:lnTo>
                <a:lnTo>
                  <a:pt x="436999" y="126131"/>
                </a:lnTo>
                <a:lnTo>
                  <a:pt x="436999" y="111714"/>
                </a:lnTo>
                <a:cubicBezTo>
                  <a:pt x="436999" y="97216"/>
                  <a:pt x="448856" y="85376"/>
                  <a:pt x="463374" y="85376"/>
                </a:cubicBezTo>
                <a:lnTo>
                  <a:pt x="527416" y="85376"/>
                </a:lnTo>
                <a:cubicBezTo>
                  <a:pt x="542015" y="85376"/>
                  <a:pt x="553871" y="97216"/>
                  <a:pt x="553871" y="111714"/>
                </a:cubicBezTo>
                <a:lnTo>
                  <a:pt x="553871" y="126131"/>
                </a:lnTo>
                <a:lnTo>
                  <a:pt x="571293" y="126131"/>
                </a:lnTo>
                <a:cubicBezTo>
                  <a:pt x="590651" y="126131"/>
                  <a:pt x="606298" y="141837"/>
                  <a:pt x="606298" y="161168"/>
                </a:cubicBezTo>
                <a:lnTo>
                  <a:pt x="606298" y="464497"/>
                </a:lnTo>
                <a:cubicBezTo>
                  <a:pt x="606298" y="483827"/>
                  <a:pt x="590651" y="499533"/>
                  <a:pt x="571293" y="499533"/>
                </a:cubicBezTo>
                <a:lnTo>
                  <a:pt x="35005" y="499533"/>
                </a:lnTo>
                <a:cubicBezTo>
                  <a:pt x="15728" y="499533"/>
                  <a:pt x="0" y="483827"/>
                  <a:pt x="0" y="464497"/>
                </a:cubicBezTo>
                <a:lnTo>
                  <a:pt x="0" y="161168"/>
                </a:lnTo>
                <a:cubicBezTo>
                  <a:pt x="0" y="141837"/>
                  <a:pt x="15728" y="126131"/>
                  <a:pt x="35005" y="126131"/>
                </a:cubicBezTo>
                <a:lnTo>
                  <a:pt x="52507" y="126131"/>
                </a:lnTo>
                <a:lnTo>
                  <a:pt x="52507" y="111714"/>
                </a:lnTo>
                <a:cubicBezTo>
                  <a:pt x="52507" y="97136"/>
                  <a:pt x="64283" y="85376"/>
                  <a:pt x="78882" y="85376"/>
                </a:cubicBezTo>
                <a:lnTo>
                  <a:pt x="142924" y="85376"/>
                </a:lnTo>
                <a:cubicBezTo>
                  <a:pt x="157523" y="85376"/>
                  <a:pt x="169379" y="97136"/>
                  <a:pt x="169379" y="111714"/>
                </a:cubicBezTo>
                <a:lnTo>
                  <a:pt x="169379" y="126131"/>
                </a:lnTo>
                <a:lnTo>
                  <a:pt x="173493" y="126131"/>
                </a:lnTo>
                <a:lnTo>
                  <a:pt x="200433" y="33587"/>
                </a:lnTo>
                <a:cubicBezTo>
                  <a:pt x="206159" y="13773"/>
                  <a:pt x="224630" y="0"/>
                  <a:pt x="245278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8" name="Oval 10">
            <a:extLst>
              <a:ext uri="{FF2B5EF4-FFF2-40B4-BE49-F238E27FC236}">
                <a16:creationId xmlns:a16="http://schemas.microsoft.com/office/drawing/2014/main" xmlns="" id="{3B5FD2D2-70B9-48C1-B6A9-7DE5B37E867B}"/>
              </a:ext>
            </a:extLst>
          </p:cNvPr>
          <p:cNvSpPr/>
          <p:nvPr/>
        </p:nvSpPr>
        <p:spPr>
          <a:xfrm>
            <a:off x="6960796" y="2921917"/>
            <a:ext cx="500220" cy="501174"/>
          </a:xfrm>
          <a:custGeom>
            <a:avLst/>
            <a:gdLst>
              <a:gd name="connsiteX0" fmla="*/ 499758 w 585157"/>
              <a:gd name="connsiteY0" fmla="*/ 519697 h 586272"/>
              <a:gd name="connsiteX1" fmla="*/ 539477 w 585157"/>
              <a:gd name="connsiteY1" fmla="*/ 519697 h 586272"/>
              <a:gd name="connsiteX2" fmla="*/ 551392 w 585157"/>
              <a:gd name="connsiteY2" fmla="*/ 531597 h 586272"/>
              <a:gd name="connsiteX3" fmla="*/ 551392 w 585157"/>
              <a:gd name="connsiteY3" fmla="*/ 560356 h 586272"/>
              <a:gd name="connsiteX4" fmla="*/ 539477 w 585157"/>
              <a:gd name="connsiteY4" fmla="*/ 572256 h 586272"/>
              <a:gd name="connsiteX5" fmla="*/ 499758 w 585157"/>
              <a:gd name="connsiteY5" fmla="*/ 572256 h 586272"/>
              <a:gd name="connsiteX6" fmla="*/ 487843 w 585157"/>
              <a:gd name="connsiteY6" fmla="*/ 560356 h 586272"/>
              <a:gd name="connsiteX7" fmla="*/ 487843 w 585157"/>
              <a:gd name="connsiteY7" fmla="*/ 531597 h 586272"/>
              <a:gd name="connsiteX8" fmla="*/ 499758 w 585157"/>
              <a:gd name="connsiteY8" fmla="*/ 519697 h 586272"/>
              <a:gd name="connsiteX9" fmla="*/ 294143 w 585157"/>
              <a:gd name="connsiteY9" fmla="*/ 429551 h 586272"/>
              <a:gd name="connsiteX10" fmla="*/ 337839 w 585157"/>
              <a:gd name="connsiteY10" fmla="*/ 429551 h 586272"/>
              <a:gd name="connsiteX11" fmla="*/ 349756 w 585157"/>
              <a:gd name="connsiteY11" fmla="*/ 441443 h 586272"/>
              <a:gd name="connsiteX12" fmla="*/ 349756 w 585157"/>
              <a:gd name="connsiteY12" fmla="*/ 560365 h 586272"/>
              <a:gd name="connsiteX13" fmla="*/ 337839 w 585157"/>
              <a:gd name="connsiteY13" fmla="*/ 572257 h 586272"/>
              <a:gd name="connsiteX14" fmla="*/ 294143 w 585157"/>
              <a:gd name="connsiteY14" fmla="*/ 572257 h 586272"/>
              <a:gd name="connsiteX15" fmla="*/ 282226 w 585157"/>
              <a:gd name="connsiteY15" fmla="*/ 560365 h 586272"/>
              <a:gd name="connsiteX16" fmla="*/ 282226 w 585157"/>
              <a:gd name="connsiteY16" fmla="*/ 441443 h 586272"/>
              <a:gd name="connsiteX17" fmla="*/ 294143 w 585157"/>
              <a:gd name="connsiteY17" fmla="*/ 429551 h 586272"/>
              <a:gd name="connsiteX18" fmla="*/ 69601 w 585157"/>
              <a:gd name="connsiteY18" fmla="*/ 427480 h 586272"/>
              <a:gd name="connsiteX19" fmla="*/ 157996 w 585157"/>
              <a:gd name="connsiteY19" fmla="*/ 427480 h 586272"/>
              <a:gd name="connsiteX20" fmla="*/ 157996 w 585157"/>
              <a:gd name="connsiteY20" fmla="*/ 515715 h 586272"/>
              <a:gd name="connsiteX21" fmla="*/ 69601 w 585157"/>
              <a:gd name="connsiteY21" fmla="*/ 515715 h 586272"/>
              <a:gd name="connsiteX22" fmla="*/ 45710 w 585157"/>
              <a:gd name="connsiteY22" fmla="*/ 397761 h 586272"/>
              <a:gd name="connsiteX23" fmla="*/ 39748 w 585157"/>
              <a:gd name="connsiteY23" fmla="*/ 403714 h 586272"/>
              <a:gd name="connsiteX24" fmla="*/ 39748 w 585157"/>
              <a:gd name="connsiteY24" fmla="*/ 540633 h 586272"/>
              <a:gd name="connsiteX25" fmla="*/ 45710 w 585157"/>
              <a:gd name="connsiteY25" fmla="*/ 545594 h 586272"/>
              <a:gd name="connsiteX26" fmla="*/ 182842 w 585157"/>
              <a:gd name="connsiteY26" fmla="*/ 545594 h 586272"/>
              <a:gd name="connsiteX27" fmla="*/ 187810 w 585157"/>
              <a:gd name="connsiteY27" fmla="*/ 540633 h 586272"/>
              <a:gd name="connsiteX28" fmla="*/ 187810 w 585157"/>
              <a:gd name="connsiteY28" fmla="*/ 403714 h 586272"/>
              <a:gd name="connsiteX29" fmla="*/ 182842 w 585157"/>
              <a:gd name="connsiteY29" fmla="*/ 397761 h 586272"/>
              <a:gd name="connsiteX30" fmla="*/ 429227 w 585157"/>
              <a:gd name="connsiteY30" fmla="*/ 362020 h 586272"/>
              <a:gd name="connsiteX31" fmla="*/ 458070 w 585157"/>
              <a:gd name="connsiteY31" fmla="*/ 362020 h 586272"/>
              <a:gd name="connsiteX32" fmla="*/ 470005 w 585157"/>
              <a:gd name="connsiteY32" fmla="*/ 373920 h 586272"/>
              <a:gd name="connsiteX33" fmla="*/ 470005 w 585157"/>
              <a:gd name="connsiteY33" fmla="*/ 560356 h 586272"/>
              <a:gd name="connsiteX34" fmla="*/ 458070 w 585157"/>
              <a:gd name="connsiteY34" fmla="*/ 572256 h 586272"/>
              <a:gd name="connsiteX35" fmla="*/ 429227 w 585157"/>
              <a:gd name="connsiteY35" fmla="*/ 572256 h 586272"/>
              <a:gd name="connsiteX36" fmla="*/ 417292 w 585157"/>
              <a:gd name="connsiteY36" fmla="*/ 560356 h 586272"/>
              <a:gd name="connsiteX37" fmla="*/ 417292 w 585157"/>
              <a:gd name="connsiteY37" fmla="*/ 456229 h 586272"/>
              <a:gd name="connsiteX38" fmla="*/ 388449 w 585157"/>
              <a:gd name="connsiteY38" fmla="*/ 456229 h 586272"/>
              <a:gd name="connsiteX39" fmla="*/ 376514 w 585157"/>
              <a:gd name="connsiteY39" fmla="*/ 444329 h 586272"/>
              <a:gd name="connsiteX40" fmla="*/ 376514 w 585157"/>
              <a:gd name="connsiteY40" fmla="*/ 428462 h 586272"/>
              <a:gd name="connsiteX41" fmla="*/ 388449 w 585157"/>
              <a:gd name="connsiteY41" fmla="*/ 416562 h 586272"/>
              <a:gd name="connsiteX42" fmla="*/ 417292 w 585157"/>
              <a:gd name="connsiteY42" fmla="*/ 416562 h 586272"/>
              <a:gd name="connsiteX43" fmla="*/ 417292 w 585157"/>
              <a:gd name="connsiteY43" fmla="*/ 373920 h 586272"/>
              <a:gd name="connsiteX44" fmla="*/ 429227 w 585157"/>
              <a:gd name="connsiteY44" fmla="*/ 362020 h 586272"/>
              <a:gd name="connsiteX45" fmla="*/ 45710 w 585157"/>
              <a:gd name="connsiteY45" fmla="*/ 357083 h 586272"/>
              <a:gd name="connsiteX46" fmla="*/ 182842 w 585157"/>
              <a:gd name="connsiteY46" fmla="*/ 357083 h 586272"/>
              <a:gd name="connsiteX47" fmla="*/ 228552 w 585157"/>
              <a:gd name="connsiteY47" fmla="*/ 402722 h 586272"/>
              <a:gd name="connsiteX48" fmla="*/ 228552 w 585157"/>
              <a:gd name="connsiteY48" fmla="*/ 540633 h 586272"/>
              <a:gd name="connsiteX49" fmla="*/ 182842 w 585157"/>
              <a:gd name="connsiteY49" fmla="*/ 586272 h 586272"/>
              <a:gd name="connsiteX50" fmla="*/ 45710 w 585157"/>
              <a:gd name="connsiteY50" fmla="*/ 586272 h 586272"/>
              <a:gd name="connsiteX51" fmla="*/ 0 w 585157"/>
              <a:gd name="connsiteY51" fmla="*/ 540633 h 586272"/>
              <a:gd name="connsiteX52" fmla="*/ 0 w 585157"/>
              <a:gd name="connsiteY52" fmla="*/ 402722 h 586272"/>
              <a:gd name="connsiteX53" fmla="*/ 45710 w 585157"/>
              <a:gd name="connsiteY53" fmla="*/ 357083 h 586272"/>
              <a:gd name="connsiteX54" fmla="*/ 360589 w 585157"/>
              <a:gd name="connsiteY54" fmla="*/ 278722 h 586272"/>
              <a:gd name="connsiteX55" fmla="*/ 390393 w 585157"/>
              <a:gd name="connsiteY55" fmla="*/ 278722 h 586272"/>
              <a:gd name="connsiteX56" fmla="*/ 402315 w 585157"/>
              <a:gd name="connsiteY56" fmla="*/ 290628 h 586272"/>
              <a:gd name="connsiteX57" fmla="*/ 402315 w 585157"/>
              <a:gd name="connsiteY57" fmla="*/ 320393 h 586272"/>
              <a:gd name="connsiteX58" fmla="*/ 390393 w 585157"/>
              <a:gd name="connsiteY58" fmla="*/ 332299 h 586272"/>
              <a:gd name="connsiteX59" fmla="*/ 388406 w 585157"/>
              <a:gd name="connsiteY59" fmla="*/ 332299 h 586272"/>
              <a:gd name="connsiteX60" fmla="*/ 388406 w 585157"/>
              <a:gd name="connsiteY60" fmla="*/ 387861 h 586272"/>
              <a:gd name="connsiteX61" fmla="*/ 376485 w 585157"/>
              <a:gd name="connsiteY61" fmla="*/ 399767 h 586272"/>
              <a:gd name="connsiteX62" fmla="*/ 293033 w 585157"/>
              <a:gd name="connsiteY62" fmla="*/ 399767 h 586272"/>
              <a:gd name="connsiteX63" fmla="*/ 281111 w 585157"/>
              <a:gd name="connsiteY63" fmla="*/ 387861 h 586272"/>
              <a:gd name="connsiteX64" fmla="*/ 281111 w 585157"/>
              <a:gd name="connsiteY64" fmla="*/ 318409 h 586272"/>
              <a:gd name="connsiteX65" fmla="*/ 293033 w 585157"/>
              <a:gd name="connsiteY65" fmla="*/ 306503 h 586272"/>
              <a:gd name="connsiteX66" fmla="*/ 348667 w 585157"/>
              <a:gd name="connsiteY66" fmla="*/ 306503 h 586272"/>
              <a:gd name="connsiteX67" fmla="*/ 348667 w 585157"/>
              <a:gd name="connsiteY67" fmla="*/ 290628 h 586272"/>
              <a:gd name="connsiteX68" fmla="*/ 360589 w 585157"/>
              <a:gd name="connsiteY68" fmla="*/ 278722 h 586272"/>
              <a:gd name="connsiteX69" fmla="*/ 536463 w 585157"/>
              <a:gd name="connsiteY69" fmla="*/ 254991 h 586272"/>
              <a:gd name="connsiteX70" fmla="*/ 566239 w 585157"/>
              <a:gd name="connsiteY70" fmla="*/ 254991 h 586272"/>
              <a:gd name="connsiteX71" fmla="*/ 578149 w 585157"/>
              <a:gd name="connsiteY71" fmla="*/ 266891 h 586272"/>
              <a:gd name="connsiteX72" fmla="*/ 578149 w 585157"/>
              <a:gd name="connsiteY72" fmla="*/ 444407 h 586272"/>
              <a:gd name="connsiteX73" fmla="*/ 566239 w 585157"/>
              <a:gd name="connsiteY73" fmla="*/ 456308 h 586272"/>
              <a:gd name="connsiteX74" fmla="*/ 508672 w 585157"/>
              <a:gd name="connsiteY74" fmla="*/ 456308 h 586272"/>
              <a:gd name="connsiteX75" fmla="*/ 496762 w 585157"/>
              <a:gd name="connsiteY75" fmla="*/ 444407 h 586272"/>
              <a:gd name="connsiteX76" fmla="*/ 496762 w 585157"/>
              <a:gd name="connsiteY76" fmla="*/ 387880 h 586272"/>
              <a:gd name="connsiteX77" fmla="*/ 508672 w 585157"/>
              <a:gd name="connsiteY77" fmla="*/ 375979 h 586272"/>
              <a:gd name="connsiteX78" fmla="*/ 524553 w 585157"/>
              <a:gd name="connsiteY78" fmla="*/ 375979 h 586272"/>
              <a:gd name="connsiteX79" fmla="*/ 524553 w 585157"/>
              <a:gd name="connsiteY79" fmla="*/ 266891 h 586272"/>
              <a:gd name="connsiteX80" fmla="*/ 536463 w 585157"/>
              <a:gd name="connsiteY80" fmla="*/ 254991 h 586272"/>
              <a:gd name="connsiteX81" fmla="*/ 51741 w 585157"/>
              <a:gd name="connsiteY81" fmla="*/ 254991 h 586272"/>
              <a:gd name="connsiteX82" fmla="*/ 82543 w 585157"/>
              <a:gd name="connsiteY82" fmla="*/ 254991 h 586272"/>
              <a:gd name="connsiteX83" fmla="*/ 94466 w 585157"/>
              <a:gd name="connsiteY83" fmla="*/ 266883 h 586272"/>
              <a:gd name="connsiteX84" fmla="*/ 94466 w 585157"/>
              <a:gd name="connsiteY84" fmla="*/ 281748 h 586272"/>
              <a:gd name="connsiteX85" fmla="*/ 148122 w 585157"/>
              <a:gd name="connsiteY85" fmla="*/ 281748 h 586272"/>
              <a:gd name="connsiteX86" fmla="*/ 148122 w 585157"/>
              <a:gd name="connsiteY86" fmla="*/ 266883 h 586272"/>
              <a:gd name="connsiteX87" fmla="*/ 160046 w 585157"/>
              <a:gd name="connsiteY87" fmla="*/ 254991 h 586272"/>
              <a:gd name="connsiteX88" fmla="*/ 175944 w 585157"/>
              <a:gd name="connsiteY88" fmla="*/ 254991 h 586272"/>
              <a:gd name="connsiteX89" fmla="*/ 187867 w 585157"/>
              <a:gd name="connsiteY89" fmla="*/ 266883 h 586272"/>
              <a:gd name="connsiteX90" fmla="*/ 187867 w 585157"/>
              <a:gd name="connsiteY90" fmla="*/ 281748 h 586272"/>
              <a:gd name="connsiteX91" fmla="*/ 202771 w 585157"/>
              <a:gd name="connsiteY91" fmla="*/ 281748 h 586272"/>
              <a:gd name="connsiteX92" fmla="*/ 214695 w 585157"/>
              <a:gd name="connsiteY92" fmla="*/ 293640 h 586272"/>
              <a:gd name="connsiteX93" fmla="*/ 214695 w 585157"/>
              <a:gd name="connsiteY93" fmla="*/ 323371 h 586272"/>
              <a:gd name="connsiteX94" fmla="*/ 202771 w 585157"/>
              <a:gd name="connsiteY94" fmla="*/ 335263 h 586272"/>
              <a:gd name="connsiteX95" fmla="*/ 172963 w 585157"/>
              <a:gd name="connsiteY95" fmla="*/ 335263 h 586272"/>
              <a:gd name="connsiteX96" fmla="*/ 161039 w 585157"/>
              <a:gd name="connsiteY96" fmla="*/ 323371 h 586272"/>
              <a:gd name="connsiteX97" fmla="*/ 161039 w 585157"/>
              <a:gd name="connsiteY97" fmla="*/ 322380 h 586272"/>
              <a:gd name="connsiteX98" fmla="*/ 92479 w 585157"/>
              <a:gd name="connsiteY98" fmla="*/ 322380 h 586272"/>
              <a:gd name="connsiteX99" fmla="*/ 80556 w 585157"/>
              <a:gd name="connsiteY99" fmla="*/ 309496 h 586272"/>
              <a:gd name="connsiteX100" fmla="*/ 80556 w 585157"/>
              <a:gd name="connsiteY100" fmla="*/ 308505 h 586272"/>
              <a:gd name="connsiteX101" fmla="*/ 51741 w 585157"/>
              <a:gd name="connsiteY101" fmla="*/ 308505 h 586272"/>
              <a:gd name="connsiteX102" fmla="*/ 39817 w 585157"/>
              <a:gd name="connsiteY102" fmla="*/ 296613 h 586272"/>
              <a:gd name="connsiteX103" fmla="*/ 39817 w 585157"/>
              <a:gd name="connsiteY103" fmla="*/ 266883 h 586272"/>
              <a:gd name="connsiteX104" fmla="*/ 51741 w 585157"/>
              <a:gd name="connsiteY104" fmla="*/ 254991 h 586272"/>
              <a:gd name="connsiteX105" fmla="*/ 481858 w 585157"/>
              <a:gd name="connsiteY105" fmla="*/ 242090 h 586272"/>
              <a:gd name="connsiteX106" fmla="*/ 484839 w 585157"/>
              <a:gd name="connsiteY106" fmla="*/ 242090 h 586272"/>
              <a:gd name="connsiteX107" fmla="*/ 496763 w 585157"/>
              <a:gd name="connsiteY107" fmla="*/ 253984 h 586272"/>
              <a:gd name="connsiteX108" fmla="*/ 496763 w 585157"/>
              <a:gd name="connsiteY108" fmla="*/ 268852 h 586272"/>
              <a:gd name="connsiteX109" fmla="*/ 496763 w 585157"/>
              <a:gd name="connsiteY109" fmla="*/ 323368 h 586272"/>
              <a:gd name="connsiteX110" fmla="*/ 484839 w 585157"/>
              <a:gd name="connsiteY110" fmla="*/ 335263 h 586272"/>
              <a:gd name="connsiteX111" fmla="*/ 442112 w 585157"/>
              <a:gd name="connsiteY111" fmla="*/ 335263 h 586272"/>
              <a:gd name="connsiteX112" fmla="*/ 430188 w 585157"/>
              <a:gd name="connsiteY112" fmla="*/ 323368 h 586272"/>
              <a:gd name="connsiteX113" fmla="*/ 430188 w 585157"/>
              <a:gd name="connsiteY113" fmla="*/ 280747 h 586272"/>
              <a:gd name="connsiteX114" fmla="*/ 442112 w 585157"/>
              <a:gd name="connsiteY114" fmla="*/ 268852 h 586272"/>
              <a:gd name="connsiteX115" fmla="*/ 469934 w 585157"/>
              <a:gd name="connsiteY115" fmla="*/ 268852 h 586272"/>
              <a:gd name="connsiteX116" fmla="*/ 469934 w 585157"/>
              <a:gd name="connsiteY116" fmla="*/ 253984 h 586272"/>
              <a:gd name="connsiteX117" fmla="*/ 481858 w 585157"/>
              <a:gd name="connsiteY117" fmla="*/ 242090 h 586272"/>
              <a:gd name="connsiteX118" fmla="*/ 267237 w 585157"/>
              <a:gd name="connsiteY118" fmla="*/ 228074 h 586272"/>
              <a:gd name="connsiteX119" fmla="*/ 297055 w 585157"/>
              <a:gd name="connsiteY119" fmla="*/ 228074 h 586272"/>
              <a:gd name="connsiteX120" fmla="*/ 308983 w 585157"/>
              <a:gd name="connsiteY120" fmla="*/ 240001 h 586272"/>
              <a:gd name="connsiteX121" fmla="*/ 308983 w 585157"/>
              <a:gd name="connsiteY121" fmla="*/ 269820 h 586272"/>
              <a:gd name="connsiteX122" fmla="*/ 297055 w 585157"/>
              <a:gd name="connsiteY122" fmla="*/ 281748 h 586272"/>
              <a:gd name="connsiteX123" fmla="*/ 267237 w 585157"/>
              <a:gd name="connsiteY123" fmla="*/ 281748 h 586272"/>
              <a:gd name="connsiteX124" fmla="*/ 255309 w 585157"/>
              <a:gd name="connsiteY124" fmla="*/ 269820 h 586272"/>
              <a:gd name="connsiteX125" fmla="*/ 255309 w 585157"/>
              <a:gd name="connsiteY125" fmla="*/ 240001 h 586272"/>
              <a:gd name="connsiteX126" fmla="*/ 267237 w 585157"/>
              <a:gd name="connsiteY126" fmla="*/ 228074 h 586272"/>
              <a:gd name="connsiteX127" fmla="*/ 426206 w 585157"/>
              <a:gd name="connsiteY127" fmla="*/ 70397 h 586272"/>
              <a:gd name="connsiteX128" fmla="*/ 514601 w 585157"/>
              <a:gd name="connsiteY128" fmla="*/ 70397 h 586272"/>
              <a:gd name="connsiteX129" fmla="*/ 514601 w 585157"/>
              <a:gd name="connsiteY129" fmla="*/ 157677 h 586272"/>
              <a:gd name="connsiteX130" fmla="*/ 426206 w 585157"/>
              <a:gd name="connsiteY130" fmla="*/ 157677 h 586272"/>
              <a:gd name="connsiteX131" fmla="*/ 69601 w 585157"/>
              <a:gd name="connsiteY131" fmla="*/ 70397 h 586272"/>
              <a:gd name="connsiteX132" fmla="*/ 157996 w 585157"/>
              <a:gd name="connsiteY132" fmla="*/ 70397 h 586272"/>
              <a:gd name="connsiteX133" fmla="*/ 157996 w 585157"/>
              <a:gd name="connsiteY133" fmla="*/ 157677 h 586272"/>
              <a:gd name="connsiteX134" fmla="*/ 69601 w 585157"/>
              <a:gd name="connsiteY134" fmla="*/ 157677 h 586272"/>
              <a:gd name="connsiteX135" fmla="*/ 401352 w 585157"/>
              <a:gd name="connsiteY135" fmla="*/ 39665 h 586272"/>
              <a:gd name="connsiteX136" fmla="*/ 396384 w 585157"/>
              <a:gd name="connsiteY136" fmla="*/ 45615 h 586272"/>
              <a:gd name="connsiteX137" fmla="*/ 396384 w 585157"/>
              <a:gd name="connsiteY137" fmla="*/ 182459 h 586272"/>
              <a:gd name="connsiteX138" fmla="*/ 401352 w 585157"/>
              <a:gd name="connsiteY138" fmla="*/ 187417 h 586272"/>
              <a:gd name="connsiteX139" fmla="*/ 538461 w 585157"/>
              <a:gd name="connsiteY139" fmla="*/ 187417 h 586272"/>
              <a:gd name="connsiteX140" fmla="*/ 543428 w 585157"/>
              <a:gd name="connsiteY140" fmla="*/ 182459 h 586272"/>
              <a:gd name="connsiteX141" fmla="*/ 543428 w 585157"/>
              <a:gd name="connsiteY141" fmla="*/ 45615 h 586272"/>
              <a:gd name="connsiteX142" fmla="*/ 538461 w 585157"/>
              <a:gd name="connsiteY142" fmla="*/ 39665 h 586272"/>
              <a:gd name="connsiteX143" fmla="*/ 45710 w 585157"/>
              <a:gd name="connsiteY143" fmla="*/ 39665 h 586272"/>
              <a:gd name="connsiteX144" fmla="*/ 39748 w 585157"/>
              <a:gd name="connsiteY144" fmla="*/ 45615 h 586272"/>
              <a:gd name="connsiteX145" fmla="*/ 39748 w 585157"/>
              <a:gd name="connsiteY145" fmla="*/ 182459 h 586272"/>
              <a:gd name="connsiteX146" fmla="*/ 45710 w 585157"/>
              <a:gd name="connsiteY146" fmla="*/ 187417 h 586272"/>
              <a:gd name="connsiteX147" fmla="*/ 182842 w 585157"/>
              <a:gd name="connsiteY147" fmla="*/ 187417 h 586272"/>
              <a:gd name="connsiteX148" fmla="*/ 187810 w 585157"/>
              <a:gd name="connsiteY148" fmla="*/ 182459 h 586272"/>
              <a:gd name="connsiteX149" fmla="*/ 187810 w 585157"/>
              <a:gd name="connsiteY149" fmla="*/ 45615 h 586272"/>
              <a:gd name="connsiteX150" fmla="*/ 182842 w 585157"/>
              <a:gd name="connsiteY150" fmla="*/ 39665 h 586272"/>
              <a:gd name="connsiteX151" fmla="*/ 259276 w 585157"/>
              <a:gd name="connsiteY151" fmla="*/ 20864 h 586272"/>
              <a:gd name="connsiteX152" fmla="*/ 316939 w 585157"/>
              <a:gd name="connsiteY152" fmla="*/ 20864 h 586272"/>
              <a:gd name="connsiteX153" fmla="*/ 328869 w 585157"/>
              <a:gd name="connsiteY153" fmla="*/ 32766 h 586272"/>
              <a:gd name="connsiteX154" fmla="*/ 328869 w 585157"/>
              <a:gd name="connsiteY154" fmla="*/ 48636 h 586272"/>
              <a:gd name="connsiteX155" fmla="*/ 316939 w 585157"/>
              <a:gd name="connsiteY155" fmla="*/ 60538 h 586272"/>
              <a:gd name="connsiteX156" fmla="*/ 314950 w 585157"/>
              <a:gd name="connsiteY156" fmla="*/ 60538 h 586272"/>
              <a:gd name="connsiteX157" fmla="*/ 314950 w 585157"/>
              <a:gd name="connsiteY157" fmla="*/ 153773 h 586272"/>
              <a:gd name="connsiteX158" fmla="*/ 329863 w 585157"/>
              <a:gd name="connsiteY158" fmla="*/ 153773 h 586272"/>
              <a:gd name="connsiteX159" fmla="*/ 341793 w 585157"/>
              <a:gd name="connsiteY159" fmla="*/ 165675 h 586272"/>
              <a:gd name="connsiteX160" fmla="*/ 341793 w 585157"/>
              <a:gd name="connsiteY160" fmla="*/ 196422 h 586272"/>
              <a:gd name="connsiteX161" fmla="*/ 329863 w 585157"/>
              <a:gd name="connsiteY161" fmla="*/ 208325 h 586272"/>
              <a:gd name="connsiteX162" fmla="*/ 287113 w 585157"/>
              <a:gd name="connsiteY162" fmla="*/ 208325 h 586272"/>
              <a:gd name="connsiteX163" fmla="*/ 275183 w 585157"/>
              <a:gd name="connsiteY163" fmla="*/ 196422 h 586272"/>
              <a:gd name="connsiteX164" fmla="*/ 275183 w 585157"/>
              <a:gd name="connsiteY164" fmla="*/ 129968 h 586272"/>
              <a:gd name="connsiteX165" fmla="*/ 259276 w 585157"/>
              <a:gd name="connsiteY165" fmla="*/ 129968 h 586272"/>
              <a:gd name="connsiteX166" fmla="*/ 247346 w 585157"/>
              <a:gd name="connsiteY166" fmla="*/ 118066 h 586272"/>
              <a:gd name="connsiteX167" fmla="*/ 247346 w 585157"/>
              <a:gd name="connsiteY167" fmla="*/ 115090 h 586272"/>
              <a:gd name="connsiteX168" fmla="*/ 259276 w 585157"/>
              <a:gd name="connsiteY168" fmla="*/ 103188 h 586272"/>
              <a:gd name="connsiteX169" fmla="*/ 275183 w 585157"/>
              <a:gd name="connsiteY169" fmla="*/ 103188 h 586272"/>
              <a:gd name="connsiteX170" fmla="*/ 275183 w 585157"/>
              <a:gd name="connsiteY170" fmla="*/ 60538 h 586272"/>
              <a:gd name="connsiteX171" fmla="*/ 259276 w 585157"/>
              <a:gd name="connsiteY171" fmla="*/ 60538 h 586272"/>
              <a:gd name="connsiteX172" fmla="*/ 247346 w 585157"/>
              <a:gd name="connsiteY172" fmla="*/ 48636 h 586272"/>
              <a:gd name="connsiteX173" fmla="*/ 247346 w 585157"/>
              <a:gd name="connsiteY173" fmla="*/ 32766 h 586272"/>
              <a:gd name="connsiteX174" fmla="*/ 259276 w 585157"/>
              <a:gd name="connsiteY174" fmla="*/ 20864 h 586272"/>
              <a:gd name="connsiteX175" fmla="*/ 401352 w 585157"/>
              <a:gd name="connsiteY175" fmla="*/ 0 h 586272"/>
              <a:gd name="connsiteX176" fmla="*/ 539454 w 585157"/>
              <a:gd name="connsiteY176" fmla="*/ 0 h 586272"/>
              <a:gd name="connsiteX177" fmla="*/ 585157 w 585157"/>
              <a:gd name="connsiteY177" fmla="*/ 45615 h 586272"/>
              <a:gd name="connsiteX178" fmla="*/ 585157 w 585157"/>
              <a:gd name="connsiteY178" fmla="*/ 182459 h 586272"/>
              <a:gd name="connsiteX179" fmla="*/ 539454 w 585157"/>
              <a:gd name="connsiteY179" fmla="*/ 228074 h 586272"/>
              <a:gd name="connsiteX180" fmla="*/ 401352 w 585157"/>
              <a:gd name="connsiteY180" fmla="*/ 228074 h 586272"/>
              <a:gd name="connsiteX181" fmla="*/ 355649 w 585157"/>
              <a:gd name="connsiteY181" fmla="*/ 182459 h 586272"/>
              <a:gd name="connsiteX182" fmla="*/ 355649 w 585157"/>
              <a:gd name="connsiteY182" fmla="*/ 45615 h 586272"/>
              <a:gd name="connsiteX183" fmla="*/ 401352 w 585157"/>
              <a:gd name="connsiteY183" fmla="*/ 0 h 586272"/>
              <a:gd name="connsiteX184" fmla="*/ 45710 w 585157"/>
              <a:gd name="connsiteY184" fmla="*/ 0 h 586272"/>
              <a:gd name="connsiteX185" fmla="*/ 182842 w 585157"/>
              <a:gd name="connsiteY185" fmla="*/ 0 h 586272"/>
              <a:gd name="connsiteX186" fmla="*/ 228552 w 585157"/>
              <a:gd name="connsiteY186" fmla="*/ 45615 h 586272"/>
              <a:gd name="connsiteX187" fmla="*/ 228552 w 585157"/>
              <a:gd name="connsiteY187" fmla="*/ 182459 h 586272"/>
              <a:gd name="connsiteX188" fmla="*/ 182842 w 585157"/>
              <a:gd name="connsiteY188" fmla="*/ 228074 h 586272"/>
              <a:gd name="connsiteX189" fmla="*/ 45710 w 585157"/>
              <a:gd name="connsiteY189" fmla="*/ 228074 h 586272"/>
              <a:gd name="connsiteX190" fmla="*/ 0 w 585157"/>
              <a:gd name="connsiteY190" fmla="*/ 182459 h 586272"/>
              <a:gd name="connsiteX191" fmla="*/ 0 w 585157"/>
              <a:gd name="connsiteY191" fmla="*/ 45615 h 586272"/>
              <a:gd name="connsiteX192" fmla="*/ 45710 w 585157"/>
              <a:gd name="connsiteY192" fmla="*/ 0 h 586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585157" h="586272">
                <a:moveTo>
                  <a:pt x="499758" y="519697"/>
                </a:moveTo>
                <a:lnTo>
                  <a:pt x="539477" y="519697"/>
                </a:lnTo>
                <a:cubicBezTo>
                  <a:pt x="546427" y="519697"/>
                  <a:pt x="551392" y="524656"/>
                  <a:pt x="551392" y="531597"/>
                </a:cubicBezTo>
                <a:lnTo>
                  <a:pt x="551392" y="560356"/>
                </a:lnTo>
                <a:cubicBezTo>
                  <a:pt x="551392" y="567298"/>
                  <a:pt x="546427" y="572256"/>
                  <a:pt x="539477" y="572256"/>
                </a:cubicBezTo>
                <a:lnTo>
                  <a:pt x="499758" y="572256"/>
                </a:lnTo>
                <a:cubicBezTo>
                  <a:pt x="492808" y="572256"/>
                  <a:pt x="487843" y="567298"/>
                  <a:pt x="487843" y="560356"/>
                </a:cubicBezTo>
                <a:lnTo>
                  <a:pt x="487843" y="531597"/>
                </a:lnTo>
                <a:cubicBezTo>
                  <a:pt x="487843" y="524656"/>
                  <a:pt x="492808" y="519697"/>
                  <a:pt x="499758" y="519697"/>
                </a:cubicBezTo>
                <a:close/>
                <a:moveTo>
                  <a:pt x="294143" y="429551"/>
                </a:moveTo>
                <a:lnTo>
                  <a:pt x="337839" y="429551"/>
                </a:lnTo>
                <a:cubicBezTo>
                  <a:pt x="343797" y="429551"/>
                  <a:pt x="349756" y="434506"/>
                  <a:pt x="349756" y="441443"/>
                </a:cubicBezTo>
                <a:lnTo>
                  <a:pt x="349756" y="560365"/>
                </a:lnTo>
                <a:cubicBezTo>
                  <a:pt x="349756" y="567302"/>
                  <a:pt x="343797" y="572257"/>
                  <a:pt x="337839" y="572257"/>
                </a:cubicBezTo>
                <a:lnTo>
                  <a:pt x="294143" y="572257"/>
                </a:lnTo>
                <a:cubicBezTo>
                  <a:pt x="287191" y="572257"/>
                  <a:pt x="282226" y="567302"/>
                  <a:pt x="282226" y="560365"/>
                </a:cubicBezTo>
                <a:lnTo>
                  <a:pt x="282226" y="441443"/>
                </a:lnTo>
                <a:cubicBezTo>
                  <a:pt x="282226" y="434506"/>
                  <a:pt x="287191" y="429551"/>
                  <a:pt x="294143" y="429551"/>
                </a:cubicBezTo>
                <a:close/>
                <a:moveTo>
                  <a:pt x="69601" y="427480"/>
                </a:moveTo>
                <a:lnTo>
                  <a:pt x="157996" y="427480"/>
                </a:lnTo>
                <a:lnTo>
                  <a:pt x="157996" y="515715"/>
                </a:lnTo>
                <a:lnTo>
                  <a:pt x="69601" y="515715"/>
                </a:lnTo>
                <a:close/>
                <a:moveTo>
                  <a:pt x="45710" y="397761"/>
                </a:moveTo>
                <a:cubicBezTo>
                  <a:pt x="42729" y="397761"/>
                  <a:pt x="39748" y="400738"/>
                  <a:pt x="39748" y="403714"/>
                </a:cubicBezTo>
                <a:lnTo>
                  <a:pt x="39748" y="540633"/>
                </a:lnTo>
                <a:cubicBezTo>
                  <a:pt x="39748" y="543609"/>
                  <a:pt x="42729" y="545594"/>
                  <a:pt x="45710" y="545594"/>
                </a:cubicBezTo>
                <a:lnTo>
                  <a:pt x="182842" y="545594"/>
                </a:lnTo>
                <a:cubicBezTo>
                  <a:pt x="185823" y="545594"/>
                  <a:pt x="187810" y="543609"/>
                  <a:pt x="187810" y="540633"/>
                </a:cubicBezTo>
                <a:lnTo>
                  <a:pt x="187810" y="403714"/>
                </a:lnTo>
                <a:cubicBezTo>
                  <a:pt x="187810" y="400738"/>
                  <a:pt x="185823" y="397761"/>
                  <a:pt x="182842" y="397761"/>
                </a:cubicBezTo>
                <a:close/>
                <a:moveTo>
                  <a:pt x="429227" y="362020"/>
                </a:moveTo>
                <a:lnTo>
                  <a:pt x="458070" y="362020"/>
                </a:lnTo>
                <a:cubicBezTo>
                  <a:pt x="465032" y="362020"/>
                  <a:pt x="470005" y="366978"/>
                  <a:pt x="470005" y="373920"/>
                </a:cubicBezTo>
                <a:lnTo>
                  <a:pt x="470005" y="560356"/>
                </a:lnTo>
                <a:cubicBezTo>
                  <a:pt x="470005" y="567298"/>
                  <a:pt x="465032" y="572256"/>
                  <a:pt x="458070" y="572256"/>
                </a:cubicBezTo>
                <a:lnTo>
                  <a:pt x="429227" y="572256"/>
                </a:lnTo>
                <a:cubicBezTo>
                  <a:pt x="422265" y="572256"/>
                  <a:pt x="417292" y="567298"/>
                  <a:pt x="417292" y="560356"/>
                </a:cubicBezTo>
                <a:lnTo>
                  <a:pt x="417292" y="456229"/>
                </a:lnTo>
                <a:lnTo>
                  <a:pt x="388449" y="456229"/>
                </a:lnTo>
                <a:cubicBezTo>
                  <a:pt x="381487" y="456229"/>
                  <a:pt x="376514" y="451271"/>
                  <a:pt x="376514" y="444329"/>
                </a:cubicBezTo>
                <a:lnTo>
                  <a:pt x="376514" y="428462"/>
                </a:lnTo>
                <a:cubicBezTo>
                  <a:pt x="376514" y="421521"/>
                  <a:pt x="381487" y="416562"/>
                  <a:pt x="388449" y="416562"/>
                </a:cubicBezTo>
                <a:lnTo>
                  <a:pt x="417292" y="416562"/>
                </a:lnTo>
                <a:lnTo>
                  <a:pt x="417292" y="373920"/>
                </a:lnTo>
                <a:cubicBezTo>
                  <a:pt x="417292" y="366978"/>
                  <a:pt x="422265" y="362020"/>
                  <a:pt x="429227" y="362020"/>
                </a:cubicBezTo>
                <a:close/>
                <a:moveTo>
                  <a:pt x="45710" y="357083"/>
                </a:moveTo>
                <a:lnTo>
                  <a:pt x="182842" y="357083"/>
                </a:lnTo>
                <a:cubicBezTo>
                  <a:pt x="208678" y="357083"/>
                  <a:pt x="228552" y="377918"/>
                  <a:pt x="228552" y="402722"/>
                </a:cubicBezTo>
                <a:lnTo>
                  <a:pt x="228552" y="540633"/>
                </a:lnTo>
                <a:cubicBezTo>
                  <a:pt x="228552" y="565437"/>
                  <a:pt x="208678" y="586272"/>
                  <a:pt x="182842" y="586272"/>
                </a:cubicBezTo>
                <a:lnTo>
                  <a:pt x="45710" y="586272"/>
                </a:lnTo>
                <a:cubicBezTo>
                  <a:pt x="20868" y="586272"/>
                  <a:pt x="0" y="565437"/>
                  <a:pt x="0" y="540633"/>
                </a:cubicBezTo>
                <a:lnTo>
                  <a:pt x="0" y="402722"/>
                </a:lnTo>
                <a:cubicBezTo>
                  <a:pt x="0" y="377918"/>
                  <a:pt x="20868" y="357083"/>
                  <a:pt x="45710" y="357083"/>
                </a:cubicBezTo>
                <a:close/>
                <a:moveTo>
                  <a:pt x="360589" y="278722"/>
                </a:moveTo>
                <a:lnTo>
                  <a:pt x="390393" y="278722"/>
                </a:lnTo>
                <a:cubicBezTo>
                  <a:pt x="397348" y="278722"/>
                  <a:pt x="402315" y="284675"/>
                  <a:pt x="402315" y="290628"/>
                </a:cubicBezTo>
                <a:lnTo>
                  <a:pt x="402315" y="320393"/>
                </a:lnTo>
                <a:cubicBezTo>
                  <a:pt x="402315" y="327338"/>
                  <a:pt x="397348" y="332299"/>
                  <a:pt x="390393" y="332299"/>
                </a:cubicBezTo>
                <a:lnTo>
                  <a:pt x="388406" y="332299"/>
                </a:lnTo>
                <a:lnTo>
                  <a:pt x="388406" y="387861"/>
                </a:lnTo>
                <a:cubicBezTo>
                  <a:pt x="388406" y="393814"/>
                  <a:pt x="383439" y="399767"/>
                  <a:pt x="376485" y="399767"/>
                </a:cubicBezTo>
                <a:lnTo>
                  <a:pt x="293033" y="399767"/>
                </a:lnTo>
                <a:cubicBezTo>
                  <a:pt x="286078" y="399767"/>
                  <a:pt x="281111" y="393814"/>
                  <a:pt x="281111" y="387861"/>
                </a:cubicBezTo>
                <a:lnTo>
                  <a:pt x="281111" y="318409"/>
                </a:lnTo>
                <a:cubicBezTo>
                  <a:pt x="281111" y="311463"/>
                  <a:pt x="286078" y="306503"/>
                  <a:pt x="293033" y="306503"/>
                </a:cubicBezTo>
                <a:lnTo>
                  <a:pt x="348667" y="306503"/>
                </a:lnTo>
                <a:lnTo>
                  <a:pt x="348667" y="290628"/>
                </a:lnTo>
                <a:cubicBezTo>
                  <a:pt x="348667" y="284675"/>
                  <a:pt x="353635" y="278722"/>
                  <a:pt x="360589" y="278722"/>
                </a:cubicBezTo>
                <a:close/>
                <a:moveTo>
                  <a:pt x="536463" y="254991"/>
                </a:moveTo>
                <a:lnTo>
                  <a:pt x="566239" y="254991"/>
                </a:lnTo>
                <a:cubicBezTo>
                  <a:pt x="573186" y="254991"/>
                  <a:pt x="578149" y="259949"/>
                  <a:pt x="578149" y="266891"/>
                </a:cubicBezTo>
                <a:lnTo>
                  <a:pt x="578149" y="444407"/>
                </a:lnTo>
                <a:cubicBezTo>
                  <a:pt x="578149" y="451349"/>
                  <a:pt x="573186" y="456308"/>
                  <a:pt x="566239" y="456308"/>
                </a:cubicBezTo>
                <a:lnTo>
                  <a:pt x="508672" y="456308"/>
                </a:lnTo>
                <a:cubicBezTo>
                  <a:pt x="502717" y="456308"/>
                  <a:pt x="496762" y="451349"/>
                  <a:pt x="496762" y="444407"/>
                </a:cubicBezTo>
                <a:lnTo>
                  <a:pt x="496762" y="387880"/>
                </a:lnTo>
                <a:cubicBezTo>
                  <a:pt x="496762" y="381930"/>
                  <a:pt x="502717" y="375979"/>
                  <a:pt x="508672" y="375979"/>
                </a:cubicBezTo>
                <a:lnTo>
                  <a:pt x="524553" y="375979"/>
                </a:lnTo>
                <a:lnTo>
                  <a:pt x="524553" y="266891"/>
                </a:lnTo>
                <a:cubicBezTo>
                  <a:pt x="524553" y="259949"/>
                  <a:pt x="529515" y="254991"/>
                  <a:pt x="536463" y="254991"/>
                </a:cubicBezTo>
                <a:close/>
                <a:moveTo>
                  <a:pt x="51741" y="254991"/>
                </a:moveTo>
                <a:lnTo>
                  <a:pt x="82543" y="254991"/>
                </a:lnTo>
                <a:cubicBezTo>
                  <a:pt x="89498" y="254991"/>
                  <a:pt x="94466" y="259946"/>
                  <a:pt x="94466" y="266883"/>
                </a:cubicBezTo>
                <a:lnTo>
                  <a:pt x="94466" y="281748"/>
                </a:lnTo>
                <a:lnTo>
                  <a:pt x="148122" y="281748"/>
                </a:lnTo>
                <a:lnTo>
                  <a:pt x="148122" y="266883"/>
                </a:lnTo>
                <a:cubicBezTo>
                  <a:pt x="148122" y="259946"/>
                  <a:pt x="153090" y="254991"/>
                  <a:pt x="160046" y="254991"/>
                </a:cubicBezTo>
                <a:lnTo>
                  <a:pt x="175944" y="254991"/>
                </a:lnTo>
                <a:cubicBezTo>
                  <a:pt x="182899" y="254991"/>
                  <a:pt x="187867" y="259946"/>
                  <a:pt x="187867" y="266883"/>
                </a:cubicBezTo>
                <a:lnTo>
                  <a:pt x="187867" y="281748"/>
                </a:lnTo>
                <a:lnTo>
                  <a:pt x="202771" y="281748"/>
                </a:lnTo>
                <a:cubicBezTo>
                  <a:pt x="209727" y="281748"/>
                  <a:pt x="214695" y="286703"/>
                  <a:pt x="214695" y="293640"/>
                </a:cubicBezTo>
                <a:lnTo>
                  <a:pt x="214695" y="323371"/>
                </a:lnTo>
                <a:cubicBezTo>
                  <a:pt x="214695" y="329317"/>
                  <a:pt x="209727" y="335263"/>
                  <a:pt x="202771" y="335263"/>
                </a:cubicBezTo>
                <a:lnTo>
                  <a:pt x="172963" y="335263"/>
                </a:lnTo>
                <a:cubicBezTo>
                  <a:pt x="166007" y="335263"/>
                  <a:pt x="161039" y="329317"/>
                  <a:pt x="161039" y="323371"/>
                </a:cubicBezTo>
                <a:lnTo>
                  <a:pt x="161039" y="322380"/>
                </a:lnTo>
                <a:lnTo>
                  <a:pt x="92479" y="322380"/>
                </a:lnTo>
                <a:cubicBezTo>
                  <a:pt x="85524" y="322380"/>
                  <a:pt x="80556" y="316434"/>
                  <a:pt x="80556" y="309496"/>
                </a:cubicBezTo>
                <a:lnTo>
                  <a:pt x="80556" y="308505"/>
                </a:lnTo>
                <a:lnTo>
                  <a:pt x="51741" y="308505"/>
                </a:lnTo>
                <a:cubicBezTo>
                  <a:pt x="45779" y="308505"/>
                  <a:pt x="39817" y="303550"/>
                  <a:pt x="39817" y="296613"/>
                </a:cubicBezTo>
                <a:lnTo>
                  <a:pt x="39817" y="266883"/>
                </a:lnTo>
                <a:cubicBezTo>
                  <a:pt x="39817" y="259946"/>
                  <a:pt x="45779" y="254991"/>
                  <a:pt x="51741" y="254991"/>
                </a:cubicBezTo>
                <a:close/>
                <a:moveTo>
                  <a:pt x="481858" y="242090"/>
                </a:moveTo>
                <a:lnTo>
                  <a:pt x="484839" y="242090"/>
                </a:lnTo>
                <a:cubicBezTo>
                  <a:pt x="491795" y="242090"/>
                  <a:pt x="496763" y="247046"/>
                  <a:pt x="496763" y="253984"/>
                </a:cubicBezTo>
                <a:lnTo>
                  <a:pt x="496763" y="268852"/>
                </a:lnTo>
                <a:lnTo>
                  <a:pt x="496763" y="323368"/>
                </a:lnTo>
                <a:cubicBezTo>
                  <a:pt x="496763" y="329316"/>
                  <a:pt x="491795" y="335263"/>
                  <a:pt x="484839" y="335263"/>
                </a:cubicBezTo>
                <a:lnTo>
                  <a:pt x="442112" y="335263"/>
                </a:lnTo>
                <a:cubicBezTo>
                  <a:pt x="435156" y="335263"/>
                  <a:pt x="430188" y="329316"/>
                  <a:pt x="430188" y="323368"/>
                </a:cubicBezTo>
                <a:lnTo>
                  <a:pt x="430188" y="280747"/>
                </a:lnTo>
                <a:cubicBezTo>
                  <a:pt x="430188" y="273808"/>
                  <a:pt x="435156" y="268852"/>
                  <a:pt x="442112" y="268852"/>
                </a:cubicBezTo>
                <a:lnTo>
                  <a:pt x="469934" y="268852"/>
                </a:lnTo>
                <a:lnTo>
                  <a:pt x="469934" y="253984"/>
                </a:lnTo>
                <a:cubicBezTo>
                  <a:pt x="469934" y="247046"/>
                  <a:pt x="475896" y="242090"/>
                  <a:pt x="481858" y="242090"/>
                </a:cubicBezTo>
                <a:close/>
                <a:moveTo>
                  <a:pt x="267237" y="228074"/>
                </a:moveTo>
                <a:lnTo>
                  <a:pt x="297055" y="228074"/>
                </a:lnTo>
                <a:cubicBezTo>
                  <a:pt x="304013" y="228074"/>
                  <a:pt x="308983" y="233044"/>
                  <a:pt x="308983" y="240001"/>
                </a:cubicBezTo>
                <a:lnTo>
                  <a:pt x="308983" y="269820"/>
                </a:lnTo>
                <a:cubicBezTo>
                  <a:pt x="308983" y="276778"/>
                  <a:pt x="304013" y="281748"/>
                  <a:pt x="297055" y="281748"/>
                </a:cubicBezTo>
                <a:lnTo>
                  <a:pt x="267237" y="281748"/>
                </a:lnTo>
                <a:cubicBezTo>
                  <a:pt x="260279" y="281748"/>
                  <a:pt x="255309" y="276778"/>
                  <a:pt x="255309" y="269820"/>
                </a:cubicBezTo>
                <a:lnTo>
                  <a:pt x="255309" y="240001"/>
                </a:lnTo>
                <a:cubicBezTo>
                  <a:pt x="255309" y="233044"/>
                  <a:pt x="260279" y="228074"/>
                  <a:pt x="267237" y="228074"/>
                </a:cubicBezTo>
                <a:close/>
                <a:moveTo>
                  <a:pt x="426206" y="70397"/>
                </a:moveTo>
                <a:lnTo>
                  <a:pt x="514601" y="70397"/>
                </a:lnTo>
                <a:lnTo>
                  <a:pt x="514601" y="157677"/>
                </a:lnTo>
                <a:lnTo>
                  <a:pt x="426206" y="157677"/>
                </a:lnTo>
                <a:close/>
                <a:moveTo>
                  <a:pt x="69601" y="70397"/>
                </a:moveTo>
                <a:lnTo>
                  <a:pt x="157996" y="70397"/>
                </a:lnTo>
                <a:lnTo>
                  <a:pt x="157996" y="157677"/>
                </a:lnTo>
                <a:lnTo>
                  <a:pt x="69601" y="157677"/>
                </a:lnTo>
                <a:close/>
                <a:moveTo>
                  <a:pt x="401352" y="39665"/>
                </a:moveTo>
                <a:cubicBezTo>
                  <a:pt x="398371" y="39665"/>
                  <a:pt x="396384" y="42640"/>
                  <a:pt x="396384" y="45615"/>
                </a:cubicBezTo>
                <a:lnTo>
                  <a:pt x="396384" y="182459"/>
                </a:lnTo>
                <a:cubicBezTo>
                  <a:pt x="396384" y="185434"/>
                  <a:pt x="398371" y="187417"/>
                  <a:pt x="401352" y="187417"/>
                </a:cubicBezTo>
                <a:lnTo>
                  <a:pt x="538461" y="187417"/>
                </a:lnTo>
                <a:cubicBezTo>
                  <a:pt x="541441" y="187417"/>
                  <a:pt x="543428" y="185434"/>
                  <a:pt x="543428" y="182459"/>
                </a:cubicBezTo>
                <a:lnTo>
                  <a:pt x="543428" y="45615"/>
                </a:lnTo>
                <a:cubicBezTo>
                  <a:pt x="543428" y="42640"/>
                  <a:pt x="541441" y="39665"/>
                  <a:pt x="538461" y="39665"/>
                </a:cubicBezTo>
                <a:close/>
                <a:moveTo>
                  <a:pt x="45710" y="39665"/>
                </a:moveTo>
                <a:cubicBezTo>
                  <a:pt x="42729" y="39665"/>
                  <a:pt x="39748" y="42640"/>
                  <a:pt x="39748" y="45615"/>
                </a:cubicBezTo>
                <a:lnTo>
                  <a:pt x="39748" y="182459"/>
                </a:lnTo>
                <a:cubicBezTo>
                  <a:pt x="39748" y="185434"/>
                  <a:pt x="42729" y="187417"/>
                  <a:pt x="45710" y="187417"/>
                </a:cubicBezTo>
                <a:lnTo>
                  <a:pt x="182842" y="187417"/>
                </a:lnTo>
                <a:cubicBezTo>
                  <a:pt x="185823" y="187417"/>
                  <a:pt x="187810" y="185434"/>
                  <a:pt x="187810" y="182459"/>
                </a:cubicBezTo>
                <a:lnTo>
                  <a:pt x="187810" y="45615"/>
                </a:lnTo>
                <a:cubicBezTo>
                  <a:pt x="187810" y="42640"/>
                  <a:pt x="185823" y="39665"/>
                  <a:pt x="182842" y="39665"/>
                </a:cubicBezTo>
                <a:close/>
                <a:moveTo>
                  <a:pt x="259276" y="20864"/>
                </a:moveTo>
                <a:lnTo>
                  <a:pt x="316939" y="20864"/>
                </a:lnTo>
                <a:cubicBezTo>
                  <a:pt x="323898" y="20864"/>
                  <a:pt x="328869" y="25823"/>
                  <a:pt x="328869" y="32766"/>
                </a:cubicBezTo>
                <a:lnTo>
                  <a:pt x="328869" y="48636"/>
                </a:lnTo>
                <a:cubicBezTo>
                  <a:pt x="328869" y="55579"/>
                  <a:pt x="323898" y="60538"/>
                  <a:pt x="316939" y="60538"/>
                </a:cubicBezTo>
                <a:lnTo>
                  <a:pt x="314950" y="60538"/>
                </a:lnTo>
                <a:lnTo>
                  <a:pt x="314950" y="153773"/>
                </a:lnTo>
                <a:lnTo>
                  <a:pt x="329863" y="153773"/>
                </a:lnTo>
                <a:cubicBezTo>
                  <a:pt x="336822" y="153773"/>
                  <a:pt x="341793" y="159724"/>
                  <a:pt x="341793" y="165675"/>
                </a:cubicBezTo>
                <a:lnTo>
                  <a:pt x="341793" y="196422"/>
                </a:lnTo>
                <a:cubicBezTo>
                  <a:pt x="341793" y="202374"/>
                  <a:pt x="336822" y="208325"/>
                  <a:pt x="329863" y="208325"/>
                </a:cubicBezTo>
                <a:lnTo>
                  <a:pt x="287113" y="208325"/>
                </a:lnTo>
                <a:cubicBezTo>
                  <a:pt x="280154" y="208325"/>
                  <a:pt x="275183" y="202374"/>
                  <a:pt x="275183" y="196422"/>
                </a:cubicBezTo>
                <a:lnTo>
                  <a:pt x="275183" y="129968"/>
                </a:lnTo>
                <a:lnTo>
                  <a:pt x="259276" y="129968"/>
                </a:lnTo>
                <a:cubicBezTo>
                  <a:pt x="253311" y="129968"/>
                  <a:pt x="247346" y="124017"/>
                  <a:pt x="247346" y="118066"/>
                </a:cubicBezTo>
                <a:lnTo>
                  <a:pt x="247346" y="115090"/>
                </a:lnTo>
                <a:cubicBezTo>
                  <a:pt x="247346" y="109139"/>
                  <a:pt x="253311" y="103188"/>
                  <a:pt x="259276" y="103188"/>
                </a:cubicBezTo>
                <a:lnTo>
                  <a:pt x="275183" y="103188"/>
                </a:lnTo>
                <a:lnTo>
                  <a:pt x="275183" y="60538"/>
                </a:lnTo>
                <a:lnTo>
                  <a:pt x="259276" y="60538"/>
                </a:lnTo>
                <a:cubicBezTo>
                  <a:pt x="253311" y="60538"/>
                  <a:pt x="247346" y="55579"/>
                  <a:pt x="247346" y="48636"/>
                </a:cubicBezTo>
                <a:lnTo>
                  <a:pt x="247346" y="32766"/>
                </a:lnTo>
                <a:cubicBezTo>
                  <a:pt x="247346" y="25823"/>
                  <a:pt x="253311" y="20864"/>
                  <a:pt x="259276" y="20864"/>
                </a:cubicBezTo>
                <a:close/>
                <a:moveTo>
                  <a:pt x="401352" y="0"/>
                </a:moveTo>
                <a:lnTo>
                  <a:pt x="539454" y="0"/>
                </a:lnTo>
                <a:cubicBezTo>
                  <a:pt x="564293" y="0"/>
                  <a:pt x="585157" y="20824"/>
                  <a:pt x="585157" y="45615"/>
                </a:cubicBezTo>
                <a:lnTo>
                  <a:pt x="585157" y="182459"/>
                </a:lnTo>
                <a:cubicBezTo>
                  <a:pt x="585157" y="208241"/>
                  <a:pt x="564293" y="228074"/>
                  <a:pt x="539454" y="228074"/>
                </a:cubicBezTo>
                <a:lnTo>
                  <a:pt x="401352" y="228074"/>
                </a:lnTo>
                <a:cubicBezTo>
                  <a:pt x="376513" y="228074"/>
                  <a:pt x="355649" y="208241"/>
                  <a:pt x="355649" y="182459"/>
                </a:cubicBezTo>
                <a:lnTo>
                  <a:pt x="355649" y="45615"/>
                </a:lnTo>
                <a:cubicBezTo>
                  <a:pt x="355649" y="20824"/>
                  <a:pt x="376513" y="0"/>
                  <a:pt x="401352" y="0"/>
                </a:cubicBezTo>
                <a:close/>
                <a:moveTo>
                  <a:pt x="45710" y="0"/>
                </a:moveTo>
                <a:lnTo>
                  <a:pt x="182842" y="0"/>
                </a:lnTo>
                <a:cubicBezTo>
                  <a:pt x="208678" y="0"/>
                  <a:pt x="228552" y="20824"/>
                  <a:pt x="228552" y="45615"/>
                </a:cubicBezTo>
                <a:lnTo>
                  <a:pt x="228552" y="182459"/>
                </a:lnTo>
                <a:cubicBezTo>
                  <a:pt x="228552" y="208241"/>
                  <a:pt x="208678" y="228074"/>
                  <a:pt x="182842" y="228074"/>
                </a:cubicBezTo>
                <a:lnTo>
                  <a:pt x="45710" y="228074"/>
                </a:lnTo>
                <a:cubicBezTo>
                  <a:pt x="20868" y="228074"/>
                  <a:pt x="0" y="208241"/>
                  <a:pt x="0" y="182459"/>
                </a:cubicBezTo>
                <a:lnTo>
                  <a:pt x="0" y="45615"/>
                </a:lnTo>
                <a:cubicBezTo>
                  <a:pt x="0" y="20824"/>
                  <a:pt x="20868" y="0"/>
                  <a:pt x="45710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2" name="Oval 10">
            <a:extLst>
              <a:ext uri="{FF2B5EF4-FFF2-40B4-BE49-F238E27FC236}">
                <a16:creationId xmlns:a16="http://schemas.microsoft.com/office/drawing/2014/main" xmlns="" id="{3ED91DED-BC29-4E8C-852D-DB76EA6DFC0A}"/>
              </a:ext>
            </a:extLst>
          </p:cNvPr>
          <p:cNvSpPr/>
          <p:nvPr/>
        </p:nvSpPr>
        <p:spPr>
          <a:xfrm>
            <a:off x="6960320" y="3789986"/>
            <a:ext cx="501173" cy="470604"/>
          </a:xfrm>
          <a:custGeom>
            <a:avLst/>
            <a:gdLst>
              <a:gd name="connsiteX0" fmla="*/ 281973 w 607356"/>
              <a:gd name="connsiteY0" fmla="*/ 182726 h 570310"/>
              <a:gd name="connsiteX1" fmla="*/ 281973 w 607356"/>
              <a:gd name="connsiteY1" fmla="*/ 236010 h 570310"/>
              <a:gd name="connsiteX2" fmla="*/ 328619 w 607356"/>
              <a:gd name="connsiteY2" fmla="*/ 209368 h 570310"/>
              <a:gd name="connsiteX3" fmla="*/ 238581 w 607356"/>
              <a:gd name="connsiteY3" fmla="*/ 108106 h 570310"/>
              <a:gd name="connsiteX4" fmla="*/ 416053 w 607356"/>
              <a:gd name="connsiteY4" fmla="*/ 209368 h 570310"/>
              <a:gd name="connsiteX5" fmla="*/ 238581 w 607356"/>
              <a:gd name="connsiteY5" fmla="*/ 310629 h 570310"/>
              <a:gd name="connsiteX6" fmla="*/ 43383 w 607356"/>
              <a:gd name="connsiteY6" fmla="*/ 43320 h 570310"/>
              <a:gd name="connsiteX7" fmla="*/ 43383 w 607356"/>
              <a:gd name="connsiteY7" fmla="*/ 375369 h 570310"/>
              <a:gd name="connsiteX8" fmla="*/ 563973 w 607356"/>
              <a:gd name="connsiteY8" fmla="*/ 375369 h 570310"/>
              <a:gd name="connsiteX9" fmla="*/ 563973 w 607356"/>
              <a:gd name="connsiteY9" fmla="*/ 43320 h 570310"/>
              <a:gd name="connsiteX10" fmla="*/ 0 w 607356"/>
              <a:gd name="connsiteY10" fmla="*/ 0 h 570310"/>
              <a:gd name="connsiteX11" fmla="*/ 607356 w 607356"/>
              <a:gd name="connsiteY11" fmla="*/ 0 h 570310"/>
              <a:gd name="connsiteX12" fmla="*/ 607356 w 607356"/>
              <a:gd name="connsiteY12" fmla="*/ 418690 h 570310"/>
              <a:gd name="connsiteX13" fmla="*/ 371138 w 607356"/>
              <a:gd name="connsiteY13" fmla="*/ 418690 h 570310"/>
              <a:gd name="connsiteX14" fmla="*/ 447491 w 607356"/>
              <a:gd name="connsiteY14" fmla="*/ 570310 h 570310"/>
              <a:gd name="connsiteX15" fmla="*/ 398903 w 607356"/>
              <a:gd name="connsiteY15" fmla="*/ 570310 h 570310"/>
              <a:gd name="connsiteX16" fmla="*/ 325369 w 607356"/>
              <a:gd name="connsiteY16" fmla="*/ 424213 h 570310"/>
              <a:gd name="connsiteX17" fmla="*/ 325369 w 607356"/>
              <a:gd name="connsiteY17" fmla="*/ 570310 h 570310"/>
              <a:gd name="connsiteX18" fmla="*/ 281987 w 607356"/>
              <a:gd name="connsiteY18" fmla="*/ 570310 h 570310"/>
              <a:gd name="connsiteX19" fmla="*/ 281987 w 607356"/>
              <a:gd name="connsiteY19" fmla="*/ 424213 h 570310"/>
              <a:gd name="connsiteX20" fmla="*/ 208453 w 607356"/>
              <a:gd name="connsiteY20" fmla="*/ 570310 h 570310"/>
              <a:gd name="connsiteX21" fmla="*/ 159865 w 607356"/>
              <a:gd name="connsiteY21" fmla="*/ 570310 h 570310"/>
              <a:gd name="connsiteX22" fmla="*/ 236218 w 607356"/>
              <a:gd name="connsiteY22" fmla="*/ 418690 h 570310"/>
              <a:gd name="connsiteX23" fmla="*/ 0 w 607356"/>
              <a:gd name="connsiteY23" fmla="*/ 418690 h 570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607356" h="570310">
                <a:moveTo>
                  <a:pt x="281973" y="182726"/>
                </a:moveTo>
                <a:lnTo>
                  <a:pt x="281973" y="236010"/>
                </a:lnTo>
                <a:lnTo>
                  <a:pt x="328619" y="209368"/>
                </a:lnTo>
                <a:close/>
                <a:moveTo>
                  <a:pt x="238581" y="108106"/>
                </a:moveTo>
                <a:lnTo>
                  <a:pt x="416053" y="209368"/>
                </a:lnTo>
                <a:lnTo>
                  <a:pt x="238581" y="310629"/>
                </a:lnTo>
                <a:close/>
                <a:moveTo>
                  <a:pt x="43383" y="43320"/>
                </a:moveTo>
                <a:lnTo>
                  <a:pt x="43383" y="375369"/>
                </a:lnTo>
                <a:lnTo>
                  <a:pt x="563973" y="375369"/>
                </a:lnTo>
                <a:lnTo>
                  <a:pt x="563973" y="43320"/>
                </a:lnTo>
                <a:close/>
                <a:moveTo>
                  <a:pt x="0" y="0"/>
                </a:moveTo>
                <a:lnTo>
                  <a:pt x="607356" y="0"/>
                </a:lnTo>
                <a:lnTo>
                  <a:pt x="607356" y="418690"/>
                </a:lnTo>
                <a:lnTo>
                  <a:pt x="371138" y="418690"/>
                </a:lnTo>
                <a:lnTo>
                  <a:pt x="447491" y="570310"/>
                </a:lnTo>
                <a:lnTo>
                  <a:pt x="398903" y="570310"/>
                </a:lnTo>
                <a:lnTo>
                  <a:pt x="325369" y="424213"/>
                </a:lnTo>
                <a:lnTo>
                  <a:pt x="325369" y="570310"/>
                </a:lnTo>
                <a:lnTo>
                  <a:pt x="281987" y="570310"/>
                </a:lnTo>
                <a:lnTo>
                  <a:pt x="281987" y="424213"/>
                </a:lnTo>
                <a:lnTo>
                  <a:pt x="208453" y="570310"/>
                </a:lnTo>
                <a:lnTo>
                  <a:pt x="159865" y="570310"/>
                </a:lnTo>
                <a:lnTo>
                  <a:pt x="236218" y="418690"/>
                </a:lnTo>
                <a:lnTo>
                  <a:pt x="0" y="41869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4" name="Oval 10">
            <a:extLst>
              <a:ext uri="{FF2B5EF4-FFF2-40B4-BE49-F238E27FC236}">
                <a16:creationId xmlns:a16="http://schemas.microsoft.com/office/drawing/2014/main" xmlns="" id="{FCF2D5A6-8181-493A-B5FE-03EA52795C0C}"/>
              </a:ext>
            </a:extLst>
          </p:cNvPr>
          <p:cNvSpPr/>
          <p:nvPr/>
        </p:nvSpPr>
        <p:spPr>
          <a:xfrm>
            <a:off x="7894207" y="3796308"/>
            <a:ext cx="501172" cy="457960"/>
          </a:xfrm>
          <a:custGeom>
            <a:avLst/>
            <a:gdLst>
              <a:gd name="connsiteX0" fmla="*/ 442802 w 597745"/>
              <a:gd name="connsiteY0" fmla="*/ 444551 h 546206"/>
              <a:gd name="connsiteX1" fmla="*/ 444321 w 597745"/>
              <a:gd name="connsiteY1" fmla="*/ 453655 h 546206"/>
              <a:gd name="connsiteX2" fmla="*/ 445081 w 597745"/>
              <a:gd name="connsiteY2" fmla="*/ 455172 h 546206"/>
              <a:gd name="connsiteX3" fmla="*/ 445840 w 597745"/>
              <a:gd name="connsiteY3" fmla="*/ 464275 h 546206"/>
              <a:gd name="connsiteX4" fmla="*/ 445081 w 597745"/>
              <a:gd name="connsiteY4" fmla="*/ 474137 h 546206"/>
              <a:gd name="connsiteX5" fmla="*/ 444321 w 597745"/>
              <a:gd name="connsiteY5" fmla="*/ 475655 h 546206"/>
              <a:gd name="connsiteX6" fmla="*/ 442802 w 597745"/>
              <a:gd name="connsiteY6" fmla="*/ 484758 h 546206"/>
              <a:gd name="connsiteX7" fmla="*/ 516476 w 597745"/>
              <a:gd name="connsiteY7" fmla="*/ 484758 h 546206"/>
              <a:gd name="connsiteX8" fmla="*/ 516476 w 597745"/>
              <a:gd name="connsiteY8" fmla="*/ 444551 h 546206"/>
              <a:gd name="connsiteX9" fmla="*/ 374460 w 597745"/>
              <a:gd name="connsiteY9" fmla="*/ 444508 h 546206"/>
              <a:gd name="connsiteX10" fmla="*/ 354713 w 597745"/>
              <a:gd name="connsiteY10" fmla="*/ 464255 h 546206"/>
              <a:gd name="connsiteX11" fmla="*/ 374460 w 597745"/>
              <a:gd name="connsiteY11" fmla="*/ 484762 h 546206"/>
              <a:gd name="connsiteX12" fmla="*/ 394966 w 597745"/>
              <a:gd name="connsiteY12" fmla="*/ 464255 h 546206"/>
              <a:gd name="connsiteX13" fmla="*/ 374460 w 597745"/>
              <a:gd name="connsiteY13" fmla="*/ 444508 h 546206"/>
              <a:gd name="connsiteX14" fmla="*/ 374460 w 597745"/>
              <a:gd name="connsiteY14" fmla="*/ 424001 h 546206"/>
              <a:gd name="connsiteX15" fmla="*/ 415473 w 597745"/>
              <a:gd name="connsiteY15" fmla="*/ 464255 h 546206"/>
              <a:gd name="connsiteX16" fmla="*/ 374460 w 597745"/>
              <a:gd name="connsiteY16" fmla="*/ 505268 h 546206"/>
              <a:gd name="connsiteX17" fmla="*/ 334206 w 597745"/>
              <a:gd name="connsiteY17" fmla="*/ 464255 h 546206"/>
              <a:gd name="connsiteX18" fmla="*/ 374460 w 597745"/>
              <a:gd name="connsiteY18" fmla="*/ 424001 h 546206"/>
              <a:gd name="connsiteX19" fmla="*/ 374445 w 597745"/>
              <a:gd name="connsiteY19" fmla="*/ 414206 h 546206"/>
              <a:gd name="connsiteX20" fmla="*/ 360774 w 597745"/>
              <a:gd name="connsiteY20" fmla="*/ 416482 h 546206"/>
              <a:gd name="connsiteX21" fmla="*/ 353178 w 597745"/>
              <a:gd name="connsiteY21" fmla="*/ 418758 h 546206"/>
              <a:gd name="connsiteX22" fmla="*/ 350140 w 597745"/>
              <a:gd name="connsiteY22" fmla="*/ 420275 h 546206"/>
              <a:gd name="connsiteX23" fmla="*/ 344824 w 597745"/>
              <a:gd name="connsiteY23" fmla="*/ 424068 h 546206"/>
              <a:gd name="connsiteX24" fmla="*/ 341786 w 597745"/>
              <a:gd name="connsiteY24" fmla="*/ 426344 h 546206"/>
              <a:gd name="connsiteX25" fmla="*/ 337228 w 597745"/>
              <a:gd name="connsiteY25" fmla="*/ 430896 h 546206"/>
              <a:gd name="connsiteX26" fmla="*/ 334950 w 597745"/>
              <a:gd name="connsiteY26" fmla="*/ 433930 h 546206"/>
              <a:gd name="connsiteX27" fmla="*/ 331152 w 597745"/>
              <a:gd name="connsiteY27" fmla="*/ 439241 h 546206"/>
              <a:gd name="connsiteX28" fmla="*/ 324317 w 597745"/>
              <a:gd name="connsiteY28" fmla="*/ 464275 h 546206"/>
              <a:gd name="connsiteX29" fmla="*/ 374445 w 597745"/>
              <a:gd name="connsiteY29" fmla="*/ 515103 h 546206"/>
              <a:gd name="connsiteX30" fmla="*/ 420776 w 597745"/>
              <a:gd name="connsiteY30" fmla="*/ 485517 h 546206"/>
              <a:gd name="connsiteX31" fmla="*/ 421536 w 597745"/>
              <a:gd name="connsiteY31" fmla="*/ 483999 h 546206"/>
              <a:gd name="connsiteX32" fmla="*/ 423814 w 597745"/>
              <a:gd name="connsiteY32" fmla="*/ 475655 h 546206"/>
              <a:gd name="connsiteX33" fmla="*/ 424574 w 597745"/>
              <a:gd name="connsiteY33" fmla="*/ 473379 h 546206"/>
              <a:gd name="connsiteX34" fmla="*/ 425333 w 597745"/>
              <a:gd name="connsiteY34" fmla="*/ 464275 h 546206"/>
              <a:gd name="connsiteX35" fmla="*/ 424574 w 597745"/>
              <a:gd name="connsiteY35" fmla="*/ 455930 h 546206"/>
              <a:gd name="connsiteX36" fmla="*/ 423814 w 597745"/>
              <a:gd name="connsiteY36" fmla="*/ 453655 h 546206"/>
              <a:gd name="connsiteX37" fmla="*/ 421536 w 597745"/>
              <a:gd name="connsiteY37" fmla="*/ 445310 h 546206"/>
              <a:gd name="connsiteX38" fmla="*/ 420776 w 597745"/>
              <a:gd name="connsiteY38" fmla="*/ 443793 h 546206"/>
              <a:gd name="connsiteX39" fmla="*/ 374445 w 597745"/>
              <a:gd name="connsiteY39" fmla="*/ 414206 h 546206"/>
              <a:gd name="connsiteX40" fmla="*/ 70636 w 597745"/>
              <a:gd name="connsiteY40" fmla="*/ 412689 h 546206"/>
              <a:gd name="connsiteX41" fmla="*/ 60762 w 597745"/>
              <a:gd name="connsiteY41" fmla="*/ 430137 h 546206"/>
              <a:gd name="connsiteX42" fmla="*/ 95700 w 597745"/>
              <a:gd name="connsiteY42" fmla="*/ 450620 h 546206"/>
              <a:gd name="connsiteX43" fmla="*/ 105574 w 597745"/>
              <a:gd name="connsiteY43" fmla="*/ 433172 h 546206"/>
              <a:gd name="connsiteX44" fmla="*/ 547616 w 597745"/>
              <a:gd name="connsiteY44" fmla="*/ 403585 h 546206"/>
              <a:gd name="connsiteX45" fmla="*/ 536983 w 597745"/>
              <a:gd name="connsiteY45" fmla="*/ 414965 h 546206"/>
              <a:gd name="connsiteX46" fmla="*/ 536983 w 597745"/>
              <a:gd name="connsiteY46" fmla="*/ 424068 h 546206"/>
              <a:gd name="connsiteX47" fmla="*/ 536983 w 597745"/>
              <a:gd name="connsiteY47" fmla="*/ 505241 h 546206"/>
              <a:gd name="connsiteX48" fmla="*/ 536983 w 597745"/>
              <a:gd name="connsiteY48" fmla="*/ 515103 h 546206"/>
              <a:gd name="connsiteX49" fmla="*/ 547616 w 597745"/>
              <a:gd name="connsiteY49" fmla="*/ 526482 h 546206"/>
              <a:gd name="connsiteX50" fmla="*/ 577238 w 597745"/>
              <a:gd name="connsiteY50" fmla="*/ 526482 h 546206"/>
              <a:gd name="connsiteX51" fmla="*/ 577238 w 597745"/>
              <a:gd name="connsiteY51" fmla="*/ 403585 h 546206"/>
              <a:gd name="connsiteX52" fmla="*/ 101017 w 597745"/>
              <a:gd name="connsiteY52" fmla="*/ 382344 h 546206"/>
              <a:gd name="connsiteX53" fmla="*/ 93421 w 597745"/>
              <a:gd name="connsiteY53" fmla="*/ 385379 h 546206"/>
              <a:gd name="connsiteX54" fmla="*/ 85067 w 597745"/>
              <a:gd name="connsiteY54" fmla="*/ 386896 h 546206"/>
              <a:gd name="connsiteX55" fmla="*/ 84307 w 597745"/>
              <a:gd name="connsiteY55" fmla="*/ 386896 h 546206"/>
              <a:gd name="connsiteX56" fmla="*/ 82788 w 597745"/>
              <a:gd name="connsiteY56" fmla="*/ 386896 h 546206"/>
              <a:gd name="connsiteX57" fmla="*/ 64560 w 597745"/>
              <a:gd name="connsiteY57" fmla="*/ 383861 h 546206"/>
              <a:gd name="connsiteX58" fmla="*/ 63800 w 597745"/>
              <a:gd name="connsiteY58" fmla="*/ 385379 h 546206"/>
              <a:gd name="connsiteX59" fmla="*/ 92662 w 597745"/>
              <a:gd name="connsiteY59" fmla="*/ 402068 h 546206"/>
              <a:gd name="connsiteX60" fmla="*/ 124562 w 597745"/>
              <a:gd name="connsiteY60" fmla="*/ 421034 h 546206"/>
              <a:gd name="connsiteX61" fmla="*/ 135195 w 597745"/>
              <a:gd name="connsiteY61" fmla="*/ 427103 h 546206"/>
              <a:gd name="connsiteX62" fmla="*/ 152664 w 597745"/>
              <a:gd name="connsiteY62" fmla="*/ 407379 h 546206"/>
              <a:gd name="connsiteX63" fmla="*/ 147348 w 597745"/>
              <a:gd name="connsiteY63" fmla="*/ 405103 h 546206"/>
              <a:gd name="connsiteX64" fmla="*/ 143550 w 597745"/>
              <a:gd name="connsiteY64" fmla="*/ 403585 h 546206"/>
              <a:gd name="connsiteX65" fmla="*/ 135195 w 597745"/>
              <a:gd name="connsiteY65" fmla="*/ 399792 h 546206"/>
              <a:gd name="connsiteX66" fmla="*/ 133676 w 597745"/>
              <a:gd name="connsiteY66" fmla="*/ 399034 h 546206"/>
              <a:gd name="connsiteX67" fmla="*/ 126081 w 597745"/>
              <a:gd name="connsiteY67" fmla="*/ 393723 h 546206"/>
              <a:gd name="connsiteX68" fmla="*/ 124562 w 597745"/>
              <a:gd name="connsiteY68" fmla="*/ 392965 h 546206"/>
              <a:gd name="connsiteX69" fmla="*/ 118486 w 597745"/>
              <a:gd name="connsiteY69" fmla="*/ 388413 h 546206"/>
              <a:gd name="connsiteX70" fmla="*/ 115448 w 597745"/>
              <a:gd name="connsiteY70" fmla="*/ 385379 h 546206"/>
              <a:gd name="connsiteX71" fmla="*/ 113929 w 597745"/>
              <a:gd name="connsiteY71" fmla="*/ 384620 h 546206"/>
              <a:gd name="connsiteX72" fmla="*/ 101776 w 597745"/>
              <a:gd name="connsiteY72" fmla="*/ 382344 h 546206"/>
              <a:gd name="connsiteX73" fmla="*/ 101017 w 597745"/>
              <a:gd name="connsiteY73" fmla="*/ 382344 h 546206"/>
              <a:gd name="connsiteX74" fmla="*/ 321278 w 597745"/>
              <a:gd name="connsiteY74" fmla="*/ 330758 h 546206"/>
              <a:gd name="connsiteX75" fmla="*/ 261276 w 597745"/>
              <a:gd name="connsiteY75" fmla="*/ 367172 h 546206"/>
              <a:gd name="connsiteX76" fmla="*/ 317481 w 597745"/>
              <a:gd name="connsiteY76" fmla="*/ 422551 h 546206"/>
              <a:gd name="connsiteX77" fmla="*/ 318240 w 597745"/>
              <a:gd name="connsiteY77" fmla="*/ 421792 h 546206"/>
              <a:gd name="connsiteX78" fmla="*/ 322038 w 597745"/>
              <a:gd name="connsiteY78" fmla="*/ 417241 h 546206"/>
              <a:gd name="connsiteX79" fmla="*/ 323557 w 597745"/>
              <a:gd name="connsiteY79" fmla="*/ 415723 h 546206"/>
              <a:gd name="connsiteX80" fmla="*/ 328114 w 597745"/>
              <a:gd name="connsiteY80" fmla="*/ 411172 h 546206"/>
              <a:gd name="connsiteX81" fmla="*/ 328874 w 597745"/>
              <a:gd name="connsiteY81" fmla="*/ 410413 h 546206"/>
              <a:gd name="connsiteX82" fmla="*/ 342545 w 597745"/>
              <a:gd name="connsiteY82" fmla="*/ 401310 h 546206"/>
              <a:gd name="connsiteX83" fmla="*/ 321278 w 597745"/>
              <a:gd name="connsiteY83" fmla="*/ 330758 h 546206"/>
              <a:gd name="connsiteX84" fmla="*/ 483057 w 597745"/>
              <a:gd name="connsiteY84" fmla="*/ 144896 h 546206"/>
              <a:gd name="connsiteX85" fmla="*/ 472424 w 597745"/>
              <a:gd name="connsiteY85" fmla="*/ 155517 h 546206"/>
              <a:gd name="connsiteX86" fmla="*/ 125321 w 597745"/>
              <a:gd name="connsiteY86" fmla="*/ 367930 h 546206"/>
              <a:gd name="connsiteX87" fmla="*/ 126081 w 597745"/>
              <a:gd name="connsiteY87" fmla="*/ 367930 h 546206"/>
              <a:gd name="connsiteX88" fmla="*/ 127600 w 597745"/>
              <a:gd name="connsiteY88" fmla="*/ 369448 h 546206"/>
              <a:gd name="connsiteX89" fmla="*/ 131398 w 597745"/>
              <a:gd name="connsiteY89" fmla="*/ 373241 h 546206"/>
              <a:gd name="connsiteX90" fmla="*/ 135195 w 597745"/>
              <a:gd name="connsiteY90" fmla="*/ 375516 h 546206"/>
              <a:gd name="connsiteX91" fmla="*/ 138993 w 597745"/>
              <a:gd name="connsiteY91" fmla="*/ 378551 h 546206"/>
              <a:gd name="connsiteX92" fmla="*/ 142031 w 597745"/>
              <a:gd name="connsiteY92" fmla="*/ 380068 h 546206"/>
              <a:gd name="connsiteX93" fmla="*/ 148867 w 597745"/>
              <a:gd name="connsiteY93" fmla="*/ 383861 h 546206"/>
              <a:gd name="connsiteX94" fmla="*/ 151145 w 597745"/>
              <a:gd name="connsiteY94" fmla="*/ 385379 h 546206"/>
              <a:gd name="connsiteX95" fmla="*/ 157221 w 597745"/>
              <a:gd name="connsiteY95" fmla="*/ 387654 h 546206"/>
              <a:gd name="connsiteX96" fmla="*/ 159500 w 597745"/>
              <a:gd name="connsiteY96" fmla="*/ 388413 h 546206"/>
              <a:gd name="connsiteX97" fmla="*/ 165576 w 597745"/>
              <a:gd name="connsiteY97" fmla="*/ 389930 h 546206"/>
              <a:gd name="connsiteX98" fmla="*/ 167095 w 597745"/>
              <a:gd name="connsiteY98" fmla="*/ 390689 h 546206"/>
              <a:gd name="connsiteX99" fmla="*/ 189881 w 597745"/>
              <a:gd name="connsiteY99" fmla="*/ 387654 h 546206"/>
              <a:gd name="connsiteX100" fmla="*/ 233933 w 597745"/>
              <a:gd name="connsiteY100" fmla="*/ 360344 h 546206"/>
              <a:gd name="connsiteX101" fmla="*/ 236971 w 597745"/>
              <a:gd name="connsiteY101" fmla="*/ 357310 h 546206"/>
              <a:gd name="connsiteX102" fmla="*/ 322798 w 597745"/>
              <a:gd name="connsiteY102" fmla="*/ 304206 h 546206"/>
              <a:gd name="connsiteX103" fmla="*/ 328114 w 597745"/>
              <a:gd name="connsiteY103" fmla="*/ 302689 h 546206"/>
              <a:gd name="connsiteX104" fmla="*/ 473183 w 597745"/>
              <a:gd name="connsiteY104" fmla="*/ 213931 h 546206"/>
              <a:gd name="connsiteX105" fmla="*/ 486095 w 597745"/>
              <a:gd name="connsiteY105" fmla="*/ 192689 h 546206"/>
              <a:gd name="connsiteX106" fmla="*/ 465588 w 597745"/>
              <a:gd name="connsiteY106" fmla="*/ 192689 h 546206"/>
              <a:gd name="connsiteX107" fmla="*/ 455714 w 597745"/>
              <a:gd name="connsiteY107" fmla="*/ 182069 h 546206"/>
              <a:gd name="connsiteX108" fmla="*/ 465588 w 597745"/>
              <a:gd name="connsiteY108" fmla="*/ 172206 h 546206"/>
              <a:gd name="connsiteX109" fmla="*/ 488374 w 597745"/>
              <a:gd name="connsiteY109" fmla="*/ 172206 h 546206"/>
              <a:gd name="connsiteX110" fmla="*/ 483057 w 597745"/>
              <a:gd name="connsiteY110" fmla="*/ 144896 h 546206"/>
              <a:gd name="connsiteX111" fmla="*/ 447359 w 597745"/>
              <a:gd name="connsiteY111" fmla="*/ 63724 h 546206"/>
              <a:gd name="connsiteX112" fmla="*/ 24305 w 597745"/>
              <a:gd name="connsiteY112" fmla="*/ 323172 h 546206"/>
              <a:gd name="connsiteX113" fmla="*/ 31140 w 597745"/>
              <a:gd name="connsiteY113" fmla="*/ 334551 h 546206"/>
              <a:gd name="connsiteX114" fmla="*/ 61521 w 597745"/>
              <a:gd name="connsiteY114" fmla="*/ 360344 h 546206"/>
              <a:gd name="connsiteX115" fmla="*/ 66079 w 597745"/>
              <a:gd name="connsiteY115" fmla="*/ 362620 h 546206"/>
              <a:gd name="connsiteX116" fmla="*/ 72155 w 597745"/>
              <a:gd name="connsiteY116" fmla="*/ 364896 h 546206"/>
              <a:gd name="connsiteX117" fmla="*/ 74433 w 597745"/>
              <a:gd name="connsiteY117" fmla="*/ 365654 h 546206"/>
              <a:gd name="connsiteX118" fmla="*/ 79750 w 597745"/>
              <a:gd name="connsiteY118" fmla="*/ 366413 h 546206"/>
              <a:gd name="connsiteX119" fmla="*/ 82788 w 597745"/>
              <a:gd name="connsiteY119" fmla="*/ 366413 h 546206"/>
              <a:gd name="connsiteX120" fmla="*/ 86586 w 597745"/>
              <a:gd name="connsiteY120" fmla="*/ 366413 h 546206"/>
              <a:gd name="connsiteX121" fmla="*/ 91902 w 597745"/>
              <a:gd name="connsiteY121" fmla="*/ 364137 h 546206"/>
              <a:gd name="connsiteX122" fmla="*/ 104814 w 597745"/>
              <a:gd name="connsiteY122" fmla="*/ 356551 h 546206"/>
              <a:gd name="connsiteX123" fmla="*/ 238490 w 597745"/>
              <a:gd name="connsiteY123" fmla="*/ 274620 h 546206"/>
              <a:gd name="connsiteX124" fmla="*/ 453436 w 597745"/>
              <a:gd name="connsiteY124" fmla="*/ 143379 h 546206"/>
              <a:gd name="connsiteX125" fmla="*/ 464069 w 597745"/>
              <a:gd name="connsiteY125" fmla="*/ 114551 h 546206"/>
              <a:gd name="connsiteX126" fmla="*/ 454195 w 597745"/>
              <a:gd name="connsiteY126" fmla="*/ 75862 h 546206"/>
              <a:gd name="connsiteX127" fmla="*/ 546857 w 597745"/>
              <a:gd name="connsiteY127" fmla="*/ 0 h 546206"/>
              <a:gd name="connsiteX128" fmla="*/ 556731 w 597745"/>
              <a:gd name="connsiteY128" fmla="*/ 10621 h 546206"/>
              <a:gd name="connsiteX129" fmla="*/ 556731 w 597745"/>
              <a:gd name="connsiteY129" fmla="*/ 192689 h 546206"/>
              <a:gd name="connsiteX130" fmla="*/ 506602 w 597745"/>
              <a:gd name="connsiteY130" fmla="*/ 192689 h 546206"/>
              <a:gd name="connsiteX131" fmla="*/ 483816 w 597745"/>
              <a:gd name="connsiteY131" fmla="*/ 231379 h 546206"/>
              <a:gd name="connsiteX132" fmla="*/ 339507 w 597745"/>
              <a:gd name="connsiteY132" fmla="*/ 319379 h 546206"/>
              <a:gd name="connsiteX133" fmla="*/ 341026 w 597745"/>
              <a:gd name="connsiteY133" fmla="*/ 327723 h 546206"/>
              <a:gd name="connsiteX134" fmla="*/ 363812 w 597745"/>
              <a:gd name="connsiteY134" fmla="*/ 394482 h 546206"/>
              <a:gd name="connsiteX135" fmla="*/ 374445 w 597745"/>
              <a:gd name="connsiteY135" fmla="*/ 393723 h 546206"/>
              <a:gd name="connsiteX136" fmla="*/ 432928 w 597745"/>
              <a:gd name="connsiteY136" fmla="*/ 424068 h 546206"/>
              <a:gd name="connsiteX137" fmla="*/ 516476 w 597745"/>
              <a:gd name="connsiteY137" fmla="*/ 424068 h 546206"/>
              <a:gd name="connsiteX138" fmla="*/ 516476 w 597745"/>
              <a:gd name="connsiteY138" fmla="*/ 414965 h 546206"/>
              <a:gd name="connsiteX139" fmla="*/ 547616 w 597745"/>
              <a:gd name="connsiteY139" fmla="*/ 383861 h 546206"/>
              <a:gd name="connsiteX140" fmla="*/ 597745 w 597745"/>
              <a:gd name="connsiteY140" fmla="*/ 383861 h 546206"/>
              <a:gd name="connsiteX141" fmla="*/ 597745 w 597745"/>
              <a:gd name="connsiteY141" fmla="*/ 546206 h 546206"/>
              <a:gd name="connsiteX142" fmla="*/ 547616 w 597745"/>
              <a:gd name="connsiteY142" fmla="*/ 546206 h 546206"/>
              <a:gd name="connsiteX143" fmla="*/ 516476 w 597745"/>
              <a:gd name="connsiteY143" fmla="*/ 515103 h 546206"/>
              <a:gd name="connsiteX144" fmla="*/ 516476 w 597745"/>
              <a:gd name="connsiteY144" fmla="*/ 505241 h 546206"/>
              <a:gd name="connsiteX145" fmla="*/ 432928 w 597745"/>
              <a:gd name="connsiteY145" fmla="*/ 505241 h 546206"/>
              <a:gd name="connsiteX146" fmla="*/ 374445 w 597745"/>
              <a:gd name="connsiteY146" fmla="*/ 535585 h 546206"/>
              <a:gd name="connsiteX147" fmla="*/ 303809 w 597745"/>
              <a:gd name="connsiteY147" fmla="*/ 464275 h 546206"/>
              <a:gd name="connsiteX148" fmla="*/ 306088 w 597745"/>
              <a:gd name="connsiteY148" fmla="*/ 448344 h 546206"/>
              <a:gd name="connsiteX149" fmla="*/ 303050 w 597745"/>
              <a:gd name="connsiteY149" fmla="*/ 443034 h 546206"/>
              <a:gd name="connsiteX150" fmla="*/ 249883 w 597745"/>
              <a:gd name="connsiteY150" fmla="*/ 383861 h 546206"/>
              <a:gd name="connsiteX151" fmla="*/ 243048 w 597745"/>
              <a:gd name="connsiteY151" fmla="*/ 378551 h 546206"/>
              <a:gd name="connsiteX152" fmla="*/ 200514 w 597745"/>
              <a:gd name="connsiteY152" fmla="*/ 405103 h 546206"/>
              <a:gd name="connsiteX153" fmla="*/ 176969 w 597745"/>
              <a:gd name="connsiteY153" fmla="*/ 411172 h 546206"/>
              <a:gd name="connsiteX154" fmla="*/ 144309 w 597745"/>
              <a:gd name="connsiteY154" fmla="*/ 446827 h 546206"/>
              <a:gd name="connsiteX155" fmla="*/ 137474 w 597745"/>
              <a:gd name="connsiteY155" fmla="*/ 449861 h 546206"/>
              <a:gd name="connsiteX156" fmla="*/ 132157 w 597745"/>
              <a:gd name="connsiteY156" fmla="*/ 448344 h 546206"/>
              <a:gd name="connsiteX157" fmla="*/ 123043 w 597745"/>
              <a:gd name="connsiteY157" fmla="*/ 443793 h 546206"/>
              <a:gd name="connsiteX158" fmla="*/ 107852 w 597745"/>
              <a:gd name="connsiteY158" fmla="*/ 469586 h 546206"/>
              <a:gd name="connsiteX159" fmla="*/ 101776 w 597745"/>
              <a:gd name="connsiteY159" fmla="*/ 474137 h 546206"/>
              <a:gd name="connsiteX160" fmla="*/ 99498 w 597745"/>
              <a:gd name="connsiteY160" fmla="*/ 474896 h 546206"/>
              <a:gd name="connsiteX161" fmla="*/ 94181 w 597745"/>
              <a:gd name="connsiteY161" fmla="*/ 473379 h 546206"/>
              <a:gd name="connsiteX162" fmla="*/ 41774 w 597745"/>
              <a:gd name="connsiteY162" fmla="*/ 443034 h 546206"/>
              <a:gd name="connsiteX163" fmla="*/ 37976 w 597745"/>
              <a:gd name="connsiteY163" fmla="*/ 428620 h 546206"/>
              <a:gd name="connsiteX164" fmla="*/ 53167 w 597745"/>
              <a:gd name="connsiteY164" fmla="*/ 402827 h 546206"/>
              <a:gd name="connsiteX165" fmla="*/ 44812 w 597745"/>
              <a:gd name="connsiteY165" fmla="*/ 397516 h 546206"/>
              <a:gd name="connsiteX166" fmla="*/ 41014 w 597745"/>
              <a:gd name="connsiteY166" fmla="*/ 383861 h 546206"/>
              <a:gd name="connsiteX167" fmla="*/ 45571 w 597745"/>
              <a:gd name="connsiteY167" fmla="*/ 375516 h 546206"/>
              <a:gd name="connsiteX168" fmla="*/ 14431 w 597745"/>
              <a:gd name="connsiteY168" fmla="*/ 345172 h 546206"/>
              <a:gd name="connsiteX169" fmla="*/ 1519 w 597745"/>
              <a:gd name="connsiteY169" fmla="*/ 324689 h 546206"/>
              <a:gd name="connsiteX170" fmla="*/ 0 w 597745"/>
              <a:gd name="connsiteY170" fmla="*/ 317103 h 546206"/>
              <a:gd name="connsiteX171" fmla="*/ 4557 w 597745"/>
              <a:gd name="connsiteY171" fmla="*/ 311034 h 546206"/>
              <a:gd name="connsiteX172" fmla="*/ 445081 w 597745"/>
              <a:gd name="connsiteY172" fmla="*/ 40965 h 546206"/>
              <a:gd name="connsiteX173" fmla="*/ 452676 w 597745"/>
              <a:gd name="connsiteY173" fmla="*/ 40207 h 546206"/>
              <a:gd name="connsiteX174" fmla="*/ 458752 w 597745"/>
              <a:gd name="connsiteY174" fmla="*/ 44758 h 546206"/>
              <a:gd name="connsiteX175" fmla="*/ 471664 w 597745"/>
              <a:gd name="connsiteY175" fmla="*/ 65241 h 546206"/>
              <a:gd name="connsiteX176" fmla="*/ 483816 w 597745"/>
              <a:gd name="connsiteY176" fmla="*/ 110758 h 546206"/>
              <a:gd name="connsiteX177" fmla="*/ 490652 w 597745"/>
              <a:gd name="connsiteY177" fmla="*/ 115310 h 546206"/>
              <a:gd name="connsiteX178" fmla="*/ 495209 w 597745"/>
              <a:gd name="connsiteY178" fmla="*/ 122138 h 546206"/>
              <a:gd name="connsiteX179" fmla="*/ 508121 w 597745"/>
              <a:gd name="connsiteY179" fmla="*/ 172206 h 546206"/>
              <a:gd name="connsiteX180" fmla="*/ 536983 w 597745"/>
              <a:gd name="connsiteY180" fmla="*/ 172206 h 546206"/>
              <a:gd name="connsiteX181" fmla="*/ 536983 w 597745"/>
              <a:gd name="connsiteY181" fmla="*/ 10621 h 546206"/>
              <a:gd name="connsiteX182" fmla="*/ 546857 w 597745"/>
              <a:gd name="connsiteY182" fmla="*/ 0 h 546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</a:cxnLst>
            <a:rect l="l" t="t" r="r" b="b"/>
            <a:pathLst>
              <a:path w="597745" h="546206">
                <a:moveTo>
                  <a:pt x="442802" y="444551"/>
                </a:moveTo>
                <a:cubicBezTo>
                  <a:pt x="443562" y="447586"/>
                  <a:pt x="444321" y="450620"/>
                  <a:pt x="444321" y="453655"/>
                </a:cubicBezTo>
                <a:cubicBezTo>
                  <a:pt x="445081" y="453655"/>
                  <a:pt x="445081" y="454413"/>
                  <a:pt x="445081" y="455172"/>
                </a:cubicBezTo>
                <a:cubicBezTo>
                  <a:pt x="445081" y="458206"/>
                  <a:pt x="445840" y="461241"/>
                  <a:pt x="445840" y="464275"/>
                </a:cubicBezTo>
                <a:cubicBezTo>
                  <a:pt x="445840" y="468068"/>
                  <a:pt x="445081" y="471103"/>
                  <a:pt x="445081" y="474137"/>
                </a:cubicBezTo>
                <a:cubicBezTo>
                  <a:pt x="445081" y="474896"/>
                  <a:pt x="445081" y="474896"/>
                  <a:pt x="444321" y="475655"/>
                </a:cubicBezTo>
                <a:cubicBezTo>
                  <a:pt x="444321" y="478689"/>
                  <a:pt x="443562" y="481723"/>
                  <a:pt x="442802" y="484758"/>
                </a:cubicBezTo>
                <a:lnTo>
                  <a:pt x="516476" y="484758"/>
                </a:lnTo>
                <a:lnTo>
                  <a:pt x="516476" y="444551"/>
                </a:lnTo>
                <a:close/>
                <a:moveTo>
                  <a:pt x="374460" y="444508"/>
                </a:moveTo>
                <a:cubicBezTo>
                  <a:pt x="363827" y="444508"/>
                  <a:pt x="354713" y="453622"/>
                  <a:pt x="354713" y="464255"/>
                </a:cubicBezTo>
                <a:cubicBezTo>
                  <a:pt x="354713" y="475647"/>
                  <a:pt x="363827" y="484762"/>
                  <a:pt x="374460" y="484762"/>
                </a:cubicBezTo>
                <a:cubicBezTo>
                  <a:pt x="385852" y="484762"/>
                  <a:pt x="394966" y="475647"/>
                  <a:pt x="394966" y="464255"/>
                </a:cubicBezTo>
                <a:cubicBezTo>
                  <a:pt x="394966" y="453622"/>
                  <a:pt x="385852" y="444508"/>
                  <a:pt x="374460" y="444508"/>
                </a:cubicBezTo>
                <a:close/>
                <a:moveTo>
                  <a:pt x="374460" y="424001"/>
                </a:moveTo>
                <a:cubicBezTo>
                  <a:pt x="397245" y="424001"/>
                  <a:pt x="415473" y="442229"/>
                  <a:pt x="415473" y="464255"/>
                </a:cubicBezTo>
                <a:cubicBezTo>
                  <a:pt x="415473" y="487040"/>
                  <a:pt x="397245" y="505268"/>
                  <a:pt x="374460" y="505268"/>
                </a:cubicBezTo>
                <a:cubicBezTo>
                  <a:pt x="352434" y="505268"/>
                  <a:pt x="334206" y="487040"/>
                  <a:pt x="334206" y="464255"/>
                </a:cubicBezTo>
                <a:cubicBezTo>
                  <a:pt x="334206" y="442229"/>
                  <a:pt x="352434" y="424001"/>
                  <a:pt x="374460" y="424001"/>
                </a:cubicBezTo>
                <a:close/>
                <a:moveTo>
                  <a:pt x="374445" y="414206"/>
                </a:moveTo>
                <a:cubicBezTo>
                  <a:pt x="369888" y="414206"/>
                  <a:pt x="365331" y="414965"/>
                  <a:pt x="360774" y="416482"/>
                </a:cubicBezTo>
                <a:cubicBezTo>
                  <a:pt x="357736" y="417241"/>
                  <a:pt x="355457" y="417999"/>
                  <a:pt x="353178" y="418758"/>
                </a:cubicBezTo>
                <a:cubicBezTo>
                  <a:pt x="352419" y="419516"/>
                  <a:pt x="351659" y="420275"/>
                  <a:pt x="350140" y="420275"/>
                </a:cubicBezTo>
                <a:cubicBezTo>
                  <a:pt x="348621" y="421792"/>
                  <a:pt x="346343" y="422551"/>
                  <a:pt x="344824" y="424068"/>
                </a:cubicBezTo>
                <a:cubicBezTo>
                  <a:pt x="343305" y="424827"/>
                  <a:pt x="342545" y="425586"/>
                  <a:pt x="341786" y="426344"/>
                </a:cubicBezTo>
                <a:cubicBezTo>
                  <a:pt x="340267" y="427862"/>
                  <a:pt x="338747" y="429379"/>
                  <a:pt x="337228" y="430896"/>
                </a:cubicBezTo>
                <a:cubicBezTo>
                  <a:pt x="336469" y="431655"/>
                  <a:pt x="335709" y="433172"/>
                  <a:pt x="334950" y="433930"/>
                </a:cubicBezTo>
                <a:cubicBezTo>
                  <a:pt x="333431" y="435448"/>
                  <a:pt x="331912" y="437724"/>
                  <a:pt x="331152" y="439241"/>
                </a:cubicBezTo>
                <a:cubicBezTo>
                  <a:pt x="326595" y="446827"/>
                  <a:pt x="324317" y="455172"/>
                  <a:pt x="324317" y="464275"/>
                </a:cubicBezTo>
                <a:cubicBezTo>
                  <a:pt x="324317" y="492344"/>
                  <a:pt x="347102" y="515103"/>
                  <a:pt x="374445" y="515103"/>
                </a:cubicBezTo>
                <a:cubicBezTo>
                  <a:pt x="394952" y="515103"/>
                  <a:pt x="412421" y="502965"/>
                  <a:pt x="420776" y="485517"/>
                </a:cubicBezTo>
                <a:cubicBezTo>
                  <a:pt x="420776" y="484758"/>
                  <a:pt x="421536" y="484758"/>
                  <a:pt x="421536" y="483999"/>
                </a:cubicBezTo>
                <a:cubicBezTo>
                  <a:pt x="422295" y="481723"/>
                  <a:pt x="423055" y="478689"/>
                  <a:pt x="423814" y="475655"/>
                </a:cubicBezTo>
                <a:cubicBezTo>
                  <a:pt x="423814" y="474896"/>
                  <a:pt x="424574" y="474137"/>
                  <a:pt x="424574" y="473379"/>
                </a:cubicBezTo>
                <a:cubicBezTo>
                  <a:pt x="424574" y="470344"/>
                  <a:pt x="425333" y="467310"/>
                  <a:pt x="425333" y="464275"/>
                </a:cubicBezTo>
                <a:cubicBezTo>
                  <a:pt x="425333" y="461241"/>
                  <a:pt x="424574" y="458965"/>
                  <a:pt x="424574" y="455930"/>
                </a:cubicBezTo>
                <a:cubicBezTo>
                  <a:pt x="424574" y="455172"/>
                  <a:pt x="423814" y="454413"/>
                  <a:pt x="423814" y="453655"/>
                </a:cubicBezTo>
                <a:cubicBezTo>
                  <a:pt x="423055" y="450620"/>
                  <a:pt x="422295" y="447586"/>
                  <a:pt x="421536" y="445310"/>
                </a:cubicBezTo>
                <a:cubicBezTo>
                  <a:pt x="421536" y="444551"/>
                  <a:pt x="420776" y="444551"/>
                  <a:pt x="420776" y="443793"/>
                </a:cubicBezTo>
                <a:cubicBezTo>
                  <a:pt x="412421" y="426344"/>
                  <a:pt x="394952" y="414206"/>
                  <a:pt x="374445" y="414206"/>
                </a:cubicBezTo>
                <a:close/>
                <a:moveTo>
                  <a:pt x="70636" y="412689"/>
                </a:moveTo>
                <a:lnTo>
                  <a:pt x="60762" y="430137"/>
                </a:lnTo>
                <a:lnTo>
                  <a:pt x="95700" y="450620"/>
                </a:lnTo>
                <a:lnTo>
                  <a:pt x="105574" y="433172"/>
                </a:lnTo>
                <a:close/>
                <a:moveTo>
                  <a:pt x="547616" y="403585"/>
                </a:moveTo>
                <a:cubicBezTo>
                  <a:pt x="541540" y="403585"/>
                  <a:pt x="536983" y="408896"/>
                  <a:pt x="536983" y="414965"/>
                </a:cubicBezTo>
                <a:lnTo>
                  <a:pt x="536983" y="424068"/>
                </a:lnTo>
                <a:lnTo>
                  <a:pt x="536983" y="505241"/>
                </a:lnTo>
                <a:lnTo>
                  <a:pt x="536983" y="515103"/>
                </a:lnTo>
                <a:cubicBezTo>
                  <a:pt x="536983" y="521172"/>
                  <a:pt x="541540" y="526482"/>
                  <a:pt x="547616" y="526482"/>
                </a:cubicBezTo>
                <a:lnTo>
                  <a:pt x="577238" y="526482"/>
                </a:lnTo>
                <a:lnTo>
                  <a:pt x="577238" y="403585"/>
                </a:lnTo>
                <a:close/>
                <a:moveTo>
                  <a:pt x="101017" y="382344"/>
                </a:moveTo>
                <a:cubicBezTo>
                  <a:pt x="98738" y="383861"/>
                  <a:pt x="96459" y="384620"/>
                  <a:pt x="93421" y="385379"/>
                </a:cubicBezTo>
                <a:cubicBezTo>
                  <a:pt x="91143" y="386137"/>
                  <a:pt x="88105" y="386137"/>
                  <a:pt x="85067" y="386896"/>
                </a:cubicBezTo>
                <a:cubicBezTo>
                  <a:pt x="85067" y="386896"/>
                  <a:pt x="84307" y="386896"/>
                  <a:pt x="84307" y="386896"/>
                </a:cubicBezTo>
                <a:cubicBezTo>
                  <a:pt x="83548" y="386896"/>
                  <a:pt x="83548" y="386896"/>
                  <a:pt x="82788" y="386896"/>
                </a:cubicBezTo>
                <a:cubicBezTo>
                  <a:pt x="76712" y="386896"/>
                  <a:pt x="71395" y="385379"/>
                  <a:pt x="64560" y="383861"/>
                </a:cubicBezTo>
                <a:lnTo>
                  <a:pt x="63800" y="385379"/>
                </a:lnTo>
                <a:lnTo>
                  <a:pt x="92662" y="402068"/>
                </a:lnTo>
                <a:lnTo>
                  <a:pt x="124562" y="421034"/>
                </a:lnTo>
                <a:lnTo>
                  <a:pt x="135195" y="427103"/>
                </a:lnTo>
                <a:lnTo>
                  <a:pt x="152664" y="407379"/>
                </a:lnTo>
                <a:cubicBezTo>
                  <a:pt x="151145" y="406620"/>
                  <a:pt x="148867" y="405861"/>
                  <a:pt x="147348" y="405103"/>
                </a:cubicBezTo>
                <a:cubicBezTo>
                  <a:pt x="145829" y="405103"/>
                  <a:pt x="145069" y="404344"/>
                  <a:pt x="143550" y="403585"/>
                </a:cubicBezTo>
                <a:cubicBezTo>
                  <a:pt x="140512" y="402827"/>
                  <a:pt x="138233" y="401310"/>
                  <a:pt x="135195" y="399792"/>
                </a:cubicBezTo>
                <a:cubicBezTo>
                  <a:pt x="134436" y="399034"/>
                  <a:pt x="134436" y="399034"/>
                  <a:pt x="133676" y="399034"/>
                </a:cubicBezTo>
                <a:cubicBezTo>
                  <a:pt x="131398" y="397516"/>
                  <a:pt x="128359" y="395241"/>
                  <a:pt x="126081" y="393723"/>
                </a:cubicBezTo>
                <a:cubicBezTo>
                  <a:pt x="125321" y="393723"/>
                  <a:pt x="124562" y="392965"/>
                  <a:pt x="124562" y="392965"/>
                </a:cubicBezTo>
                <a:cubicBezTo>
                  <a:pt x="122283" y="391447"/>
                  <a:pt x="120764" y="389930"/>
                  <a:pt x="118486" y="388413"/>
                </a:cubicBezTo>
                <a:cubicBezTo>
                  <a:pt x="117726" y="387654"/>
                  <a:pt x="116207" y="386896"/>
                  <a:pt x="115448" y="385379"/>
                </a:cubicBezTo>
                <a:cubicBezTo>
                  <a:pt x="114688" y="385379"/>
                  <a:pt x="114688" y="384620"/>
                  <a:pt x="113929" y="384620"/>
                </a:cubicBezTo>
                <a:lnTo>
                  <a:pt x="101776" y="382344"/>
                </a:lnTo>
                <a:cubicBezTo>
                  <a:pt x="101776" y="382344"/>
                  <a:pt x="101017" y="382344"/>
                  <a:pt x="101017" y="382344"/>
                </a:cubicBezTo>
                <a:close/>
                <a:moveTo>
                  <a:pt x="321278" y="330758"/>
                </a:moveTo>
                <a:lnTo>
                  <a:pt x="261276" y="367172"/>
                </a:lnTo>
                <a:cubicBezTo>
                  <a:pt x="282543" y="382344"/>
                  <a:pt x="306088" y="399034"/>
                  <a:pt x="317481" y="422551"/>
                </a:cubicBezTo>
                <a:cubicBezTo>
                  <a:pt x="317481" y="422551"/>
                  <a:pt x="318240" y="422551"/>
                  <a:pt x="318240" y="421792"/>
                </a:cubicBezTo>
                <a:cubicBezTo>
                  <a:pt x="319759" y="420275"/>
                  <a:pt x="320519" y="418758"/>
                  <a:pt x="322038" y="417241"/>
                </a:cubicBezTo>
                <a:cubicBezTo>
                  <a:pt x="322798" y="417241"/>
                  <a:pt x="322798" y="416482"/>
                  <a:pt x="323557" y="415723"/>
                </a:cubicBezTo>
                <a:cubicBezTo>
                  <a:pt x="325076" y="414206"/>
                  <a:pt x="326595" y="412689"/>
                  <a:pt x="328114" y="411172"/>
                </a:cubicBezTo>
                <a:cubicBezTo>
                  <a:pt x="328874" y="411172"/>
                  <a:pt x="328874" y="410413"/>
                  <a:pt x="328874" y="410413"/>
                </a:cubicBezTo>
                <a:cubicBezTo>
                  <a:pt x="333431" y="407379"/>
                  <a:pt x="337988" y="404344"/>
                  <a:pt x="342545" y="401310"/>
                </a:cubicBezTo>
                <a:cubicBezTo>
                  <a:pt x="328874" y="381585"/>
                  <a:pt x="325076" y="355034"/>
                  <a:pt x="321278" y="330758"/>
                </a:cubicBezTo>
                <a:close/>
                <a:moveTo>
                  <a:pt x="483057" y="144896"/>
                </a:moveTo>
                <a:cubicBezTo>
                  <a:pt x="480019" y="149448"/>
                  <a:pt x="476221" y="152482"/>
                  <a:pt x="472424" y="155517"/>
                </a:cubicBezTo>
                <a:lnTo>
                  <a:pt x="125321" y="367930"/>
                </a:lnTo>
                <a:cubicBezTo>
                  <a:pt x="125321" y="367930"/>
                  <a:pt x="126081" y="367930"/>
                  <a:pt x="126081" y="367930"/>
                </a:cubicBezTo>
                <a:cubicBezTo>
                  <a:pt x="126840" y="368689"/>
                  <a:pt x="127600" y="369448"/>
                  <a:pt x="127600" y="369448"/>
                </a:cubicBezTo>
                <a:cubicBezTo>
                  <a:pt x="129119" y="370965"/>
                  <a:pt x="130638" y="371723"/>
                  <a:pt x="131398" y="373241"/>
                </a:cubicBezTo>
                <a:cubicBezTo>
                  <a:pt x="132917" y="373999"/>
                  <a:pt x="133676" y="374758"/>
                  <a:pt x="135195" y="375516"/>
                </a:cubicBezTo>
                <a:cubicBezTo>
                  <a:pt x="136714" y="376275"/>
                  <a:pt x="137474" y="377034"/>
                  <a:pt x="138993" y="378551"/>
                </a:cubicBezTo>
                <a:cubicBezTo>
                  <a:pt x="139752" y="379310"/>
                  <a:pt x="141271" y="379310"/>
                  <a:pt x="142031" y="380068"/>
                </a:cubicBezTo>
                <a:cubicBezTo>
                  <a:pt x="144309" y="381585"/>
                  <a:pt x="146588" y="383103"/>
                  <a:pt x="148867" y="383861"/>
                </a:cubicBezTo>
                <a:cubicBezTo>
                  <a:pt x="149626" y="384620"/>
                  <a:pt x="150386" y="384620"/>
                  <a:pt x="151145" y="385379"/>
                </a:cubicBezTo>
                <a:cubicBezTo>
                  <a:pt x="153424" y="386137"/>
                  <a:pt x="154943" y="386896"/>
                  <a:pt x="157221" y="387654"/>
                </a:cubicBezTo>
                <a:cubicBezTo>
                  <a:pt x="157981" y="387654"/>
                  <a:pt x="158740" y="388413"/>
                  <a:pt x="159500" y="388413"/>
                </a:cubicBezTo>
                <a:cubicBezTo>
                  <a:pt x="161778" y="389172"/>
                  <a:pt x="164057" y="389930"/>
                  <a:pt x="165576" y="389930"/>
                </a:cubicBezTo>
                <a:cubicBezTo>
                  <a:pt x="166336" y="389930"/>
                  <a:pt x="167095" y="389930"/>
                  <a:pt x="167095" y="390689"/>
                </a:cubicBezTo>
                <a:cubicBezTo>
                  <a:pt x="175450" y="392206"/>
                  <a:pt x="183805" y="391447"/>
                  <a:pt x="189881" y="387654"/>
                </a:cubicBezTo>
                <a:lnTo>
                  <a:pt x="233933" y="360344"/>
                </a:lnTo>
                <a:cubicBezTo>
                  <a:pt x="234693" y="359585"/>
                  <a:pt x="236212" y="358068"/>
                  <a:pt x="236971" y="357310"/>
                </a:cubicBezTo>
                <a:lnTo>
                  <a:pt x="322798" y="304206"/>
                </a:lnTo>
                <a:cubicBezTo>
                  <a:pt x="324317" y="303448"/>
                  <a:pt x="326595" y="302689"/>
                  <a:pt x="328114" y="302689"/>
                </a:cubicBezTo>
                <a:lnTo>
                  <a:pt x="473183" y="213931"/>
                </a:lnTo>
                <a:cubicBezTo>
                  <a:pt x="479259" y="210137"/>
                  <a:pt x="483816" y="202551"/>
                  <a:pt x="486095" y="192689"/>
                </a:cubicBezTo>
                <a:lnTo>
                  <a:pt x="465588" y="192689"/>
                </a:lnTo>
                <a:cubicBezTo>
                  <a:pt x="460271" y="192689"/>
                  <a:pt x="455714" y="188137"/>
                  <a:pt x="455714" y="182069"/>
                </a:cubicBezTo>
                <a:cubicBezTo>
                  <a:pt x="455714" y="176758"/>
                  <a:pt x="460271" y="172206"/>
                  <a:pt x="465588" y="172206"/>
                </a:cubicBezTo>
                <a:lnTo>
                  <a:pt x="488374" y="172206"/>
                </a:lnTo>
                <a:cubicBezTo>
                  <a:pt x="487614" y="163103"/>
                  <a:pt x="486095" y="153241"/>
                  <a:pt x="483057" y="144896"/>
                </a:cubicBezTo>
                <a:close/>
                <a:moveTo>
                  <a:pt x="447359" y="63724"/>
                </a:moveTo>
                <a:lnTo>
                  <a:pt x="24305" y="323172"/>
                </a:lnTo>
                <a:lnTo>
                  <a:pt x="31140" y="334551"/>
                </a:lnTo>
                <a:cubicBezTo>
                  <a:pt x="37217" y="344413"/>
                  <a:pt x="49369" y="354275"/>
                  <a:pt x="61521" y="360344"/>
                </a:cubicBezTo>
                <a:cubicBezTo>
                  <a:pt x="63040" y="361861"/>
                  <a:pt x="64560" y="361861"/>
                  <a:pt x="66079" y="362620"/>
                </a:cubicBezTo>
                <a:cubicBezTo>
                  <a:pt x="68357" y="363379"/>
                  <a:pt x="70636" y="364137"/>
                  <a:pt x="72155" y="364896"/>
                </a:cubicBezTo>
                <a:cubicBezTo>
                  <a:pt x="72914" y="364896"/>
                  <a:pt x="73674" y="364896"/>
                  <a:pt x="74433" y="365654"/>
                </a:cubicBezTo>
                <a:cubicBezTo>
                  <a:pt x="76712" y="365654"/>
                  <a:pt x="78231" y="366413"/>
                  <a:pt x="79750" y="366413"/>
                </a:cubicBezTo>
                <a:cubicBezTo>
                  <a:pt x="80509" y="366413"/>
                  <a:pt x="81269" y="366413"/>
                  <a:pt x="82788" y="366413"/>
                </a:cubicBezTo>
                <a:cubicBezTo>
                  <a:pt x="83548" y="366413"/>
                  <a:pt x="85067" y="366413"/>
                  <a:pt x="86586" y="366413"/>
                </a:cubicBezTo>
                <a:cubicBezTo>
                  <a:pt x="88864" y="365654"/>
                  <a:pt x="90383" y="364896"/>
                  <a:pt x="91902" y="364137"/>
                </a:cubicBezTo>
                <a:lnTo>
                  <a:pt x="104814" y="356551"/>
                </a:lnTo>
                <a:lnTo>
                  <a:pt x="238490" y="274620"/>
                </a:lnTo>
                <a:lnTo>
                  <a:pt x="453436" y="143379"/>
                </a:lnTo>
                <a:cubicBezTo>
                  <a:pt x="459512" y="138827"/>
                  <a:pt x="464069" y="128207"/>
                  <a:pt x="464069" y="114551"/>
                </a:cubicBezTo>
                <a:cubicBezTo>
                  <a:pt x="464069" y="100138"/>
                  <a:pt x="460271" y="85724"/>
                  <a:pt x="454195" y="75862"/>
                </a:cubicBezTo>
                <a:close/>
                <a:moveTo>
                  <a:pt x="546857" y="0"/>
                </a:moveTo>
                <a:cubicBezTo>
                  <a:pt x="552174" y="0"/>
                  <a:pt x="556731" y="4552"/>
                  <a:pt x="556731" y="10621"/>
                </a:cubicBezTo>
                <a:lnTo>
                  <a:pt x="556731" y="192689"/>
                </a:lnTo>
                <a:lnTo>
                  <a:pt x="506602" y="192689"/>
                </a:lnTo>
                <a:cubicBezTo>
                  <a:pt x="503564" y="210137"/>
                  <a:pt x="495969" y="223793"/>
                  <a:pt x="483816" y="231379"/>
                </a:cubicBezTo>
                <a:lnTo>
                  <a:pt x="339507" y="319379"/>
                </a:lnTo>
                <a:cubicBezTo>
                  <a:pt x="340267" y="322413"/>
                  <a:pt x="340267" y="324689"/>
                  <a:pt x="341026" y="327723"/>
                </a:cubicBezTo>
                <a:cubicBezTo>
                  <a:pt x="344824" y="352758"/>
                  <a:pt x="349381" y="378551"/>
                  <a:pt x="363812" y="394482"/>
                </a:cubicBezTo>
                <a:cubicBezTo>
                  <a:pt x="367609" y="394482"/>
                  <a:pt x="370647" y="393723"/>
                  <a:pt x="374445" y="393723"/>
                </a:cubicBezTo>
                <a:cubicBezTo>
                  <a:pt x="398750" y="393723"/>
                  <a:pt x="420016" y="405861"/>
                  <a:pt x="432928" y="424068"/>
                </a:cubicBezTo>
                <a:lnTo>
                  <a:pt x="516476" y="424068"/>
                </a:lnTo>
                <a:lnTo>
                  <a:pt x="516476" y="414965"/>
                </a:lnTo>
                <a:cubicBezTo>
                  <a:pt x="516476" y="397516"/>
                  <a:pt x="530147" y="383861"/>
                  <a:pt x="547616" y="383861"/>
                </a:cubicBezTo>
                <a:lnTo>
                  <a:pt x="597745" y="383861"/>
                </a:lnTo>
                <a:lnTo>
                  <a:pt x="597745" y="546206"/>
                </a:lnTo>
                <a:lnTo>
                  <a:pt x="547616" y="546206"/>
                </a:lnTo>
                <a:cubicBezTo>
                  <a:pt x="530147" y="546206"/>
                  <a:pt x="516476" y="532551"/>
                  <a:pt x="516476" y="515103"/>
                </a:cubicBezTo>
                <a:lnTo>
                  <a:pt x="516476" y="505241"/>
                </a:lnTo>
                <a:lnTo>
                  <a:pt x="432928" y="505241"/>
                </a:lnTo>
                <a:cubicBezTo>
                  <a:pt x="420016" y="523448"/>
                  <a:pt x="398750" y="535585"/>
                  <a:pt x="374445" y="535585"/>
                </a:cubicBezTo>
                <a:cubicBezTo>
                  <a:pt x="335709" y="535585"/>
                  <a:pt x="303809" y="503723"/>
                  <a:pt x="303809" y="464275"/>
                </a:cubicBezTo>
                <a:cubicBezTo>
                  <a:pt x="303809" y="458965"/>
                  <a:pt x="304569" y="453655"/>
                  <a:pt x="306088" y="448344"/>
                </a:cubicBezTo>
                <a:cubicBezTo>
                  <a:pt x="304569" y="446827"/>
                  <a:pt x="303050" y="445310"/>
                  <a:pt x="303050" y="443034"/>
                </a:cubicBezTo>
                <a:cubicBezTo>
                  <a:pt x="298493" y="417999"/>
                  <a:pt x="273428" y="400551"/>
                  <a:pt x="249883" y="383861"/>
                </a:cubicBezTo>
                <a:cubicBezTo>
                  <a:pt x="247605" y="382344"/>
                  <a:pt x="245326" y="380827"/>
                  <a:pt x="243048" y="378551"/>
                </a:cubicBezTo>
                <a:lnTo>
                  <a:pt x="200514" y="405103"/>
                </a:lnTo>
                <a:cubicBezTo>
                  <a:pt x="192919" y="408896"/>
                  <a:pt x="185324" y="411172"/>
                  <a:pt x="176969" y="411172"/>
                </a:cubicBezTo>
                <a:lnTo>
                  <a:pt x="144309" y="446827"/>
                </a:lnTo>
                <a:cubicBezTo>
                  <a:pt x="142790" y="449103"/>
                  <a:pt x="139752" y="449861"/>
                  <a:pt x="137474" y="449861"/>
                </a:cubicBezTo>
                <a:cubicBezTo>
                  <a:pt x="135195" y="449861"/>
                  <a:pt x="133676" y="449861"/>
                  <a:pt x="132157" y="448344"/>
                </a:cubicBezTo>
                <a:lnTo>
                  <a:pt x="123043" y="443793"/>
                </a:lnTo>
                <a:lnTo>
                  <a:pt x="107852" y="469586"/>
                </a:lnTo>
                <a:cubicBezTo>
                  <a:pt x="106333" y="471861"/>
                  <a:pt x="104055" y="473379"/>
                  <a:pt x="101776" y="474137"/>
                </a:cubicBezTo>
                <a:cubicBezTo>
                  <a:pt x="101017" y="474896"/>
                  <a:pt x="100257" y="474896"/>
                  <a:pt x="99498" y="474896"/>
                </a:cubicBezTo>
                <a:cubicBezTo>
                  <a:pt x="97219" y="474896"/>
                  <a:pt x="95700" y="474137"/>
                  <a:pt x="94181" y="473379"/>
                </a:cubicBezTo>
                <a:lnTo>
                  <a:pt x="41774" y="443034"/>
                </a:lnTo>
                <a:cubicBezTo>
                  <a:pt x="37217" y="439999"/>
                  <a:pt x="34938" y="433930"/>
                  <a:pt x="37976" y="428620"/>
                </a:cubicBezTo>
                <a:lnTo>
                  <a:pt x="53167" y="402827"/>
                </a:lnTo>
                <a:lnTo>
                  <a:pt x="44812" y="397516"/>
                </a:lnTo>
                <a:cubicBezTo>
                  <a:pt x="39495" y="394482"/>
                  <a:pt x="37976" y="388413"/>
                  <a:pt x="41014" y="383861"/>
                </a:cubicBezTo>
                <a:lnTo>
                  <a:pt x="45571" y="375516"/>
                </a:lnTo>
                <a:cubicBezTo>
                  <a:pt x="32660" y="367172"/>
                  <a:pt x="21267" y="356551"/>
                  <a:pt x="14431" y="345172"/>
                </a:cubicBezTo>
                <a:lnTo>
                  <a:pt x="1519" y="324689"/>
                </a:lnTo>
                <a:cubicBezTo>
                  <a:pt x="0" y="322413"/>
                  <a:pt x="0" y="319379"/>
                  <a:pt x="0" y="317103"/>
                </a:cubicBezTo>
                <a:cubicBezTo>
                  <a:pt x="760" y="314827"/>
                  <a:pt x="2279" y="312551"/>
                  <a:pt x="4557" y="311034"/>
                </a:cubicBezTo>
                <a:lnTo>
                  <a:pt x="445081" y="40965"/>
                </a:lnTo>
                <a:cubicBezTo>
                  <a:pt x="447359" y="40207"/>
                  <a:pt x="450397" y="39448"/>
                  <a:pt x="452676" y="40207"/>
                </a:cubicBezTo>
                <a:cubicBezTo>
                  <a:pt x="455714" y="40965"/>
                  <a:pt x="457993" y="42483"/>
                  <a:pt x="458752" y="44758"/>
                </a:cubicBezTo>
                <a:lnTo>
                  <a:pt x="471664" y="65241"/>
                </a:lnTo>
                <a:cubicBezTo>
                  <a:pt x="479259" y="77379"/>
                  <a:pt x="483816" y="94069"/>
                  <a:pt x="483816" y="110758"/>
                </a:cubicBezTo>
                <a:cubicBezTo>
                  <a:pt x="486855" y="111517"/>
                  <a:pt x="489133" y="113034"/>
                  <a:pt x="490652" y="115310"/>
                </a:cubicBezTo>
                <a:lnTo>
                  <a:pt x="495209" y="122138"/>
                </a:lnTo>
                <a:cubicBezTo>
                  <a:pt x="502805" y="135793"/>
                  <a:pt x="508121" y="154000"/>
                  <a:pt x="508121" y="172206"/>
                </a:cubicBezTo>
                <a:lnTo>
                  <a:pt x="536983" y="172206"/>
                </a:lnTo>
                <a:lnTo>
                  <a:pt x="536983" y="10621"/>
                </a:lnTo>
                <a:cubicBezTo>
                  <a:pt x="536983" y="4552"/>
                  <a:pt x="541540" y="0"/>
                  <a:pt x="546857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5" name="Oval 10">
            <a:extLst>
              <a:ext uri="{FF2B5EF4-FFF2-40B4-BE49-F238E27FC236}">
                <a16:creationId xmlns:a16="http://schemas.microsoft.com/office/drawing/2014/main" xmlns="" id="{536237BB-3FAF-4DEB-B905-372BB3D29A5D}"/>
              </a:ext>
            </a:extLst>
          </p:cNvPr>
          <p:cNvSpPr/>
          <p:nvPr/>
        </p:nvSpPr>
        <p:spPr>
          <a:xfrm>
            <a:off x="9037780" y="3775082"/>
            <a:ext cx="501171" cy="500412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  <a:gd name="connsiteX40" fmla="*/ 325000 h 606722"/>
              <a:gd name="connsiteY40" fmla="*/ 325000 h 606722"/>
              <a:gd name="connsiteX41" fmla="*/ 325000 h 606722"/>
              <a:gd name="connsiteY41" fmla="*/ 325000 h 606722"/>
              <a:gd name="connsiteX42" fmla="*/ 325000 h 606722"/>
              <a:gd name="connsiteY42" fmla="*/ 325000 h 606722"/>
              <a:gd name="connsiteX43" fmla="*/ 325000 h 606722"/>
              <a:gd name="connsiteY43" fmla="*/ 325000 h 606722"/>
              <a:gd name="connsiteX44" fmla="*/ 325000 h 606722"/>
              <a:gd name="connsiteY44" fmla="*/ 325000 h 606722"/>
              <a:gd name="connsiteX45" fmla="*/ 325000 h 606722"/>
              <a:gd name="connsiteY45" fmla="*/ 325000 h 606722"/>
              <a:gd name="connsiteX46" fmla="*/ 325000 h 606722"/>
              <a:gd name="connsiteY46" fmla="*/ 325000 h 606722"/>
              <a:gd name="connsiteX47" fmla="*/ 325000 h 606722"/>
              <a:gd name="connsiteY47" fmla="*/ 325000 h 606722"/>
              <a:gd name="connsiteX48" fmla="*/ 325000 h 606722"/>
              <a:gd name="connsiteY48" fmla="*/ 325000 h 606722"/>
              <a:gd name="connsiteX49" fmla="*/ 325000 h 606722"/>
              <a:gd name="connsiteY49" fmla="*/ 325000 h 606722"/>
              <a:gd name="connsiteX50" fmla="*/ 325000 h 606722"/>
              <a:gd name="connsiteY50" fmla="*/ 325000 h 606722"/>
              <a:gd name="connsiteX51" fmla="*/ 325000 h 606722"/>
              <a:gd name="connsiteY51" fmla="*/ 325000 h 606722"/>
              <a:gd name="connsiteX52" fmla="*/ 325000 h 606722"/>
              <a:gd name="connsiteY52" fmla="*/ 325000 h 606722"/>
              <a:gd name="connsiteX53" fmla="*/ 325000 h 606722"/>
              <a:gd name="connsiteY53" fmla="*/ 325000 h 606722"/>
              <a:gd name="connsiteX54" fmla="*/ 325000 h 606722"/>
              <a:gd name="connsiteY54" fmla="*/ 325000 h 606722"/>
              <a:gd name="connsiteX55" fmla="*/ 325000 h 606722"/>
              <a:gd name="connsiteY55" fmla="*/ 325000 h 606722"/>
              <a:gd name="connsiteX56" fmla="*/ 325000 h 606722"/>
              <a:gd name="connsiteY56" fmla="*/ 325000 h 606722"/>
              <a:gd name="connsiteX57" fmla="*/ 325000 h 606722"/>
              <a:gd name="connsiteY57" fmla="*/ 325000 h 606722"/>
              <a:gd name="connsiteX58" fmla="*/ 325000 h 606722"/>
              <a:gd name="connsiteY58" fmla="*/ 325000 h 606722"/>
              <a:gd name="connsiteX59" fmla="*/ 325000 h 606722"/>
              <a:gd name="connsiteY59" fmla="*/ 325000 h 606722"/>
              <a:gd name="connsiteX60" fmla="*/ 325000 h 606722"/>
              <a:gd name="connsiteY60" fmla="*/ 325000 h 606722"/>
              <a:gd name="connsiteX61" fmla="*/ 325000 h 606722"/>
              <a:gd name="connsiteY61" fmla="*/ 325000 h 606722"/>
              <a:gd name="connsiteX62" fmla="*/ 325000 h 606722"/>
              <a:gd name="connsiteY62" fmla="*/ 325000 h 606722"/>
              <a:gd name="connsiteX63" fmla="*/ 325000 h 606722"/>
              <a:gd name="connsiteY63" fmla="*/ 325000 h 606722"/>
              <a:gd name="connsiteX64" fmla="*/ 325000 h 606722"/>
              <a:gd name="connsiteY64" fmla="*/ 325000 h 606722"/>
              <a:gd name="connsiteX65" fmla="*/ 325000 h 606722"/>
              <a:gd name="connsiteY65" fmla="*/ 325000 h 606722"/>
              <a:gd name="connsiteX66" fmla="*/ 325000 h 606722"/>
              <a:gd name="connsiteY66" fmla="*/ 325000 h 606722"/>
              <a:gd name="connsiteX67" fmla="*/ 325000 h 606722"/>
              <a:gd name="connsiteY67" fmla="*/ 325000 h 606722"/>
              <a:gd name="connsiteX68" fmla="*/ 325000 h 606722"/>
              <a:gd name="connsiteY68" fmla="*/ 325000 h 606722"/>
              <a:gd name="connsiteX69" fmla="*/ 325000 h 606722"/>
              <a:gd name="connsiteY69" fmla="*/ 325000 h 606722"/>
              <a:gd name="connsiteX70" fmla="*/ 325000 h 606722"/>
              <a:gd name="connsiteY70" fmla="*/ 325000 h 606722"/>
              <a:gd name="connsiteX71" fmla="*/ 325000 h 606722"/>
              <a:gd name="connsiteY71" fmla="*/ 325000 h 606722"/>
              <a:gd name="connsiteX72" fmla="*/ 325000 h 606722"/>
              <a:gd name="connsiteY72" fmla="*/ 325000 h 606722"/>
              <a:gd name="connsiteX73" fmla="*/ 325000 h 606722"/>
              <a:gd name="connsiteY73" fmla="*/ 325000 h 606722"/>
              <a:gd name="connsiteX74" fmla="*/ 325000 h 606722"/>
              <a:gd name="connsiteY74" fmla="*/ 325000 h 606722"/>
              <a:gd name="connsiteX75" fmla="*/ 325000 h 606722"/>
              <a:gd name="connsiteY75" fmla="*/ 325000 h 606722"/>
              <a:gd name="connsiteX76" fmla="*/ 325000 h 606722"/>
              <a:gd name="connsiteY76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604816" h="603899">
                <a:moveTo>
                  <a:pt x="175510" y="451195"/>
                </a:moveTo>
                <a:lnTo>
                  <a:pt x="429307" y="451195"/>
                </a:lnTo>
                <a:cubicBezTo>
                  <a:pt x="435277" y="451195"/>
                  <a:pt x="440117" y="456030"/>
                  <a:pt x="440117" y="461992"/>
                </a:cubicBezTo>
                <a:cubicBezTo>
                  <a:pt x="440117" y="467954"/>
                  <a:pt x="435277" y="472788"/>
                  <a:pt x="429307" y="472788"/>
                </a:cubicBezTo>
                <a:lnTo>
                  <a:pt x="175510" y="472788"/>
                </a:lnTo>
                <a:cubicBezTo>
                  <a:pt x="169541" y="472788"/>
                  <a:pt x="164700" y="467954"/>
                  <a:pt x="164700" y="461992"/>
                </a:cubicBezTo>
                <a:cubicBezTo>
                  <a:pt x="164700" y="456030"/>
                  <a:pt x="169541" y="451195"/>
                  <a:pt x="175510" y="451195"/>
                </a:cubicBezTo>
                <a:close/>
                <a:moveTo>
                  <a:pt x="175510" y="398695"/>
                </a:moveTo>
                <a:lnTo>
                  <a:pt x="429307" y="398695"/>
                </a:lnTo>
                <a:cubicBezTo>
                  <a:pt x="435277" y="398695"/>
                  <a:pt x="440117" y="403372"/>
                  <a:pt x="440117" y="409340"/>
                </a:cubicBezTo>
                <a:cubicBezTo>
                  <a:pt x="440117" y="415308"/>
                  <a:pt x="435277" y="420147"/>
                  <a:pt x="429307" y="420147"/>
                </a:cubicBezTo>
                <a:lnTo>
                  <a:pt x="175510" y="420147"/>
                </a:lnTo>
                <a:cubicBezTo>
                  <a:pt x="169541" y="420147"/>
                  <a:pt x="164700" y="415308"/>
                  <a:pt x="164700" y="409340"/>
                </a:cubicBezTo>
                <a:cubicBezTo>
                  <a:pt x="164700" y="403372"/>
                  <a:pt x="169541" y="398695"/>
                  <a:pt x="175510" y="398695"/>
                </a:cubicBezTo>
                <a:close/>
                <a:moveTo>
                  <a:pt x="175510" y="346053"/>
                </a:moveTo>
                <a:lnTo>
                  <a:pt x="429307" y="346053"/>
                </a:lnTo>
                <a:cubicBezTo>
                  <a:pt x="435277" y="346053"/>
                  <a:pt x="440117" y="350876"/>
                  <a:pt x="440117" y="356824"/>
                </a:cubicBezTo>
                <a:cubicBezTo>
                  <a:pt x="440117" y="362611"/>
                  <a:pt x="435277" y="367434"/>
                  <a:pt x="429307" y="367434"/>
                </a:cubicBezTo>
                <a:lnTo>
                  <a:pt x="175510" y="367434"/>
                </a:lnTo>
                <a:cubicBezTo>
                  <a:pt x="169541" y="367434"/>
                  <a:pt x="164700" y="362611"/>
                  <a:pt x="164700" y="356824"/>
                </a:cubicBezTo>
                <a:cubicBezTo>
                  <a:pt x="164700" y="350876"/>
                  <a:pt x="169541" y="346053"/>
                  <a:pt x="175510" y="346053"/>
                </a:cubicBezTo>
                <a:close/>
                <a:moveTo>
                  <a:pt x="100491" y="312649"/>
                </a:moveTo>
                <a:lnTo>
                  <a:pt x="100491" y="505962"/>
                </a:lnTo>
                <a:lnTo>
                  <a:pt x="504325" y="505962"/>
                </a:lnTo>
                <a:lnTo>
                  <a:pt x="504325" y="312649"/>
                </a:lnTo>
                <a:close/>
                <a:moveTo>
                  <a:pt x="89843" y="291224"/>
                </a:moveTo>
                <a:lnTo>
                  <a:pt x="514973" y="291224"/>
                </a:lnTo>
                <a:cubicBezTo>
                  <a:pt x="520943" y="291224"/>
                  <a:pt x="525783" y="296057"/>
                  <a:pt x="525783" y="302017"/>
                </a:cubicBezTo>
                <a:lnTo>
                  <a:pt x="525783" y="516755"/>
                </a:lnTo>
                <a:cubicBezTo>
                  <a:pt x="525783" y="522715"/>
                  <a:pt x="520943" y="527548"/>
                  <a:pt x="514973" y="527548"/>
                </a:cubicBezTo>
                <a:lnTo>
                  <a:pt x="89843" y="527548"/>
                </a:lnTo>
                <a:cubicBezTo>
                  <a:pt x="83873" y="527548"/>
                  <a:pt x="79033" y="522715"/>
                  <a:pt x="79033" y="516755"/>
                </a:cubicBezTo>
                <a:lnTo>
                  <a:pt x="79033" y="302017"/>
                </a:lnTo>
                <a:cubicBezTo>
                  <a:pt x="79033" y="296057"/>
                  <a:pt x="83873" y="291224"/>
                  <a:pt x="89843" y="291224"/>
                </a:cubicBezTo>
                <a:close/>
                <a:moveTo>
                  <a:pt x="300392" y="107463"/>
                </a:moveTo>
                <a:lnTo>
                  <a:pt x="300392" y="150311"/>
                </a:lnTo>
                <a:lnTo>
                  <a:pt x="343447" y="150311"/>
                </a:lnTo>
                <a:lnTo>
                  <a:pt x="343447" y="107463"/>
                </a:lnTo>
                <a:close/>
                <a:moveTo>
                  <a:pt x="289749" y="85878"/>
                </a:moveTo>
                <a:lnTo>
                  <a:pt x="354251" y="85878"/>
                </a:lnTo>
                <a:cubicBezTo>
                  <a:pt x="360218" y="85878"/>
                  <a:pt x="364894" y="90710"/>
                  <a:pt x="364894" y="96670"/>
                </a:cubicBezTo>
                <a:lnTo>
                  <a:pt x="364894" y="161104"/>
                </a:lnTo>
                <a:cubicBezTo>
                  <a:pt x="364894" y="167064"/>
                  <a:pt x="360218" y="171897"/>
                  <a:pt x="354251" y="171897"/>
                </a:cubicBezTo>
                <a:lnTo>
                  <a:pt x="289749" y="171897"/>
                </a:lnTo>
                <a:cubicBezTo>
                  <a:pt x="283783" y="171897"/>
                  <a:pt x="278945" y="167064"/>
                  <a:pt x="278945" y="161104"/>
                </a:cubicBezTo>
                <a:lnTo>
                  <a:pt x="278945" y="96670"/>
                </a:lnTo>
                <a:cubicBezTo>
                  <a:pt x="278945" y="90710"/>
                  <a:pt x="283783" y="85878"/>
                  <a:pt x="289749" y="85878"/>
                </a:cubicBezTo>
                <a:close/>
                <a:moveTo>
                  <a:pt x="100507" y="21424"/>
                </a:moveTo>
                <a:lnTo>
                  <a:pt x="100507" y="214723"/>
                </a:lnTo>
                <a:lnTo>
                  <a:pt x="407997" y="214723"/>
                </a:lnTo>
                <a:lnTo>
                  <a:pt x="407997" y="21424"/>
                </a:lnTo>
                <a:close/>
                <a:moveTo>
                  <a:pt x="32265" y="21424"/>
                </a:moveTo>
                <a:cubicBezTo>
                  <a:pt x="26296" y="21424"/>
                  <a:pt x="21456" y="26256"/>
                  <a:pt x="21456" y="32216"/>
                </a:cubicBezTo>
                <a:lnTo>
                  <a:pt x="21456" y="571683"/>
                </a:lnTo>
                <a:cubicBezTo>
                  <a:pt x="21456" y="577643"/>
                  <a:pt x="26296" y="582475"/>
                  <a:pt x="32265" y="582475"/>
                </a:cubicBezTo>
                <a:lnTo>
                  <a:pt x="572551" y="582475"/>
                </a:lnTo>
                <a:cubicBezTo>
                  <a:pt x="578520" y="582475"/>
                  <a:pt x="583360" y="577643"/>
                  <a:pt x="583360" y="571683"/>
                </a:cubicBezTo>
                <a:lnTo>
                  <a:pt x="583360" y="177030"/>
                </a:lnTo>
                <a:cubicBezTo>
                  <a:pt x="583360" y="174130"/>
                  <a:pt x="582230" y="171553"/>
                  <a:pt x="580133" y="169459"/>
                </a:cubicBezTo>
                <a:lnTo>
                  <a:pt x="435100" y="24645"/>
                </a:lnTo>
                <a:cubicBezTo>
                  <a:pt x="433648" y="23035"/>
                  <a:pt x="431551" y="22068"/>
                  <a:pt x="429453" y="21746"/>
                </a:cubicBezTo>
                <a:lnTo>
                  <a:pt x="429453" y="225516"/>
                </a:lnTo>
                <a:cubicBezTo>
                  <a:pt x="429453" y="231476"/>
                  <a:pt x="424775" y="236308"/>
                  <a:pt x="418806" y="236308"/>
                </a:cubicBezTo>
                <a:lnTo>
                  <a:pt x="89859" y="236308"/>
                </a:lnTo>
                <a:cubicBezTo>
                  <a:pt x="83890" y="236308"/>
                  <a:pt x="79050" y="231476"/>
                  <a:pt x="79050" y="225516"/>
                </a:cubicBezTo>
                <a:lnTo>
                  <a:pt x="79050" y="21424"/>
                </a:lnTo>
                <a:close/>
                <a:moveTo>
                  <a:pt x="32265" y="0"/>
                </a:moveTo>
                <a:lnTo>
                  <a:pt x="427518" y="0"/>
                </a:lnTo>
                <a:cubicBezTo>
                  <a:pt x="436068" y="0"/>
                  <a:pt x="444296" y="3382"/>
                  <a:pt x="450265" y="9504"/>
                </a:cubicBezTo>
                <a:lnTo>
                  <a:pt x="595459" y="154317"/>
                </a:lnTo>
                <a:cubicBezTo>
                  <a:pt x="601428" y="160438"/>
                  <a:pt x="604816" y="168492"/>
                  <a:pt x="604816" y="177030"/>
                </a:cubicBezTo>
                <a:lnTo>
                  <a:pt x="604816" y="571683"/>
                </a:lnTo>
                <a:cubicBezTo>
                  <a:pt x="604816" y="589402"/>
                  <a:pt x="590297" y="603899"/>
                  <a:pt x="572551" y="603899"/>
                </a:cubicBezTo>
                <a:lnTo>
                  <a:pt x="32265" y="603899"/>
                </a:lnTo>
                <a:cubicBezTo>
                  <a:pt x="14519" y="603899"/>
                  <a:pt x="0" y="589402"/>
                  <a:pt x="0" y="571683"/>
                </a:cubicBezTo>
                <a:lnTo>
                  <a:pt x="0" y="32216"/>
                </a:lnTo>
                <a:cubicBezTo>
                  <a:pt x="0" y="14497"/>
                  <a:pt x="14519" y="0"/>
                  <a:pt x="32265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DA4D4E83-2DC9-4311-818B-08C8AF9DAAF6}"/>
              </a:ext>
            </a:extLst>
          </p:cNvPr>
          <p:cNvSpPr txBox="1"/>
          <p:nvPr/>
        </p:nvSpPr>
        <p:spPr>
          <a:xfrm>
            <a:off x="2971897" y="963783"/>
            <a:ext cx="9541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音乐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2F273340-46C8-49B4-A5F8-630BEAC4CD35}"/>
              </a:ext>
            </a:extLst>
          </p:cNvPr>
          <p:cNvSpPr txBox="1"/>
          <p:nvPr/>
        </p:nvSpPr>
        <p:spPr>
          <a:xfrm>
            <a:off x="8217328" y="963783"/>
            <a:ext cx="9541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科技</a:t>
            </a:r>
          </a:p>
        </p:txBody>
      </p:sp>
      <p:sp>
        <p:nvSpPr>
          <p:cNvPr id="33" name="Oval 10">
            <a:extLst>
              <a:ext uri="{FF2B5EF4-FFF2-40B4-BE49-F238E27FC236}">
                <a16:creationId xmlns:a16="http://schemas.microsoft.com/office/drawing/2014/main" xmlns="" id="{4059DB1D-D544-4F90-88AE-2E9346195853}"/>
              </a:ext>
            </a:extLst>
          </p:cNvPr>
          <p:cNvSpPr/>
          <p:nvPr/>
        </p:nvSpPr>
        <p:spPr>
          <a:xfrm>
            <a:off x="9993673" y="3889740"/>
            <a:ext cx="501171" cy="271095"/>
          </a:xfrm>
          <a:custGeom>
            <a:avLst/>
            <a:gdLst>
              <a:gd name="T0" fmla="*/ 314 w 3522"/>
              <a:gd name="T1" fmla="*/ 1908 h 1908"/>
              <a:gd name="T2" fmla="*/ 969 w 3522"/>
              <a:gd name="T3" fmla="*/ 1908 h 1908"/>
              <a:gd name="T4" fmla="*/ 969 w 3522"/>
              <a:gd name="T5" fmla="*/ 1704 h 1908"/>
              <a:gd name="T6" fmla="*/ 2552 w 3522"/>
              <a:gd name="T7" fmla="*/ 1704 h 1908"/>
              <a:gd name="T8" fmla="*/ 2552 w 3522"/>
              <a:gd name="T9" fmla="*/ 1908 h 1908"/>
              <a:gd name="T10" fmla="*/ 3208 w 3522"/>
              <a:gd name="T11" fmla="*/ 1908 h 1908"/>
              <a:gd name="T12" fmla="*/ 3208 w 3522"/>
              <a:gd name="T13" fmla="*/ 1704 h 1908"/>
              <a:gd name="T14" fmla="*/ 3522 w 3522"/>
              <a:gd name="T15" fmla="*/ 1704 h 1908"/>
              <a:gd name="T16" fmla="*/ 3522 w 3522"/>
              <a:gd name="T17" fmla="*/ 339 h 1908"/>
              <a:gd name="T18" fmla="*/ 2953 w 3522"/>
              <a:gd name="T19" fmla="*/ 339 h 1908"/>
              <a:gd name="T20" fmla="*/ 2392 w 3522"/>
              <a:gd name="T21" fmla="*/ 0 h 1908"/>
              <a:gd name="T22" fmla="*/ 1831 w 3522"/>
              <a:gd name="T23" fmla="*/ 339 h 1908"/>
              <a:gd name="T24" fmla="*/ 0 w 3522"/>
              <a:gd name="T25" fmla="*/ 339 h 1908"/>
              <a:gd name="T26" fmla="*/ 0 w 3522"/>
              <a:gd name="T27" fmla="*/ 1704 h 1908"/>
              <a:gd name="T28" fmla="*/ 314 w 3522"/>
              <a:gd name="T29" fmla="*/ 1704 h 1908"/>
              <a:gd name="T30" fmla="*/ 314 w 3522"/>
              <a:gd name="T31" fmla="*/ 1908 h 1908"/>
              <a:gd name="T32" fmla="*/ 2392 w 3522"/>
              <a:gd name="T33" fmla="*/ 267 h 1908"/>
              <a:gd name="T34" fmla="*/ 2758 w 3522"/>
              <a:gd name="T35" fmla="*/ 633 h 1908"/>
              <a:gd name="T36" fmla="*/ 2392 w 3522"/>
              <a:gd name="T37" fmla="*/ 1000 h 1908"/>
              <a:gd name="T38" fmla="*/ 2025 w 3522"/>
              <a:gd name="T39" fmla="*/ 633 h 1908"/>
              <a:gd name="T40" fmla="*/ 2392 w 3522"/>
              <a:gd name="T41" fmla="*/ 267 h 1908"/>
              <a:gd name="T42" fmla="*/ 267 w 3522"/>
              <a:gd name="T43" fmla="*/ 1438 h 1908"/>
              <a:gd name="T44" fmla="*/ 267 w 3522"/>
              <a:gd name="T45" fmla="*/ 606 h 1908"/>
              <a:gd name="T46" fmla="*/ 1759 w 3522"/>
              <a:gd name="T47" fmla="*/ 606 h 1908"/>
              <a:gd name="T48" fmla="*/ 1758 w 3522"/>
              <a:gd name="T49" fmla="*/ 633 h 1908"/>
              <a:gd name="T50" fmla="*/ 2392 w 3522"/>
              <a:gd name="T51" fmla="*/ 1267 h 1908"/>
              <a:gd name="T52" fmla="*/ 3025 w 3522"/>
              <a:gd name="T53" fmla="*/ 633 h 1908"/>
              <a:gd name="T54" fmla="*/ 3024 w 3522"/>
              <a:gd name="T55" fmla="*/ 606 h 1908"/>
              <a:gd name="T56" fmla="*/ 3255 w 3522"/>
              <a:gd name="T57" fmla="*/ 606 h 1908"/>
              <a:gd name="T58" fmla="*/ 3255 w 3522"/>
              <a:gd name="T59" fmla="*/ 1438 h 1908"/>
              <a:gd name="T60" fmla="*/ 3179 w 3522"/>
              <a:gd name="T61" fmla="*/ 1438 h 1908"/>
              <a:gd name="T62" fmla="*/ 2941 w 3522"/>
              <a:gd name="T63" fmla="*/ 1438 h 1908"/>
              <a:gd name="T64" fmla="*/ 2819 w 3522"/>
              <a:gd name="T65" fmla="*/ 1438 h 1908"/>
              <a:gd name="T66" fmla="*/ 703 w 3522"/>
              <a:gd name="T67" fmla="*/ 1438 h 1908"/>
              <a:gd name="T68" fmla="*/ 580 w 3522"/>
              <a:gd name="T69" fmla="*/ 1438 h 1908"/>
              <a:gd name="T70" fmla="*/ 343 w 3522"/>
              <a:gd name="T71" fmla="*/ 1438 h 1908"/>
              <a:gd name="T72" fmla="*/ 267 w 3522"/>
              <a:gd name="T73" fmla="*/ 1438 h 1908"/>
              <a:gd name="T74" fmla="*/ 1554 w 3522"/>
              <a:gd name="T75" fmla="*/ 1140 h 1908"/>
              <a:gd name="T76" fmla="*/ 543 w 3522"/>
              <a:gd name="T77" fmla="*/ 1140 h 1908"/>
              <a:gd name="T78" fmla="*/ 543 w 3522"/>
              <a:gd name="T79" fmla="*/ 873 h 1908"/>
              <a:gd name="T80" fmla="*/ 1554 w 3522"/>
              <a:gd name="T81" fmla="*/ 873 h 1908"/>
              <a:gd name="T82" fmla="*/ 1554 w 3522"/>
              <a:gd name="T83" fmla="*/ 1140 h 1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522" h="1908">
                <a:moveTo>
                  <a:pt x="314" y="1908"/>
                </a:moveTo>
                <a:lnTo>
                  <a:pt x="969" y="1908"/>
                </a:lnTo>
                <a:lnTo>
                  <a:pt x="969" y="1704"/>
                </a:lnTo>
                <a:lnTo>
                  <a:pt x="2552" y="1704"/>
                </a:lnTo>
                <a:lnTo>
                  <a:pt x="2552" y="1908"/>
                </a:lnTo>
                <a:lnTo>
                  <a:pt x="3208" y="1908"/>
                </a:lnTo>
                <a:lnTo>
                  <a:pt x="3208" y="1704"/>
                </a:lnTo>
                <a:lnTo>
                  <a:pt x="3522" y="1704"/>
                </a:lnTo>
                <a:lnTo>
                  <a:pt x="3522" y="339"/>
                </a:lnTo>
                <a:lnTo>
                  <a:pt x="2953" y="339"/>
                </a:lnTo>
                <a:cubicBezTo>
                  <a:pt x="2847" y="138"/>
                  <a:pt x="2635" y="0"/>
                  <a:pt x="2392" y="0"/>
                </a:cubicBezTo>
                <a:cubicBezTo>
                  <a:pt x="2149" y="0"/>
                  <a:pt x="1937" y="138"/>
                  <a:pt x="1831" y="339"/>
                </a:cubicBezTo>
                <a:lnTo>
                  <a:pt x="0" y="339"/>
                </a:lnTo>
                <a:lnTo>
                  <a:pt x="0" y="1704"/>
                </a:lnTo>
                <a:lnTo>
                  <a:pt x="314" y="1704"/>
                </a:lnTo>
                <a:lnTo>
                  <a:pt x="314" y="1908"/>
                </a:lnTo>
                <a:close/>
                <a:moveTo>
                  <a:pt x="2392" y="267"/>
                </a:moveTo>
                <a:cubicBezTo>
                  <a:pt x="2594" y="267"/>
                  <a:pt x="2758" y="431"/>
                  <a:pt x="2758" y="633"/>
                </a:cubicBezTo>
                <a:cubicBezTo>
                  <a:pt x="2758" y="835"/>
                  <a:pt x="2594" y="1000"/>
                  <a:pt x="2392" y="1000"/>
                </a:cubicBezTo>
                <a:cubicBezTo>
                  <a:pt x="2190" y="1000"/>
                  <a:pt x="2025" y="835"/>
                  <a:pt x="2025" y="633"/>
                </a:cubicBezTo>
                <a:cubicBezTo>
                  <a:pt x="2025" y="431"/>
                  <a:pt x="2190" y="267"/>
                  <a:pt x="2392" y="267"/>
                </a:cubicBezTo>
                <a:close/>
                <a:moveTo>
                  <a:pt x="267" y="1438"/>
                </a:moveTo>
                <a:lnTo>
                  <a:pt x="267" y="606"/>
                </a:lnTo>
                <a:lnTo>
                  <a:pt x="1759" y="606"/>
                </a:lnTo>
                <a:cubicBezTo>
                  <a:pt x="1759" y="615"/>
                  <a:pt x="1758" y="624"/>
                  <a:pt x="1758" y="633"/>
                </a:cubicBezTo>
                <a:cubicBezTo>
                  <a:pt x="1758" y="982"/>
                  <a:pt x="2043" y="1267"/>
                  <a:pt x="2392" y="1267"/>
                </a:cubicBezTo>
                <a:cubicBezTo>
                  <a:pt x="2741" y="1267"/>
                  <a:pt x="3025" y="982"/>
                  <a:pt x="3025" y="633"/>
                </a:cubicBezTo>
                <a:cubicBezTo>
                  <a:pt x="3025" y="624"/>
                  <a:pt x="3025" y="615"/>
                  <a:pt x="3024" y="606"/>
                </a:cubicBezTo>
                <a:lnTo>
                  <a:pt x="3255" y="606"/>
                </a:lnTo>
                <a:lnTo>
                  <a:pt x="3255" y="1438"/>
                </a:lnTo>
                <a:lnTo>
                  <a:pt x="3179" y="1438"/>
                </a:lnTo>
                <a:lnTo>
                  <a:pt x="2941" y="1438"/>
                </a:lnTo>
                <a:lnTo>
                  <a:pt x="2819" y="1438"/>
                </a:lnTo>
                <a:lnTo>
                  <a:pt x="703" y="1438"/>
                </a:lnTo>
                <a:lnTo>
                  <a:pt x="580" y="1438"/>
                </a:lnTo>
                <a:lnTo>
                  <a:pt x="343" y="1438"/>
                </a:lnTo>
                <a:lnTo>
                  <a:pt x="267" y="1438"/>
                </a:lnTo>
                <a:close/>
                <a:moveTo>
                  <a:pt x="1554" y="1140"/>
                </a:moveTo>
                <a:lnTo>
                  <a:pt x="543" y="1140"/>
                </a:lnTo>
                <a:lnTo>
                  <a:pt x="543" y="873"/>
                </a:lnTo>
                <a:lnTo>
                  <a:pt x="1554" y="873"/>
                </a:lnTo>
                <a:lnTo>
                  <a:pt x="1554" y="114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6" name="Oval 10">
            <a:extLst>
              <a:ext uri="{FF2B5EF4-FFF2-40B4-BE49-F238E27FC236}">
                <a16:creationId xmlns:a16="http://schemas.microsoft.com/office/drawing/2014/main" xmlns="" id="{F8FDFF08-ED55-41A6-963E-BEB426BEFF51}"/>
              </a:ext>
            </a:extLst>
          </p:cNvPr>
          <p:cNvSpPr/>
          <p:nvPr/>
        </p:nvSpPr>
        <p:spPr>
          <a:xfrm>
            <a:off x="6960320" y="4721258"/>
            <a:ext cx="501173" cy="500418"/>
          </a:xfrm>
          <a:custGeom>
            <a:avLst/>
            <a:gdLst>
              <a:gd name="connsiteX0" fmla="*/ 226094 w 609615"/>
              <a:gd name="connsiteY0" fmla="*/ 549791 h 608697"/>
              <a:gd name="connsiteX1" fmla="*/ 216322 w 609615"/>
              <a:gd name="connsiteY1" fmla="*/ 559640 h 608697"/>
              <a:gd name="connsiteX2" fmla="*/ 216322 w 609615"/>
              <a:gd name="connsiteY2" fmla="*/ 589092 h 608697"/>
              <a:gd name="connsiteX3" fmla="*/ 235957 w 609615"/>
              <a:gd name="connsiteY3" fmla="*/ 589092 h 608697"/>
              <a:gd name="connsiteX4" fmla="*/ 235957 w 609615"/>
              <a:gd name="connsiteY4" fmla="*/ 569488 h 608697"/>
              <a:gd name="connsiteX5" fmla="*/ 255592 w 609615"/>
              <a:gd name="connsiteY5" fmla="*/ 569488 h 608697"/>
              <a:gd name="connsiteX6" fmla="*/ 255592 w 609615"/>
              <a:gd name="connsiteY6" fmla="*/ 589092 h 608697"/>
              <a:gd name="connsiteX7" fmla="*/ 275319 w 609615"/>
              <a:gd name="connsiteY7" fmla="*/ 589092 h 608697"/>
              <a:gd name="connsiteX8" fmla="*/ 275319 w 609615"/>
              <a:gd name="connsiteY8" fmla="*/ 569488 h 608697"/>
              <a:gd name="connsiteX9" fmla="*/ 294954 w 609615"/>
              <a:gd name="connsiteY9" fmla="*/ 569488 h 608697"/>
              <a:gd name="connsiteX10" fmla="*/ 294954 w 609615"/>
              <a:gd name="connsiteY10" fmla="*/ 589092 h 608697"/>
              <a:gd name="connsiteX11" fmla="*/ 314590 w 609615"/>
              <a:gd name="connsiteY11" fmla="*/ 589092 h 608697"/>
              <a:gd name="connsiteX12" fmla="*/ 314590 w 609615"/>
              <a:gd name="connsiteY12" fmla="*/ 569488 h 608697"/>
              <a:gd name="connsiteX13" fmla="*/ 334317 w 609615"/>
              <a:gd name="connsiteY13" fmla="*/ 569488 h 608697"/>
              <a:gd name="connsiteX14" fmla="*/ 334317 w 609615"/>
              <a:gd name="connsiteY14" fmla="*/ 589092 h 608697"/>
              <a:gd name="connsiteX15" fmla="*/ 353952 w 609615"/>
              <a:gd name="connsiteY15" fmla="*/ 589092 h 608697"/>
              <a:gd name="connsiteX16" fmla="*/ 353952 w 609615"/>
              <a:gd name="connsiteY16" fmla="*/ 569488 h 608697"/>
              <a:gd name="connsiteX17" fmla="*/ 373587 w 609615"/>
              <a:gd name="connsiteY17" fmla="*/ 569488 h 608697"/>
              <a:gd name="connsiteX18" fmla="*/ 373587 w 609615"/>
              <a:gd name="connsiteY18" fmla="*/ 589092 h 608697"/>
              <a:gd name="connsiteX19" fmla="*/ 393314 w 609615"/>
              <a:gd name="connsiteY19" fmla="*/ 589092 h 608697"/>
              <a:gd name="connsiteX20" fmla="*/ 393314 w 609615"/>
              <a:gd name="connsiteY20" fmla="*/ 559640 h 608697"/>
              <a:gd name="connsiteX21" fmla="*/ 383450 w 609615"/>
              <a:gd name="connsiteY21" fmla="*/ 549791 h 608697"/>
              <a:gd name="connsiteX22" fmla="*/ 403140 w 609615"/>
              <a:gd name="connsiteY22" fmla="*/ 253887 h 608697"/>
              <a:gd name="connsiteX23" fmla="*/ 393370 w 609615"/>
              <a:gd name="connsiteY23" fmla="*/ 263738 h 608697"/>
              <a:gd name="connsiteX24" fmla="*/ 403140 w 609615"/>
              <a:gd name="connsiteY24" fmla="*/ 273497 h 608697"/>
              <a:gd name="connsiteX25" fmla="*/ 413003 w 609615"/>
              <a:gd name="connsiteY25" fmla="*/ 263738 h 608697"/>
              <a:gd name="connsiteX26" fmla="*/ 403140 w 609615"/>
              <a:gd name="connsiteY26" fmla="*/ 253887 h 608697"/>
              <a:gd name="connsiteX27" fmla="*/ 206474 w 609615"/>
              <a:gd name="connsiteY27" fmla="*/ 253887 h 608697"/>
              <a:gd name="connsiteX28" fmla="*/ 196612 w 609615"/>
              <a:gd name="connsiteY28" fmla="*/ 263738 h 608697"/>
              <a:gd name="connsiteX29" fmla="*/ 206474 w 609615"/>
              <a:gd name="connsiteY29" fmla="*/ 273497 h 608697"/>
              <a:gd name="connsiteX30" fmla="*/ 216337 w 609615"/>
              <a:gd name="connsiteY30" fmla="*/ 263738 h 608697"/>
              <a:gd name="connsiteX31" fmla="*/ 206474 w 609615"/>
              <a:gd name="connsiteY31" fmla="*/ 253887 h 608697"/>
              <a:gd name="connsiteX32" fmla="*/ 304818 w 609615"/>
              <a:gd name="connsiteY32" fmla="*/ 245506 h 608697"/>
              <a:gd name="connsiteX33" fmla="*/ 285091 w 609615"/>
              <a:gd name="connsiteY33" fmla="*/ 265110 h 608697"/>
              <a:gd name="connsiteX34" fmla="*/ 304818 w 609615"/>
              <a:gd name="connsiteY34" fmla="*/ 284715 h 608697"/>
              <a:gd name="connsiteX35" fmla="*/ 324453 w 609615"/>
              <a:gd name="connsiteY35" fmla="*/ 265110 h 608697"/>
              <a:gd name="connsiteX36" fmla="*/ 304818 w 609615"/>
              <a:gd name="connsiteY36" fmla="*/ 245506 h 608697"/>
              <a:gd name="connsiteX37" fmla="*/ 403140 w 609615"/>
              <a:gd name="connsiteY37" fmla="*/ 234277 h 608697"/>
              <a:gd name="connsiteX38" fmla="*/ 432637 w 609615"/>
              <a:gd name="connsiteY38" fmla="*/ 263738 h 608697"/>
              <a:gd name="connsiteX39" fmla="*/ 403140 w 609615"/>
              <a:gd name="connsiteY39" fmla="*/ 293199 h 608697"/>
              <a:gd name="connsiteX40" fmla="*/ 373644 w 609615"/>
              <a:gd name="connsiteY40" fmla="*/ 263738 h 608697"/>
              <a:gd name="connsiteX41" fmla="*/ 403140 w 609615"/>
              <a:gd name="connsiteY41" fmla="*/ 234277 h 608697"/>
              <a:gd name="connsiteX42" fmla="*/ 206474 w 609615"/>
              <a:gd name="connsiteY42" fmla="*/ 234277 h 608697"/>
              <a:gd name="connsiteX43" fmla="*/ 235971 w 609615"/>
              <a:gd name="connsiteY43" fmla="*/ 263738 h 608697"/>
              <a:gd name="connsiteX44" fmla="*/ 206474 w 609615"/>
              <a:gd name="connsiteY44" fmla="*/ 293199 h 608697"/>
              <a:gd name="connsiteX45" fmla="*/ 176978 w 609615"/>
              <a:gd name="connsiteY45" fmla="*/ 263738 h 608697"/>
              <a:gd name="connsiteX46" fmla="*/ 206474 w 609615"/>
              <a:gd name="connsiteY46" fmla="*/ 234277 h 608697"/>
              <a:gd name="connsiteX47" fmla="*/ 304818 w 609615"/>
              <a:gd name="connsiteY47" fmla="*/ 225809 h 608697"/>
              <a:gd name="connsiteX48" fmla="*/ 344088 w 609615"/>
              <a:gd name="connsiteY48" fmla="*/ 265110 h 608697"/>
              <a:gd name="connsiteX49" fmla="*/ 314590 w 609615"/>
              <a:gd name="connsiteY49" fmla="*/ 303031 h 608697"/>
              <a:gd name="connsiteX50" fmla="*/ 314590 w 609615"/>
              <a:gd name="connsiteY50" fmla="*/ 373074 h 608697"/>
              <a:gd name="connsiteX51" fmla="*/ 245821 w 609615"/>
              <a:gd name="connsiteY51" fmla="*/ 373074 h 608697"/>
              <a:gd name="connsiteX52" fmla="*/ 226094 w 609615"/>
              <a:gd name="connsiteY52" fmla="*/ 392770 h 608697"/>
              <a:gd name="connsiteX53" fmla="*/ 245821 w 609615"/>
              <a:gd name="connsiteY53" fmla="*/ 412375 h 608697"/>
              <a:gd name="connsiteX54" fmla="*/ 363815 w 609615"/>
              <a:gd name="connsiteY54" fmla="*/ 412375 h 608697"/>
              <a:gd name="connsiteX55" fmla="*/ 403085 w 609615"/>
              <a:gd name="connsiteY55" fmla="*/ 451676 h 608697"/>
              <a:gd name="connsiteX56" fmla="*/ 363815 w 609615"/>
              <a:gd name="connsiteY56" fmla="*/ 490885 h 608697"/>
              <a:gd name="connsiteX57" fmla="*/ 314590 w 609615"/>
              <a:gd name="connsiteY57" fmla="*/ 490885 h 608697"/>
              <a:gd name="connsiteX58" fmla="*/ 314590 w 609615"/>
              <a:gd name="connsiteY58" fmla="*/ 530187 h 608697"/>
              <a:gd name="connsiteX59" fmla="*/ 383450 w 609615"/>
              <a:gd name="connsiteY59" fmla="*/ 530187 h 608697"/>
              <a:gd name="connsiteX60" fmla="*/ 412949 w 609615"/>
              <a:gd name="connsiteY60" fmla="*/ 559640 h 608697"/>
              <a:gd name="connsiteX61" fmla="*/ 412949 w 609615"/>
              <a:gd name="connsiteY61" fmla="*/ 608697 h 608697"/>
              <a:gd name="connsiteX62" fmla="*/ 196595 w 609615"/>
              <a:gd name="connsiteY62" fmla="*/ 608697 h 608697"/>
              <a:gd name="connsiteX63" fmla="*/ 196595 w 609615"/>
              <a:gd name="connsiteY63" fmla="*/ 559640 h 608697"/>
              <a:gd name="connsiteX64" fmla="*/ 226094 w 609615"/>
              <a:gd name="connsiteY64" fmla="*/ 530187 h 608697"/>
              <a:gd name="connsiteX65" fmla="*/ 294954 w 609615"/>
              <a:gd name="connsiteY65" fmla="*/ 530187 h 608697"/>
              <a:gd name="connsiteX66" fmla="*/ 294954 w 609615"/>
              <a:gd name="connsiteY66" fmla="*/ 471281 h 608697"/>
              <a:gd name="connsiteX67" fmla="*/ 363815 w 609615"/>
              <a:gd name="connsiteY67" fmla="*/ 471281 h 608697"/>
              <a:gd name="connsiteX68" fmla="*/ 383450 w 609615"/>
              <a:gd name="connsiteY68" fmla="*/ 451676 h 608697"/>
              <a:gd name="connsiteX69" fmla="*/ 363815 w 609615"/>
              <a:gd name="connsiteY69" fmla="*/ 431979 h 608697"/>
              <a:gd name="connsiteX70" fmla="*/ 245821 w 609615"/>
              <a:gd name="connsiteY70" fmla="*/ 431979 h 608697"/>
              <a:gd name="connsiteX71" fmla="*/ 206459 w 609615"/>
              <a:gd name="connsiteY71" fmla="*/ 392770 h 608697"/>
              <a:gd name="connsiteX72" fmla="*/ 245821 w 609615"/>
              <a:gd name="connsiteY72" fmla="*/ 353469 h 608697"/>
              <a:gd name="connsiteX73" fmla="*/ 294954 w 609615"/>
              <a:gd name="connsiteY73" fmla="*/ 353469 h 608697"/>
              <a:gd name="connsiteX74" fmla="*/ 294954 w 609615"/>
              <a:gd name="connsiteY74" fmla="*/ 303031 h 608697"/>
              <a:gd name="connsiteX75" fmla="*/ 265456 w 609615"/>
              <a:gd name="connsiteY75" fmla="*/ 265110 h 608697"/>
              <a:gd name="connsiteX76" fmla="*/ 304818 w 609615"/>
              <a:gd name="connsiteY76" fmla="*/ 225809 h 608697"/>
              <a:gd name="connsiteX77" fmla="*/ 465683 w 609615"/>
              <a:gd name="connsiteY77" fmla="*/ 201182 h 608697"/>
              <a:gd name="connsiteX78" fmla="*/ 465683 w 609615"/>
              <a:gd name="connsiteY78" fmla="*/ 326224 h 608697"/>
              <a:gd name="connsiteX79" fmla="*/ 451760 w 609615"/>
              <a:gd name="connsiteY79" fmla="*/ 312320 h 608697"/>
              <a:gd name="connsiteX80" fmla="*/ 451760 w 609615"/>
              <a:gd name="connsiteY80" fmla="*/ 215086 h 608697"/>
              <a:gd name="connsiteX81" fmla="*/ 143881 w 609615"/>
              <a:gd name="connsiteY81" fmla="*/ 201182 h 608697"/>
              <a:gd name="connsiteX82" fmla="*/ 157784 w 609615"/>
              <a:gd name="connsiteY82" fmla="*/ 215086 h 608697"/>
              <a:gd name="connsiteX83" fmla="*/ 157784 w 609615"/>
              <a:gd name="connsiteY83" fmla="*/ 312320 h 608697"/>
              <a:gd name="connsiteX84" fmla="*/ 143881 w 609615"/>
              <a:gd name="connsiteY84" fmla="*/ 326224 h 608697"/>
              <a:gd name="connsiteX85" fmla="*/ 143881 w 609615"/>
              <a:gd name="connsiteY85" fmla="*/ 201182 h 608697"/>
              <a:gd name="connsiteX86" fmla="*/ 507463 w 609615"/>
              <a:gd name="connsiteY86" fmla="*/ 159548 h 608697"/>
              <a:gd name="connsiteX87" fmla="*/ 507463 w 609615"/>
              <a:gd name="connsiteY87" fmla="*/ 367786 h 608697"/>
              <a:gd name="connsiteX88" fmla="*/ 493535 w 609615"/>
              <a:gd name="connsiteY88" fmla="*/ 353891 h 608697"/>
              <a:gd name="connsiteX89" fmla="*/ 493535 w 609615"/>
              <a:gd name="connsiteY89" fmla="*/ 173443 h 608697"/>
              <a:gd name="connsiteX90" fmla="*/ 102237 w 609615"/>
              <a:gd name="connsiteY90" fmla="*/ 159548 h 608697"/>
              <a:gd name="connsiteX91" fmla="*/ 116151 w 609615"/>
              <a:gd name="connsiteY91" fmla="*/ 173443 h 608697"/>
              <a:gd name="connsiteX92" fmla="*/ 116151 w 609615"/>
              <a:gd name="connsiteY92" fmla="*/ 353891 h 608697"/>
              <a:gd name="connsiteX93" fmla="*/ 102237 w 609615"/>
              <a:gd name="connsiteY93" fmla="*/ 367786 h 608697"/>
              <a:gd name="connsiteX94" fmla="*/ 102237 w 609615"/>
              <a:gd name="connsiteY94" fmla="*/ 159548 h 608697"/>
              <a:gd name="connsiteX95" fmla="*/ 60464 w 609615"/>
              <a:gd name="connsiteY95" fmla="*/ 117915 h 608697"/>
              <a:gd name="connsiteX96" fmla="*/ 74376 w 609615"/>
              <a:gd name="connsiteY96" fmla="*/ 131813 h 608697"/>
              <a:gd name="connsiteX97" fmla="*/ 74376 w 609615"/>
              <a:gd name="connsiteY97" fmla="*/ 395593 h 608697"/>
              <a:gd name="connsiteX98" fmla="*/ 60464 w 609615"/>
              <a:gd name="connsiteY98" fmla="*/ 409491 h 608697"/>
              <a:gd name="connsiteX99" fmla="*/ 60464 w 609615"/>
              <a:gd name="connsiteY99" fmla="*/ 117915 h 608697"/>
              <a:gd name="connsiteX100" fmla="*/ 549140 w 609615"/>
              <a:gd name="connsiteY100" fmla="*/ 117915 h 608697"/>
              <a:gd name="connsiteX101" fmla="*/ 549140 w 609615"/>
              <a:gd name="connsiteY101" fmla="*/ 409491 h 608697"/>
              <a:gd name="connsiteX102" fmla="*/ 535309 w 609615"/>
              <a:gd name="connsiteY102" fmla="*/ 395593 h 608697"/>
              <a:gd name="connsiteX103" fmla="*/ 535309 w 609615"/>
              <a:gd name="connsiteY103" fmla="*/ 131813 h 608697"/>
              <a:gd name="connsiteX104" fmla="*/ 491619 w 609615"/>
              <a:gd name="connsiteY104" fmla="*/ 58903 h 608697"/>
              <a:gd name="connsiteX105" fmla="*/ 491619 w 609615"/>
              <a:gd name="connsiteY105" fmla="*/ 68750 h 608697"/>
              <a:gd name="connsiteX106" fmla="*/ 501483 w 609615"/>
              <a:gd name="connsiteY106" fmla="*/ 78506 h 608697"/>
              <a:gd name="connsiteX107" fmla="*/ 511346 w 609615"/>
              <a:gd name="connsiteY107" fmla="*/ 68750 h 608697"/>
              <a:gd name="connsiteX108" fmla="*/ 511346 w 609615"/>
              <a:gd name="connsiteY108" fmla="*/ 58903 h 608697"/>
              <a:gd name="connsiteX109" fmla="*/ 216357 w 609615"/>
              <a:gd name="connsiteY109" fmla="*/ 58903 h 608697"/>
              <a:gd name="connsiteX110" fmla="*/ 216357 w 609615"/>
              <a:gd name="connsiteY110" fmla="*/ 94152 h 608697"/>
              <a:gd name="connsiteX111" fmla="*/ 230184 w 609615"/>
              <a:gd name="connsiteY111" fmla="*/ 107957 h 608697"/>
              <a:gd name="connsiteX112" fmla="*/ 379431 w 609615"/>
              <a:gd name="connsiteY112" fmla="*/ 107957 h 608697"/>
              <a:gd name="connsiteX113" fmla="*/ 393351 w 609615"/>
              <a:gd name="connsiteY113" fmla="*/ 94152 h 608697"/>
              <a:gd name="connsiteX114" fmla="*/ 393351 w 609615"/>
              <a:gd name="connsiteY114" fmla="*/ 58903 h 608697"/>
              <a:gd name="connsiteX115" fmla="*/ 373623 w 609615"/>
              <a:gd name="connsiteY115" fmla="*/ 58903 h 608697"/>
              <a:gd name="connsiteX116" fmla="*/ 373623 w 609615"/>
              <a:gd name="connsiteY116" fmla="*/ 78506 h 608697"/>
              <a:gd name="connsiteX117" fmla="*/ 353988 w 609615"/>
              <a:gd name="connsiteY117" fmla="*/ 78506 h 608697"/>
              <a:gd name="connsiteX118" fmla="*/ 353988 w 609615"/>
              <a:gd name="connsiteY118" fmla="*/ 58903 h 608697"/>
              <a:gd name="connsiteX119" fmla="*/ 334353 w 609615"/>
              <a:gd name="connsiteY119" fmla="*/ 58903 h 608697"/>
              <a:gd name="connsiteX120" fmla="*/ 334353 w 609615"/>
              <a:gd name="connsiteY120" fmla="*/ 78506 h 608697"/>
              <a:gd name="connsiteX121" fmla="*/ 314625 w 609615"/>
              <a:gd name="connsiteY121" fmla="*/ 78506 h 608697"/>
              <a:gd name="connsiteX122" fmla="*/ 314625 w 609615"/>
              <a:gd name="connsiteY122" fmla="*/ 58903 h 608697"/>
              <a:gd name="connsiteX123" fmla="*/ 294990 w 609615"/>
              <a:gd name="connsiteY123" fmla="*/ 58903 h 608697"/>
              <a:gd name="connsiteX124" fmla="*/ 294990 w 609615"/>
              <a:gd name="connsiteY124" fmla="*/ 78506 h 608697"/>
              <a:gd name="connsiteX125" fmla="*/ 275355 w 609615"/>
              <a:gd name="connsiteY125" fmla="*/ 78506 h 608697"/>
              <a:gd name="connsiteX126" fmla="*/ 275355 w 609615"/>
              <a:gd name="connsiteY126" fmla="*/ 58903 h 608697"/>
              <a:gd name="connsiteX127" fmla="*/ 255627 w 609615"/>
              <a:gd name="connsiteY127" fmla="*/ 58903 h 608697"/>
              <a:gd name="connsiteX128" fmla="*/ 255627 w 609615"/>
              <a:gd name="connsiteY128" fmla="*/ 78506 h 608697"/>
              <a:gd name="connsiteX129" fmla="*/ 235992 w 609615"/>
              <a:gd name="connsiteY129" fmla="*/ 78506 h 608697"/>
              <a:gd name="connsiteX130" fmla="*/ 235992 w 609615"/>
              <a:gd name="connsiteY130" fmla="*/ 58903 h 608697"/>
              <a:gd name="connsiteX131" fmla="*/ 98361 w 609615"/>
              <a:gd name="connsiteY131" fmla="*/ 58903 h 608697"/>
              <a:gd name="connsiteX132" fmla="*/ 98361 w 609615"/>
              <a:gd name="connsiteY132" fmla="*/ 68750 h 608697"/>
              <a:gd name="connsiteX133" fmla="*/ 108132 w 609615"/>
              <a:gd name="connsiteY133" fmla="*/ 78506 h 608697"/>
              <a:gd name="connsiteX134" fmla="*/ 117996 w 609615"/>
              <a:gd name="connsiteY134" fmla="*/ 68750 h 608697"/>
              <a:gd name="connsiteX135" fmla="*/ 117996 w 609615"/>
              <a:gd name="connsiteY135" fmla="*/ 58903 h 608697"/>
              <a:gd name="connsiteX136" fmla="*/ 0 w 609615"/>
              <a:gd name="connsiteY136" fmla="*/ 0 h 608697"/>
              <a:gd name="connsiteX137" fmla="*/ 216357 w 609615"/>
              <a:gd name="connsiteY137" fmla="*/ 0 h 608697"/>
              <a:gd name="connsiteX138" fmla="*/ 216357 w 609615"/>
              <a:gd name="connsiteY138" fmla="*/ 19604 h 608697"/>
              <a:gd name="connsiteX139" fmla="*/ 117996 w 609615"/>
              <a:gd name="connsiteY139" fmla="*/ 19604 h 608697"/>
              <a:gd name="connsiteX140" fmla="*/ 117996 w 609615"/>
              <a:gd name="connsiteY140" fmla="*/ 39299 h 608697"/>
              <a:gd name="connsiteX141" fmla="*/ 137631 w 609615"/>
              <a:gd name="connsiteY141" fmla="*/ 39299 h 608697"/>
              <a:gd name="connsiteX142" fmla="*/ 137631 w 609615"/>
              <a:gd name="connsiteY142" fmla="*/ 58903 h 608697"/>
              <a:gd name="connsiteX143" fmla="*/ 196629 w 609615"/>
              <a:gd name="connsiteY143" fmla="*/ 58903 h 608697"/>
              <a:gd name="connsiteX144" fmla="*/ 196629 w 609615"/>
              <a:gd name="connsiteY144" fmla="*/ 39299 h 608697"/>
              <a:gd name="connsiteX145" fmla="*/ 412986 w 609615"/>
              <a:gd name="connsiteY145" fmla="*/ 39299 h 608697"/>
              <a:gd name="connsiteX146" fmla="*/ 412986 w 609615"/>
              <a:gd name="connsiteY146" fmla="*/ 58903 h 608697"/>
              <a:gd name="connsiteX147" fmla="*/ 471984 w 609615"/>
              <a:gd name="connsiteY147" fmla="*/ 58903 h 608697"/>
              <a:gd name="connsiteX148" fmla="*/ 471984 w 609615"/>
              <a:gd name="connsiteY148" fmla="*/ 39299 h 608697"/>
              <a:gd name="connsiteX149" fmla="*/ 491619 w 609615"/>
              <a:gd name="connsiteY149" fmla="*/ 39299 h 608697"/>
              <a:gd name="connsiteX150" fmla="*/ 491619 w 609615"/>
              <a:gd name="connsiteY150" fmla="*/ 19604 h 608697"/>
              <a:gd name="connsiteX151" fmla="*/ 393351 w 609615"/>
              <a:gd name="connsiteY151" fmla="*/ 19604 h 608697"/>
              <a:gd name="connsiteX152" fmla="*/ 393351 w 609615"/>
              <a:gd name="connsiteY152" fmla="*/ 0 h 608697"/>
              <a:gd name="connsiteX153" fmla="*/ 609615 w 609615"/>
              <a:gd name="connsiteY153" fmla="*/ 0 h 608697"/>
              <a:gd name="connsiteX154" fmla="*/ 609615 w 609615"/>
              <a:gd name="connsiteY154" fmla="*/ 19604 h 608697"/>
              <a:gd name="connsiteX155" fmla="*/ 511346 w 609615"/>
              <a:gd name="connsiteY155" fmla="*/ 19604 h 608697"/>
              <a:gd name="connsiteX156" fmla="*/ 511346 w 609615"/>
              <a:gd name="connsiteY156" fmla="*/ 39299 h 608697"/>
              <a:gd name="connsiteX157" fmla="*/ 530982 w 609615"/>
              <a:gd name="connsiteY157" fmla="*/ 39299 h 608697"/>
              <a:gd name="connsiteX158" fmla="*/ 530982 w 609615"/>
              <a:gd name="connsiteY158" fmla="*/ 68750 h 608697"/>
              <a:gd name="connsiteX159" fmla="*/ 501483 w 609615"/>
              <a:gd name="connsiteY159" fmla="*/ 98202 h 608697"/>
              <a:gd name="connsiteX160" fmla="*/ 473827 w 609615"/>
              <a:gd name="connsiteY160" fmla="*/ 78506 h 608697"/>
              <a:gd name="connsiteX161" fmla="*/ 412986 w 609615"/>
              <a:gd name="connsiteY161" fmla="*/ 78506 h 608697"/>
              <a:gd name="connsiteX162" fmla="*/ 412986 w 609615"/>
              <a:gd name="connsiteY162" fmla="*/ 102251 h 608697"/>
              <a:gd name="connsiteX163" fmla="*/ 387543 w 609615"/>
              <a:gd name="connsiteY163" fmla="*/ 127653 h 608697"/>
              <a:gd name="connsiteX164" fmla="*/ 222072 w 609615"/>
              <a:gd name="connsiteY164" fmla="*/ 127653 h 608697"/>
              <a:gd name="connsiteX165" fmla="*/ 196629 w 609615"/>
              <a:gd name="connsiteY165" fmla="*/ 102251 h 608697"/>
              <a:gd name="connsiteX166" fmla="*/ 196629 w 609615"/>
              <a:gd name="connsiteY166" fmla="*/ 78506 h 608697"/>
              <a:gd name="connsiteX167" fmla="*/ 135880 w 609615"/>
              <a:gd name="connsiteY167" fmla="*/ 78506 h 608697"/>
              <a:gd name="connsiteX168" fmla="*/ 108132 w 609615"/>
              <a:gd name="connsiteY168" fmla="*/ 98202 h 608697"/>
              <a:gd name="connsiteX169" fmla="*/ 78633 w 609615"/>
              <a:gd name="connsiteY169" fmla="*/ 68750 h 608697"/>
              <a:gd name="connsiteX170" fmla="*/ 78633 w 609615"/>
              <a:gd name="connsiteY170" fmla="*/ 39299 h 608697"/>
              <a:gd name="connsiteX171" fmla="*/ 98361 w 609615"/>
              <a:gd name="connsiteY171" fmla="*/ 39299 h 608697"/>
              <a:gd name="connsiteX172" fmla="*/ 98361 w 609615"/>
              <a:gd name="connsiteY172" fmla="*/ 19604 h 608697"/>
              <a:gd name="connsiteX173" fmla="*/ 0 w 609615"/>
              <a:gd name="connsiteY173" fmla="*/ 19604 h 608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609615" h="608697">
                <a:moveTo>
                  <a:pt x="226094" y="549791"/>
                </a:moveTo>
                <a:cubicBezTo>
                  <a:pt x="220655" y="549791"/>
                  <a:pt x="216322" y="554209"/>
                  <a:pt x="216322" y="559640"/>
                </a:cubicBezTo>
                <a:lnTo>
                  <a:pt x="216322" y="589092"/>
                </a:lnTo>
                <a:lnTo>
                  <a:pt x="235957" y="589092"/>
                </a:lnTo>
                <a:lnTo>
                  <a:pt x="235957" y="569488"/>
                </a:lnTo>
                <a:lnTo>
                  <a:pt x="255592" y="569488"/>
                </a:lnTo>
                <a:lnTo>
                  <a:pt x="255592" y="589092"/>
                </a:lnTo>
                <a:lnTo>
                  <a:pt x="275319" y="589092"/>
                </a:lnTo>
                <a:lnTo>
                  <a:pt x="275319" y="569488"/>
                </a:lnTo>
                <a:lnTo>
                  <a:pt x="294954" y="569488"/>
                </a:lnTo>
                <a:lnTo>
                  <a:pt x="294954" y="589092"/>
                </a:lnTo>
                <a:lnTo>
                  <a:pt x="314590" y="589092"/>
                </a:lnTo>
                <a:lnTo>
                  <a:pt x="314590" y="569488"/>
                </a:lnTo>
                <a:lnTo>
                  <a:pt x="334317" y="569488"/>
                </a:lnTo>
                <a:lnTo>
                  <a:pt x="334317" y="589092"/>
                </a:lnTo>
                <a:lnTo>
                  <a:pt x="353952" y="589092"/>
                </a:lnTo>
                <a:lnTo>
                  <a:pt x="353952" y="569488"/>
                </a:lnTo>
                <a:lnTo>
                  <a:pt x="373587" y="569488"/>
                </a:lnTo>
                <a:lnTo>
                  <a:pt x="373587" y="589092"/>
                </a:lnTo>
                <a:lnTo>
                  <a:pt x="393314" y="589092"/>
                </a:lnTo>
                <a:lnTo>
                  <a:pt x="393314" y="559640"/>
                </a:lnTo>
                <a:cubicBezTo>
                  <a:pt x="393314" y="554209"/>
                  <a:pt x="388889" y="549791"/>
                  <a:pt x="383450" y="549791"/>
                </a:cubicBezTo>
                <a:close/>
                <a:moveTo>
                  <a:pt x="403140" y="253887"/>
                </a:moveTo>
                <a:cubicBezTo>
                  <a:pt x="397702" y="253887"/>
                  <a:pt x="393370" y="258306"/>
                  <a:pt x="393370" y="263738"/>
                </a:cubicBezTo>
                <a:cubicBezTo>
                  <a:pt x="393370" y="269170"/>
                  <a:pt x="397702" y="273497"/>
                  <a:pt x="403140" y="273497"/>
                </a:cubicBezTo>
                <a:cubicBezTo>
                  <a:pt x="408579" y="273497"/>
                  <a:pt x="413003" y="269170"/>
                  <a:pt x="413003" y="263738"/>
                </a:cubicBezTo>
                <a:cubicBezTo>
                  <a:pt x="413003" y="258306"/>
                  <a:pt x="408579" y="253887"/>
                  <a:pt x="403140" y="253887"/>
                </a:cubicBezTo>
                <a:close/>
                <a:moveTo>
                  <a:pt x="206474" y="253887"/>
                </a:moveTo>
                <a:cubicBezTo>
                  <a:pt x="201036" y="253887"/>
                  <a:pt x="196612" y="258306"/>
                  <a:pt x="196612" y="263738"/>
                </a:cubicBezTo>
                <a:cubicBezTo>
                  <a:pt x="196612" y="269170"/>
                  <a:pt x="201036" y="273497"/>
                  <a:pt x="206474" y="273497"/>
                </a:cubicBezTo>
                <a:cubicBezTo>
                  <a:pt x="211913" y="273497"/>
                  <a:pt x="216337" y="269170"/>
                  <a:pt x="216337" y="263738"/>
                </a:cubicBezTo>
                <a:cubicBezTo>
                  <a:pt x="216337" y="258306"/>
                  <a:pt x="211913" y="253887"/>
                  <a:pt x="206474" y="253887"/>
                </a:cubicBezTo>
                <a:close/>
                <a:moveTo>
                  <a:pt x="304818" y="245506"/>
                </a:moveTo>
                <a:cubicBezTo>
                  <a:pt x="293940" y="245506"/>
                  <a:pt x="285091" y="254249"/>
                  <a:pt x="285091" y="265110"/>
                </a:cubicBezTo>
                <a:cubicBezTo>
                  <a:pt x="285091" y="275971"/>
                  <a:pt x="293940" y="284715"/>
                  <a:pt x="304818" y="284715"/>
                </a:cubicBezTo>
                <a:cubicBezTo>
                  <a:pt x="315604" y="284715"/>
                  <a:pt x="324453" y="275971"/>
                  <a:pt x="324453" y="265110"/>
                </a:cubicBezTo>
                <a:cubicBezTo>
                  <a:pt x="324453" y="254249"/>
                  <a:pt x="315604" y="245506"/>
                  <a:pt x="304818" y="245506"/>
                </a:cubicBezTo>
                <a:close/>
                <a:moveTo>
                  <a:pt x="403140" y="234277"/>
                </a:moveTo>
                <a:cubicBezTo>
                  <a:pt x="419456" y="234277"/>
                  <a:pt x="432637" y="247442"/>
                  <a:pt x="432637" y="263738"/>
                </a:cubicBezTo>
                <a:cubicBezTo>
                  <a:pt x="432637" y="279942"/>
                  <a:pt x="419456" y="293199"/>
                  <a:pt x="403140" y="293199"/>
                </a:cubicBezTo>
                <a:cubicBezTo>
                  <a:pt x="386917" y="293199"/>
                  <a:pt x="373644" y="279942"/>
                  <a:pt x="373644" y="263738"/>
                </a:cubicBezTo>
                <a:cubicBezTo>
                  <a:pt x="373644" y="247442"/>
                  <a:pt x="386917" y="234277"/>
                  <a:pt x="403140" y="234277"/>
                </a:cubicBezTo>
                <a:close/>
                <a:moveTo>
                  <a:pt x="206474" y="234277"/>
                </a:moveTo>
                <a:cubicBezTo>
                  <a:pt x="222698" y="234277"/>
                  <a:pt x="235971" y="247442"/>
                  <a:pt x="235971" y="263738"/>
                </a:cubicBezTo>
                <a:cubicBezTo>
                  <a:pt x="235971" y="279942"/>
                  <a:pt x="222698" y="293199"/>
                  <a:pt x="206474" y="293199"/>
                </a:cubicBezTo>
                <a:cubicBezTo>
                  <a:pt x="190251" y="293199"/>
                  <a:pt x="176978" y="279942"/>
                  <a:pt x="176978" y="263738"/>
                </a:cubicBezTo>
                <a:cubicBezTo>
                  <a:pt x="176978" y="247442"/>
                  <a:pt x="190251" y="234277"/>
                  <a:pt x="206474" y="234277"/>
                </a:cubicBezTo>
                <a:close/>
                <a:moveTo>
                  <a:pt x="304818" y="225809"/>
                </a:moveTo>
                <a:cubicBezTo>
                  <a:pt x="326481" y="225809"/>
                  <a:pt x="344088" y="243481"/>
                  <a:pt x="344088" y="265110"/>
                </a:cubicBezTo>
                <a:cubicBezTo>
                  <a:pt x="344088" y="283334"/>
                  <a:pt x="331551" y="298613"/>
                  <a:pt x="314590" y="303031"/>
                </a:cubicBezTo>
                <a:lnTo>
                  <a:pt x="314590" y="373074"/>
                </a:lnTo>
                <a:lnTo>
                  <a:pt x="245821" y="373074"/>
                </a:lnTo>
                <a:cubicBezTo>
                  <a:pt x="234943" y="373074"/>
                  <a:pt x="226094" y="381910"/>
                  <a:pt x="226094" y="392770"/>
                </a:cubicBezTo>
                <a:cubicBezTo>
                  <a:pt x="226094" y="403539"/>
                  <a:pt x="234943" y="412375"/>
                  <a:pt x="245821" y="412375"/>
                </a:cubicBezTo>
                <a:lnTo>
                  <a:pt x="363815" y="412375"/>
                </a:lnTo>
                <a:cubicBezTo>
                  <a:pt x="385478" y="412375"/>
                  <a:pt x="403085" y="429955"/>
                  <a:pt x="403085" y="451676"/>
                </a:cubicBezTo>
                <a:cubicBezTo>
                  <a:pt x="403085" y="473306"/>
                  <a:pt x="385478" y="490885"/>
                  <a:pt x="363815" y="490885"/>
                </a:cubicBezTo>
                <a:lnTo>
                  <a:pt x="314590" y="490885"/>
                </a:lnTo>
                <a:lnTo>
                  <a:pt x="314590" y="530187"/>
                </a:lnTo>
                <a:lnTo>
                  <a:pt x="383450" y="530187"/>
                </a:lnTo>
                <a:cubicBezTo>
                  <a:pt x="399675" y="530187"/>
                  <a:pt x="412949" y="543440"/>
                  <a:pt x="412949" y="559640"/>
                </a:cubicBezTo>
                <a:lnTo>
                  <a:pt x="412949" y="608697"/>
                </a:lnTo>
                <a:lnTo>
                  <a:pt x="196595" y="608697"/>
                </a:lnTo>
                <a:lnTo>
                  <a:pt x="196595" y="559640"/>
                </a:lnTo>
                <a:cubicBezTo>
                  <a:pt x="196595" y="543440"/>
                  <a:pt x="209869" y="530187"/>
                  <a:pt x="226094" y="530187"/>
                </a:cubicBezTo>
                <a:lnTo>
                  <a:pt x="294954" y="530187"/>
                </a:lnTo>
                <a:lnTo>
                  <a:pt x="294954" y="471281"/>
                </a:lnTo>
                <a:lnTo>
                  <a:pt x="363815" y="471281"/>
                </a:lnTo>
                <a:cubicBezTo>
                  <a:pt x="374601" y="471281"/>
                  <a:pt x="383450" y="462445"/>
                  <a:pt x="383450" y="451676"/>
                </a:cubicBezTo>
                <a:cubicBezTo>
                  <a:pt x="383450" y="440815"/>
                  <a:pt x="374601" y="431979"/>
                  <a:pt x="363815" y="431979"/>
                </a:cubicBezTo>
                <a:lnTo>
                  <a:pt x="245821" y="431979"/>
                </a:lnTo>
                <a:cubicBezTo>
                  <a:pt x="224066" y="431979"/>
                  <a:pt x="206459" y="414400"/>
                  <a:pt x="206459" y="392770"/>
                </a:cubicBezTo>
                <a:cubicBezTo>
                  <a:pt x="206459" y="371049"/>
                  <a:pt x="224066" y="353469"/>
                  <a:pt x="245821" y="353469"/>
                </a:cubicBezTo>
                <a:lnTo>
                  <a:pt x="294954" y="353469"/>
                </a:lnTo>
                <a:lnTo>
                  <a:pt x="294954" y="303031"/>
                </a:lnTo>
                <a:cubicBezTo>
                  <a:pt x="277993" y="298613"/>
                  <a:pt x="265456" y="283334"/>
                  <a:pt x="265456" y="265110"/>
                </a:cubicBezTo>
                <a:cubicBezTo>
                  <a:pt x="265456" y="243481"/>
                  <a:pt x="283063" y="225809"/>
                  <a:pt x="304818" y="225809"/>
                </a:cubicBezTo>
                <a:close/>
                <a:moveTo>
                  <a:pt x="465683" y="201182"/>
                </a:moveTo>
                <a:cubicBezTo>
                  <a:pt x="500168" y="235619"/>
                  <a:pt x="500168" y="291695"/>
                  <a:pt x="465683" y="326224"/>
                </a:cubicBezTo>
                <a:lnTo>
                  <a:pt x="451760" y="312320"/>
                </a:lnTo>
                <a:cubicBezTo>
                  <a:pt x="478592" y="285526"/>
                  <a:pt x="478592" y="241881"/>
                  <a:pt x="451760" y="215086"/>
                </a:cubicBezTo>
                <a:close/>
                <a:moveTo>
                  <a:pt x="143881" y="201182"/>
                </a:moveTo>
                <a:lnTo>
                  <a:pt x="157784" y="215086"/>
                </a:lnTo>
                <a:cubicBezTo>
                  <a:pt x="130991" y="241881"/>
                  <a:pt x="130991" y="285526"/>
                  <a:pt x="157784" y="312320"/>
                </a:cubicBezTo>
                <a:lnTo>
                  <a:pt x="143881" y="326224"/>
                </a:lnTo>
                <a:cubicBezTo>
                  <a:pt x="109447" y="291695"/>
                  <a:pt x="109447" y="235619"/>
                  <a:pt x="143881" y="201182"/>
                </a:cubicBezTo>
                <a:close/>
                <a:moveTo>
                  <a:pt x="507463" y="159548"/>
                </a:moveTo>
                <a:cubicBezTo>
                  <a:pt x="565018" y="216968"/>
                  <a:pt x="565018" y="310366"/>
                  <a:pt x="507463" y="367786"/>
                </a:cubicBezTo>
                <a:lnTo>
                  <a:pt x="493535" y="353891"/>
                </a:lnTo>
                <a:cubicBezTo>
                  <a:pt x="543435" y="304201"/>
                  <a:pt x="543435" y="223225"/>
                  <a:pt x="493535" y="173443"/>
                </a:cubicBezTo>
                <a:close/>
                <a:moveTo>
                  <a:pt x="102237" y="159548"/>
                </a:moveTo>
                <a:lnTo>
                  <a:pt x="116151" y="173443"/>
                </a:lnTo>
                <a:cubicBezTo>
                  <a:pt x="66301" y="223225"/>
                  <a:pt x="66301" y="304201"/>
                  <a:pt x="116151" y="353891"/>
                </a:cubicBezTo>
                <a:lnTo>
                  <a:pt x="102237" y="367786"/>
                </a:lnTo>
                <a:cubicBezTo>
                  <a:pt x="44739" y="310366"/>
                  <a:pt x="44739" y="216968"/>
                  <a:pt x="102237" y="159548"/>
                </a:cubicBezTo>
                <a:close/>
                <a:moveTo>
                  <a:pt x="60464" y="117915"/>
                </a:moveTo>
                <a:lnTo>
                  <a:pt x="74376" y="131813"/>
                </a:lnTo>
                <a:cubicBezTo>
                  <a:pt x="1590" y="204523"/>
                  <a:pt x="1590" y="322883"/>
                  <a:pt x="74376" y="395593"/>
                </a:cubicBezTo>
                <a:lnTo>
                  <a:pt x="60464" y="409491"/>
                </a:lnTo>
                <a:cubicBezTo>
                  <a:pt x="-19970" y="329050"/>
                  <a:pt x="-19970" y="198264"/>
                  <a:pt x="60464" y="117915"/>
                </a:cubicBezTo>
                <a:close/>
                <a:moveTo>
                  <a:pt x="549140" y="117915"/>
                </a:moveTo>
                <a:cubicBezTo>
                  <a:pt x="629726" y="198264"/>
                  <a:pt x="629726" y="329050"/>
                  <a:pt x="549140" y="409491"/>
                </a:cubicBezTo>
                <a:lnTo>
                  <a:pt x="535309" y="395593"/>
                </a:lnTo>
                <a:cubicBezTo>
                  <a:pt x="608150" y="322883"/>
                  <a:pt x="608150" y="204523"/>
                  <a:pt x="535309" y="131813"/>
                </a:cubicBezTo>
                <a:close/>
                <a:moveTo>
                  <a:pt x="491619" y="58903"/>
                </a:moveTo>
                <a:lnTo>
                  <a:pt x="491619" y="68750"/>
                </a:lnTo>
                <a:cubicBezTo>
                  <a:pt x="491619" y="74181"/>
                  <a:pt x="496044" y="78506"/>
                  <a:pt x="501483" y="78506"/>
                </a:cubicBezTo>
                <a:cubicBezTo>
                  <a:pt x="506922" y="78506"/>
                  <a:pt x="511346" y="74181"/>
                  <a:pt x="511346" y="68750"/>
                </a:cubicBezTo>
                <a:lnTo>
                  <a:pt x="511346" y="58903"/>
                </a:lnTo>
                <a:close/>
                <a:moveTo>
                  <a:pt x="216357" y="58903"/>
                </a:moveTo>
                <a:lnTo>
                  <a:pt x="216357" y="94152"/>
                </a:lnTo>
                <a:lnTo>
                  <a:pt x="230184" y="107957"/>
                </a:lnTo>
                <a:lnTo>
                  <a:pt x="379431" y="107957"/>
                </a:lnTo>
                <a:lnTo>
                  <a:pt x="393351" y="94152"/>
                </a:lnTo>
                <a:lnTo>
                  <a:pt x="393351" y="58903"/>
                </a:lnTo>
                <a:lnTo>
                  <a:pt x="373623" y="58903"/>
                </a:lnTo>
                <a:lnTo>
                  <a:pt x="373623" y="78506"/>
                </a:lnTo>
                <a:lnTo>
                  <a:pt x="353988" y="78506"/>
                </a:lnTo>
                <a:lnTo>
                  <a:pt x="353988" y="58903"/>
                </a:lnTo>
                <a:lnTo>
                  <a:pt x="334353" y="58903"/>
                </a:lnTo>
                <a:lnTo>
                  <a:pt x="334353" y="78506"/>
                </a:lnTo>
                <a:lnTo>
                  <a:pt x="314625" y="78506"/>
                </a:lnTo>
                <a:lnTo>
                  <a:pt x="314625" y="58903"/>
                </a:lnTo>
                <a:lnTo>
                  <a:pt x="294990" y="58903"/>
                </a:lnTo>
                <a:lnTo>
                  <a:pt x="294990" y="78506"/>
                </a:lnTo>
                <a:lnTo>
                  <a:pt x="275355" y="78506"/>
                </a:lnTo>
                <a:lnTo>
                  <a:pt x="275355" y="58903"/>
                </a:lnTo>
                <a:lnTo>
                  <a:pt x="255627" y="58903"/>
                </a:lnTo>
                <a:lnTo>
                  <a:pt x="255627" y="78506"/>
                </a:lnTo>
                <a:lnTo>
                  <a:pt x="235992" y="78506"/>
                </a:lnTo>
                <a:lnTo>
                  <a:pt x="235992" y="58903"/>
                </a:lnTo>
                <a:close/>
                <a:moveTo>
                  <a:pt x="98361" y="58903"/>
                </a:moveTo>
                <a:lnTo>
                  <a:pt x="98361" y="68750"/>
                </a:lnTo>
                <a:cubicBezTo>
                  <a:pt x="98361" y="74181"/>
                  <a:pt x="102693" y="78506"/>
                  <a:pt x="108132" y="78506"/>
                </a:cubicBezTo>
                <a:cubicBezTo>
                  <a:pt x="113571" y="78506"/>
                  <a:pt x="117996" y="74181"/>
                  <a:pt x="117996" y="68750"/>
                </a:cubicBezTo>
                <a:lnTo>
                  <a:pt x="117996" y="58903"/>
                </a:lnTo>
                <a:close/>
                <a:moveTo>
                  <a:pt x="0" y="0"/>
                </a:moveTo>
                <a:lnTo>
                  <a:pt x="216357" y="0"/>
                </a:lnTo>
                <a:lnTo>
                  <a:pt x="216357" y="19604"/>
                </a:lnTo>
                <a:lnTo>
                  <a:pt x="117996" y="19604"/>
                </a:lnTo>
                <a:lnTo>
                  <a:pt x="117996" y="39299"/>
                </a:lnTo>
                <a:lnTo>
                  <a:pt x="137631" y="39299"/>
                </a:lnTo>
                <a:lnTo>
                  <a:pt x="137631" y="58903"/>
                </a:lnTo>
                <a:lnTo>
                  <a:pt x="196629" y="58903"/>
                </a:lnTo>
                <a:lnTo>
                  <a:pt x="196629" y="39299"/>
                </a:lnTo>
                <a:lnTo>
                  <a:pt x="412986" y="39299"/>
                </a:lnTo>
                <a:lnTo>
                  <a:pt x="412986" y="58903"/>
                </a:lnTo>
                <a:lnTo>
                  <a:pt x="471984" y="58903"/>
                </a:lnTo>
                <a:lnTo>
                  <a:pt x="471984" y="39299"/>
                </a:lnTo>
                <a:lnTo>
                  <a:pt x="491619" y="39299"/>
                </a:lnTo>
                <a:lnTo>
                  <a:pt x="491619" y="19604"/>
                </a:lnTo>
                <a:lnTo>
                  <a:pt x="393351" y="19604"/>
                </a:lnTo>
                <a:lnTo>
                  <a:pt x="393351" y="0"/>
                </a:lnTo>
                <a:lnTo>
                  <a:pt x="609615" y="0"/>
                </a:lnTo>
                <a:lnTo>
                  <a:pt x="609615" y="19604"/>
                </a:lnTo>
                <a:lnTo>
                  <a:pt x="511346" y="19604"/>
                </a:lnTo>
                <a:lnTo>
                  <a:pt x="511346" y="39299"/>
                </a:lnTo>
                <a:lnTo>
                  <a:pt x="530982" y="39299"/>
                </a:lnTo>
                <a:lnTo>
                  <a:pt x="530982" y="68750"/>
                </a:lnTo>
                <a:cubicBezTo>
                  <a:pt x="530982" y="84949"/>
                  <a:pt x="517707" y="98202"/>
                  <a:pt x="501483" y="98202"/>
                </a:cubicBezTo>
                <a:cubicBezTo>
                  <a:pt x="488669" y="98202"/>
                  <a:pt x="477884" y="89919"/>
                  <a:pt x="473827" y="78506"/>
                </a:cubicBezTo>
                <a:lnTo>
                  <a:pt x="412986" y="78506"/>
                </a:lnTo>
                <a:lnTo>
                  <a:pt x="412986" y="102251"/>
                </a:lnTo>
                <a:lnTo>
                  <a:pt x="387543" y="127653"/>
                </a:lnTo>
                <a:lnTo>
                  <a:pt x="222072" y="127653"/>
                </a:lnTo>
                <a:lnTo>
                  <a:pt x="196629" y="102251"/>
                </a:lnTo>
                <a:lnTo>
                  <a:pt x="196629" y="78506"/>
                </a:lnTo>
                <a:lnTo>
                  <a:pt x="135880" y="78506"/>
                </a:lnTo>
                <a:cubicBezTo>
                  <a:pt x="131824" y="89919"/>
                  <a:pt x="120946" y="98202"/>
                  <a:pt x="108132" y="98202"/>
                </a:cubicBezTo>
                <a:cubicBezTo>
                  <a:pt x="91908" y="98202"/>
                  <a:pt x="78633" y="84949"/>
                  <a:pt x="78633" y="68750"/>
                </a:cubicBezTo>
                <a:lnTo>
                  <a:pt x="78633" y="39299"/>
                </a:lnTo>
                <a:lnTo>
                  <a:pt x="98361" y="39299"/>
                </a:lnTo>
                <a:lnTo>
                  <a:pt x="98361" y="19604"/>
                </a:lnTo>
                <a:lnTo>
                  <a:pt x="0" y="1960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3" name="Oval 10">
            <a:extLst>
              <a:ext uri="{FF2B5EF4-FFF2-40B4-BE49-F238E27FC236}">
                <a16:creationId xmlns:a16="http://schemas.microsoft.com/office/drawing/2014/main" xmlns="" id="{9F5BE100-B736-4CE6-A58F-AF0DD12B5E4B}"/>
              </a:ext>
            </a:extLst>
          </p:cNvPr>
          <p:cNvSpPr/>
          <p:nvPr/>
        </p:nvSpPr>
        <p:spPr>
          <a:xfrm>
            <a:off x="7966742" y="4792392"/>
            <a:ext cx="501172" cy="358150"/>
          </a:xfrm>
          <a:custGeom>
            <a:avLst/>
            <a:gdLst>
              <a:gd name="connsiteX0" fmla="*/ 595846 w 603003"/>
              <a:gd name="connsiteY0" fmla="*/ 397511 h 430922"/>
              <a:gd name="connsiteX1" fmla="*/ 592913 w 603003"/>
              <a:gd name="connsiteY1" fmla="*/ 399659 h 430922"/>
              <a:gd name="connsiteX2" fmla="*/ 284532 w 603003"/>
              <a:gd name="connsiteY2" fmla="*/ 404151 h 430922"/>
              <a:gd name="connsiteX3" fmla="*/ 8808 w 603003"/>
              <a:gd name="connsiteY3" fmla="*/ 402784 h 430922"/>
              <a:gd name="connsiteX4" fmla="*/ 9591 w 603003"/>
              <a:gd name="connsiteY4" fmla="*/ 411962 h 430922"/>
              <a:gd name="connsiteX5" fmla="*/ 9591 w 603003"/>
              <a:gd name="connsiteY5" fmla="*/ 412353 h 430922"/>
              <a:gd name="connsiteX6" fmla="*/ 56913 w 603003"/>
              <a:gd name="connsiteY6" fmla="*/ 413329 h 430922"/>
              <a:gd name="connsiteX7" fmla="*/ 56913 w 603003"/>
              <a:gd name="connsiteY7" fmla="*/ 416258 h 430922"/>
              <a:gd name="connsiteX8" fmla="*/ 9786 w 603003"/>
              <a:gd name="connsiteY8" fmla="*/ 414501 h 430922"/>
              <a:gd name="connsiteX9" fmla="*/ 10568 w 603003"/>
              <a:gd name="connsiteY9" fmla="*/ 424851 h 430922"/>
              <a:gd name="connsiteX10" fmla="*/ 596041 w 603003"/>
              <a:gd name="connsiteY10" fmla="*/ 407080 h 430922"/>
              <a:gd name="connsiteX11" fmla="*/ 595846 w 603003"/>
              <a:gd name="connsiteY11" fmla="*/ 397511 h 430922"/>
              <a:gd name="connsiteX12" fmla="*/ 352000 w 603003"/>
              <a:gd name="connsiteY12" fmla="*/ 374271 h 430922"/>
              <a:gd name="connsiteX13" fmla="*/ 257915 w 603003"/>
              <a:gd name="connsiteY13" fmla="*/ 376806 h 430922"/>
              <a:gd name="connsiteX14" fmla="*/ 275519 w 603003"/>
              <a:gd name="connsiteY14" fmla="*/ 389094 h 430922"/>
              <a:gd name="connsiteX15" fmla="*/ 310924 w 603003"/>
              <a:gd name="connsiteY15" fmla="*/ 388899 h 430922"/>
              <a:gd name="connsiteX16" fmla="*/ 346328 w 603003"/>
              <a:gd name="connsiteY16" fmla="*/ 387143 h 430922"/>
              <a:gd name="connsiteX17" fmla="*/ 352000 w 603003"/>
              <a:gd name="connsiteY17" fmla="*/ 374271 h 430922"/>
              <a:gd name="connsiteX18" fmla="*/ 350827 w 603003"/>
              <a:gd name="connsiteY18" fmla="*/ 370175 h 430922"/>
              <a:gd name="connsiteX19" fmla="*/ 355521 w 603003"/>
              <a:gd name="connsiteY19" fmla="*/ 370175 h 430922"/>
              <a:gd name="connsiteX20" fmla="*/ 355717 w 603003"/>
              <a:gd name="connsiteY20" fmla="*/ 370370 h 430922"/>
              <a:gd name="connsiteX21" fmla="*/ 356890 w 603003"/>
              <a:gd name="connsiteY21" fmla="*/ 371931 h 430922"/>
              <a:gd name="connsiteX22" fmla="*/ 366670 w 603003"/>
              <a:gd name="connsiteY22" fmla="*/ 386948 h 430922"/>
              <a:gd name="connsiteX23" fmla="*/ 364128 w 603003"/>
              <a:gd name="connsiteY23" fmla="*/ 391434 h 430922"/>
              <a:gd name="connsiteX24" fmla="*/ 248917 w 603003"/>
              <a:gd name="connsiteY24" fmla="*/ 394750 h 430922"/>
              <a:gd name="connsiteX25" fmla="*/ 246179 w 603003"/>
              <a:gd name="connsiteY25" fmla="*/ 390069 h 430922"/>
              <a:gd name="connsiteX26" fmla="*/ 254786 w 603003"/>
              <a:gd name="connsiteY26" fmla="*/ 374466 h 430922"/>
              <a:gd name="connsiteX27" fmla="*/ 255764 w 603003"/>
              <a:gd name="connsiteY27" fmla="*/ 373101 h 430922"/>
              <a:gd name="connsiteX28" fmla="*/ 256350 w 603003"/>
              <a:gd name="connsiteY28" fmla="*/ 371931 h 430922"/>
              <a:gd name="connsiteX29" fmla="*/ 259284 w 603003"/>
              <a:gd name="connsiteY29" fmla="*/ 372516 h 430922"/>
              <a:gd name="connsiteX30" fmla="*/ 350827 w 603003"/>
              <a:gd name="connsiteY30" fmla="*/ 370175 h 430922"/>
              <a:gd name="connsiteX31" fmla="*/ 500614 w 603003"/>
              <a:gd name="connsiteY31" fmla="*/ 278191 h 430922"/>
              <a:gd name="connsiteX32" fmla="*/ 498071 w 603003"/>
              <a:gd name="connsiteY32" fmla="*/ 280730 h 430922"/>
              <a:gd name="connsiteX33" fmla="*/ 122227 w 603003"/>
              <a:gd name="connsiteY33" fmla="*/ 291666 h 430922"/>
              <a:gd name="connsiteX34" fmla="*/ 100130 w 603003"/>
              <a:gd name="connsiteY34" fmla="*/ 324279 h 430922"/>
              <a:gd name="connsiteX35" fmla="*/ 79793 w 603003"/>
              <a:gd name="connsiteY35" fmla="*/ 355329 h 430922"/>
              <a:gd name="connsiteX36" fmla="*/ 535226 w 603003"/>
              <a:gd name="connsiteY36" fmla="*/ 342636 h 430922"/>
              <a:gd name="connsiteX37" fmla="*/ 500614 w 603003"/>
              <a:gd name="connsiteY37" fmla="*/ 278582 h 430922"/>
              <a:gd name="connsiteX38" fmla="*/ 500614 w 603003"/>
              <a:gd name="connsiteY38" fmla="*/ 278191 h 430922"/>
              <a:gd name="connsiteX39" fmla="*/ 507262 w 603003"/>
              <a:gd name="connsiteY39" fmla="*/ 264912 h 430922"/>
              <a:gd name="connsiteX40" fmla="*/ 504916 w 603003"/>
              <a:gd name="connsiteY40" fmla="*/ 266084 h 430922"/>
              <a:gd name="connsiteX41" fmla="*/ 109320 w 603003"/>
              <a:gd name="connsiteY41" fmla="*/ 269599 h 430922"/>
              <a:gd name="connsiteX42" fmla="*/ 104627 w 603003"/>
              <a:gd name="connsiteY42" fmla="*/ 275848 h 430922"/>
              <a:gd name="connsiteX43" fmla="*/ 153514 w 603003"/>
              <a:gd name="connsiteY43" fmla="*/ 275653 h 430922"/>
              <a:gd name="connsiteX44" fmla="*/ 153514 w 603003"/>
              <a:gd name="connsiteY44" fmla="*/ 277996 h 430922"/>
              <a:gd name="connsiteX45" fmla="*/ 103258 w 603003"/>
              <a:gd name="connsiteY45" fmla="*/ 277605 h 430922"/>
              <a:gd name="connsiteX46" fmla="*/ 96805 w 603003"/>
              <a:gd name="connsiteY46" fmla="*/ 286198 h 430922"/>
              <a:gd name="connsiteX47" fmla="*/ 112058 w 603003"/>
              <a:gd name="connsiteY47" fmla="*/ 286003 h 430922"/>
              <a:gd name="connsiteX48" fmla="*/ 112058 w 603003"/>
              <a:gd name="connsiteY48" fmla="*/ 288151 h 430922"/>
              <a:gd name="connsiteX49" fmla="*/ 95241 w 603003"/>
              <a:gd name="connsiteY49" fmla="*/ 287956 h 430922"/>
              <a:gd name="connsiteX50" fmla="*/ 84095 w 603003"/>
              <a:gd name="connsiteY50" fmla="*/ 302797 h 430922"/>
              <a:gd name="connsiteX51" fmla="*/ 99934 w 603003"/>
              <a:gd name="connsiteY51" fmla="*/ 301821 h 430922"/>
              <a:gd name="connsiteX52" fmla="*/ 99934 w 603003"/>
              <a:gd name="connsiteY52" fmla="*/ 303383 h 430922"/>
              <a:gd name="connsiteX53" fmla="*/ 82726 w 603003"/>
              <a:gd name="connsiteY53" fmla="*/ 304360 h 430922"/>
              <a:gd name="connsiteX54" fmla="*/ 78033 w 603003"/>
              <a:gd name="connsiteY54" fmla="*/ 310218 h 430922"/>
              <a:gd name="connsiteX55" fmla="*/ 99934 w 603003"/>
              <a:gd name="connsiteY55" fmla="*/ 310218 h 430922"/>
              <a:gd name="connsiteX56" fmla="*/ 100912 w 603003"/>
              <a:gd name="connsiteY56" fmla="*/ 310999 h 430922"/>
              <a:gd name="connsiteX57" fmla="*/ 118511 w 603003"/>
              <a:gd name="connsiteY57" fmla="*/ 289713 h 430922"/>
              <a:gd name="connsiteX58" fmla="*/ 120662 w 603003"/>
              <a:gd name="connsiteY58" fmla="*/ 287174 h 430922"/>
              <a:gd name="connsiteX59" fmla="*/ 498071 w 603003"/>
              <a:gd name="connsiteY59" fmla="*/ 275067 h 430922"/>
              <a:gd name="connsiteX60" fmla="*/ 500614 w 603003"/>
              <a:gd name="connsiteY60" fmla="*/ 277410 h 430922"/>
              <a:gd name="connsiteX61" fmla="*/ 503742 w 603003"/>
              <a:gd name="connsiteY61" fmla="*/ 277410 h 430922"/>
              <a:gd name="connsiteX62" fmla="*/ 539332 w 603003"/>
              <a:gd name="connsiteY62" fmla="*/ 342440 h 430922"/>
              <a:gd name="connsiteX63" fmla="*/ 539332 w 603003"/>
              <a:gd name="connsiteY63" fmla="*/ 350447 h 430922"/>
              <a:gd name="connsiteX64" fmla="*/ 79206 w 603003"/>
              <a:gd name="connsiteY64" fmla="*/ 360602 h 430922"/>
              <a:gd name="connsiteX65" fmla="*/ 77055 w 603003"/>
              <a:gd name="connsiteY65" fmla="*/ 358844 h 430922"/>
              <a:gd name="connsiteX66" fmla="*/ 72753 w 603003"/>
              <a:gd name="connsiteY66" fmla="*/ 355915 h 430922"/>
              <a:gd name="connsiteX67" fmla="*/ 99934 w 603003"/>
              <a:gd name="connsiteY67" fmla="*/ 312366 h 430922"/>
              <a:gd name="connsiteX68" fmla="*/ 75882 w 603003"/>
              <a:gd name="connsiteY68" fmla="*/ 312952 h 430922"/>
              <a:gd name="connsiteX69" fmla="*/ 67082 w 603003"/>
              <a:gd name="connsiteY69" fmla="*/ 324083 h 430922"/>
              <a:gd name="connsiteX70" fmla="*/ 86246 w 603003"/>
              <a:gd name="connsiteY70" fmla="*/ 323888 h 430922"/>
              <a:gd name="connsiteX71" fmla="*/ 86246 w 603003"/>
              <a:gd name="connsiteY71" fmla="*/ 326427 h 430922"/>
              <a:gd name="connsiteX72" fmla="*/ 64931 w 603003"/>
              <a:gd name="connsiteY72" fmla="*/ 326622 h 430922"/>
              <a:gd name="connsiteX73" fmla="*/ 53393 w 603003"/>
              <a:gd name="connsiteY73" fmla="*/ 341073 h 430922"/>
              <a:gd name="connsiteX74" fmla="*/ 72362 w 603003"/>
              <a:gd name="connsiteY74" fmla="*/ 341073 h 430922"/>
              <a:gd name="connsiteX75" fmla="*/ 72362 w 603003"/>
              <a:gd name="connsiteY75" fmla="*/ 343417 h 430922"/>
              <a:gd name="connsiteX76" fmla="*/ 51634 w 603003"/>
              <a:gd name="connsiteY76" fmla="*/ 343221 h 430922"/>
              <a:gd name="connsiteX77" fmla="*/ 40878 w 603003"/>
              <a:gd name="connsiteY77" fmla="*/ 356501 h 430922"/>
              <a:gd name="connsiteX78" fmla="*/ 61998 w 603003"/>
              <a:gd name="connsiteY78" fmla="*/ 356306 h 430922"/>
              <a:gd name="connsiteX79" fmla="*/ 61998 w 603003"/>
              <a:gd name="connsiteY79" fmla="*/ 359040 h 430922"/>
              <a:gd name="connsiteX80" fmla="*/ 38923 w 603003"/>
              <a:gd name="connsiteY80" fmla="*/ 358844 h 430922"/>
              <a:gd name="connsiteX81" fmla="*/ 26799 w 603003"/>
              <a:gd name="connsiteY81" fmla="*/ 373881 h 430922"/>
              <a:gd name="connsiteX82" fmla="*/ 65517 w 603003"/>
              <a:gd name="connsiteY82" fmla="*/ 371733 h 430922"/>
              <a:gd name="connsiteX83" fmla="*/ 65517 w 603003"/>
              <a:gd name="connsiteY83" fmla="*/ 374077 h 430922"/>
              <a:gd name="connsiteX84" fmla="*/ 25234 w 603003"/>
              <a:gd name="connsiteY84" fmla="*/ 375639 h 430922"/>
              <a:gd name="connsiteX85" fmla="*/ 16435 w 603003"/>
              <a:gd name="connsiteY85" fmla="*/ 386575 h 430922"/>
              <a:gd name="connsiteX86" fmla="*/ 60433 w 603003"/>
              <a:gd name="connsiteY86" fmla="*/ 384231 h 430922"/>
              <a:gd name="connsiteX87" fmla="*/ 60433 w 603003"/>
              <a:gd name="connsiteY87" fmla="*/ 386770 h 430922"/>
              <a:gd name="connsiteX88" fmla="*/ 14675 w 603003"/>
              <a:gd name="connsiteY88" fmla="*/ 388723 h 430922"/>
              <a:gd name="connsiteX89" fmla="*/ 8026 w 603003"/>
              <a:gd name="connsiteY89" fmla="*/ 397120 h 430922"/>
              <a:gd name="connsiteX90" fmla="*/ 8222 w 603003"/>
              <a:gd name="connsiteY90" fmla="*/ 398097 h 430922"/>
              <a:gd name="connsiteX91" fmla="*/ 305065 w 603003"/>
              <a:gd name="connsiteY91" fmla="*/ 397511 h 430922"/>
              <a:gd name="connsiteX92" fmla="*/ 591544 w 603003"/>
              <a:gd name="connsiteY92" fmla="*/ 392629 h 430922"/>
              <a:gd name="connsiteX93" fmla="*/ 507262 w 603003"/>
              <a:gd name="connsiteY93" fmla="*/ 264912 h 430922"/>
              <a:gd name="connsiteX94" fmla="*/ 122031 w 603003"/>
              <a:gd name="connsiteY94" fmla="*/ 197538 h 430922"/>
              <a:gd name="connsiteX95" fmla="*/ 111863 w 603003"/>
              <a:gd name="connsiteY95" fmla="*/ 199686 h 430922"/>
              <a:gd name="connsiteX96" fmla="*/ 111471 w 603003"/>
              <a:gd name="connsiteY96" fmla="*/ 215114 h 430922"/>
              <a:gd name="connsiteX97" fmla="*/ 122031 w 603003"/>
              <a:gd name="connsiteY97" fmla="*/ 214137 h 430922"/>
              <a:gd name="connsiteX98" fmla="*/ 122031 w 603003"/>
              <a:gd name="connsiteY98" fmla="*/ 197538 h 430922"/>
              <a:gd name="connsiteX99" fmla="*/ 122227 w 603003"/>
              <a:gd name="connsiteY99" fmla="*/ 162777 h 430922"/>
              <a:gd name="connsiteX100" fmla="*/ 112645 w 603003"/>
              <a:gd name="connsiteY100" fmla="*/ 163754 h 430922"/>
              <a:gd name="connsiteX101" fmla="*/ 112058 w 603003"/>
              <a:gd name="connsiteY101" fmla="*/ 197538 h 430922"/>
              <a:gd name="connsiteX102" fmla="*/ 122031 w 603003"/>
              <a:gd name="connsiteY102" fmla="*/ 195195 h 430922"/>
              <a:gd name="connsiteX103" fmla="*/ 122031 w 603003"/>
              <a:gd name="connsiteY103" fmla="*/ 181720 h 430922"/>
              <a:gd name="connsiteX104" fmla="*/ 114014 w 603003"/>
              <a:gd name="connsiteY104" fmla="*/ 182892 h 430922"/>
              <a:gd name="connsiteX105" fmla="*/ 113427 w 603003"/>
              <a:gd name="connsiteY105" fmla="*/ 180744 h 430922"/>
              <a:gd name="connsiteX106" fmla="*/ 122031 w 603003"/>
              <a:gd name="connsiteY106" fmla="*/ 178986 h 430922"/>
              <a:gd name="connsiteX107" fmla="*/ 122227 w 603003"/>
              <a:gd name="connsiteY107" fmla="*/ 162777 h 430922"/>
              <a:gd name="connsiteX108" fmla="*/ 122227 w 603003"/>
              <a:gd name="connsiteY108" fmla="*/ 114346 h 430922"/>
              <a:gd name="connsiteX109" fmla="*/ 112645 w 603003"/>
              <a:gd name="connsiteY109" fmla="*/ 116104 h 430922"/>
              <a:gd name="connsiteX110" fmla="*/ 112840 w 603003"/>
              <a:gd name="connsiteY110" fmla="*/ 130360 h 430922"/>
              <a:gd name="connsiteX111" fmla="*/ 118902 w 603003"/>
              <a:gd name="connsiteY111" fmla="*/ 130360 h 430922"/>
              <a:gd name="connsiteX112" fmla="*/ 118902 w 603003"/>
              <a:gd name="connsiteY112" fmla="*/ 133875 h 430922"/>
              <a:gd name="connsiteX113" fmla="*/ 112840 w 603003"/>
              <a:gd name="connsiteY113" fmla="*/ 133875 h 430922"/>
              <a:gd name="connsiteX114" fmla="*/ 112840 w 603003"/>
              <a:gd name="connsiteY114" fmla="*/ 160824 h 430922"/>
              <a:gd name="connsiteX115" fmla="*/ 122227 w 603003"/>
              <a:gd name="connsiteY115" fmla="*/ 160239 h 430922"/>
              <a:gd name="connsiteX116" fmla="*/ 122227 w 603003"/>
              <a:gd name="connsiteY116" fmla="*/ 148326 h 430922"/>
              <a:gd name="connsiteX117" fmla="*/ 115578 w 603003"/>
              <a:gd name="connsiteY117" fmla="*/ 149498 h 430922"/>
              <a:gd name="connsiteX118" fmla="*/ 115382 w 603003"/>
              <a:gd name="connsiteY118" fmla="*/ 148912 h 430922"/>
              <a:gd name="connsiteX119" fmla="*/ 122031 w 603003"/>
              <a:gd name="connsiteY119" fmla="*/ 146569 h 430922"/>
              <a:gd name="connsiteX120" fmla="*/ 122227 w 603003"/>
              <a:gd name="connsiteY120" fmla="*/ 146569 h 430922"/>
              <a:gd name="connsiteX121" fmla="*/ 122227 w 603003"/>
              <a:gd name="connsiteY121" fmla="*/ 114346 h 430922"/>
              <a:gd name="connsiteX122" fmla="*/ 112449 w 603003"/>
              <a:gd name="connsiteY122" fmla="*/ 95404 h 430922"/>
              <a:gd name="connsiteX123" fmla="*/ 112645 w 603003"/>
              <a:gd name="connsiteY123" fmla="*/ 113956 h 430922"/>
              <a:gd name="connsiteX124" fmla="*/ 122227 w 603003"/>
              <a:gd name="connsiteY124" fmla="*/ 112589 h 430922"/>
              <a:gd name="connsiteX125" fmla="*/ 122227 w 603003"/>
              <a:gd name="connsiteY125" fmla="*/ 95404 h 430922"/>
              <a:gd name="connsiteX126" fmla="*/ 112449 w 603003"/>
              <a:gd name="connsiteY126" fmla="*/ 95404 h 430922"/>
              <a:gd name="connsiteX127" fmla="*/ 305065 w 603003"/>
              <a:gd name="connsiteY127" fmla="*/ 7 h 430922"/>
              <a:gd name="connsiteX128" fmla="*/ 499831 w 603003"/>
              <a:gd name="connsiteY128" fmla="*/ 5963 h 430922"/>
              <a:gd name="connsiteX129" fmla="*/ 502569 w 603003"/>
              <a:gd name="connsiteY129" fmla="*/ 7720 h 430922"/>
              <a:gd name="connsiteX130" fmla="*/ 507849 w 603003"/>
              <a:gd name="connsiteY130" fmla="*/ 9478 h 430922"/>
              <a:gd name="connsiteX131" fmla="*/ 509022 w 603003"/>
              <a:gd name="connsiteY131" fmla="*/ 260811 h 430922"/>
              <a:gd name="connsiteX132" fmla="*/ 510391 w 603003"/>
              <a:gd name="connsiteY132" fmla="*/ 261787 h 430922"/>
              <a:gd name="connsiteX133" fmla="*/ 597215 w 603003"/>
              <a:gd name="connsiteY133" fmla="*/ 389895 h 430922"/>
              <a:gd name="connsiteX134" fmla="*/ 602103 w 603003"/>
              <a:gd name="connsiteY134" fmla="*/ 391262 h 430922"/>
              <a:gd name="connsiteX135" fmla="*/ 599561 w 603003"/>
              <a:gd name="connsiteY135" fmla="*/ 413134 h 430922"/>
              <a:gd name="connsiteX136" fmla="*/ 596237 w 603003"/>
              <a:gd name="connsiteY136" fmla="*/ 414110 h 430922"/>
              <a:gd name="connsiteX137" fmla="*/ 9591 w 603003"/>
              <a:gd name="connsiteY137" fmla="*/ 429733 h 430922"/>
              <a:gd name="connsiteX138" fmla="*/ 4506 w 603003"/>
              <a:gd name="connsiteY138" fmla="*/ 428952 h 430922"/>
              <a:gd name="connsiteX139" fmla="*/ 2942 w 603003"/>
              <a:gd name="connsiteY139" fmla="*/ 413720 h 430922"/>
              <a:gd name="connsiteX140" fmla="*/ 2942 w 603003"/>
              <a:gd name="connsiteY140" fmla="*/ 412938 h 430922"/>
              <a:gd name="connsiteX141" fmla="*/ 2551 w 603003"/>
              <a:gd name="connsiteY141" fmla="*/ 401612 h 430922"/>
              <a:gd name="connsiteX142" fmla="*/ 1182 w 603003"/>
              <a:gd name="connsiteY142" fmla="*/ 399854 h 430922"/>
              <a:gd name="connsiteX143" fmla="*/ 791 w 603003"/>
              <a:gd name="connsiteY143" fmla="*/ 394582 h 430922"/>
              <a:gd name="connsiteX144" fmla="*/ 104236 w 603003"/>
              <a:gd name="connsiteY144" fmla="*/ 269208 h 430922"/>
              <a:gd name="connsiteX145" fmla="*/ 105018 w 603003"/>
              <a:gd name="connsiteY145" fmla="*/ 267060 h 430922"/>
              <a:gd name="connsiteX146" fmla="*/ 106387 w 603003"/>
              <a:gd name="connsiteY146" fmla="*/ 266865 h 430922"/>
              <a:gd name="connsiteX147" fmla="*/ 106583 w 603003"/>
              <a:gd name="connsiteY147" fmla="*/ 266669 h 430922"/>
              <a:gd name="connsiteX148" fmla="*/ 103454 w 603003"/>
              <a:gd name="connsiteY148" fmla="*/ 264717 h 430922"/>
              <a:gd name="connsiteX149" fmla="*/ 105018 w 603003"/>
              <a:gd name="connsiteY149" fmla="*/ 53808 h 430922"/>
              <a:gd name="connsiteX150" fmla="*/ 104823 w 603003"/>
              <a:gd name="connsiteY150" fmla="*/ 52050 h 430922"/>
              <a:gd name="connsiteX151" fmla="*/ 105018 w 603003"/>
              <a:gd name="connsiteY151" fmla="*/ 52050 h 430922"/>
              <a:gd name="connsiteX152" fmla="*/ 104236 w 603003"/>
              <a:gd name="connsiteY152" fmla="*/ 15922 h 430922"/>
              <a:gd name="connsiteX153" fmla="*/ 104236 w 603003"/>
              <a:gd name="connsiteY153" fmla="*/ 14360 h 430922"/>
              <a:gd name="connsiteX154" fmla="*/ 104236 w 603003"/>
              <a:gd name="connsiteY154" fmla="*/ 13384 h 430922"/>
              <a:gd name="connsiteX155" fmla="*/ 110103 w 603003"/>
              <a:gd name="connsiteY155" fmla="*/ 13384 h 430922"/>
              <a:gd name="connsiteX156" fmla="*/ 110103 w 603003"/>
              <a:gd name="connsiteY156" fmla="*/ 13774 h 430922"/>
              <a:gd name="connsiteX157" fmla="*/ 158599 w 603003"/>
              <a:gd name="connsiteY157" fmla="*/ 13384 h 430922"/>
              <a:gd name="connsiteX158" fmla="*/ 158599 w 603003"/>
              <a:gd name="connsiteY158" fmla="*/ 16899 h 430922"/>
              <a:gd name="connsiteX159" fmla="*/ 110103 w 603003"/>
              <a:gd name="connsiteY159" fmla="*/ 16508 h 430922"/>
              <a:gd name="connsiteX160" fmla="*/ 110689 w 603003"/>
              <a:gd name="connsiteY160" fmla="*/ 32131 h 430922"/>
              <a:gd name="connsiteX161" fmla="*/ 120662 w 603003"/>
              <a:gd name="connsiteY161" fmla="*/ 30764 h 430922"/>
              <a:gd name="connsiteX162" fmla="*/ 121053 w 603003"/>
              <a:gd name="connsiteY162" fmla="*/ 33303 h 430922"/>
              <a:gd name="connsiteX163" fmla="*/ 110689 w 603003"/>
              <a:gd name="connsiteY163" fmla="*/ 34279 h 430922"/>
              <a:gd name="connsiteX164" fmla="*/ 111276 w 603003"/>
              <a:gd name="connsiteY164" fmla="*/ 50293 h 430922"/>
              <a:gd name="connsiteX165" fmla="*/ 119293 w 603003"/>
              <a:gd name="connsiteY165" fmla="*/ 50097 h 430922"/>
              <a:gd name="connsiteX166" fmla="*/ 118902 w 603003"/>
              <a:gd name="connsiteY166" fmla="*/ 52636 h 430922"/>
              <a:gd name="connsiteX167" fmla="*/ 111471 w 603003"/>
              <a:gd name="connsiteY167" fmla="*/ 52636 h 430922"/>
              <a:gd name="connsiteX168" fmla="*/ 112254 w 603003"/>
              <a:gd name="connsiteY168" fmla="*/ 93060 h 430922"/>
              <a:gd name="connsiteX169" fmla="*/ 122227 w 603003"/>
              <a:gd name="connsiteY169" fmla="*/ 93256 h 430922"/>
              <a:gd name="connsiteX170" fmla="*/ 122227 w 603003"/>
              <a:gd name="connsiteY170" fmla="*/ 76656 h 430922"/>
              <a:gd name="connsiteX171" fmla="*/ 113818 w 603003"/>
              <a:gd name="connsiteY171" fmla="*/ 76461 h 430922"/>
              <a:gd name="connsiteX172" fmla="*/ 113818 w 603003"/>
              <a:gd name="connsiteY172" fmla="*/ 74313 h 430922"/>
              <a:gd name="connsiteX173" fmla="*/ 122227 w 603003"/>
              <a:gd name="connsiteY173" fmla="*/ 74118 h 430922"/>
              <a:gd name="connsiteX174" fmla="*/ 122422 w 603003"/>
              <a:gd name="connsiteY174" fmla="*/ 29007 h 430922"/>
              <a:gd name="connsiteX175" fmla="*/ 126138 w 603003"/>
              <a:gd name="connsiteY175" fmla="*/ 27249 h 430922"/>
              <a:gd name="connsiteX176" fmla="*/ 127506 w 603003"/>
              <a:gd name="connsiteY176" fmla="*/ 23539 h 430922"/>
              <a:gd name="connsiteX177" fmla="*/ 486143 w 603003"/>
              <a:gd name="connsiteY177" fmla="*/ 26273 h 430922"/>
              <a:gd name="connsiteX178" fmla="*/ 488294 w 603003"/>
              <a:gd name="connsiteY178" fmla="*/ 28225 h 430922"/>
              <a:gd name="connsiteX179" fmla="*/ 490249 w 603003"/>
              <a:gd name="connsiteY179" fmla="*/ 29397 h 430922"/>
              <a:gd name="connsiteX180" fmla="*/ 494552 w 603003"/>
              <a:gd name="connsiteY180" fmla="*/ 235814 h 430922"/>
              <a:gd name="connsiteX181" fmla="*/ 489076 w 603003"/>
              <a:gd name="connsiteY181" fmla="*/ 235814 h 430922"/>
              <a:gd name="connsiteX182" fmla="*/ 486730 w 603003"/>
              <a:gd name="connsiteY182" fmla="*/ 30959 h 430922"/>
              <a:gd name="connsiteX183" fmla="*/ 486143 w 603003"/>
              <a:gd name="connsiteY183" fmla="*/ 31155 h 430922"/>
              <a:gd name="connsiteX184" fmla="*/ 127506 w 603003"/>
              <a:gd name="connsiteY184" fmla="*/ 27835 h 430922"/>
              <a:gd name="connsiteX185" fmla="*/ 126333 w 603003"/>
              <a:gd name="connsiteY185" fmla="*/ 27249 h 430922"/>
              <a:gd name="connsiteX186" fmla="*/ 127115 w 603003"/>
              <a:gd name="connsiteY186" fmla="*/ 29007 h 430922"/>
              <a:gd name="connsiteX187" fmla="*/ 127115 w 603003"/>
              <a:gd name="connsiteY187" fmla="*/ 244797 h 430922"/>
              <a:gd name="connsiteX188" fmla="*/ 127702 w 603003"/>
              <a:gd name="connsiteY188" fmla="*/ 244602 h 430922"/>
              <a:gd name="connsiteX189" fmla="*/ 487707 w 603003"/>
              <a:gd name="connsiteY189" fmla="*/ 235619 h 430922"/>
              <a:gd name="connsiteX190" fmla="*/ 487707 w 603003"/>
              <a:gd name="connsiteY190" fmla="*/ 239720 h 430922"/>
              <a:gd name="connsiteX191" fmla="*/ 127702 w 603003"/>
              <a:gd name="connsiteY191" fmla="*/ 248703 h 430922"/>
              <a:gd name="connsiteX192" fmla="*/ 126138 w 603003"/>
              <a:gd name="connsiteY192" fmla="*/ 247727 h 430922"/>
              <a:gd name="connsiteX193" fmla="*/ 121836 w 603003"/>
              <a:gd name="connsiteY193" fmla="*/ 245774 h 430922"/>
              <a:gd name="connsiteX194" fmla="*/ 122031 w 603003"/>
              <a:gd name="connsiteY194" fmla="*/ 217262 h 430922"/>
              <a:gd name="connsiteX195" fmla="*/ 111276 w 603003"/>
              <a:gd name="connsiteY195" fmla="*/ 218043 h 430922"/>
              <a:gd name="connsiteX196" fmla="*/ 110298 w 603003"/>
              <a:gd name="connsiteY196" fmla="*/ 236205 h 430922"/>
              <a:gd name="connsiteX197" fmla="*/ 120467 w 603003"/>
              <a:gd name="connsiteY197" fmla="*/ 234447 h 430922"/>
              <a:gd name="connsiteX198" fmla="*/ 120858 w 603003"/>
              <a:gd name="connsiteY198" fmla="*/ 236400 h 430922"/>
              <a:gd name="connsiteX199" fmla="*/ 110103 w 603003"/>
              <a:gd name="connsiteY199" fmla="*/ 238158 h 430922"/>
              <a:gd name="connsiteX200" fmla="*/ 108734 w 603003"/>
              <a:gd name="connsiteY200" fmla="*/ 255733 h 430922"/>
              <a:gd name="connsiteX201" fmla="*/ 150386 w 603003"/>
              <a:gd name="connsiteY201" fmla="*/ 253390 h 430922"/>
              <a:gd name="connsiteX202" fmla="*/ 149995 w 603003"/>
              <a:gd name="connsiteY202" fmla="*/ 255929 h 430922"/>
              <a:gd name="connsiteX203" fmla="*/ 108734 w 603003"/>
              <a:gd name="connsiteY203" fmla="*/ 258077 h 430922"/>
              <a:gd name="connsiteX204" fmla="*/ 108147 w 603003"/>
              <a:gd name="connsiteY204" fmla="*/ 264717 h 430922"/>
              <a:gd name="connsiteX205" fmla="*/ 107756 w 603003"/>
              <a:gd name="connsiteY205" fmla="*/ 265498 h 430922"/>
              <a:gd name="connsiteX206" fmla="*/ 108538 w 603003"/>
              <a:gd name="connsiteY206" fmla="*/ 264717 h 430922"/>
              <a:gd name="connsiteX207" fmla="*/ 111471 w 603003"/>
              <a:gd name="connsiteY207" fmla="*/ 266474 h 430922"/>
              <a:gd name="connsiteX208" fmla="*/ 504916 w 603003"/>
              <a:gd name="connsiteY208" fmla="*/ 259834 h 430922"/>
              <a:gd name="connsiteX209" fmla="*/ 501787 w 603003"/>
              <a:gd name="connsiteY209" fmla="*/ 12017 h 430922"/>
              <a:gd name="connsiteX210" fmla="*/ 499831 w 603003"/>
              <a:gd name="connsiteY210" fmla="*/ 12603 h 430922"/>
              <a:gd name="connsiteX211" fmla="*/ 110298 w 603003"/>
              <a:gd name="connsiteY211" fmla="*/ 11236 h 430922"/>
              <a:gd name="connsiteX212" fmla="*/ 110298 w 603003"/>
              <a:gd name="connsiteY212" fmla="*/ 6353 h 430922"/>
              <a:gd name="connsiteX213" fmla="*/ 305065 w 603003"/>
              <a:gd name="connsiteY213" fmla="*/ 7 h 430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</a:cxnLst>
            <a:rect l="l" t="t" r="r" b="b"/>
            <a:pathLst>
              <a:path w="603003" h="430922">
                <a:moveTo>
                  <a:pt x="595846" y="397511"/>
                </a:moveTo>
                <a:cubicBezTo>
                  <a:pt x="595455" y="398683"/>
                  <a:pt x="594477" y="399659"/>
                  <a:pt x="592913" y="399659"/>
                </a:cubicBezTo>
                <a:cubicBezTo>
                  <a:pt x="490054" y="401612"/>
                  <a:pt x="387391" y="403174"/>
                  <a:pt x="284532" y="404151"/>
                </a:cubicBezTo>
                <a:cubicBezTo>
                  <a:pt x="195362" y="405127"/>
                  <a:pt x="96805" y="418602"/>
                  <a:pt x="8808" y="402784"/>
                </a:cubicBezTo>
                <a:cubicBezTo>
                  <a:pt x="9004" y="405713"/>
                  <a:pt x="9199" y="408837"/>
                  <a:pt x="9591" y="411962"/>
                </a:cubicBezTo>
                <a:cubicBezTo>
                  <a:pt x="9591" y="411962"/>
                  <a:pt x="9591" y="412157"/>
                  <a:pt x="9591" y="412353"/>
                </a:cubicBezTo>
                <a:cubicBezTo>
                  <a:pt x="25234" y="411767"/>
                  <a:pt x="41269" y="411767"/>
                  <a:pt x="56913" y="413329"/>
                </a:cubicBezTo>
                <a:cubicBezTo>
                  <a:pt x="58673" y="413524"/>
                  <a:pt x="58869" y="416454"/>
                  <a:pt x="56913" y="416258"/>
                </a:cubicBezTo>
                <a:cubicBezTo>
                  <a:pt x="41269" y="415868"/>
                  <a:pt x="25430" y="415087"/>
                  <a:pt x="9786" y="414501"/>
                </a:cubicBezTo>
                <a:cubicBezTo>
                  <a:pt x="10177" y="417821"/>
                  <a:pt x="10568" y="421336"/>
                  <a:pt x="10568" y="424851"/>
                </a:cubicBezTo>
                <a:cubicBezTo>
                  <a:pt x="205530" y="415868"/>
                  <a:pt x="401079" y="415282"/>
                  <a:pt x="596041" y="407080"/>
                </a:cubicBezTo>
                <a:cubicBezTo>
                  <a:pt x="596237" y="403760"/>
                  <a:pt x="595846" y="400635"/>
                  <a:pt x="595846" y="397511"/>
                </a:cubicBezTo>
                <a:close/>
                <a:moveTo>
                  <a:pt x="352000" y="374271"/>
                </a:moveTo>
                <a:cubicBezTo>
                  <a:pt x="320899" y="377977"/>
                  <a:pt x="289212" y="378757"/>
                  <a:pt x="257915" y="376806"/>
                </a:cubicBezTo>
                <a:cubicBezTo>
                  <a:pt x="252047" y="392019"/>
                  <a:pt x="260067" y="389094"/>
                  <a:pt x="275519" y="389094"/>
                </a:cubicBezTo>
                <a:cubicBezTo>
                  <a:pt x="287256" y="389289"/>
                  <a:pt x="299187" y="389094"/>
                  <a:pt x="310924" y="388899"/>
                </a:cubicBezTo>
                <a:cubicBezTo>
                  <a:pt x="322464" y="388509"/>
                  <a:pt x="334983" y="389094"/>
                  <a:pt x="346328" y="387143"/>
                </a:cubicBezTo>
                <a:cubicBezTo>
                  <a:pt x="360020" y="384803"/>
                  <a:pt x="359042" y="384218"/>
                  <a:pt x="352000" y="374271"/>
                </a:cubicBezTo>
                <a:close/>
                <a:moveTo>
                  <a:pt x="350827" y="370175"/>
                </a:moveTo>
                <a:cubicBezTo>
                  <a:pt x="351805" y="368810"/>
                  <a:pt x="354347" y="368420"/>
                  <a:pt x="355521" y="370175"/>
                </a:cubicBezTo>
                <a:cubicBezTo>
                  <a:pt x="355717" y="370175"/>
                  <a:pt x="355717" y="370175"/>
                  <a:pt x="355717" y="370370"/>
                </a:cubicBezTo>
                <a:cubicBezTo>
                  <a:pt x="356499" y="370565"/>
                  <a:pt x="357086" y="371150"/>
                  <a:pt x="356890" y="371931"/>
                </a:cubicBezTo>
                <a:cubicBezTo>
                  <a:pt x="360607" y="376806"/>
                  <a:pt x="363736" y="381682"/>
                  <a:pt x="366670" y="386948"/>
                </a:cubicBezTo>
                <a:cubicBezTo>
                  <a:pt x="367844" y="389094"/>
                  <a:pt x="366279" y="391239"/>
                  <a:pt x="364128" y="391434"/>
                </a:cubicBezTo>
                <a:cubicBezTo>
                  <a:pt x="325789" y="394945"/>
                  <a:pt x="287451" y="396505"/>
                  <a:pt x="248917" y="394750"/>
                </a:cubicBezTo>
                <a:cubicBezTo>
                  <a:pt x="246375" y="394555"/>
                  <a:pt x="245201" y="392214"/>
                  <a:pt x="246179" y="390069"/>
                </a:cubicBezTo>
                <a:cubicBezTo>
                  <a:pt x="248722" y="384608"/>
                  <a:pt x="251656" y="379537"/>
                  <a:pt x="254786" y="374466"/>
                </a:cubicBezTo>
                <a:cubicBezTo>
                  <a:pt x="254981" y="373881"/>
                  <a:pt x="255177" y="373491"/>
                  <a:pt x="255764" y="373101"/>
                </a:cubicBezTo>
                <a:cubicBezTo>
                  <a:pt x="255959" y="372711"/>
                  <a:pt x="256155" y="372321"/>
                  <a:pt x="256350" y="371931"/>
                </a:cubicBezTo>
                <a:cubicBezTo>
                  <a:pt x="257328" y="370565"/>
                  <a:pt x="259089" y="371150"/>
                  <a:pt x="259284" y="372516"/>
                </a:cubicBezTo>
                <a:cubicBezTo>
                  <a:pt x="289798" y="372516"/>
                  <a:pt x="320313" y="371541"/>
                  <a:pt x="350827" y="370175"/>
                </a:cubicBezTo>
                <a:close/>
                <a:moveTo>
                  <a:pt x="500614" y="278191"/>
                </a:moveTo>
                <a:cubicBezTo>
                  <a:pt x="500418" y="279558"/>
                  <a:pt x="499636" y="280535"/>
                  <a:pt x="498071" y="280730"/>
                </a:cubicBezTo>
                <a:cubicBezTo>
                  <a:pt x="372920" y="284440"/>
                  <a:pt x="247378" y="290690"/>
                  <a:pt x="122227" y="291666"/>
                </a:cubicBezTo>
                <a:cubicBezTo>
                  <a:pt x="115382" y="302797"/>
                  <a:pt x="107365" y="313343"/>
                  <a:pt x="100130" y="324279"/>
                </a:cubicBezTo>
                <a:cubicBezTo>
                  <a:pt x="93285" y="334434"/>
                  <a:pt x="87028" y="345174"/>
                  <a:pt x="79793" y="355329"/>
                </a:cubicBezTo>
                <a:cubicBezTo>
                  <a:pt x="232125" y="355329"/>
                  <a:pt x="383089" y="354157"/>
                  <a:pt x="535226" y="342636"/>
                </a:cubicBezTo>
                <a:cubicBezTo>
                  <a:pt x="522711" y="321935"/>
                  <a:pt x="508436" y="301626"/>
                  <a:pt x="500614" y="278582"/>
                </a:cubicBezTo>
                <a:cubicBezTo>
                  <a:pt x="500614" y="278582"/>
                  <a:pt x="500614" y="278387"/>
                  <a:pt x="500614" y="278191"/>
                </a:cubicBezTo>
                <a:close/>
                <a:moveTo>
                  <a:pt x="507262" y="264912"/>
                </a:moveTo>
                <a:cubicBezTo>
                  <a:pt x="506871" y="265498"/>
                  <a:pt x="506089" y="266084"/>
                  <a:pt x="504916" y="266084"/>
                </a:cubicBezTo>
                <a:cubicBezTo>
                  <a:pt x="373311" y="264131"/>
                  <a:pt x="240729" y="273700"/>
                  <a:pt x="109320" y="269599"/>
                </a:cubicBezTo>
                <a:cubicBezTo>
                  <a:pt x="107756" y="271747"/>
                  <a:pt x="106192" y="273895"/>
                  <a:pt x="104627" y="275848"/>
                </a:cubicBezTo>
                <a:cubicBezTo>
                  <a:pt x="120858" y="275653"/>
                  <a:pt x="137088" y="275457"/>
                  <a:pt x="153514" y="275653"/>
                </a:cubicBezTo>
                <a:cubicBezTo>
                  <a:pt x="154883" y="275653"/>
                  <a:pt x="154883" y="277996"/>
                  <a:pt x="153514" y="277996"/>
                </a:cubicBezTo>
                <a:cubicBezTo>
                  <a:pt x="136697" y="278191"/>
                  <a:pt x="120076" y="277996"/>
                  <a:pt x="103258" y="277605"/>
                </a:cubicBezTo>
                <a:cubicBezTo>
                  <a:pt x="101107" y="280535"/>
                  <a:pt x="98956" y="283269"/>
                  <a:pt x="96805" y="286198"/>
                </a:cubicBezTo>
                <a:cubicBezTo>
                  <a:pt x="101890" y="286003"/>
                  <a:pt x="106974" y="286003"/>
                  <a:pt x="112058" y="286003"/>
                </a:cubicBezTo>
                <a:cubicBezTo>
                  <a:pt x="113427" y="286003"/>
                  <a:pt x="113427" y="288151"/>
                  <a:pt x="112058" y="288151"/>
                </a:cubicBezTo>
                <a:cubicBezTo>
                  <a:pt x="106583" y="288346"/>
                  <a:pt x="100912" y="288151"/>
                  <a:pt x="95241" y="287956"/>
                </a:cubicBezTo>
                <a:cubicBezTo>
                  <a:pt x="91525" y="292838"/>
                  <a:pt x="87810" y="297915"/>
                  <a:pt x="84095" y="302797"/>
                </a:cubicBezTo>
                <a:cubicBezTo>
                  <a:pt x="89374" y="301821"/>
                  <a:pt x="94654" y="301235"/>
                  <a:pt x="99934" y="301821"/>
                </a:cubicBezTo>
                <a:cubicBezTo>
                  <a:pt x="100912" y="301821"/>
                  <a:pt x="101107" y="303383"/>
                  <a:pt x="99934" y="303383"/>
                </a:cubicBezTo>
                <a:cubicBezTo>
                  <a:pt x="94068" y="303383"/>
                  <a:pt x="88592" y="303578"/>
                  <a:pt x="82726" y="304360"/>
                </a:cubicBezTo>
                <a:cubicBezTo>
                  <a:pt x="81161" y="306312"/>
                  <a:pt x="79597" y="308265"/>
                  <a:pt x="78033" y="310218"/>
                </a:cubicBezTo>
                <a:cubicBezTo>
                  <a:pt x="85463" y="310218"/>
                  <a:pt x="92699" y="310023"/>
                  <a:pt x="99934" y="310218"/>
                </a:cubicBezTo>
                <a:cubicBezTo>
                  <a:pt x="100521" y="310218"/>
                  <a:pt x="100716" y="310609"/>
                  <a:pt x="100912" y="310999"/>
                </a:cubicBezTo>
                <a:cubicBezTo>
                  <a:pt x="106583" y="303383"/>
                  <a:pt x="112449" y="296158"/>
                  <a:pt x="118511" y="289713"/>
                </a:cubicBezTo>
                <a:cubicBezTo>
                  <a:pt x="118511" y="288541"/>
                  <a:pt x="119293" y="287174"/>
                  <a:pt x="120662" y="287174"/>
                </a:cubicBezTo>
                <a:cubicBezTo>
                  <a:pt x="246205" y="280339"/>
                  <a:pt x="372334" y="278972"/>
                  <a:pt x="498071" y="275067"/>
                </a:cubicBezTo>
                <a:cubicBezTo>
                  <a:pt x="499831" y="275067"/>
                  <a:pt x="500614" y="276238"/>
                  <a:pt x="500614" y="277410"/>
                </a:cubicBezTo>
                <a:cubicBezTo>
                  <a:pt x="501200" y="276434"/>
                  <a:pt x="502960" y="276238"/>
                  <a:pt x="503742" y="277410"/>
                </a:cubicBezTo>
                <a:cubicBezTo>
                  <a:pt x="516453" y="298696"/>
                  <a:pt x="525644" y="321740"/>
                  <a:pt x="539332" y="342440"/>
                </a:cubicBezTo>
                <a:cubicBezTo>
                  <a:pt x="544417" y="342050"/>
                  <a:pt x="544417" y="350056"/>
                  <a:pt x="539332" y="350447"/>
                </a:cubicBezTo>
                <a:cubicBezTo>
                  <a:pt x="387000" y="362359"/>
                  <a:pt x="231930" y="368609"/>
                  <a:pt x="79206" y="360602"/>
                </a:cubicBezTo>
                <a:cubicBezTo>
                  <a:pt x="78033" y="360407"/>
                  <a:pt x="77446" y="359821"/>
                  <a:pt x="77055" y="358844"/>
                </a:cubicBezTo>
                <a:cubicBezTo>
                  <a:pt x="74904" y="361188"/>
                  <a:pt x="71188" y="359040"/>
                  <a:pt x="72753" y="355915"/>
                </a:cubicBezTo>
                <a:cubicBezTo>
                  <a:pt x="79793" y="341073"/>
                  <a:pt x="89374" y="326232"/>
                  <a:pt x="99934" y="312366"/>
                </a:cubicBezTo>
                <a:cubicBezTo>
                  <a:pt x="91917" y="312757"/>
                  <a:pt x="83899" y="312952"/>
                  <a:pt x="75882" y="312952"/>
                </a:cubicBezTo>
                <a:cubicBezTo>
                  <a:pt x="72948" y="316663"/>
                  <a:pt x="70015" y="320373"/>
                  <a:pt x="67082" y="324083"/>
                </a:cubicBezTo>
                <a:cubicBezTo>
                  <a:pt x="73339" y="323302"/>
                  <a:pt x="79793" y="323107"/>
                  <a:pt x="86246" y="323888"/>
                </a:cubicBezTo>
                <a:cubicBezTo>
                  <a:pt x="87615" y="324083"/>
                  <a:pt x="87810" y="326427"/>
                  <a:pt x="86246" y="326427"/>
                </a:cubicBezTo>
                <a:cubicBezTo>
                  <a:pt x="79010" y="326036"/>
                  <a:pt x="71971" y="326036"/>
                  <a:pt x="64931" y="326622"/>
                </a:cubicBezTo>
                <a:cubicBezTo>
                  <a:pt x="61020" y="331504"/>
                  <a:pt x="57304" y="336386"/>
                  <a:pt x="53393" y="341073"/>
                </a:cubicBezTo>
                <a:cubicBezTo>
                  <a:pt x="59651" y="340878"/>
                  <a:pt x="66104" y="340487"/>
                  <a:pt x="72362" y="341073"/>
                </a:cubicBezTo>
                <a:cubicBezTo>
                  <a:pt x="73926" y="341073"/>
                  <a:pt x="73926" y="343221"/>
                  <a:pt x="72362" y="343417"/>
                </a:cubicBezTo>
                <a:cubicBezTo>
                  <a:pt x="65517" y="344003"/>
                  <a:pt x="58673" y="343417"/>
                  <a:pt x="51634" y="343221"/>
                </a:cubicBezTo>
                <a:cubicBezTo>
                  <a:pt x="48114" y="347518"/>
                  <a:pt x="44398" y="352009"/>
                  <a:pt x="40878" y="356501"/>
                </a:cubicBezTo>
                <a:cubicBezTo>
                  <a:pt x="47918" y="356306"/>
                  <a:pt x="54958" y="356306"/>
                  <a:pt x="61998" y="356306"/>
                </a:cubicBezTo>
                <a:cubicBezTo>
                  <a:pt x="63758" y="356501"/>
                  <a:pt x="63758" y="358844"/>
                  <a:pt x="61998" y="359040"/>
                </a:cubicBezTo>
                <a:cubicBezTo>
                  <a:pt x="54371" y="359040"/>
                  <a:pt x="46549" y="359040"/>
                  <a:pt x="38923" y="358844"/>
                </a:cubicBezTo>
                <a:cubicBezTo>
                  <a:pt x="34816" y="363922"/>
                  <a:pt x="30710" y="368804"/>
                  <a:pt x="26799" y="373881"/>
                </a:cubicBezTo>
                <a:cubicBezTo>
                  <a:pt x="39705" y="372905"/>
                  <a:pt x="52611" y="371928"/>
                  <a:pt x="65517" y="371733"/>
                </a:cubicBezTo>
                <a:cubicBezTo>
                  <a:pt x="67082" y="371733"/>
                  <a:pt x="66886" y="373881"/>
                  <a:pt x="65517" y="374077"/>
                </a:cubicBezTo>
                <a:cubicBezTo>
                  <a:pt x="52220" y="375053"/>
                  <a:pt x="38727" y="375248"/>
                  <a:pt x="25234" y="375639"/>
                </a:cubicBezTo>
                <a:cubicBezTo>
                  <a:pt x="22301" y="379349"/>
                  <a:pt x="19368" y="382864"/>
                  <a:pt x="16435" y="386575"/>
                </a:cubicBezTo>
                <a:cubicBezTo>
                  <a:pt x="31101" y="385598"/>
                  <a:pt x="45767" y="384622"/>
                  <a:pt x="60433" y="384231"/>
                </a:cubicBezTo>
                <a:cubicBezTo>
                  <a:pt x="61998" y="384231"/>
                  <a:pt x="61998" y="386770"/>
                  <a:pt x="60433" y="386770"/>
                </a:cubicBezTo>
                <a:cubicBezTo>
                  <a:pt x="45180" y="387942"/>
                  <a:pt x="29928" y="388332"/>
                  <a:pt x="14675" y="388723"/>
                </a:cubicBezTo>
                <a:cubicBezTo>
                  <a:pt x="12524" y="391457"/>
                  <a:pt x="10177" y="394191"/>
                  <a:pt x="8026" y="397120"/>
                </a:cubicBezTo>
                <a:cubicBezTo>
                  <a:pt x="8026" y="397316"/>
                  <a:pt x="8026" y="397706"/>
                  <a:pt x="8222" y="398097"/>
                </a:cubicBezTo>
                <a:cubicBezTo>
                  <a:pt x="104236" y="411571"/>
                  <a:pt x="208268" y="399659"/>
                  <a:pt x="305065" y="397511"/>
                </a:cubicBezTo>
                <a:cubicBezTo>
                  <a:pt x="400493" y="395558"/>
                  <a:pt x="495920" y="393800"/>
                  <a:pt x="591544" y="392629"/>
                </a:cubicBezTo>
                <a:cubicBezTo>
                  <a:pt x="558692" y="354743"/>
                  <a:pt x="529750" y="309632"/>
                  <a:pt x="507262" y="264912"/>
                </a:cubicBezTo>
                <a:close/>
                <a:moveTo>
                  <a:pt x="122031" y="197538"/>
                </a:moveTo>
                <a:cubicBezTo>
                  <a:pt x="118707" y="198515"/>
                  <a:pt x="115382" y="199101"/>
                  <a:pt x="111863" y="199686"/>
                </a:cubicBezTo>
                <a:cubicBezTo>
                  <a:pt x="111667" y="204764"/>
                  <a:pt x="111667" y="210037"/>
                  <a:pt x="111471" y="215114"/>
                </a:cubicBezTo>
                <a:cubicBezTo>
                  <a:pt x="114991" y="215309"/>
                  <a:pt x="118511" y="214919"/>
                  <a:pt x="122031" y="214137"/>
                </a:cubicBezTo>
                <a:cubicBezTo>
                  <a:pt x="122031" y="208669"/>
                  <a:pt x="122031" y="203006"/>
                  <a:pt x="122031" y="197538"/>
                </a:cubicBezTo>
                <a:close/>
                <a:moveTo>
                  <a:pt x="122227" y="162777"/>
                </a:moveTo>
                <a:cubicBezTo>
                  <a:pt x="118902" y="162777"/>
                  <a:pt x="115774" y="162973"/>
                  <a:pt x="112645" y="163754"/>
                </a:cubicBezTo>
                <a:cubicBezTo>
                  <a:pt x="112645" y="174885"/>
                  <a:pt x="112449" y="186212"/>
                  <a:pt x="112058" y="197538"/>
                </a:cubicBezTo>
                <a:cubicBezTo>
                  <a:pt x="115382" y="196562"/>
                  <a:pt x="118707" y="195585"/>
                  <a:pt x="122031" y="195195"/>
                </a:cubicBezTo>
                <a:cubicBezTo>
                  <a:pt x="122031" y="190703"/>
                  <a:pt x="122031" y="186212"/>
                  <a:pt x="122031" y="181720"/>
                </a:cubicBezTo>
                <a:cubicBezTo>
                  <a:pt x="119489" y="182111"/>
                  <a:pt x="116751" y="182501"/>
                  <a:pt x="114014" y="182892"/>
                </a:cubicBezTo>
                <a:cubicBezTo>
                  <a:pt x="112645" y="183087"/>
                  <a:pt x="111863" y="180939"/>
                  <a:pt x="113427" y="180744"/>
                </a:cubicBezTo>
                <a:cubicBezTo>
                  <a:pt x="116360" y="180158"/>
                  <a:pt x="119098" y="179572"/>
                  <a:pt x="122031" y="178986"/>
                </a:cubicBezTo>
                <a:cubicBezTo>
                  <a:pt x="122031" y="173518"/>
                  <a:pt x="122031" y="168245"/>
                  <a:pt x="122227" y="162777"/>
                </a:cubicBezTo>
                <a:close/>
                <a:moveTo>
                  <a:pt x="122227" y="114346"/>
                </a:moveTo>
                <a:cubicBezTo>
                  <a:pt x="119293" y="115909"/>
                  <a:pt x="115969" y="116299"/>
                  <a:pt x="112645" y="116104"/>
                </a:cubicBezTo>
                <a:cubicBezTo>
                  <a:pt x="112840" y="120791"/>
                  <a:pt x="112840" y="125673"/>
                  <a:pt x="112840" y="130360"/>
                </a:cubicBezTo>
                <a:cubicBezTo>
                  <a:pt x="114991" y="130360"/>
                  <a:pt x="116947" y="130360"/>
                  <a:pt x="118902" y="130360"/>
                </a:cubicBezTo>
                <a:cubicBezTo>
                  <a:pt x="121249" y="130555"/>
                  <a:pt x="121249" y="133680"/>
                  <a:pt x="118902" y="133875"/>
                </a:cubicBezTo>
                <a:cubicBezTo>
                  <a:pt x="116947" y="134070"/>
                  <a:pt x="114991" y="134070"/>
                  <a:pt x="112840" y="133875"/>
                </a:cubicBezTo>
                <a:cubicBezTo>
                  <a:pt x="112840" y="142858"/>
                  <a:pt x="112840" y="151841"/>
                  <a:pt x="112840" y="160824"/>
                </a:cubicBezTo>
                <a:cubicBezTo>
                  <a:pt x="115774" y="159653"/>
                  <a:pt x="118902" y="159457"/>
                  <a:pt x="122227" y="160239"/>
                </a:cubicBezTo>
                <a:cubicBezTo>
                  <a:pt x="122227" y="156138"/>
                  <a:pt x="122227" y="152232"/>
                  <a:pt x="122227" y="148326"/>
                </a:cubicBezTo>
                <a:cubicBezTo>
                  <a:pt x="119880" y="148521"/>
                  <a:pt x="117729" y="148912"/>
                  <a:pt x="115578" y="149498"/>
                </a:cubicBezTo>
                <a:cubicBezTo>
                  <a:pt x="115187" y="149693"/>
                  <a:pt x="114991" y="148912"/>
                  <a:pt x="115382" y="148912"/>
                </a:cubicBezTo>
                <a:cubicBezTo>
                  <a:pt x="117729" y="148326"/>
                  <a:pt x="119880" y="147545"/>
                  <a:pt x="122031" y="146569"/>
                </a:cubicBezTo>
                <a:cubicBezTo>
                  <a:pt x="122227" y="146569"/>
                  <a:pt x="122227" y="146569"/>
                  <a:pt x="122227" y="146569"/>
                </a:cubicBezTo>
                <a:cubicBezTo>
                  <a:pt x="122227" y="135828"/>
                  <a:pt x="122227" y="125087"/>
                  <a:pt x="122227" y="114346"/>
                </a:cubicBezTo>
                <a:close/>
                <a:moveTo>
                  <a:pt x="112449" y="95404"/>
                </a:moveTo>
                <a:cubicBezTo>
                  <a:pt x="112449" y="101653"/>
                  <a:pt x="112645" y="107902"/>
                  <a:pt x="112645" y="113956"/>
                </a:cubicBezTo>
                <a:cubicBezTo>
                  <a:pt x="115969" y="114151"/>
                  <a:pt x="118902" y="113565"/>
                  <a:pt x="122227" y="112589"/>
                </a:cubicBezTo>
                <a:cubicBezTo>
                  <a:pt x="122227" y="106926"/>
                  <a:pt x="122227" y="101067"/>
                  <a:pt x="122227" y="95404"/>
                </a:cubicBezTo>
                <a:cubicBezTo>
                  <a:pt x="119098" y="95794"/>
                  <a:pt x="115774" y="95599"/>
                  <a:pt x="112449" y="95404"/>
                </a:cubicBezTo>
                <a:close/>
                <a:moveTo>
                  <a:pt x="305065" y="7"/>
                </a:moveTo>
                <a:cubicBezTo>
                  <a:pt x="370134" y="153"/>
                  <a:pt x="435202" y="2350"/>
                  <a:pt x="499831" y="5963"/>
                </a:cubicBezTo>
                <a:cubicBezTo>
                  <a:pt x="501200" y="5963"/>
                  <a:pt x="501982" y="6744"/>
                  <a:pt x="502569" y="7720"/>
                </a:cubicBezTo>
                <a:cubicBezTo>
                  <a:pt x="503938" y="5963"/>
                  <a:pt x="507653" y="6549"/>
                  <a:pt x="507849" y="9478"/>
                </a:cubicBezTo>
                <a:cubicBezTo>
                  <a:pt x="512347" y="93060"/>
                  <a:pt x="513911" y="177424"/>
                  <a:pt x="509022" y="260811"/>
                </a:cubicBezTo>
                <a:cubicBezTo>
                  <a:pt x="509609" y="261006"/>
                  <a:pt x="510000" y="261397"/>
                  <a:pt x="510391" y="261787"/>
                </a:cubicBezTo>
                <a:cubicBezTo>
                  <a:pt x="538941" y="304945"/>
                  <a:pt x="568469" y="347127"/>
                  <a:pt x="597215" y="389895"/>
                </a:cubicBezTo>
                <a:cubicBezTo>
                  <a:pt x="598584" y="388528"/>
                  <a:pt x="601126" y="388723"/>
                  <a:pt x="602103" y="391262"/>
                </a:cubicBezTo>
                <a:cubicBezTo>
                  <a:pt x="604450" y="398097"/>
                  <a:pt x="601712" y="406494"/>
                  <a:pt x="599561" y="413134"/>
                </a:cubicBezTo>
                <a:cubicBezTo>
                  <a:pt x="599170" y="414891"/>
                  <a:pt x="597410" y="414891"/>
                  <a:pt x="596237" y="414110"/>
                </a:cubicBezTo>
                <a:cubicBezTo>
                  <a:pt x="401470" y="423093"/>
                  <a:pt x="204553" y="433834"/>
                  <a:pt x="9591" y="429733"/>
                </a:cubicBezTo>
                <a:cubicBezTo>
                  <a:pt x="8417" y="431686"/>
                  <a:pt x="5288" y="431100"/>
                  <a:pt x="4506" y="428952"/>
                </a:cubicBezTo>
                <a:cubicBezTo>
                  <a:pt x="2746" y="424265"/>
                  <a:pt x="3137" y="418797"/>
                  <a:pt x="2942" y="413720"/>
                </a:cubicBezTo>
                <a:cubicBezTo>
                  <a:pt x="2746" y="413329"/>
                  <a:pt x="2746" y="413329"/>
                  <a:pt x="2942" y="412938"/>
                </a:cubicBezTo>
                <a:cubicBezTo>
                  <a:pt x="2746" y="409228"/>
                  <a:pt x="2551" y="405518"/>
                  <a:pt x="2551" y="401612"/>
                </a:cubicBezTo>
                <a:cubicBezTo>
                  <a:pt x="1573" y="401417"/>
                  <a:pt x="1182" y="400635"/>
                  <a:pt x="1182" y="399854"/>
                </a:cubicBezTo>
                <a:cubicBezTo>
                  <a:pt x="9" y="398683"/>
                  <a:pt x="-578" y="396534"/>
                  <a:pt x="791" y="394582"/>
                </a:cubicBezTo>
                <a:cubicBezTo>
                  <a:pt x="34034" y="352205"/>
                  <a:pt x="66886" y="308265"/>
                  <a:pt x="104236" y="269208"/>
                </a:cubicBezTo>
                <a:cubicBezTo>
                  <a:pt x="103454" y="268622"/>
                  <a:pt x="103845" y="267255"/>
                  <a:pt x="105018" y="267060"/>
                </a:cubicBezTo>
                <a:cubicBezTo>
                  <a:pt x="105409" y="267060"/>
                  <a:pt x="105996" y="267060"/>
                  <a:pt x="106387" y="266865"/>
                </a:cubicBezTo>
                <a:cubicBezTo>
                  <a:pt x="106387" y="266865"/>
                  <a:pt x="106583" y="266669"/>
                  <a:pt x="106583" y="266669"/>
                </a:cubicBezTo>
                <a:cubicBezTo>
                  <a:pt x="105214" y="267255"/>
                  <a:pt x="103454" y="266669"/>
                  <a:pt x="103454" y="264717"/>
                </a:cubicBezTo>
                <a:cubicBezTo>
                  <a:pt x="103845" y="194218"/>
                  <a:pt x="105996" y="124306"/>
                  <a:pt x="105018" y="53808"/>
                </a:cubicBezTo>
                <a:cubicBezTo>
                  <a:pt x="104236" y="53808"/>
                  <a:pt x="103845" y="52441"/>
                  <a:pt x="104823" y="52050"/>
                </a:cubicBezTo>
                <a:cubicBezTo>
                  <a:pt x="104823" y="52050"/>
                  <a:pt x="105018" y="52050"/>
                  <a:pt x="105018" y="52050"/>
                </a:cubicBezTo>
                <a:cubicBezTo>
                  <a:pt x="104823" y="39943"/>
                  <a:pt x="104627" y="28030"/>
                  <a:pt x="104236" y="15922"/>
                </a:cubicBezTo>
                <a:cubicBezTo>
                  <a:pt x="103845" y="15532"/>
                  <a:pt x="103845" y="14751"/>
                  <a:pt x="104236" y="14360"/>
                </a:cubicBezTo>
                <a:cubicBezTo>
                  <a:pt x="104236" y="13970"/>
                  <a:pt x="104236" y="13774"/>
                  <a:pt x="104236" y="13384"/>
                </a:cubicBezTo>
                <a:cubicBezTo>
                  <a:pt x="104041" y="9673"/>
                  <a:pt x="109907" y="9673"/>
                  <a:pt x="110103" y="13384"/>
                </a:cubicBezTo>
                <a:cubicBezTo>
                  <a:pt x="110103" y="13579"/>
                  <a:pt x="110103" y="13774"/>
                  <a:pt x="110103" y="13774"/>
                </a:cubicBezTo>
                <a:cubicBezTo>
                  <a:pt x="126138" y="13579"/>
                  <a:pt x="142368" y="13188"/>
                  <a:pt x="158599" y="13384"/>
                </a:cubicBezTo>
                <a:cubicBezTo>
                  <a:pt x="160945" y="13384"/>
                  <a:pt x="160945" y="16899"/>
                  <a:pt x="158599" y="16899"/>
                </a:cubicBezTo>
                <a:cubicBezTo>
                  <a:pt x="142368" y="17094"/>
                  <a:pt x="126333" y="16704"/>
                  <a:pt x="110103" y="16508"/>
                </a:cubicBezTo>
                <a:cubicBezTo>
                  <a:pt x="110298" y="21586"/>
                  <a:pt x="110494" y="26858"/>
                  <a:pt x="110689" y="32131"/>
                </a:cubicBezTo>
                <a:cubicBezTo>
                  <a:pt x="114014" y="31545"/>
                  <a:pt x="117338" y="30959"/>
                  <a:pt x="120662" y="30764"/>
                </a:cubicBezTo>
                <a:cubicBezTo>
                  <a:pt x="122031" y="30569"/>
                  <a:pt x="122422" y="33108"/>
                  <a:pt x="121053" y="33303"/>
                </a:cubicBezTo>
                <a:cubicBezTo>
                  <a:pt x="117533" y="33889"/>
                  <a:pt x="114209" y="34084"/>
                  <a:pt x="110689" y="34279"/>
                </a:cubicBezTo>
                <a:cubicBezTo>
                  <a:pt x="110885" y="39552"/>
                  <a:pt x="111276" y="44825"/>
                  <a:pt x="111276" y="50293"/>
                </a:cubicBezTo>
                <a:cubicBezTo>
                  <a:pt x="114014" y="49707"/>
                  <a:pt x="116556" y="49707"/>
                  <a:pt x="119293" y="50097"/>
                </a:cubicBezTo>
                <a:cubicBezTo>
                  <a:pt x="120662" y="50488"/>
                  <a:pt x="120271" y="52636"/>
                  <a:pt x="118902" y="52636"/>
                </a:cubicBezTo>
                <a:cubicBezTo>
                  <a:pt x="116360" y="52441"/>
                  <a:pt x="113818" y="52441"/>
                  <a:pt x="111471" y="52636"/>
                </a:cubicBezTo>
                <a:cubicBezTo>
                  <a:pt x="111863" y="66111"/>
                  <a:pt x="112058" y="79586"/>
                  <a:pt x="112254" y="93060"/>
                </a:cubicBezTo>
                <a:cubicBezTo>
                  <a:pt x="115578" y="93060"/>
                  <a:pt x="119098" y="92865"/>
                  <a:pt x="122227" y="93256"/>
                </a:cubicBezTo>
                <a:cubicBezTo>
                  <a:pt x="122227" y="87592"/>
                  <a:pt x="122227" y="82124"/>
                  <a:pt x="122227" y="76656"/>
                </a:cubicBezTo>
                <a:cubicBezTo>
                  <a:pt x="119489" y="76852"/>
                  <a:pt x="116556" y="76461"/>
                  <a:pt x="113818" y="76461"/>
                </a:cubicBezTo>
                <a:cubicBezTo>
                  <a:pt x="112449" y="76266"/>
                  <a:pt x="112449" y="74508"/>
                  <a:pt x="113818" y="74313"/>
                </a:cubicBezTo>
                <a:cubicBezTo>
                  <a:pt x="116556" y="74313"/>
                  <a:pt x="119489" y="73922"/>
                  <a:pt x="122227" y="74118"/>
                </a:cubicBezTo>
                <a:cubicBezTo>
                  <a:pt x="122422" y="59081"/>
                  <a:pt x="122422" y="44044"/>
                  <a:pt x="122422" y="29007"/>
                </a:cubicBezTo>
                <a:cubicBezTo>
                  <a:pt x="122422" y="26858"/>
                  <a:pt x="124573" y="26273"/>
                  <a:pt x="126138" y="27249"/>
                </a:cubicBezTo>
                <a:cubicBezTo>
                  <a:pt x="124964" y="25882"/>
                  <a:pt x="125551" y="23734"/>
                  <a:pt x="127506" y="23539"/>
                </a:cubicBezTo>
                <a:cubicBezTo>
                  <a:pt x="246987" y="22757"/>
                  <a:pt x="366467" y="27640"/>
                  <a:pt x="486143" y="26273"/>
                </a:cubicBezTo>
                <a:cubicBezTo>
                  <a:pt x="487512" y="26273"/>
                  <a:pt x="488098" y="27249"/>
                  <a:pt x="488294" y="28225"/>
                </a:cubicBezTo>
                <a:cubicBezTo>
                  <a:pt x="489272" y="28030"/>
                  <a:pt x="490249" y="28421"/>
                  <a:pt x="490249" y="29397"/>
                </a:cubicBezTo>
                <a:cubicBezTo>
                  <a:pt x="500809" y="97942"/>
                  <a:pt x="485752" y="167074"/>
                  <a:pt x="494552" y="235814"/>
                </a:cubicBezTo>
                <a:cubicBezTo>
                  <a:pt x="494943" y="239134"/>
                  <a:pt x="489663" y="239134"/>
                  <a:pt x="489076" y="235814"/>
                </a:cubicBezTo>
                <a:cubicBezTo>
                  <a:pt x="480472" y="167659"/>
                  <a:pt x="492401" y="99309"/>
                  <a:pt x="486730" y="30959"/>
                </a:cubicBezTo>
                <a:cubicBezTo>
                  <a:pt x="486534" y="30959"/>
                  <a:pt x="486339" y="31155"/>
                  <a:pt x="486143" y="31155"/>
                </a:cubicBezTo>
                <a:cubicBezTo>
                  <a:pt x="366858" y="30959"/>
                  <a:pt x="246596" y="33889"/>
                  <a:pt x="127506" y="27835"/>
                </a:cubicBezTo>
                <a:cubicBezTo>
                  <a:pt x="127115" y="27835"/>
                  <a:pt x="126724" y="27640"/>
                  <a:pt x="126333" y="27249"/>
                </a:cubicBezTo>
                <a:cubicBezTo>
                  <a:pt x="126724" y="27640"/>
                  <a:pt x="127115" y="28225"/>
                  <a:pt x="127115" y="29007"/>
                </a:cubicBezTo>
                <a:cubicBezTo>
                  <a:pt x="131026" y="100481"/>
                  <a:pt x="128484" y="173127"/>
                  <a:pt x="127115" y="244797"/>
                </a:cubicBezTo>
                <a:cubicBezTo>
                  <a:pt x="127311" y="244797"/>
                  <a:pt x="127311" y="244602"/>
                  <a:pt x="127702" y="244602"/>
                </a:cubicBezTo>
                <a:cubicBezTo>
                  <a:pt x="246987" y="233471"/>
                  <a:pt x="368227" y="236986"/>
                  <a:pt x="487707" y="235619"/>
                </a:cubicBezTo>
                <a:cubicBezTo>
                  <a:pt x="490445" y="235619"/>
                  <a:pt x="490445" y="239720"/>
                  <a:pt x="487707" y="239720"/>
                </a:cubicBezTo>
                <a:cubicBezTo>
                  <a:pt x="367640" y="238939"/>
                  <a:pt x="247769" y="248313"/>
                  <a:pt x="127702" y="248703"/>
                </a:cubicBezTo>
                <a:cubicBezTo>
                  <a:pt x="126920" y="248703"/>
                  <a:pt x="126333" y="248117"/>
                  <a:pt x="126138" y="247727"/>
                </a:cubicBezTo>
                <a:cubicBezTo>
                  <a:pt x="124573" y="248898"/>
                  <a:pt x="121836" y="248117"/>
                  <a:pt x="121836" y="245774"/>
                </a:cubicBezTo>
                <a:cubicBezTo>
                  <a:pt x="121836" y="236205"/>
                  <a:pt x="122031" y="226831"/>
                  <a:pt x="122031" y="217262"/>
                </a:cubicBezTo>
                <a:cubicBezTo>
                  <a:pt x="118511" y="218239"/>
                  <a:pt x="114796" y="218434"/>
                  <a:pt x="111276" y="218043"/>
                </a:cubicBezTo>
                <a:cubicBezTo>
                  <a:pt x="110885" y="224097"/>
                  <a:pt x="110689" y="230151"/>
                  <a:pt x="110298" y="236205"/>
                </a:cubicBezTo>
                <a:cubicBezTo>
                  <a:pt x="113623" y="235814"/>
                  <a:pt x="116947" y="235424"/>
                  <a:pt x="120467" y="234447"/>
                </a:cubicBezTo>
                <a:cubicBezTo>
                  <a:pt x="121640" y="234057"/>
                  <a:pt x="122227" y="236009"/>
                  <a:pt x="120858" y="236400"/>
                </a:cubicBezTo>
                <a:cubicBezTo>
                  <a:pt x="117338" y="237572"/>
                  <a:pt x="113818" y="237962"/>
                  <a:pt x="110103" y="238158"/>
                </a:cubicBezTo>
                <a:cubicBezTo>
                  <a:pt x="109712" y="244016"/>
                  <a:pt x="109320" y="249875"/>
                  <a:pt x="108734" y="255733"/>
                </a:cubicBezTo>
                <a:cubicBezTo>
                  <a:pt x="122422" y="252414"/>
                  <a:pt x="136306" y="251437"/>
                  <a:pt x="150386" y="253390"/>
                </a:cubicBezTo>
                <a:cubicBezTo>
                  <a:pt x="151755" y="253585"/>
                  <a:pt x="151363" y="256124"/>
                  <a:pt x="149995" y="255929"/>
                </a:cubicBezTo>
                <a:cubicBezTo>
                  <a:pt x="136111" y="254952"/>
                  <a:pt x="122422" y="255538"/>
                  <a:pt x="108734" y="258077"/>
                </a:cubicBezTo>
                <a:cubicBezTo>
                  <a:pt x="108538" y="260225"/>
                  <a:pt x="108343" y="262568"/>
                  <a:pt x="108147" y="264717"/>
                </a:cubicBezTo>
                <a:cubicBezTo>
                  <a:pt x="108147" y="265107"/>
                  <a:pt x="107952" y="265107"/>
                  <a:pt x="107756" y="265498"/>
                </a:cubicBezTo>
                <a:cubicBezTo>
                  <a:pt x="107952" y="265107"/>
                  <a:pt x="108147" y="264912"/>
                  <a:pt x="108538" y="264717"/>
                </a:cubicBezTo>
                <a:cubicBezTo>
                  <a:pt x="109712" y="263350"/>
                  <a:pt x="112058" y="264717"/>
                  <a:pt x="111471" y="266474"/>
                </a:cubicBezTo>
                <a:cubicBezTo>
                  <a:pt x="240143" y="250656"/>
                  <a:pt x="375853" y="256319"/>
                  <a:pt x="504916" y="259834"/>
                </a:cubicBezTo>
                <a:cubicBezTo>
                  <a:pt x="502765" y="177228"/>
                  <a:pt x="505893" y="94623"/>
                  <a:pt x="501787" y="12017"/>
                </a:cubicBezTo>
                <a:cubicBezTo>
                  <a:pt x="501396" y="12407"/>
                  <a:pt x="500614" y="12603"/>
                  <a:pt x="499831" y="12603"/>
                </a:cubicBezTo>
                <a:cubicBezTo>
                  <a:pt x="369596" y="5963"/>
                  <a:pt x="240534" y="7330"/>
                  <a:pt x="110298" y="11236"/>
                </a:cubicBezTo>
                <a:cubicBezTo>
                  <a:pt x="107169" y="11431"/>
                  <a:pt x="107169" y="6549"/>
                  <a:pt x="110298" y="6353"/>
                </a:cubicBezTo>
                <a:cubicBezTo>
                  <a:pt x="174927" y="1764"/>
                  <a:pt x="239996" y="-140"/>
                  <a:pt x="305065" y="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4" name="Oval 10">
            <a:extLst>
              <a:ext uri="{FF2B5EF4-FFF2-40B4-BE49-F238E27FC236}">
                <a16:creationId xmlns:a16="http://schemas.microsoft.com/office/drawing/2014/main" xmlns="" id="{3232CB8D-ECCD-41E7-888C-D17D3866107F}"/>
              </a:ext>
            </a:extLst>
          </p:cNvPr>
          <p:cNvSpPr/>
          <p:nvPr/>
        </p:nvSpPr>
        <p:spPr>
          <a:xfrm>
            <a:off x="9037780" y="4846262"/>
            <a:ext cx="501171" cy="250410"/>
          </a:xfrm>
          <a:custGeom>
            <a:avLst/>
            <a:gdLst>
              <a:gd name="connsiteX0" fmla="*/ 516998 w 606157"/>
              <a:gd name="connsiteY0" fmla="*/ 114104 h 302867"/>
              <a:gd name="connsiteX1" fmla="*/ 526771 w 606157"/>
              <a:gd name="connsiteY1" fmla="*/ 123867 h 302867"/>
              <a:gd name="connsiteX2" fmla="*/ 526771 w 606157"/>
              <a:gd name="connsiteY2" fmla="*/ 228818 h 302867"/>
              <a:gd name="connsiteX3" fmla="*/ 516998 w 606157"/>
              <a:gd name="connsiteY3" fmla="*/ 238581 h 302867"/>
              <a:gd name="connsiteX4" fmla="*/ 507224 w 606157"/>
              <a:gd name="connsiteY4" fmla="*/ 228818 h 302867"/>
              <a:gd name="connsiteX5" fmla="*/ 507224 w 606157"/>
              <a:gd name="connsiteY5" fmla="*/ 123867 h 302867"/>
              <a:gd name="connsiteX6" fmla="*/ 516998 w 606157"/>
              <a:gd name="connsiteY6" fmla="*/ 114104 h 302867"/>
              <a:gd name="connsiteX7" fmla="*/ 224081 w 606157"/>
              <a:gd name="connsiteY7" fmla="*/ 114104 h 302867"/>
              <a:gd name="connsiteX8" fmla="*/ 233854 w 606157"/>
              <a:gd name="connsiteY8" fmla="*/ 123867 h 302867"/>
              <a:gd name="connsiteX9" fmla="*/ 233854 w 606157"/>
              <a:gd name="connsiteY9" fmla="*/ 228818 h 302867"/>
              <a:gd name="connsiteX10" fmla="*/ 224081 w 606157"/>
              <a:gd name="connsiteY10" fmla="*/ 238581 h 302867"/>
              <a:gd name="connsiteX11" fmla="*/ 214307 w 606157"/>
              <a:gd name="connsiteY11" fmla="*/ 228818 h 302867"/>
              <a:gd name="connsiteX12" fmla="*/ 214307 w 606157"/>
              <a:gd name="connsiteY12" fmla="*/ 123867 h 302867"/>
              <a:gd name="connsiteX13" fmla="*/ 224081 w 606157"/>
              <a:gd name="connsiteY13" fmla="*/ 114104 h 302867"/>
              <a:gd name="connsiteX14" fmla="*/ 516998 w 606157"/>
              <a:gd name="connsiteY14" fmla="*/ 78610 h 302867"/>
              <a:gd name="connsiteX15" fmla="*/ 527477 w 606157"/>
              <a:gd name="connsiteY15" fmla="*/ 89054 h 302867"/>
              <a:gd name="connsiteX16" fmla="*/ 516998 w 606157"/>
              <a:gd name="connsiteY16" fmla="*/ 99498 h 302867"/>
              <a:gd name="connsiteX17" fmla="*/ 506519 w 606157"/>
              <a:gd name="connsiteY17" fmla="*/ 89054 h 302867"/>
              <a:gd name="connsiteX18" fmla="*/ 516998 w 606157"/>
              <a:gd name="connsiteY18" fmla="*/ 78610 h 302867"/>
              <a:gd name="connsiteX19" fmla="*/ 381872 w 606157"/>
              <a:gd name="connsiteY19" fmla="*/ 78610 h 302867"/>
              <a:gd name="connsiteX20" fmla="*/ 478603 w 606157"/>
              <a:gd name="connsiteY20" fmla="*/ 78610 h 302867"/>
              <a:gd name="connsiteX21" fmla="*/ 488383 w 606157"/>
              <a:gd name="connsiteY21" fmla="*/ 88370 h 302867"/>
              <a:gd name="connsiteX22" fmla="*/ 478603 w 606157"/>
              <a:gd name="connsiteY22" fmla="*/ 98131 h 302867"/>
              <a:gd name="connsiteX23" fmla="*/ 391653 w 606157"/>
              <a:gd name="connsiteY23" fmla="*/ 98131 h 302867"/>
              <a:gd name="connsiteX24" fmla="*/ 391653 w 606157"/>
              <a:gd name="connsiteY24" fmla="*/ 148884 h 302867"/>
              <a:gd name="connsiteX25" fmla="*/ 465594 w 606157"/>
              <a:gd name="connsiteY25" fmla="*/ 148787 h 302867"/>
              <a:gd name="connsiteX26" fmla="*/ 475375 w 606157"/>
              <a:gd name="connsiteY26" fmla="*/ 158547 h 302867"/>
              <a:gd name="connsiteX27" fmla="*/ 465594 w 606157"/>
              <a:gd name="connsiteY27" fmla="*/ 168308 h 302867"/>
              <a:gd name="connsiteX28" fmla="*/ 391653 w 606157"/>
              <a:gd name="connsiteY28" fmla="*/ 168405 h 302867"/>
              <a:gd name="connsiteX29" fmla="*/ 391653 w 606157"/>
              <a:gd name="connsiteY29" fmla="*/ 228822 h 302867"/>
              <a:gd name="connsiteX30" fmla="*/ 381872 w 606157"/>
              <a:gd name="connsiteY30" fmla="*/ 238582 h 302867"/>
              <a:gd name="connsiteX31" fmla="*/ 372091 w 606157"/>
              <a:gd name="connsiteY31" fmla="*/ 228822 h 302867"/>
              <a:gd name="connsiteX32" fmla="*/ 372091 w 606157"/>
              <a:gd name="connsiteY32" fmla="*/ 88370 h 302867"/>
              <a:gd name="connsiteX33" fmla="*/ 381872 w 606157"/>
              <a:gd name="connsiteY33" fmla="*/ 78610 h 302867"/>
              <a:gd name="connsiteX34" fmla="*/ 224081 w 606157"/>
              <a:gd name="connsiteY34" fmla="*/ 78610 h 302867"/>
              <a:gd name="connsiteX35" fmla="*/ 234560 w 606157"/>
              <a:gd name="connsiteY35" fmla="*/ 89054 h 302867"/>
              <a:gd name="connsiteX36" fmla="*/ 224081 w 606157"/>
              <a:gd name="connsiteY36" fmla="*/ 99498 h 302867"/>
              <a:gd name="connsiteX37" fmla="*/ 213602 w 606157"/>
              <a:gd name="connsiteY37" fmla="*/ 89054 h 302867"/>
              <a:gd name="connsiteX38" fmla="*/ 224081 w 606157"/>
              <a:gd name="connsiteY38" fmla="*/ 78610 h 302867"/>
              <a:gd name="connsiteX39" fmla="*/ 185686 w 606157"/>
              <a:gd name="connsiteY39" fmla="*/ 78610 h 302867"/>
              <a:gd name="connsiteX40" fmla="*/ 195466 w 606157"/>
              <a:gd name="connsiteY40" fmla="*/ 88370 h 302867"/>
              <a:gd name="connsiteX41" fmla="*/ 195466 w 606157"/>
              <a:gd name="connsiteY41" fmla="*/ 228817 h 302867"/>
              <a:gd name="connsiteX42" fmla="*/ 188620 w 606157"/>
              <a:gd name="connsiteY42" fmla="*/ 238089 h 302867"/>
              <a:gd name="connsiteX43" fmla="*/ 177665 w 606157"/>
              <a:gd name="connsiteY43" fmla="*/ 234380 h 302867"/>
              <a:gd name="connsiteX44" fmla="*/ 137271 w 606157"/>
              <a:gd name="connsiteY44" fmla="*/ 176015 h 302867"/>
              <a:gd name="connsiteX45" fmla="*/ 96975 w 606157"/>
              <a:gd name="connsiteY45" fmla="*/ 234380 h 302867"/>
              <a:gd name="connsiteX46" fmla="*/ 88955 w 606157"/>
              <a:gd name="connsiteY46" fmla="*/ 238577 h 302867"/>
              <a:gd name="connsiteX47" fmla="*/ 86021 w 606157"/>
              <a:gd name="connsiteY47" fmla="*/ 238089 h 302867"/>
              <a:gd name="connsiteX48" fmla="*/ 79174 w 606157"/>
              <a:gd name="connsiteY48" fmla="*/ 228817 h 302867"/>
              <a:gd name="connsiteX49" fmla="*/ 79174 w 606157"/>
              <a:gd name="connsiteY49" fmla="*/ 88760 h 302867"/>
              <a:gd name="connsiteX50" fmla="*/ 88955 w 606157"/>
              <a:gd name="connsiteY50" fmla="*/ 79000 h 302867"/>
              <a:gd name="connsiteX51" fmla="*/ 98736 w 606157"/>
              <a:gd name="connsiteY51" fmla="*/ 88760 h 302867"/>
              <a:gd name="connsiteX52" fmla="*/ 98736 w 606157"/>
              <a:gd name="connsiteY52" fmla="*/ 197390 h 302867"/>
              <a:gd name="connsiteX53" fmla="*/ 129153 w 606157"/>
              <a:gd name="connsiteY53" fmla="*/ 153274 h 302867"/>
              <a:gd name="connsiteX54" fmla="*/ 137174 w 606157"/>
              <a:gd name="connsiteY54" fmla="*/ 148980 h 302867"/>
              <a:gd name="connsiteX55" fmla="*/ 137271 w 606157"/>
              <a:gd name="connsiteY55" fmla="*/ 148980 h 302867"/>
              <a:gd name="connsiteX56" fmla="*/ 145291 w 606157"/>
              <a:gd name="connsiteY56" fmla="*/ 153274 h 302867"/>
              <a:gd name="connsiteX57" fmla="*/ 175905 w 606157"/>
              <a:gd name="connsiteY57" fmla="*/ 197487 h 302867"/>
              <a:gd name="connsiteX58" fmla="*/ 175905 w 606157"/>
              <a:gd name="connsiteY58" fmla="*/ 88370 h 302867"/>
              <a:gd name="connsiteX59" fmla="*/ 185686 w 606157"/>
              <a:gd name="connsiteY59" fmla="*/ 78610 h 302867"/>
              <a:gd name="connsiteX60" fmla="*/ 77040 w 606157"/>
              <a:gd name="connsiteY60" fmla="*/ 0 h 302867"/>
              <a:gd name="connsiteX61" fmla="*/ 235815 w 606157"/>
              <a:gd name="connsiteY61" fmla="*/ 0 h 302867"/>
              <a:gd name="connsiteX62" fmla="*/ 312855 w 606157"/>
              <a:gd name="connsiteY62" fmla="*/ 77035 h 302867"/>
              <a:gd name="connsiteX63" fmla="*/ 312855 w 606157"/>
              <a:gd name="connsiteY63" fmla="*/ 225832 h 302867"/>
              <a:gd name="connsiteX64" fmla="*/ 370343 w 606157"/>
              <a:gd name="connsiteY64" fmla="*/ 283340 h 302867"/>
              <a:gd name="connsiteX65" fmla="*/ 529117 w 606157"/>
              <a:gd name="connsiteY65" fmla="*/ 283340 h 302867"/>
              <a:gd name="connsiteX66" fmla="*/ 586604 w 606157"/>
              <a:gd name="connsiteY66" fmla="*/ 225832 h 302867"/>
              <a:gd name="connsiteX67" fmla="*/ 586604 w 606157"/>
              <a:gd name="connsiteY67" fmla="*/ 76937 h 302867"/>
              <a:gd name="connsiteX68" fmla="*/ 529117 w 606157"/>
              <a:gd name="connsiteY68" fmla="*/ 19527 h 302867"/>
              <a:gd name="connsiteX69" fmla="*/ 304839 w 606157"/>
              <a:gd name="connsiteY69" fmla="*/ 19527 h 302867"/>
              <a:gd name="connsiteX70" fmla="*/ 295062 w 606157"/>
              <a:gd name="connsiteY70" fmla="*/ 9764 h 302867"/>
              <a:gd name="connsiteX71" fmla="*/ 304839 w 606157"/>
              <a:gd name="connsiteY71" fmla="*/ 0 h 302867"/>
              <a:gd name="connsiteX72" fmla="*/ 529117 w 606157"/>
              <a:gd name="connsiteY72" fmla="*/ 0 h 302867"/>
              <a:gd name="connsiteX73" fmla="*/ 606157 w 606157"/>
              <a:gd name="connsiteY73" fmla="*/ 77035 h 302867"/>
              <a:gd name="connsiteX74" fmla="*/ 606157 w 606157"/>
              <a:gd name="connsiteY74" fmla="*/ 225930 h 302867"/>
              <a:gd name="connsiteX75" fmla="*/ 529117 w 606157"/>
              <a:gd name="connsiteY75" fmla="*/ 302867 h 302867"/>
              <a:gd name="connsiteX76" fmla="*/ 370343 w 606157"/>
              <a:gd name="connsiteY76" fmla="*/ 302867 h 302867"/>
              <a:gd name="connsiteX77" fmla="*/ 293302 w 606157"/>
              <a:gd name="connsiteY77" fmla="*/ 225930 h 302867"/>
              <a:gd name="connsiteX78" fmla="*/ 293302 w 606157"/>
              <a:gd name="connsiteY78" fmla="*/ 77035 h 302867"/>
              <a:gd name="connsiteX79" fmla="*/ 235815 w 606157"/>
              <a:gd name="connsiteY79" fmla="*/ 19527 h 302867"/>
              <a:gd name="connsiteX80" fmla="*/ 77040 w 606157"/>
              <a:gd name="connsiteY80" fmla="*/ 19527 h 302867"/>
              <a:gd name="connsiteX81" fmla="*/ 19553 w 606157"/>
              <a:gd name="connsiteY81" fmla="*/ 77035 h 302867"/>
              <a:gd name="connsiteX82" fmla="*/ 19553 w 606157"/>
              <a:gd name="connsiteY82" fmla="*/ 225930 h 302867"/>
              <a:gd name="connsiteX83" fmla="*/ 77040 w 606157"/>
              <a:gd name="connsiteY83" fmla="*/ 283340 h 302867"/>
              <a:gd name="connsiteX84" fmla="*/ 301319 w 606157"/>
              <a:gd name="connsiteY84" fmla="*/ 283340 h 302867"/>
              <a:gd name="connsiteX85" fmla="*/ 311096 w 606157"/>
              <a:gd name="connsiteY85" fmla="*/ 293103 h 302867"/>
              <a:gd name="connsiteX86" fmla="*/ 301319 w 606157"/>
              <a:gd name="connsiteY86" fmla="*/ 302867 h 302867"/>
              <a:gd name="connsiteX87" fmla="*/ 77040 w 606157"/>
              <a:gd name="connsiteY87" fmla="*/ 302867 h 302867"/>
              <a:gd name="connsiteX88" fmla="*/ 0 w 606157"/>
              <a:gd name="connsiteY88" fmla="*/ 225930 h 302867"/>
              <a:gd name="connsiteX89" fmla="*/ 0 w 606157"/>
              <a:gd name="connsiteY89" fmla="*/ 77035 h 302867"/>
              <a:gd name="connsiteX90" fmla="*/ 77040 w 606157"/>
              <a:gd name="connsiteY90" fmla="*/ 0 h 302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606157" h="302867">
                <a:moveTo>
                  <a:pt x="516998" y="114104"/>
                </a:moveTo>
                <a:cubicBezTo>
                  <a:pt x="522471" y="114104"/>
                  <a:pt x="526771" y="118497"/>
                  <a:pt x="526771" y="123867"/>
                </a:cubicBezTo>
                <a:lnTo>
                  <a:pt x="526771" y="228818"/>
                </a:lnTo>
                <a:cubicBezTo>
                  <a:pt x="526771" y="234188"/>
                  <a:pt x="522471" y="238581"/>
                  <a:pt x="516998" y="238581"/>
                </a:cubicBezTo>
                <a:cubicBezTo>
                  <a:pt x="511622" y="238581"/>
                  <a:pt x="507224" y="234188"/>
                  <a:pt x="507224" y="228818"/>
                </a:cubicBezTo>
                <a:lnTo>
                  <a:pt x="507224" y="123867"/>
                </a:lnTo>
                <a:cubicBezTo>
                  <a:pt x="507224" y="118497"/>
                  <a:pt x="511622" y="114104"/>
                  <a:pt x="516998" y="114104"/>
                </a:cubicBezTo>
                <a:close/>
                <a:moveTo>
                  <a:pt x="224081" y="114104"/>
                </a:moveTo>
                <a:cubicBezTo>
                  <a:pt x="229456" y="114104"/>
                  <a:pt x="233854" y="118497"/>
                  <a:pt x="233854" y="123867"/>
                </a:cubicBezTo>
                <a:lnTo>
                  <a:pt x="233854" y="228818"/>
                </a:lnTo>
                <a:cubicBezTo>
                  <a:pt x="233854" y="234188"/>
                  <a:pt x="229456" y="238581"/>
                  <a:pt x="224081" y="238581"/>
                </a:cubicBezTo>
                <a:cubicBezTo>
                  <a:pt x="218705" y="238581"/>
                  <a:pt x="214307" y="234188"/>
                  <a:pt x="214307" y="228818"/>
                </a:cubicBezTo>
                <a:lnTo>
                  <a:pt x="214307" y="123867"/>
                </a:lnTo>
                <a:cubicBezTo>
                  <a:pt x="214307" y="118497"/>
                  <a:pt x="218705" y="114104"/>
                  <a:pt x="224081" y="114104"/>
                </a:cubicBezTo>
                <a:close/>
                <a:moveTo>
                  <a:pt x="516998" y="78610"/>
                </a:moveTo>
                <a:cubicBezTo>
                  <a:pt x="522785" y="78610"/>
                  <a:pt x="527477" y="83286"/>
                  <a:pt x="527477" y="89054"/>
                </a:cubicBezTo>
                <a:cubicBezTo>
                  <a:pt x="527477" y="94822"/>
                  <a:pt x="522785" y="99498"/>
                  <a:pt x="516998" y="99498"/>
                </a:cubicBezTo>
                <a:cubicBezTo>
                  <a:pt x="511211" y="99498"/>
                  <a:pt x="506519" y="94822"/>
                  <a:pt x="506519" y="89054"/>
                </a:cubicBezTo>
                <a:cubicBezTo>
                  <a:pt x="506519" y="83286"/>
                  <a:pt x="511211" y="78610"/>
                  <a:pt x="516998" y="78610"/>
                </a:cubicBezTo>
                <a:close/>
                <a:moveTo>
                  <a:pt x="381872" y="78610"/>
                </a:moveTo>
                <a:lnTo>
                  <a:pt x="478603" y="78610"/>
                </a:lnTo>
                <a:cubicBezTo>
                  <a:pt x="484080" y="78610"/>
                  <a:pt x="488383" y="83002"/>
                  <a:pt x="488383" y="88370"/>
                </a:cubicBezTo>
                <a:cubicBezTo>
                  <a:pt x="488383" y="93739"/>
                  <a:pt x="484080" y="98131"/>
                  <a:pt x="478603" y="98131"/>
                </a:cubicBezTo>
                <a:lnTo>
                  <a:pt x="391653" y="98131"/>
                </a:lnTo>
                <a:lnTo>
                  <a:pt x="391653" y="148884"/>
                </a:lnTo>
                <a:lnTo>
                  <a:pt x="465594" y="148787"/>
                </a:lnTo>
                <a:cubicBezTo>
                  <a:pt x="470974" y="148787"/>
                  <a:pt x="475375" y="153179"/>
                  <a:pt x="475375" y="158547"/>
                </a:cubicBezTo>
                <a:cubicBezTo>
                  <a:pt x="475375" y="163915"/>
                  <a:pt x="470974" y="168308"/>
                  <a:pt x="465594" y="168308"/>
                </a:cubicBezTo>
                <a:lnTo>
                  <a:pt x="391653" y="168405"/>
                </a:lnTo>
                <a:lnTo>
                  <a:pt x="391653" y="228822"/>
                </a:lnTo>
                <a:cubicBezTo>
                  <a:pt x="391653" y="234190"/>
                  <a:pt x="387251" y="238582"/>
                  <a:pt x="381872" y="238582"/>
                </a:cubicBezTo>
                <a:cubicBezTo>
                  <a:pt x="376493" y="238582"/>
                  <a:pt x="372091" y="234190"/>
                  <a:pt x="372091" y="228822"/>
                </a:cubicBezTo>
                <a:lnTo>
                  <a:pt x="372091" y="88370"/>
                </a:lnTo>
                <a:cubicBezTo>
                  <a:pt x="372091" y="83002"/>
                  <a:pt x="376493" y="78610"/>
                  <a:pt x="381872" y="78610"/>
                </a:cubicBezTo>
                <a:close/>
                <a:moveTo>
                  <a:pt x="224081" y="78610"/>
                </a:moveTo>
                <a:cubicBezTo>
                  <a:pt x="229868" y="78610"/>
                  <a:pt x="234560" y="83286"/>
                  <a:pt x="234560" y="89054"/>
                </a:cubicBezTo>
                <a:cubicBezTo>
                  <a:pt x="234560" y="94822"/>
                  <a:pt x="229868" y="99498"/>
                  <a:pt x="224081" y="99498"/>
                </a:cubicBezTo>
                <a:cubicBezTo>
                  <a:pt x="218294" y="99498"/>
                  <a:pt x="213602" y="94822"/>
                  <a:pt x="213602" y="89054"/>
                </a:cubicBezTo>
                <a:cubicBezTo>
                  <a:pt x="213602" y="83286"/>
                  <a:pt x="218294" y="78610"/>
                  <a:pt x="224081" y="78610"/>
                </a:cubicBezTo>
                <a:close/>
                <a:moveTo>
                  <a:pt x="185686" y="78610"/>
                </a:moveTo>
                <a:cubicBezTo>
                  <a:pt x="191065" y="78610"/>
                  <a:pt x="195466" y="83002"/>
                  <a:pt x="195466" y="88370"/>
                </a:cubicBezTo>
                <a:lnTo>
                  <a:pt x="195466" y="228817"/>
                </a:lnTo>
                <a:cubicBezTo>
                  <a:pt x="195466" y="233112"/>
                  <a:pt x="192728" y="236820"/>
                  <a:pt x="188620" y="238089"/>
                </a:cubicBezTo>
                <a:cubicBezTo>
                  <a:pt x="184512" y="239358"/>
                  <a:pt x="180111" y="237894"/>
                  <a:pt x="177665" y="234380"/>
                </a:cubicBezTo>
                <a:lnTo>
                  <a:pt x="137271" y="176015"/>
                </a:lnTo>
                <a:lnTo>
                  <a:pt x="96975" y="234380"/>
                </a:lnTo>
                <a:cubicBezTo>
                  <a:pt x="95117" y="237016"/>
                  <a:pt x="92085" y="238577"/>
                  <a:pt x="88955" y="238577"/>
                </a:cubicBezTo>
                <a:cubicBezTo>
                  <a:pt x="87977" y="238577"/>
                  <a:pt x="86999" y="238382"/>
                  <a:pt x="86021" y="238089"/>
                </a:cubicBezTo>
                <a:cubicBezTo>
                  <a:pt x="81913" y="236820"/>
                  <a:pt x="79174" y="233112"/>
                  <a:pt x="79174" y="228817"/>
                </a:cubicBezTo>
                <a:lnTo>
                  <a:pt x="79174" y="88760"/>
                </a:lnTo>
                <a:cubicBezTo>
                  <a:pt x="79174" y="83392"/>
                  <a:pt x="83478" y="79000"/>
                  <a:pt x="88955" y="79000"/>
                </a:cubicBezTo>
                <a:cubicBezTo>
                  <a:pt x="94334" y="79000"/>
                  <a:pt x="98736" y="83392"/>
                  <a:pt x="98736" y="88760"/>
                </a:cubicBezTo>
                <a:lnTo>
                  <a:pt x="98736" y="197390"/>
                </a:lnTo>
                <a:lnTo>
                  <a:pt x="129153" y="153274"/>
                </a:lnTo>
                <a:cubicBezTo>
                  <a:pt x="131012" y="150639"/>
                  <a:pt x="134044" y="148980"/>
                  <a:pt x="137174" y="148980"/>
                </a:cubicBezTo>
                <a:lnTo>
                  <a:pt x="137271" y="148980"/>
                </a:lnTo>
                <a:cubicBezTo>
                  <a:pt x="140401" y="148980"/>
                  <a:pt x="143433" y="150639"/>
                  <a:pt x="145291" y="153274"/>
                </a:cubicBezTo>
                <a:lnTo>
                  <a:pt x="175905" y="197487"/>
                </a:lnTo>
                <a:lnTo>
                  <a:pt x="175905" y="88370"/>
                </a:lnTo>
                <a:cubicBezTo>
                  <a:pt x="175905" y="83002"/>
                  <a:pt x="180306" y="78610"/>
                  <a:pt x="185686" y="78610"/>
                </a:cubicBezTo>
                <a:close/>
                <a:moveTo>
                  <a:pt x="77040" y="0"/>
                </a:moveTo>
                <a:lnTo>
                  <a:pt x="235815" y="0"/>
                </a:lnTo>
                <a:cubicBezTo>
                  <a:pt x="278246" y="0"/>
                  <a:pt x="312855" y="34563"/>
                  <a:pt x="312855" y="77035"/>
                </a:cubicBezTo>
                <a:lnTo>
                  <a:pt x="312855" y="225832"/>
                </a:lnTo>
                <a:cubicBezTo>
                  <a:pt x="312855" y="257564"/>
                  <a:pt x="338666" y="283340"/>
                  <a:pt x="370343" y="283340"/>
                </a:cubicBezTo>
                <a:lnTo>
                  <a:pt x="529117" y="283340"/>
                </a:lnTo>
                <a:cubicBezTo>
                  <a:pt x="560793" y="283340"/>
                  <a:pt x="586604" y="257564"/>
                  <a:pt x="586604" y="225832"/>
                </a:cubicBezTo>
                <a:lnTo>
                  <a:pt x="586604" y="76937"/>
                </a:lnTo>
                <a:cubicBezTo>
                  <a:pt x="586604" y="45303"/>
                  <a:pt x="560793" y="19527"/>
                  <a:pt x="529117" y="19527"/>
                </a:cubicBezTo>
                <a:lnTo>
                  <a:pt x="304839" y="19527"/>
                </a:lnTo>
                <a:cubicBezTo>
                  <a:pt x="299461" y="19527"/>
                  <a:pt x="295062" y="15134"/>
                  <a:pt x="295062" y="9764"/>
                </a:cubicBezTo>
                <a:cubicBezTo>
                  <a:pt x="295062" y="4394"/>
                  <a:pt x="299461" y="0"/>
                  <a:pt x="304839" y="0"/>
                </a:cubicBezTo>
                <a:lnTo>
                  <a:pt x="529117" y="0"/>
                </a:lnTo>
                <a:cubicBezTo>
                  <a:pt x="571548" y="0"/>
                  <a:pt x="606157" y="34563"/>
                  <a:pt x="606157" y="77035"/>
                </a:cubicBezTo>
                <a:lnTo>
                  <a:pt x="606157" y="225930"/>
                </a:lnTo>
                <a:cubicBezTo>
                  <a:pt x="606157" y="268304"/>
                  <a:pt x="571548" y="302867"/>
                  <a:pt x="529117" y="302867"/>
                </a:cubicBezTo>
                <a:lnTo>
                  <a:pt x="370343" y="302867"/>
                </a:lnTo>
                <a:cubicBezTo>
                  <a:pt x="327912" y="302867"/>
                  <a:pt x="293302" y="268304"/>
                  <a:pt x="293302" y="225930"/>
                </a:cubicBezTo>
                <a:lnTo>
                  <a:pt x="293302" y="77035"/>
                </a:lnTo>
                <a:cubicBezTo>
                  <a:pt x="293302" y="45303"/>
                  <a:pt x="267491" y="19527"/>
                  <a:pt x="235815" y="19527"/>
                </a:cubicBezTo>
                <a:lnTo>
                  <a:pt x="77040" y="19527"/>
                </a:lnTo>
                <a:cubicBezTo>
                  <a:pt x="45364" y="19527"/>
                  <a:pt x="19553" y="45303"/>
                  <a:pt x="19553" y="77035"/>
                </a:cubicBezTo>
                <a:lnTo>
                  <a:pt x="19553" y="225930"/>
                </a:lnTo>
                <a:cubicBezTo>
                  <a:pt x="19553" y="257564"/>
                  <a:pt x="45364" y="283340"/>
                  <a:pt x="77040" y="283340"/>
                </a:cubicBezTo>
                <a:lnTo>
                  <a:pt x="301319" y="283340"/>
                </a:lnTo>
                <a:cubicBezTo>
                  <a:pt x="306696" y="283340"/>
                  <a:pt x="311096" y="287733"/>
                  <a:pt x="311096" y="293103"/>
                </a:cubicBezTo>
                <a:cubicBezTo>
                  <a:pt x="311096" y="298473"/>
                  <a:pt x="306696" y="302867"/>
                  <a:pt x="301319" y="302867"/>
                </a:cubicBezTo>
                <a:lnTo>
                  <a:pt x="77040" y="302867"/>
                </a:lnTo>
                <a:cubicBezTo>
                  <a:pt x="34609" y="302867"/>
                  <a:pt x="0" y="268304"/>
                  <a:pt x="0" y="225930"/>
                </a:cubicBezTo>
                <a:lnTo>
                  <a:pt x="0" y="77035"/>
                </a:lnTo>
                <a:cubicBezTo>
                  <a:pt x="0" y="34563"/>
                  <a:pt x="34609" y="0"/>
                  <a:pt x="77040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5" name="Oval 10">
            <a:extLst>
              <a:ext uri="{FF2B5EF4-FFF2-40B4-BE49-F238E27FC236}">
                <a16:creationId xmlns:a16="http://schemas.microsoft.com/office/drawing/2014/main" xmlns="" id="{CB14148B-AEE0-4EB1-9448-DDB2226B5001}"/>
              </a:ext>
            </a:extLst>
          </p:cNvPr>
          <p:cNvSpPr/>
          <p:nvPr/>
        </p:nvSpPr>
        <p:spPr>
          <a:xfrm>
            <a:off x="9993673" y="4829339"/>
            <a:ext cx="501171" cy="284256"/>
          </a:xfrm>
          <a:custGeom>
            <a:avLst/>
            <a:gdLst>
              <a:gd name="connsiteX0" fmla="*/ 461740 w 608133"/>
              <a:gd name="connsiteY0" fmla="*/ 271454 h 344924"/>
              <a:gd name="connsiteX1" fmla="*/ 450509 w 608133"/>
              <a:gd name="connsiteY1" fmla="*/ 282667 h 344924"/>
              <a:gd name="connsiteX2" fmla="*/ 450509 w 608133"/>
              <a:gd name="connsiteY2" fmla="*/ 283257 h 344924"/>
              <a:gd name="connsiteX3" fmla="*/ 472872 w 608133"/>
              <a:gd name="connsiteY3" fmla="*/ 283257 h 344924"/>
              <a:gd name="connsiteX4" fmla="*/ 472872 w 608133"/>
              <a:gd name="connsiteY4" fmla="*/ 282667 h 344924"/>
              <a:gd name="connsiteX5" fmla="*/ 461740 w 608133"/>
              <a:gd name="connsiteY5" fmla="*/ 271454 h 344924"/>
              <a:gd name="connsiteX6" fmla="*/ 146492 w 608133"/>
              <a:gd name="connsiteY6" fmla="*/ 271454 h 344924"/>
              <a:gd name="connsiteX7" fmla="*/ 135261 w 608133"/>
              <a:gd name="connsiteY7" fmla="*/ 282667 h 344924"/>
              <a:gd name="connsiteX8" fmla="*/ 135261 w 608133"/>
              <a:gd name="connsiteY8" fmla="*/ 283257 h 344924"/>
              <a:gd name="connsiteX9" fmla="*/ 157624 w 608133"/>
              <a:gd name="connsiteY9" fmla="*/ 283257 h 344924"/>
              <a:gd name="connsiteX10" fmla="*/ 157624 w 608133"/>
              <a:gd name="connsiteY10" fmla="*/ 282667 h 344924"/>
              <a:gd name="connsiteX11" fmla="*/ 146492 w 608133"/>
              <a:gd name="connsiteY11" fmla="*/ 271454 h 344924"/>
              <a:gd name="connsiteX12" fmla="*/ 461740 w 608133"/>
              <a:gd name="connsiteY12" fmla="*/ 187559 h 344924"/>
              <a:gd name="connsiteX13" fmla="*/ 450509 w 608133"/>
              <a:gd name="connsiteY13" fmla="*/ 198673 h 344924"/>
              <a:gd name="connsiteX14" fmla="*/ 461740 w 608133"/>
              <a:gd name="connsiteY14" fmla="*/ 209885 h 344924"/>
              <a:gd name="connsiteX15" fmla="*/ 472872 w 608133"/>
              <a:gd name="connsiteY15" fmla="*/ 198673 h 344924"/>
              <a:gd name="connsiteX16" fmla="*/ 461740 w 608133"/>
              <a:gd name="connsiteY16" fmla="*/ 187559 h 344924"/>
              <a:gd name="connsiteX17" fmla="*/ 146492 w 608133"/>
              <a:gd name="connsiteY17" fmla="*/ 187559 h 344924"/>
              <a:gd name="connsiteX18" fmla="*/ 135261 w 608133"/>
              <a:gd name="connsiteY18" fmla="*/ 198673 h 344924"/>
              <a:gd name="connsiteX19" fmla="*/ 146492 w 608133"/>
              <a:gd name="connsiteY19" fmla="*/ 209885 h 344924"/>
              <a:gd name="connsiteX20" fmla="*/ 157624 w 608133"/>
              <a:gd name="connsiteY20" fmla="*/ 198673 h 344924"/>
              <a:gd name="connsiteX21" fmla="*/ 146492 w 608133"/>
              <a:gd name="connsiteY21" fmla="*/ 187559 h 344924"/>
              <a:gd name="connsiteX22" fmla="*/ 389036 w 608133"/>
              <a:gd name="connsiteY22" fmla="*/ 114188 h 344924"/>
              <a:gd name="connsiteX23" fmla="*/ 384110 w 608133"/>
              <a:gd name="connsiteY23" fmla="*/ 136416 h 344924"/>
              <a:gd name="connsiteX24" fmla="*/ 388149 w 608133"/>
              <a:gd name="connsiteY24" fmla="*/ 136416 h 344924"/>
              <a:gd name="connsiteX25" fmla="*/ 399281 w 608133"/>
              <a:gd name="connsiteY25" fmla="*/ 125302 h 344924"/>
              <a:gd name="connsiteX26" fmla="*/ 389036 w 608133"/>
              <a:gd name="connsiteY26" fmla="*/ 114188 h 344924"/>
              <a:gd name="connsiteX27" fmla="*/ 219097 w 608133"/>
              <a:gd name="connsiteY27" fmla="*/ 114188 h 344924"/>
              <a:gd name="connsiteX28" fmla="*/ 208852 w 608133"/>
              <a:gd name="connsiteY28" fmla="*/ 125302 h 344924"/>
              <a:gd name="connsiteX29" fmla="*/ 219984 w 608133"/>
              <a:gd name="connsiteY29" fmla="*/ 136416 h 344924"/>
              <a:gd name="connsiteX30" fmla="*/ 224122 w 608133"/>
              <a:gd name="connsiteY30" fmla="*/ 136416 h 344924"/>
              <a:gd name="connsiteX31" fmla="*/ 335645 w 608133"/>
              <a:gd name="connsiteY31" fmla="*/ 104931 h 344924"/>
              <a:gd name="connsiteX32" fmla="*/ 345489 w 608133"/>
              <a:gd name="connsiteY32" fmla="*/ 114769 h 344924"/>
              <a:gd name="connsiteX33" fmla="*/ 345489 w 608133"/>
              <a:gd name="connsiteY33" fmla="*/ 125295 h 344924"/>
              <a:gd name="connsiteX34" fmla="*/ 335645 w 608133"/>
              <a:gd name="connsiteY34" fmla="*/ 135133 h 344924"/>
              <a:gd name="connsiteX35" fmla="*/ 325801 w 608133"/>
              <a:gd name="connsiteY35" fmla="*/ 125295 h 344924"/>
              <a:gd name="connsiteX36" fmla="*/ 325801 w 608133"/>
              <a:gd name="connsiteY36" fmla="*/ 114769 h 344924"/>
              <a:gd name="connsiteX37" fmla="*/ 335645 w 608133"/>
              <a:gd name="connsiteY37" fmla="*/ 104931 h 344924"/>
              <a:gd name="connsiteX38" fmla="*/ 272594 w 608133"/>
              <a:gd name="connsiteY38" fmla="*/ 104931 h 344924"/>
              <a:gd name="connsiteX39" fmla="*/ 282473 w 608133"/>
              <a:gd name="connsiteY39" fmla="*/ 114769 h 344924"/>
              <a:gd name="connsiteX40" fmla="*/ 282473 w 608133"/>
              <a:gd name="connsiteY40" fmla="*/ 125295 h 344924"/>
              <a:gd name="connsiteX41" fmla="*/ 272594 w 608133"/>
              <a:gd name="connsiteY41" fmla="*/ 135133 h 344924"/>
              <a:gd name="connsiteX42" fmla="*/ 262715 w 608133"/>
              <a:gd name="connsiteY42" fmla="*/ 125295 h 344924"/>
              <a:gd name="connsiteX43" fmla="*/ 262715 w 608133"/>
              <a:gd name="connsiteY43" fmla="*/ 114769 h 344924"/>
              <a:gd name="connsiteX44" fmla="*/ 272594 w 608133"/>
              <a:gd name="connsiteY44" fmla="*/ 104931 h 344924"/>
              <a:gd name="connsiteX45" fmla="*/ 232298 w 608133"/>
              <a:gd name="connsiteY45" fmla="*/ 82616 h 344924"/>
              <a:gd name="connsiteX46" fmla="*/ 246977 w 608133"/>
              <a:gd name="connsiteY46" fmla="*/ 148710 h 344924"/>
              <a:gd name="connsiteX47" fmla="*/ 257912 w 608133"/>
              <a:gd name="connsiteY47" fmla="*/ 157365 h 344924"/>
              <a:gd name="connsiteX48" fmla="*/ 350319 w 608133"/>
              <a:gd name="connsiteY48" fmla="*/ 157365 h 344924"/>
              <a:gd name="connsiteX49" fmla="*/ 361156 w 608133"/>
              <a:gd name="connsiteY49" fmla="*/ 148710 h 344924"/>
              <a:gd name="connsiteX50" fmla="*/ 375835 w 608133"/>
              <a:gd name="connsiteY50" fmla="*/ 82616 h 344924"/>
              <a:gd name="connsiteX51" fmla="*/ 471591 w 608133"/>
              <a:gd name="connsiteY51" fmla="*/ 40718 h 344924"/>
              <a:gd name="connsiteX52" fmla="*/ 471591 w 608133"/>
              <a:gd name="connsiteY52" fmla="*/ 72781 h 344924"/>
              <a:gd name="connsiteX53" fmla="*/ 482723 w 608133"/>
              <a:gd name="connsiteY53" fmla="*/ 83993 h 344924"/>
              <a:gd name="connsiteX54" fmla="*/ 493856 w 608133"/>
              <a:gd name="connsiteY54" fmla="*/ 72781 h 344924"/>
              <a:gd name="connsiteX55" fmla="*/ 493856 w 608133"/>
              <a:gd name="connsiteY55" fmla="*/ 40718 h 344924"/>
              <a:gd name="connsiteX56" fmla="*/ 114277 w 608133"/>
              <a:gd name="connsiteY56" fmla="*/ 40718 h 344924"/>
              <a:gd name="connsiteX57" fmla="*/ 114277 w 608133"/>
              <a:gd name="connsiteY57" fmla="*/ 72781 h 344924"/>
              <a:gd name="connsiteX58" fmla="*/ 125410 w 608133"/>
              <a:gd name="connsiteY58" fmla="*/ 83993 h 344924"/>
              <a:gd name="connsiteX59" fmla="*/ 136640 w 608133"/>
              <a:gd name="connsiteY59" fmla="*/ 72781 h 344924"/>
              <a:gd name="connsiteX60" fmla="*/ 136640 w 608133"/>
              <a:gd name="connsiteY60" fmla="*/ 40718 h 344924"/>
              <a:gd name="connsiteX61" fmla="*/ 125410 w 608133"/>
              <a:gd name="connsiteY61" fmla="*/ 0 h 344924"/>
              <a:gd name="connsiteX62" fmla="*/ 135261 w 608133"/>
              <a:gd name="connsiteY62" fmla="*/ 9835 h 344924"/>
              <a:gd name="connsiteX63" fmla="*/ 135261 w 608133"/>
              <a:gd name="connsiteY63" fmla="*/ 21047 h 344924"/>
              <a:gd name="connsiteX64" fmla="*/ 241066 w 608133"/>
              <a:gd name="connsiteY64" fmla="*/ 21047 h 344924"/>
              <a:gd name="connsiteX65" fmla="*/ 250918 w 608133"/>
              <a:gd name="connsiteY65" fmla="*/ 30883 h 344924"/>
              <a:gd name="connsiteX66" fmla="*/ 241066 w 608133"/>
              <a:gd name="connsiteY66" fmla="*/ 40718 h 344924"/>
              <a:gd name="connsiteX67" fmla="*/ 156343 w 608133"/>
              <a:gd name="connsiteY67" fmla="*/ 40718 h 344924"/>
              <a:gd name="connsiteX68" fmla="*/ 156343 w 608133"/>
              <a:gd name="connsiteY68" fmla="*/ 63044 h 344924"/>
              <a:gd name="connsiteX69" fmla="*/ 156934 w 608133"/>
              <a:gd name="connsiteY69" fmla="*/ 62946 h 344924"/>
              <a:gd name="connsiteX70" fmla="*/ 451199 w 608133"/>
              <a:gd name="connsiteY70" fmla="*/ 62946 h 344924"/>
              <a:gd name="connsiteX71" fmla="*/ 451888 w 608133"/>
              <a:gd name="connsiteY71" fmla="*/ 63044 h 344924"/>
              <a:gd name="connsiteX72" fmla="*/ 451888 w 608133"/>
              <a:gd name="connsiteY72" fmla="*/ 40718 h 344924"/>
              <a:gd name="connsiteX73" fmla="*/ 367165 w 608133"/>
              <a:gd name="connsiteY73" fmla="*/ 40718 h 344924"/>
              <a:gd name="connsiteX74" fmla="*/ 357314 w 608133"/>
              <a:gd name="connsiteY74" fmla="*/ 30883 h 344924"/>
              <a:gd name="connsiteX75" fmla="*/ 367165 w 608133"/>
              <a:gd name="connsiteY75" fmla="*/ 21047 h 344924"/>
              <a:gd name="connsiteX76" fmla="*/ 472872 w 608133"/>
              <a:gd name="connsiteY76" fmla="*/ 21047 h 344924"/>
              <a:gd name="connsiteX77" fmla="*/ 472872 w 608133"/>
              <a:gd name="connsiteY77" fmla="*/ 9835 h 344924"/>
              <a:gd name="connsiteX78" fmla="*/ 482723 w 608133"/>
              <a:gd name="connsiteY78" fmla="*/ 0 h 344924"/>
              <a:gd name="connsiteX79" fmla="*/ 492575 w 608133"/>
              <a:gd name="connsiteY79" fmla="*/ 9835 h 344924"/>
              <a:gd name="connsiteX80" fmla="*/ 492575 w 608133"/>
              <a:gd name="connsiteY80" fmla="*/ 21047 h 344924"/>
              <a:gd name="connsiteX81" fmla="*/ 598282 w 608133"/>
              <a:gd name="connsiteY81" fmla="*/ 21047 h 344924"/>
              <a:gd name="connsiteX82" fmla="*/ 608133 w 608133"/>
              <a:gd name="connsiteY82" fmla="*/ 30883 h 344924"/>
              <a:gd name="connsiteX83" fmla="*/ 598282 w 608133"/>
              <a:gd name="connsiteY83" fmla="*/ 40718 h 344924"/>
              <a:gd name="connsiteX84" fmla="*/ 513559 w 608133"/>
              <a:gd name="connsiteY84" fmla="*/ 40718 h 344924"/>
              <a:gd name="connsiteX85" fmla="*/ 513559 w 608133"/>
              <a:gd name="connsiteY85" fmla="*/ 72781 h 344924"/>
              <a:gd name="connsiteX86" fmla="*/ 492575 w 608133"/>
              <a:gd name="connsiteY86" fmla="*/ 101992 h 344924"/>
              <a:gd name="connsiteX87" fmla="*/ 492575 w 608133"/>
              <a:gd name="connsiteY87" fmla="*/ 114778 h 344924"/>
              <a:gd name="connsiteX88" fmla="*/ 482723 w 608133"/>
              <a:gd name="connsiteY88" fmla="*/ 124613 h 344924"/>
              <a:gd name="connsiteX89" fmla="*/ 472872 w 608133"/>
              <a:gd name="connsiteY89" fmla="*/ 114778 h 344924"/>
              <a:gd name="connsiteX90" fmla="*/ 472872 w 608133"/>
              <a:gd name="connsiteY90" fmla="*/ 101992 h 344924"/>
              <a:gd name="connsiteX91" fmla="*/ 453366 w 608133"/>
              <a:gd name="connsiteY91" fmla="*/ 82420 h 344924"/>
              <a:gd name="connsiteX92" fmla="*/ 451199 w 608133"/>
              <a:gd name="connsiteY92" fmla="*/ 82616 h 344924"/>
              <a:gd name="connsiteX93" fmla="*/ 396030 w 608133"/>
              <a:gd name="connsiteY93" fmla="*/ 82616 h 344924"/>
              <a:gd name="connsiteX94" fmla="*/ 393370 w 608133"/>
              <a:gd name="connsiteY94" fmla="*/ 94911 h 344924"/>
              <a:gd name="connsiteX95" fmla="*/ 417704 w 608133"/>
              <a:gd name="connsiteY95" fmla="*/ 116253 h 344924"/>
              <a:gd name="connsiteX96" fmla="*/ 470902 w 608133"/>
              <a:gd name="connsiteY96" fmla="*/ 169266 h 344924"/>
              <a:gd name="connsiteX97" fmla="*/ 492575 w 608133"/>
              <a:gd name="connsiteY97" fmla="*/ 198673 h 344924"/>
              <a:gd name="connsiteX98" fmla="*/ 471591 w 608133"/>
              <a:gd name="connsiteY98" fmla="*/ 227884 h 344924"/>
              <a:gd name="connsiteX99" fmla="*/ 471591 w 608133"/>
              <a:gd name="connsiteY99" fmla="*/ 253456 h 344924"/>
              <a:gd name="connsiteX100" fmla="*/ 492575 w 608133"/>
              <a:gd name="connsiteY100" fmla="*/ 282667 h 344924"/>
              <a:gd name="connsiteX101" fmla="*/ 492575 w 608133"/>
              <a:gd name="connsiteY101" fmla="*/ 290830 h 344924"/>
              <a:gd name="connsiteX102" fmla="*/ 502032 w 608133"/>
              <a:gd name="connsiteY102" fmla="*/ 309714 h 344924"/>
              <a:gd name="connsiteX103" fmla="*/ 503116 w 608133"/>
              <a:gd name="connsiteY103" fmla="*/ 314140 h 344924"/>
              <a:gd name="connsiteX104" fmla="*/ 503116 w 608133"/>
              <a:gd name="connsiteY104" fmla="*/ 335089 h 344924"/>
              <a:gd name="connsiteX105" fmla="*/ 493265 w 608133"/>
              <a:gd name="connsiteY105" fmla="*/ 344924 h 344924"/>
              <a:gd name="connsiteX106" fmla="*/ 483413 w 608133"/>
              <a:gd name="connsiteY106" fmla="*/ 335089 h 344924"/>
              <a:gd name="connsiteX107" fmla="*/ 483413 w 608133"/>
              <a:gd name="connsiteY107" fmla="*/ 316402 h 344924"/>
              <a:gd name="connsiteX108" fmla="*/ 476616 w 608133"/>
              <a:gd name="connsiteY108" fmla="*/ 302927 h 344924"/>
              <a:gd name="connsiteX109" fmla="*/ 446765 w 608133"/>
              <a:gd name="connsiteY109" fmla="*/ 302927 h 344924"/>
              <a:gd name="connsiteX110" fmla="*/ 440066 w 608133"/>
              <a:gd name="connsiteY110" fmla="*/ 316402 h 344924"/>
              <a:gd name="connsiteX111" fmla="*/ 440066 w 608133"/>
              <a:gd name="connsiteY111" fmla="*/ 335089 h 344924"/>
              <a:gd name="connsiteX112" fmla="*/ 430215 w 608133"/>
              <a:gd name="connsiteY112" fmla="*/ 344924 h 344924"/>
              <a:gd name="connsiteX113" fmla="*/ 420363 w 608133"/>
              <a:gd name="connsiteY113" fmla="*/ 335089 h 344924"/>
              <a:gd name="connsiteX114" fmla="*/ 420363 w 608133"/>
              <a:gd name="connsiteY114" fmla="*/ 314140 h 344924"/>
              <a:gd name="connsiteX115" fmla="*/ 421349 w 608133"/>
              <a:gd name="connsiteY115" fmla="*/ 309714 h 344924"/>
              <a:gd name="connsiteX116" fmla="*/ 430806 w 608133"/>
              <a:gd name="connsiteY116" fmla="*/ 290830 h 344924"/>
              <a:gd name="connsiteX117" fmla="*/ 430806 w 608133"/>
              <a:gd name="connsiteY117" fmla="*/ 282667 h 344924"/>
              <a:gd name="connsiteX118" fmla="*/ 451888 w 608133"/>
              <a:gd name="connsiteY118" fmla="*/ 253456 h 344924"/>
              <a:gd name="connsiteX119" fmla="*/ 451888 w 608133"/>
              <a:gd name="connsiteY119" fmla="*/ 227884 h 344924"/>
              <a:gd name="connsiteX120" fmla="*/ 430806 w 608133"/>
              <a:gd name="connsiteY120" fmla="*/ 198673 h 344924"/>
              <a:gd name="connsiteX121" fmla="*/ 450903 w 608133"/>
              <a:gd name="connsiteY121" fmla="*/ 169856 h 344924"/>
              <a:gd name="connsiteX122" fmla="*/ 417014 w 608133"/>
              <a:gd name="connsiteY122" fmla="*/ 136219 h 344924"/>
              <a:gd name="connsiteX123" fmla="*/ 388149 w 608133"/>
              <a:gd name="connsiteY123" fmla="*/ 156086 h 344924"/>
              <a:gd name="connsiteX124" fmla="*/ 379480 w 608133"/>
              <a:gd name="connsiteY124" fmla="*/ 156086 h 344924"/>
              <a:gd name="connsiteX125" fmla="*/ 371796 w 608133"/>
              <a:gd name="connsiteY125" fmla="*/ 168479 h 344924"/>
              <a:gd name="connsiteX126" fmla="*/ 388937 w 608133"/>
              <a:gd name="connsiteY126" fmla="*/ 185592 h 344924"/>
              <a:gd name="connsiteX127" fmla="*/ 398001 w 608133"/>
              <a:gd name="connsiteY127" fmla="*/ 207427 h 344924"/>
              <a:gd name="connsiteX128" fmla="*/ 398001 w 608133"/>
              <a:gd name="connsiteY128" fmla="*/ 220311 h 344924"/>
              <a:gd name="connsiteX129" fmla="*/ 409133 w 608133"/>
              <a:gd name="connsiteY129" fmla="*/ 220311 h 344924"/>
              <a:gd name="connsiteX130" fmla="*/ 418984 w 608133"/>
              <a:gd name="connsiteY130" fmla="*/ 230146 h 344924"/>
              <a:gd name="connsiteX131" fmla="*/ 409133 w 608133"/>
              <a:gd name="connsiteY131" fmla="*/ 239981 h 344924"/>
              <a:gd name="connsiteX132" fmla="*/ 367165 w 608133"/>
              <a:gd name="connsiteY132" fmla="*/ 239981 h 344924"/>
              <a:gd name="connsiteX133" fmla="*/ 357314 w 608133"/>
              <a:gd name="connsiteY133" fmla="*/ 230146 h 344924"/>
              <a:gd name="connsiteX134" fmla="*/ 367165 w 608133"/>
              <a:gd name="connsiteY134" fmla="*/ 220311 h 344924"/>
              <a:gd name="connsiteX135" fmla="*/ 378298 w 608133"/>
              <a:gd name="connsiteY135" fmla="*/ 220311 h 344924"/>
              <a:gd name="connsiteX136" fmla="*/ 378298 w 608133"/>
              <a:gd name="connsiteY136" fmla="*/ 207427 h 344924"/>
              <a:gd name="connsiteX137" fmla="*/ 375047 w 608133"/>
              <a:gd name="connsiteY137" fmla="*/ 199558 h 344924"/>
              <a:gd name="connsiteX138" fmla="*/ 352487 w 608133"/>
              <a:gd name="connsiteY138" fmla="*/ 176937 h 344924"/>
              <a:gd name="connsiteX139" fmla="*/ 350319 w 608133"/>
              <a:gd name="connsiteY139" fmla="*/ 177035 h 344924"/>
              <a:gd name="connsiteX140" fmla="*/ 257912 w 608133"/>
              <a:gd name="connsiteY140" fmla="*/ 177035 h 344924"/>
              <a:gd name="connsiteX141" fmla="*/ 255745 w 608133"/>
              <a:gd name="connsiteY141" fmla="*/ 176937 h 344924"/>
              <a:gd name="connsiteX142" fmla="*/ 233185 w 608133"/>
              <a:gd name="connsiteY142" fmla="*/ 199558 h 344924"/>
              <a:gd name="connsiteX143" fmla="*/ 229835 w 608133"/>
              <a:gd name="connsiteY143" fmla="*/ 207427 h 344924"/>
              <a:gd name="connsiteX144" fmla="*/ 229835 w 608133"/>
              <a:gd name="connsiteY144" fmla="*/ 220311 h 344924"/>
              <a:gd name="connsiteX145" fmla="*/ 241066 w 608133"/>
              <a:gd name="connsiteY145" fmla="*/ 220311 h 344924"/>
              <a:gd name="connsiteX146" fmla="*/ 250918 w 608133"/>
              <a:gd name="connsiteY146" fmla="*/ 230146 h 344924"/>
              <a:gd name="connsiteX147" fmla="*/ 241066 w 608133"/>
              <a:gd name="connsiteY147" fmla="*/ 239981 h 344924"/>
              <a:gd name="connsiteX148" fmla="*/ 199000 w 608133"/>
              <a:gd name="connsiteY148" fmla="*/ 239981 h 344924"/>
              <a:gd name="connsiteX149" fmla="*/ 189149 w 608133"/>
              <a:gd name="connsiteY149" fmla="*/ 230146 h 344924"/>
              <a:gd name="connsiteX150" fmla="*/ 199000 w 608133"/>
              <a:gd name="connsiteY150" fmla="*/ 220311 h 344924"/>
              <a:gd name="connsiteX151" fmla="*/ 210132 w 608133"/>
              <a:gd name="connsiteY151" fmla="*/ 220311 h 344924"/>
              <a:gd name="connsiteX152" fmla="*/ 210132 w 608133"/>
              <a:gd name="connsiteY152" fmla="*/ 207427 h 344924"/>
              <a:gd name="connsiteX153" fmla="*/ 219196 w 608133"/>
              <a:gd name="connsiteY153" fmla="*/ 185592 h 344924"/>
              <a:gd name="connsiteX154" fmla="*/ 236436 w 608133"/>
              <a:gd name="connsiteY154" fmla="*/ 168479 h 344924"/>
              <a:gd name="connsiteX155" fmla="*/ 228653 w 608133"/>
              <a:gd name="connsiteY155" fmla="*/ 156086 h 344924"/>
              <a:gd name="connsiteX156" fmla="*/ 219984 w 608133"/>
              <a:gd name="connsiteY156" fmla="*/ 156086 h 344924"/>
              <a:gd name="connsiteX157" fmla="*/ 191119 w 608133"/>
              <a:gd name="connsiteY157" fmla="*/ 136219 h 344924"/>
              <a:gd name="connsiteX158" fmla="*/ 157230 w 608133"/>
              <a:gd name="connsiteY158" fmla="*/ 169856 h 344924"/>
              <a:gd name="connsiteX159" fmla="*/ 177327 w 608133"/>
              <a:gd name="connsiteY159" fmla="*/ 198673 h 344924"/>
              <a:gd name="connsiteX160" fmla="*/ 156343 w 608133"/>
              <a:gd name="connsiteY160" fmla="*/ 227884 h 344924"/>
              <a:gd name="connsiteX161" fmla="*/ 156343 w 608133"/>
              <a:gd name="connsiteY161" fmla="*/ 253456 h 344924"/>
              <a:gd name="connsiteX162" fmla="*/ 177327 w 608133"/>
              <a:gd name="connsiteY162" fmla="*/ 282667 h 344924"/>
              <a:gd name="connsiteX163" fmla="*/ 177327 w 608133"/>
              <a:gd name="connsiteY163" fmla="*/ 290830 h 344924"/>
              <a:gd name="connsiteX164" fmla="*/ 186784 w 608133"/>
              <a:gd name="connsiteY164" fmla="*/ 309714 h 344924"/>
              <a:gd name="connsiteX165" fmla="*/ 187868 w 608133"/>
              <a:gd name="connsiteY165" fmla="*/ 314140 h 344924"/>
              <a:gd name="connsiteX166" fmla="*/ 187868 w 608133"/>
              <a:gd name="connsiteY166" fmla="*/ 335089 h 344924"/>
              <a:gd name="connsiteX167" fmla="*/ 178017 w 608133"/>
              <a:gd name="connsiteY167" fmla="*/ 344924 h 344924"/>
              <a:gd name="connsiteX168" fmla="*/ 168165 w 608133"/>
              <a:gd name="connsiteY168" fmla="*/ 335089 h 344924"/>
              <a:gd name="connsiteX169" fmla="*/ 168165 w 608133"/>
              <a:gd name="connsiteY169" fmla="*/ 316402 h 344924"/>
              <a:gd name="connsiteX170" fmla="*/ 161368 w 608133"/>
              <a:gd name="connsiteY170" fmla="*/ 302927 h 344924"/>
              <a:gd name="connsiteX171" fmla="*/ 131518 w 608133"/>
              <a:gd name="connsiteY171" fmla="*/ 302927 h 344924"/>
              <a:gd name="connsiteX172" fmla="*/ 124818 w 608133"/>
              <a:gd name="connsiteY172" fmla="*/ 316402 h 344924"/>
              <a:gd name="connsiteX173" fmla="*/ 124818 w 608133"/>
              <a:gd name="connsiteY173" fmla="*/ 335089 h 344924"/>
              <a:gd name="connsiteX174" fmla="*/ 114967 w 608133"/>
              <a:gd name="connsiteY174" fmla="*/ 344924 h 344924"/>
              <a:gd name="connsiteX175" fmla="*/ 105115 w 608133"/>
              <a:gd name="connsiteY175" fmla="*/ 335089 h 344924"/>
              <a:gd name="connsiteX176" fmla="*/ 105115 w 608133"/>
              <a:gd name="connsiteY176" fmla="*/ 314140 h 344924"/>
              <a:gd name="connsiteX177" fmla="*/ 106101 w 608133"/>
              <a:gd name="connsiteY177" fmla="*/ 309714 h 344924"/>
              <a:gd name="connsiteX178" fmla="*/ 115558 w 608133"/>
              <a:gd name="connsiteY178" fmla="*/ 290830 h 344924"/>
              <a:gd name="connsiteX179" fmla="*/ 115558 w 608133"/>
              <a:gd name="connsiteY179" fmla="*/ 282667 h 344924"/>
              <a:gd name="connsiteX180" fmla="*/ 136640 w 608133"/>
              <a:gd name="connsiteY180" fmla="*/ 253456 h 344924"/>
              <a:gd name="connsiteX181" fmla="*/ 136640 w 608133"/>
              <a:gd name="connsiteY181" fmla="*/ 227884 h 344924"/>
              <a:gd name="connsiteX182" fmla="*/ 115558 w 608133"/>
              <a:gd name="connsiteY182" fmla="*/ 198673 h 344924"/>
              <a:gd name="connsiteX183" fmla="*/ 137330 w 608133"/>
              <a:gd name="connsiteY183" fmla="*/ 169266 h 344924"/>
              <a:gd name="connsiteX184" fmla="*/ 190528 w 608133"/>
              <a:gd name="connsiteY184" fmla="*/ 116253 h 344924"/>
              <a:gd name="connsiteX185" fmla="*/ 214861 w 608133"/>
              <a:gd name="connsiteY185" fmla="*/ 94911 h 344924"/>
              <a:gd name="connsiteX186" fmla="*/ 212103 w 608133"/>
              <a:gd name="connsiteY186" fmla="*/ 82616 h 344924"/>
              <a:gd name="connsiteX187" fmla="*/ 156934 w 608133"/>
              <a:gd name="connsiteY187" fmla="*/ 82616 h 344924"/>
              <a:gd name="connsiteX188" fmla="*/ 154767 w 608133"/>
              <a:gd name="connsiteY188" fmla="*/ 82420 h 344924"/>
              <a:gd name="connsiteX189" fmla="*/ 135261 w 608133"/>
              <a:gd name="connsiteY189" fmla="*/ 101992 h 344924"/>
              <a:gd name="connsiteX190" fmla="*/ 135261 w 608133"/>
              <a:gd name="connsiteY190" fmla="*/ 114778 h 344924"/>
              <a:gd name="connsiteX191" fmla="*/ 125410 w 608133"/>
              <a:gd name="connsiteY191" fmla="*/ 124613 h 344924"/>
              <a:gd name="connsiteX192" fmla="*/ 115558 w 608133"/>
              <a:gd name="connsiteY192" fmla="*/ 114778 h 344924"/>
              <a:gd name="connsiteX193" fmla="*/ 115558 w 608133"/>
              <a:gd name="connsiteY193" fmla="*/ 101992 h 344924"/>
              <a:gd name="connsiteX194" fmla="*/ 94574 w 608133"/>
              <a:gd name="connsiteY194" fmla="*/ 72781 h 344924"/>
              <a:gd name="connsiteX195" fmla="*/ 94574 w 608133"/>
              <a:gd name="connsiteY195" fmla="*/ 40718 h 344924"/>
              <a:gd name="connsiteX196" fmla="*/ 9851 w 608133"/>
              <a:gd name="connsiteY196" fmla="*/ 40718 h 344924"/>
              <a:gd name="connsiteX197" fmla="*/ 0 w 608133"/>
              <a:gd name="connsiteY197" fmla="*/ 30883 h 344924"/>
              <a:gd name="connsiteX198" fmla="*/ 9851 w 608133"/>
              <a:gd name="connsiteY198" fmla="*/ 21047 h 344924"/>
              <a:gd name="connsiteX199" fmla="*/ 115558 w 608133"/>
              <a:gd name="connsiteY199" fmla="*/ 21047 h 344924"/>
              <a:gd name="connsiteX200" fmla="*/ 115558 w 608133"/>
              <a:gd name="connsiteY200" fmla="*/ 9835 h 344924"/>
              <a:gd name="connsiteX201" fmla="*/ 125410 w 608133"/>
              <a:gd name="connsiteY201" fmla="*/ 0 h 344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</a:cxnLst>
            <a:rect l="l" t="t" r="r" b="b"/>
            <a:pathLst>
              <a:path w="608133" h="344924">
                <a:moveTo>
                  <a:pt x="461740" y="271454"/>
                </a:moveTo>
                <a:cubicBezTo>
                  <a:pt x="455533" y="271454"/>
                  <a:pt x="450509" y="276470"/>
                  <a:pt x="450509" y="282667"/>
                </a:cubicBezTo>
                <a:lnTo>
                  <a:pt x="450509" y="283257"/>
                </a:lnTo>
                <a:lnTo>
                  <a:pt x="472872" y="283257"/>
                </a:lnTo>
                <a:lnTo>
                  <a:pt x="472872" y="282667"/>
                </a:lnTo>
                <a:cubicBezTo>
                  <a:pt x="472872" y="276470"/>
                  <a:pt x="467848" y="271454"/>
                  <a:pt x="461740" y="271454"/>
                </a:cubicBezTo>
                <a:close/>
                <a:moveTo>
                  <a:pt x="146492" y="271454"/>
                </a:moveTo>
                <a:cubicBezTo>
                  <a:pt x="140285" y="271454"/>
                  <a:pt x="135261" y="276470"/>
                  <a:pt x="135261" y="282667"/>
                </a:cubicBezTo>
                <a:lnTo>
                  <a:pt x="135261" y="283257"/>
                </a:lnTo>
                <a:lnTo>
                  <a:pt x="157624" y="283257"/>
                </a:lnTo>
                <a:lnTo>
                  <a:pt x="157624" y="282667"/>
                </a:lnTo>
                <a:cubicBezTo>
                  <a:pt x="157624" y="276470"/>
                  <a:pt x="152600" y="271454"/>
                  <a:pt x="146492" y="271454"/>
                </a:cubicBezTo>
                <a:close/>
                <a:moveTo>
                  <a:pt x="461740" y="187559"/>
                </a:moveTo>
                <a:cubicBezTo>
                  <a:pt x="455533" y="187559"/>
                  <a:pt x="450509" y="192575"/>
                  <a:pt x="450509" y="198673"/>
                </a:cubicBezTo>
                <a:cubicBezTo>
                  <a:pt x="450509" y="204869"/>
                  <a:pt x="455533" y="209885"/>
                  <a:pt x="461740" y="209885"/>
                </a:cubicBezTo>
                <a:cubicBezTo>
                  <a:pt x="467848" y="209885"/>
                  <a:pt x="472872" y="204869"/>
                  <a:pt x="472872" y="198673"/>
                </a:cubicBezTo>
                <a:cubicBezTo>
                  <a:pt x="472872" y="192575"/>
                  <a:pt x="467848" y="187559"/>
                  <a:pt x="461740" y="187559"/>
                </a:cubicBezTo>
                <a:close/>
                <a:moveTo>
                  <a:pt x="146492" y="187559"/>
                </a:moveTo>
                <a:cubicBezTo>
                  <a:pt x="140285" y="187559"/>
                  <a:pt x="135261" y="192575"/>
                  <a:pt x="135261" y="198673"/>
                </a:cubicBezTo>
                <a:cubicBezTo>
                  <a:pt x="135261" y="204869"/>
                  <a:pt x="140285" y="209885"/>
                  <a:pt x="146492" y="209885"/>
                </a:cubicBezTo>
                <a:cubicBezTo>
                  <a:pt x="152600" y="209885"/>
                  <a:pt x="157624" y="204869"/>
                  <a:pt x="157624" y="198673"/>
                </a:cubicBezTo>
                <a:cubicBezTo>
                  <a:pt x="157624" y="192575"/>
                  <a:pt x="152600" y="187559"/>
                  <a:pt x="146492" y="187559"/>
                </a:cubicBezTo>
                <a:close/>
                <a:moveTo>
                  <a:pt x="389036" y="114188"/>
                </a:moveTo>
                <a:lnTo>
                  <a:pt x="384110" y="136416"/>
                </a:lnTo>
                <a:lnTo>
                  <a:pt x="388149" y="136416"/>
                </a:lnTo>
                <a:cubicBezTo>
                  <a:pt x="394257" y="136416"/>
                  <a:pt x="399281" y="131400"/>
                  <a:pt x="399281" y="125302"/>
                </a:cubicBezTo>
                <a:cubicBezTo>
                  <a:pt x="399281" y="119401"/>
                  <a:pt x="394750" y="114581"/>
                  <a:pt x="389036" y="114188"/>
                </a:cubicBezTo>
                <a:close/>
                <a:moveTo>
                  <a:pt x="219097" y="114188"/>
                </a:moveTo>
                <a:cubicBezTo>
                  <a:pt x="213383" y="114581"/>
                  <a:pt x="208852" y="119401"/>
                  <a:pt x="208852" y="125302"/>
                </a:cubicBezTo>
                <a:cubicBezTo>
                  <a:pt x="208852" y="131400"/>
                  <a:pt x="213876" y="136416"/>
                  <a:pt x="219984" y="136416"/>
                </a:cubicBezTo>
                <a:lnTo>
                  <a:pt x="224122" y="136416"/>
                </a:lnTo>
                <a:close/>
                <a:moveTo>
                  <a:pt x="335645" y="104931"/>
                </a:moveTo>
                <a:cubicBezTo>
                  <a:pt x="341059" y="104931"/>
                  <a:pt x="345489" y="109358"/>
                  <a:pt x="345489" y="114769"/>
                </a:cubicBezTo>
                <a:lnTo>
                  <a:pt x="345489" y="125295"/>
                </a:lnTo>
                <a:cubicBezTo>
                  <a:pt x="345489" y="130706"/>
                  <a:pt x="341059" y="135133"/>
                  <a:pt x="335645" y="135133"/>
                </a:cubicBezTo>
                <a:cubicBezTo>
                  <a:pt x="330132" y="135133"/>
                  <a:pt x="325801" y="130706"/>
                  <a:pt x="325801" y="125295"/>
                </a:cubicBezTo>
                <a:lnTo>
                  <a:pt x="325801" y="114769"/>
                </a:lnTo>
                <a:cubicBezTo>
                  <a:pt x="325801" y="109358"/>
                  <a:pt x="330132" y="104931"/>
                  <a:pt x="335645" y="104931"/>
                </a:cubicBezTo>
                <a:close/>
                <a:moveTo>
                  <a:pt x="272594" y="104931"/>
                </a:moveTo>
                <a:cubicBezTo>
                  <a:pt x="278027" y="104931"/>
                  <a:pt x="282473" y="109358"/>
                  <a:pt x="282473" y="114769"/>
                </a:cubicBezTo>
                <a:lnTo>
                  <a:pt x="282473" y="125295"/>
                </a:lnTo>
                <a:cubicBezTo>
                  <a:pt x="282473" y="130706"/>
                  <a:pt x="278027" y="135133"/>
                  <a:pt x="272594" y="135133"/>
                </a:cubicBezTo>
                <a:cubicBezTo>
                  <a:pt x="267062" y="135133"/>
                  <a:pt x="262715" y="130706"/>
                  <a:pt x="262715" y="125295"/>
                </a:cubicBezTo>
                <a:lnTo>
                  <a:pt x="262715" y="114769"/>
                </a:lnTo>
                <a:cubicBezTo>
                  <a:pt x="262715" y="109358"/>
                  <a:pt x="267062" y="104931"/>
                  <a:pt x="272594" y="104931"/>
                </a:cubicBezTo>
                <a:close/>
                <a:moveTo>
                  <a:pt x="232298" y="82616"/>
                </a:moveTo>
                <a:lnTo>
                  <a:pt x="246977" y="148710"/>
                </a:lnTo>
                <a:cubicBezTo>
                  <a:pt x="248159" y="153824"/>
                  <a:pt x="252592" y="157365"/>
                  <a:pt x="257912" y="157365"/>
                </a:cubicBezTo>
                <a:lnTo>
                  <a:pt x="350319" y="157365"/>
                </a:lnTo>
                <a:cubicBezTo>
                  <a:pt x="355541" y="157365"/>
                  <a:pt x="360072" y="153824"/>
                  <a:pt x="361156" y="148710"/>
                </a:cubicBezTo>
                <a:lnTo>
                  <a:pt x="375835" y="82616"/>
                </a:lnTo>
                <a:close/>
                <a:moveTo>
                  <a:pt x="471591" y="40718"/>
                </a:moveTo>
                <a:lnTo>
                  <a:pt x="471591" y="72781"/>
                </a:lnTo>
                <a:cubicBezTo>
                  <a:pt x="471591" y="78977"/>
                  <a:pt x="476616" y="83993"/>
                  <a:pt x="482723" y="83993"/>
                </a:cubicBezTo>
                <a:cubicBezTo>
                  <a:pt x="488831" y="83993"/>
                  <a:pt x="493856" y="78977"/>
                  <a:pt x="493856" y="72781"/>
                </a:cubicBezTo>
                <a:lnTo>
                  <a:pt x="493856" y="40718"/>
                </a:lnTo>
                <a:close/>
                <a:moveTo>
                  <a:pt x="114277" y="40718"/>
                </a:moveTo>
                <a:lnTo>
                  <a:pt x="114277" y="72781"/>
                </a:lnTo>
                <a:cubicBezTo>
                  <a:pt x="114277" y="78977"/>
                  <a:pt x="119302" y="83993"/>
                  <a:pt x="125410" y="83993"/>
                </a:cubicBezTo>
                <a:cubicBezTo>
                  <a:pt x="131616" y="83993"/>
                  <a:pt x="136640" y="78977"/>
                  <a:pt x="136640" y="72781"/>
                </a:cubicBezTo>
                <a:lnTo>
                  <a:pt x="136640" y="40718"/>
                </a:lnTo>
                <a:close/>
                <a:moveTo>
                  <a:pt x="125410" y="0"/>
                </a:moveTo>
                <a:cubicBezTo>
                  <a:pt x="130926" y="0"/>
                  <a:pt x="135261" y="4426"/>
                  <a:pt x="135261" y="9835"/>
                </a:cubicBezTo>
                <a:lnTo>
                  <a:pt x="135261" y="21047"/>
                </a:lnTo>
                <a:lnTo>
                  <a:pt x="241066" y="21047"/>
                </a:lnTo>
                <a:cubicBezTo>
                  <a:pt x="246484" y="21047"/>
                  <a:pt x="250918" y="25375"/>
                  <a:pt x="250918" y="30883"/>
                </a:cubicBezTo>
                <a:cubicBezTo>
                  <a:pt x="250918" y="36292"/>
                  <a:pt x="246484" y="40718"/>
                  <a:pt x="241066" y="40718"/>
                </a:cubicBezTo>
                <a:lnTo>
                  <a:pt x="156343" y="40718"/>
                </a:lnTo>
                <a:lnTo>
                  <a:pt x="156343" y="63044"/>
                </a:lnTo>
                <a:cubicBezTo>
                  <a:pt x="156540" y="63044"/>
                  <a:pt x="156737" y="62946"/>
                  <a:pt x="156934" y="62946"/>
                </a:cubicBezTo>
                <a:lnTo>
                  <a:pt x="451199" y="62946"/>
                </a:lnTo>
                <a:cubicBezTo>
                  <a:pt x="451396" y="62946"/>
                  <a:pt x="451593" y="63044"/>
                  <a:pt x="451888" y="63044"/>
                </a:cubicBezTo>
                <a:lnTo>
                  <a:pt x="451888" y="40718"/>
                </a:lnTo>
                <a:lnTo>
                  <a:pt x="367165" y="40718"/>
                </a:lnTo>
                <a:cubicBezTo>
                  <a:pt x="361648" y="40718"/>
                  <a:pt x="357314" y="36292"/>
                  <a:pt x="357314" y="30883"/>
                </a:cubicBezTo>
                <a:cubicBezTo>
                  <a:pt x="357314" y="25375"/>
                  <a:pt x="361648" y="21047"/>
                  <a:pt x="367165" y="21047"/>
                </a:cubicBezTo>
                <a:lnTo>
                  <a:pt x="472872" y="21047"/>
                </a:lnTo>
                <a:lnTo>
                  <a:pt x="472872" y="9835"/>
                </a:lnTo>
                <a:cubicBezTo>
                  <a:pt x="472872" y="4426"/>
                  <a:pt x="477305" y="0"/>
                  <a:pt x="482723" y="0"/>
                </a:cubicBezTo>
                <a:cubicBezTo>
                  <a:pt x="488142" y="0"/>
                  <a:pt x="492575" y="4426"/>
                  <a:pt x="492575" y="9835"/>
                </a:cubicBezTo>
                <a:lnTo>
                  <a:pt x="492575" y="21047"/>
                </a:lnTo>
                <a:lnTo>
                  <a:pt x="598282" y="21047"/>
                </a:lnTo>
                <a:cubicBezTo>
                  <a:pt x="603798" y="21047"/>
                  <a:pt x="608133" y="25375"/>
                  <a:pt x="608133" y="30883"/>
                </a:cubicBezTo>
                <a:cubicBezTo>
                  <a:pt x="608133" y="36292"/>
                  <a:pt x="603798" y="40718"/>
                  <a:pt x="598282" y="40718"/>
                </a:cubicBezTo>
                <a:lnTo>
                  <a:pt x="513559" y="40718"/>
                </a:lnTo>
                <a:lnTo>
                  <a:pt x="513559" y="72781"/>
                </a:lnTo>
                <a:cubicBezTo>
                  <a:pt x="513559" y="86354"/>
                  <a:pt x="504791" y="97861"/>
                  <a:pt x="492575" y="101992"/>
                </a:cubicBezTo>
                <a:lnTo>
                  <a:pt x="492575" y="114778"/>
                </a:lnTo>
                <a:cubicBezTo>
                  <a:pt x="492575" y="120187"/>
                  <a:pt x="488142" y="124613"/>
                  <a:pt x="482723" y="124613"/>
                </a:cubicBezTo>
                <a:cubicBezTo>
                  <a:pt x="477305" y="124613"/>
                  <a:pt x="472872" y="120187"/>
                  <a:pt x="472872" y="114778"/>
                </a:cubicBezTo>
                <a:lnTo>
                  <a:pt x="472872" y="101992"/>
                </a:lnTo>
                <a:cubicBezTo>
                  <a:pt x="463710" y="98943"/>
                  <a:pt x="456420" y="91567"/>
                  <a:pt x="453366" y="82420"/>
                </a:cubicBezTo>
                <a:cubicBezTo>
                  <a:pt x="452676" y="82518"/>
                  <a:pt x="451987" y="82616"/>
                  <a:pt x="451199" y="82616"/>
                </a:cubicBezTo>
                <a:lnTo>
                  <a:pt x="396030" y="82616"/>
                </a:lnTo>
                <a:lnTo>
                  <a:pt x="393370" y="94911"/>
                </a:lnTo>
                <a:cubicBezTo>
                  <a:pt x="404897" y="96878"/>
                  <a:pt x="414256" y="105238"/>
                  <a:pt x="417704" y="116253"/>
                </a:cubicBezTo>
                <a:cubicBezTo>
                  <a:pt x="441446" y="120581"/>
                  <a:pt x="466468" y="142022"/>
                  <a:pt x="470902" y="169266"/>
                </a:cubicBezTo>
                <a:cubicBezTo>
                  <a:pt x="483413" y="173200"/>
                  <a:pt x="492575" y="184904"/>
                  <a:pt x="492575" y="198673"/>
                </a:cubicBezTo>
                <a:cubicBezTo>
                  <a:pt x="492575" y="212246"/>
                  <a:pt x="483807" y="223753"/>
                  <a:pt x="471591" y="227884"/>
                </a:cubicBezTo>
                <a:lnTo>
                  <a:pt x="471591" y="253456"/>
                </a:lnTo>
                <a:cubicBezTo>
                  <a:pt x="483807" y="257587"/>
                  <a:pt x="492575" y="269094"/>
                  <a:pt x="492575" y="282667"/>
                </a:cubicBezTo>
                <a:lnTo>
                  <a:pt x="492575" y="290830"/>
                </a:lnTo>
                <a:lnTo>
                  <a:pt x="502032" y="309714"/>
                </a:lnTo>
                <a:cubicBezTo>
                  <a:pt x="502722" y="311091"/>
                  <a:pt x="503116" y="312566"/>
                  <a:pt x="503116" y="314140"/>
                </a:cubicBezTo>
                <a:lnTo>
                  <a:pt x="503116" y="335089"/>
                </a:lnTo>
                <a:cubicBezTo>
                  <a:pt x="503116" y="340498"/>
                  <a:pt x="498683" y="344924"/>
                  <a:pt x="493265" y="344924"/>
                </a:cubicBezTo>
                <a:cubicBezTo>
                  <a:pt x="487748" y="344924"/>
                  <a:pt x="483413" y="340498"/>
                  <a:pt x="483413" y="335089"/>
                </a:cubicBezTo>
                <a:lnTo>
                  <a:pt x="483413" y="316402"/>
                </a:lnTo>
                <a:lnTo>
                  <a:pt x="476616" y="302927"/>
                </a:lnTo>
                <a:lnTo>
                  <a:pt x="446765" y="302927"/>
                </a:lnTo>
                <a:lnTo>
                  <a:pt x="440066" y="316402"/>
                </a:lnTo>
                <a:lnTo>
                  <a:pt x="440066" y="335089"/>
                </a:lnTo>
                <a:cubicBezTo>
                  <a:pt x="440066" y="340498"/>
                  <a:pt x="435633" y="344924"/>
                  <a:pt x="430215" y="344924"/>
                </a:cubicBezTo>
                <a:cubicBezTo>
                  <a:pt x="424698" y="344924"/>
                  <a:pt x="420363" y="340498"/>
                  <a:pt x="420363" y="335089"/>
                </a:cubicBezTo>
                <a:lnTo>
                  <a:pt x="420363" y="314140"/>
                </a:lnTo>
                <a:cubicBezTo>
                  <a:pt x="420363" y="312566"/>
                  <a:pt x="420659" y="311091"/>
                  <a:pt x="421349" y="309714"/>
                </a:cubicBezTo>
                <a:lnTo>
                  <a:pt x="430806" y="290830"/>
                </a:lnTo>
                <a:lnTo>
                  <a:pt x="430806" y="282667"/>
                </a:lnTo>
                <a:cubicBezTo>
                  <a:pt x="430806" y="269094"/>
                  <a:pt x="439672" y="257587"/>
                  <a:pt x="451888" y="253456"/>
                </a:cubicBezTo>
                <a:lnTo>
                  <a:pt x="451888" y="227884"/>
                </a:lnTo>
                <a:cubicBezTo>
                  <a:pt x="439672" y="223753"/>
                  <a:pt x="430806" y="212246"/>
                  <a:pt x="430806" y="198673"/>
                </a:cubicBezTo>
                <a:cubicBezTo>
                  <a:pt x="430806" y="185494"/>
                  <a:pt x="439180" y="174282"/>
                  <a:pt x="450903" y="169856"/>
                </a:cubicBezTo>
                <a:cubicBezTo>
                  <a:pt x="446962" y="153627"/>
                  <a:pt x="431693" y="139956"/>
                  <a:pt x="417014" y="136219"/>
                </a:cubicBezTo>
                <a:cubicBezTo>
                  <a:pt x="412581" y="147825"/>
                  <a:pt x="401350" y="156086"/>
                  <a:pt x="388149" y="156086"/>
                </a:cubicBezTo>
                <a:lnTo>
                  <a:pt x="379480" y="156086"/>
                </a:lnTo>
                <a:cubicBezTo>
                  <a:pt x="377903" y="160906"/>
                  <a:pt x="375244" y="165036"/>
                  <a:pt x="371796" y="168479"/>
                </a:cubicBezTo>
                <a:lnTo>
                  <a:pt x="388937" y="185592"/>
                </a:lnTo>
                <a:cubicBezTo>
                  <a:pt x="394750" y="191395"/>
                  <a:pt x="398001" y="199165"/>
                  <a:pt x="398001" y="207427"/>
                </a:cubicBezTo>
                <a:lnTo>
                  <a:pt x="398001" y="220311"/>
                </a:lnTo>
                <a:lnTo>
                  <a:pt x="409133" y="220311"/>
                </a:lnTo>
                <a:cubicBezTo>
                  <a:pt x="414650" y="220311"/>
                  <a:pt x="418984" y="224737"/>
                  <a:pt x="418984" y="230146"/>
                </a:cubicBezTo>
                <a:cubicBezTo>
                  <a:pt x="418984" y="235654"/>
                  <a:pt x="414650" y="239981"/>
                  <a:pt x="409133" y="239981"/>
                </a:cubicBezTo>
                <a:lnTo>
                  <a:pt x="367165" y="239981"/>
                </a:lnTo>
                <a:cubicBezTo>
                  <a:pt x="361648" y="239981"/>
                  <a:pt x="357314" y="235654"/>
                  <a:pt x="357314" y="230146"/>
                </a:cubicBezTo>
                <a:cubicBezTo>
                  <a:pt x="357314" y="224737"/>
                  <a:pt x="361648" y="220311"/>
                  <a:pt x="367165" y="220311"/>
                </a:cubicBezTo>
                <a:lnTo>
                  <a:pt x="378298" y="220311"/>
                </a:lnTo>
                <a:lnTo>
                  <a:pt x="378298" y="207427"/>
                </a:lnTo>
                <a:cubicBezTo>
                  <a:pt x="378298" y="204378"/>
                  <a:pt x="377115" y="201624"/>
                  <a:pt x="375047" y="199558"/>
                </a:cubicBezTo>
                <a:lnTo>
                  <a:pt x="352487" y="176937"/>
                </a:lnTo>
                <a:cubicBezTo>
                  <a:pt x="351698" y="177035"/>
                  <a:pt x="351009" y="177035"/>
                  <a:pt x="350319" y="177035"/>
                </a:cubicBezTo>
                <a:lnTo>
                  <a:pt x="257912" y="177035"/>
                </a:lnTo>
                <a:cubicBezTo>
                  <a:pt x="257124" y="177035"/>
                  <a:pt x="256434" y="177035"/>
                  <a:pt x="255745" y="176937"/>
                </a:cubicBezTo>
                <a:lnTo>
                  <a:pt x="233185" y="199558"/>
                </a:lnTo>
                <a:cubicBezTo>
                  <a:pt x="231018" y="201624"/>
                  <a:pt x="229835" y="204378"/>
                  <a:pt x="229835" y="207427"/>
                </a:cubicBezTo>
                <a:lnTo>
                  <a:pt x="229835" y="220311"/>
                </a:lnTo>
                <a:lnTo>
                  <a:pt x="241066" y="220311"/>
                </a:lnTo>
                <a:cubicBezTo>
                  <a:pt x="246484" y="220311"/>
                  <a:pt x="250918" y="224737"/>
                  <a:pt x="250918" y="230146"/>
                </a:cubicBezTo>
                <a:cubicBezTo>
                  <a:pt x="250918" y="235654"/>
                  <a:pt x="246484" y="239981"/>
                  <a:pt x="241066" y="239981"/>
                </a:cubicBezTo>
                <a:lnTo>
                  <a:pt x="199000" y="239981"/>
                </a:lnTo>
                <a:cubicBezTo>
                  <a:pt x="193582" y="239981"/>
                  <a:pt x="189149" y="235654"/>
                  <a:pt x="189149" y="230146"/>
                </a:cubicBezTo>
                <a:cubicBezTo>
                  <a:pt x="189149" y="224737"/>
                  <a:pt x="193582" y="220311"/>
                  <a:pt x="199000" y="220311"/>
                </a:cubicBezTo>
                <a:lnTo>
                  <a:pt x="210132" y="220311"/>
                </a:lnTo>
                <a:lnTo>
                  <a:pt x="210132" y="207427"/>
                </a:lnTo>
                <a:cubicBezTo>
                  <a:pt x="210132" y="199165"/>
                  <a:pt x="213383" y="191395"/>
                  <a:pt x="219196" y="185592"/>
                </a:cubicBezTo>
                <a:lnTo>
                  <a:pt x="236436" y="168479"/>
                </a:lnTo>
                <a:cubicBezTo>
                  <a:pt x="232889" y="165036"/>
                  <a:pt x="230230" y="160906"/>
                  <a:pt x="228653" y="156086"/>
                </a:cubicBezTo>
                <a:lnTo>
                  <a:pt x="219984" y="156086"/>
                </a:lnTo>
                <a:cubicBezTo>
                  <a:pt x="206881" y="156086"/>
                  <a:pt x="195552" y="147825"/>
                  <a:pt x="191119" y="136219"/>
                </a:cubicBezTo>
                <a:cubicBezTo>
                  <a:pt x="176440" y="139956"/>
                  <a:pt x="161171" y="153627"/>
                  <a:pt x="157230" y="169856"/>
                </a:cubicBezTo>
                <a:cubicBezTo>
                  <a:pt x="168953" y="174183"/>
                  <a:pt x="177327" y="185494"/>
                  <a:pt x="177327" y="198673"/>
                </a:cubicBezTo>
                <a:cubicBezTo>
                  <a:pt x="177327" y="212246"/>
                  <a:pt x="168559" y="223753"/>
                  <a:pt x="156343" y="227884"/>
                </a:cubicBezTo>
                <a:lnTo>
                  <a:pt x="156343" y="253456"/>
                </a:lnTo>
                <a:cubicBezTo>
                  <a:pt x="168559" y="257587"/>
                  <a:pt x="177327" y="269094"/>
                  <a:pt x="177327" y="282667"/>
                </a:cubicBezTo>
                <a:lnTo>
                  <a:pt x="177327" y="290830"/>
                </a:lnTo>
                <a:lnTo>
                  <a:pt x="186784" y="309714"/>
                </a:lnTo>
                <a:cubicBezTo>
                  <a:pt x="187474" y="311091"/>
                  <a:pt x="187868" y="312566"/>
                  <a:pt x="187868" y="314140"/>
                </a:cubicBezTo>
                <a:lnTo>
                  <a:pt x="187868" y="335089"/>
                </a:lnTo>
                <a:cubicBezTo>
                  <a:pt x="187868" y="340498"/>
                  <a:pt x="183435" y="344924"/>
                  <a:pt x="178017" y="344924"/>
                </a:cubicBezTo>
                <a:cubicBezTo>
                  <a:pt x="172500" y="344924"/>
                  <a:pt x="168165" y="340498"/>
                  <a:pt x="168165" y="335089"/>
                </a:cubicBezTo>
                <a:lnTo>
                  <a:pt x="168165" y="316402"/>
                </a:lnTo>
                <a:lnTo>
                  <a:pt x="161368" y="302927"/>
                </a:lnTo>
                <a:lnTo>
                  <a:pt x="131518" y="302927"/>
                </a:lnTo>
                <a:lnTo>
                  <a:pt x="124818" y="316402"/>
                </a:lnTo>
                <a:lnTo>
                  <a:pt x="124818" y="335089"/>
                </a:lnTo>
                <a:cubicBezTo>
                  <a:pt x="124818" y="340498"/>
                  <a:pt x="120385" y="344924"/>
                  <a:pt x="114967" y="344924"/>
                </a:cubicBezTo>
                <a:cubicBezTo>
                  <a:pt x="109450" y="344924"/>
                  <a:pt x="105115" y="340498"/>
                  <a:pt x="105115" y="335089"/>
                </a:cubicBezTo>
                <a:lnTo>
                  <a:pt x="105115" y="314140"/>
                </a:lnTo>
                <a:cubicBezTo>
                  <a:pt x="105115" y="312566"/>
                  <a:pt x="105411" y="311091"/>
                  <a:pt x="106101" y="309714"/>
                </a:cubicBezTo>
                <a:lnTo>
                  <a:pt x="115558" y="290830"/>
                </a:lnTo>
                <a:lnTo>
                  <a:pt x="115558" y="282667"/>
                </a:lnTo>
                <a:cubicBezTo>
                  <a:pt x="115558" y="269094"/>
                  <a:pt x="124424" y="257587"/>
                  <a:pt x="136640" y="253456"/>
                </a:cubicBezTo>
                <a:lnTo>
                  <a:pt x="136640" y="227884"/>
                </a:lnTo>
                <a:cubicBezTo>
                  <a:pt x="124424" y="223753"/>
                  <a:pt x="115558" y="212246"/>
                  <a:pt x="115558" y="198673"/>
                </a:cubicBezTo>
                <a:cubicBezTo>
                  <a:pt x="115558" y="184904"/>
                  <a:pt x="124720" y="173200"/>
                  <a:pt x="137330" y="169266"/>
                </a:cubicBezTo>
                <a:cubicBezTo>
                  <a:pt x="141763" y="142120"/>
                  <a:pt x="166786" y="120581"/>
                  <a:pt x="190528" y="116253"/>
                </a:cubicBezTo>
                <a:cubicBezTo>
                  <a:pt x="193877" y="105238"/>
                  <a:pt x="203236" y="96878"/>
                  <a:pt x="214861" y="94911"/>
                </a:cubicBezTo>
                <a:lnTo>
                  <a:pt x="212103" y="82616"/>
                </a:lnTo>
                <a:lnTo>
                  <a:pt x="156934" y="82616"/>
                </a:lnTo>
                <a:cubicBezTo>
                  <a:pt x="156245" y="82616"/>
                  <a:pt x="155457" y="82518"/>
                  <a:pt x="154767" y="82420"/>
                </a:cubicBezTo>
                <a:cubicBezTo>
                  <a:pt x="151713" y="91567"/>
                  <a:pt x="144521" y="98943"/>
                  <a:pt x="135261" y="101992"/>
                </a:cubicBezTo>
                <a:lnTo>
                  <a:pt x="135261" y="114778"/>
                </a:lnTo>
                <a:cubicBezTo>
                  <a:pt x="135261" y="120187"/>
                  <a:pt x="130926" y="124613"/>
                  <a:pt x="125410" y="124613"/>
                </a:cubicBezTo>
                <a:cubicBezTo>
                  <a:pt x="119991" y="124613"/>
                  <a:pt x="115558" y="120187"/>
                  <a:pt x="115558" y="114778"/>
                </a:cubicBezTo>
                <a:lnTo>
                  <a:pt x="115558" y="101992"/>
                </a:lnTo>
                <a:cubicBezTo>
                  <a:pt x="103342" y="97861"/>
                  <a:pt x="94574" y="86354"/>
                  <a:pt x="94574" y="72781"/>
                </a:cubicBezTo>
                <a:lnTo>
                  <a:pt x="94574" y="40718"/>
                </a:lnTo>
                <a:lnTo>
                  <a:pt x="9851" y="40718"/>
                </a:lnTo>
                <a:cubicBezTo>
                  <a:pt x="4433" y="40718"/>
                  <a:pt x="0" y="36292"/>
                  <a:pt x="0" y="30883"/>
                </a:cubicBezTo>
                <a:cubicBezTo>
                  <a:pt x="0" y="25375"/>
                  <a:pt x="4433" y="21047"/>
                  <a:pt x="9851" y="21047"/>
                </a:cubicBezTo>
                <a:lnTo>
                  <a:pt x="115558" y="21047"/>
                </a:lnTo>
                <a:lnTo>
                  <a:pt x="115558" y="9835"/>
                </a:lnTo>
                <a:cubicBezTo>
                  <a:pt x="115558" y="4426"/>
                  <a:pt x="119991" y="0"/>
                  <a:pt x="125410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498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8D2F4FB-49FB-4E18-B1A9-CA54387BE46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E55FD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824927A1-E1FA-402C-A55B-CFB5479826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41" t="35" r="13480" b="10193"/>
          <a:stretch/>
        </p:blipFill>
        <p:spPr>
          <a:xfrm>
            <a:off x="1361339" y="754117"/>
            <a:ext cx="3111062" cy="281651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75C9E8A-C9EC-4BD6-AB61-E47D04248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524" y="3662855"/>
            <a:ext cx="3752691" cy="267488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6F8CE061-8A57-4911-BFB1-5E5FF810EC5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130" y="754117"/>
            <a:ext cx="3273468" cy="233329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6626BC9-845F-4B4A-B445-1AA2E8B662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7" t="22199" r="68205" b="33399"/>
          <a:stretch/>
        </p:blipFill>
        <p:spPr>
          <a:xfrm>
            <a:off x="5680334" y="3298914"/>
            <a:ext cx="2339060" cy="2517268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4BBD3FD-5C7F-43D4-B5FC-8536B706F585}"/>
              </a:ext>
            </a:extLst>
          </p:cNvPr>
          <p:cNvSpPr txBox="1"/>
          <p:nvPr/>
        </p:nvSpPr>
        <p:spPr>
          <a:xfrm>
            <a:off x="8906513" y="3136612"/>
            <a:ext cx="26084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400" dirty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学校</a:t>
            </a:r>
            <a:r>
              <a:rPr lang="en-US" altLang="zh-CN" sz="3200" spc="400" dirty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LOGO</a:t>
            </a:r>
            <a:endParaRPr lang="zh-CN" altLang="en-US" sz="3200" spc="400" dirty="0"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5688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72D038E-F769-4118-80AE-856FD6AD576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形 1">
            <a:extLst>
              <a:ext uri="{FF2B5EF4-FFF2-40B4-BE49-F238E27FC236}">
                <a16:creationId xmlns:a16="http://schemas.microsoft.com/office/drawing/2014/main" xmlns="" id="{1BEA2B3A-F959-4D78-A888-89C7EEDF75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344189" y="2581538"/>
            <a:ext cx="2717708" cy="235740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0D32D70-EDE2-415E-AABC-4B36B7F022F0}"/>
              </a:ext>
            </a:extLst>
          </p:cNvPr>
          <p:cNvSpPr txBox="1"/>
          <p:nvPr/>
        </p:nvSpPr>
        <p:spPr>
          <a:xfrm>
            <a:off x="4887311" y="876880"/>
            <a:ext cx="2417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深大荔荔</a:t>
            </a:r>
          </a:p>
        </p:txBody>
      </p:sp>
      <p:pic>
        <p:nvPicPr>
          <p:cNvPr id="5" name="图形 4">
            <a:extLst>
              <a:ext uri="{FF2B5EF4-FFF2-40B4-BE49-F238E27FC236}">
                <a16:creationId xmlns:a16="http://schemas.microsoft.com/office/drawing/2014/main" xmlns="" id="{98FF5896-A8F5-41BC-9CF5-8A873B808A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8130103" y="2502568"/>
            <a:ext cx="2899788" cy="2515344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xmlns="" id="{82FC7F03-C366-434F-A8CA-A849E7B03BC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838700" y="2664865"/>
            <a:ext cx="2514600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06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天空, 户外, 地面, 建筑物&#10;&#10;描述已自动生成">
            <a:extLst>
              <a:ext uri="{FF2B5EF4-FFF2-40B4-BE49-F238E27FC236}">
                <a16:creationId xmlns:a16="http://schemas.microsoft.com/office/drawing/2014/main" xmlns="" id="{C5937B03-635F-4AA0-8A60-B874F6ACFD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50" y="112442"/>
            <a:ext cx="4342362" cy="6485970"/>
          </a:xfrm>
          <a:prstGeom prst="rect">
            <a:avLst/>
          </a:prstGeom>
        </p:spPr>
      </p:pic>
      <p:pic>
        <p:nvPicPr>
          <p:cNvPr id="5" name="图片 4" descr="图片包含 室内, 书籍, 餐桌, 计算机&#10;&#10;描述已自动生成">
            <a:extLst>
              <a:ext uri="{FF2B5EF4-FFF2-40B4-BE49-F238E27FC236}">
                <a16:creationId xmlns:a16="http://schemas.microsoft.com/office/drawing/2014/main" xmlns="" id="{1E803A40-6696-4322-86DC-48C900FB5E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0043" y="2036922"/>
            <a:ext cx="6946094" cy="456149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0E592647-3372-4D82-A353-DDD5932AC93E}"/>
              </a:ext>
            </a:extLst>
          </p:cNvPr>
          <p:cNvSpPr txBox="1"/>
          <p:nvPr/>
        </p:nvSpPr>
        <p:spPr>
          <a:xfrm>
            <a:off x="9280635" y="578097"/>
            <a:ext cx="2427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其他图片</a:t>
            </a:r>
          </a:p>
        </p:txBody>
      </p:sp>
    </p:spTree>
    <p:extLst>
      <p:ext uri="{BB962C8B-B14F-4D97-AF65-F5344CB8AC3E}">
        <p14:creationId xmlns:p14="http://schemas.microsoft.com/office/powerpoint/2010/main" val="3904372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73234" y="3701143"/>
            <a:ext cx="5032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授权发布作品，仅供学习参考之用，禁止商用。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782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泪滴形 14">
            <a:extLst>
              <a:ext uri="{FF2B5EF4-FFF2-40B4-BE49-F238E27FC236}">
                <a16:creationId xmlns:a16="http://schemas.microsoft.com/office/drawing/2014/main" xmlns="" id="{1A7F5397-4F24-451B-A96B-27C5EF28E549}"/>
              </a:ext>
            </a:extLst>
          </p:cNvPr>
          <p:cNvSpPr/>
          <p:nvPr/>
        </p:nvSpPr>
        <p:spPr>
          <a:xfrm>
            <a:off x="1535941" y="1584113"/>
            <a:ext cx="4228057" cy="4228057"/>
          </a:xfrm>
          <a:prstGeom prst="teardrop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8" name="图片 57" descr="图片包含 天空, 户外, 围栏&#10;&#10;描述已自动生成">
            <a:extLst>
              <a:ext uri="{FF2B5EF4-FFF2-40B4-BE49-F238E27FC236}">
                <a16:creationId xmlns:a16="http://schemas.microsoft.com/office/drawing/2014/main" xmlns="" id="{44EDAA3F-CF1B-4657-9742-F9DD8D1141F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18" t="24313" r="65261" b="21058"/>
          <a:stretch/>
        </p:blipFill>
        <p:spPr>
          <a:xfrm flipH="1">
            <a:off x="1268853" y="1804841"/>
            <a:ext cx="4130566" cy="4130566"/>
          </a:xfrm>
          <a:custGeom>
            <a:avLst/>
            <a:gdLst>
              <a:gd name="connsiteX0" fmla="*/ 1737483 w 4130566"/>
              <a:gd name="connsiteY0" fmla="*/ 1423700 h 4130566"/>
              <a:gd name="connsiteX1" fmla="*/ 1433315 w 4130566"/>
              <a:gd name="connsiteY1" fmla="*/ 1719309 h 4130566"/>
              <a:gd name="connsiteX2" fmla="*/ 1765394 w 4130566"/>
              <a:gd name="connsiteY2" fmla="*/ 2061004 h 4130566"/>
              <a:gd name="connsiteX3" fmla="*/ 1423700 w 4130566"/>
              <a:gd name="connsiteY3" fmla="*/ 2393083 h 4130566"/>
              <a:gd name="connsiteX4" fmla="*/ 1719309 w 4130566"/>
              <a:gd name="connsiteY4" fmla="*/ 2697252 h 4130566"/>
              <a:gd name="connsiteX5" fmla="*/ 2061004 w 4130566"/>
              <a:gd name="connsiteY5" fmla="*/ 2365172 h 4130566"/>
              <a:gd name="connsiteX6" fmla="*/ 2393083 w 4130566"/>
              <a:gd name="connsiteY6" fmla="*/ 2706867 h 4130566"/>
              <a:gd name="connsiteX7" fmla="*/ 2697252 w 4130566"/>
              <a:gd name="connsiteY7" fmla="*/ 2411258 h 4130566"/>
              <a:gd name="connsiteX8" fmla="*/ 2365172 w 4130566"/>
              <a:gd name="connsiteY8" fmla="*/ 2069563 h 4130566"/>
              <a:gd name="connsiteX9" fmla="*/ 2706867 w 4130566"/>
              <a:gd name="connsiteY9" fmla="*/ 1737483 h 4130566"/>
              <a:gd name="connsiteX10" fmla="*/ 2411258 w 4130566"/>
              <a:gd name="connsiteY10" fmla="*/ 1433315 h 4130566"/>
              <a:gd name="connsiteX11" fmla="*/ 2069563 w 4130566"/>
              <a:gd name="connsiteY11" fmla="*/ 1765394 h 4130566"/>
              <a:gd name="connsiteX12" fmla="*/ 2065283 w 4130566"/>
              <a:gd name="connsiteY12" fmla="*/ 759644 h 4130566"/>
              <a:gd name="connsiteX13" fmla="*/ 3370923 w 4130566"/>
              <a:gd name="connsiteY13" fmla="*/ 2065283 h 4130566"/>
              <a:gd name="connsiteX14" fmla="*/ 2065283 w 4130566"/>
              <a:gd name="connsiteY14" fmla="*/ 3370923 h 4130566"/>
              <a:gd name="connsiteX15" fmla="*/ 759644 w 4130566"/>
              <a:gd name="connsiteY15" fmla="*/ 2065283 h 4130566"/>
              <a:gd name="connsiteX16" fmla="*/ 759645 w 4130566"/>
              <a:gd name="connsiteY16" fmla="*/ 759645 h 4130566"/>
              <a:gd name="connsiteX17" fmla="*/ 0 w 4130566"/>
              <a:gd name="connsiteY17" fmla="*/ 0 h 4130566"/>
              <a:gd name="connsiteX18" fmla="*/ 0 w 4130566"/>
              <a:gd name="connsiteY18" fmla="*/ 2065283 h 4130566"/>
              <a:gd name="connsiteX19" fmla="*/ 2065283 w 4130566"/>
              <a:gd name="connsiteY19" fmla="*/ 4130566 h 4130566"/>
              <a:gd name="connsiteX20" fmla="*/ 4130566 w 4130566"/>
              <a:gd name="connsiteY20" fmla="*/ 2065283 h 4130566"/>
              <a:gd name="connsiteX21" fmla="*/ 2065283 w 4130566"/>
              <a:gd name="connsiteY21" fmla="*/ 0 h 4130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130566" h="4130566">
                <a:moveTo>
                  <a:pt x="1737483" y="1423700"/>
                </a:moveTo>
                <a:lnTo>
                  <a:pt x="1433315" y="1719309"/>
                </a:lnTo>
                <a:lnTo>
                  <a:pt x="1765394" y="2061004"/>
                </a:lnTo>
                <a:lnTo>
                  <a:pt x="1423700" y="2393083"/>
                </a:lnTo>
                <a:lnTo>
                  <a:pt x="1719309" y="2697252"/>
                </a:lnTo>
                <a:lnTo>
                  <a:pt x="2061004" y="2365172"/>
                </a:lnTo>
                <a:lnTo>
                  <a:pt x="2393083" y="2706867"/>
                </a:lnTo>
                <a:lnTo>
                  <a:pt x="2697252" y="2411258"/>
                </a:lnTo>
                <a:lnTo>
                  <a:pt x="2365172" y="2069563"/>
                </a:lnTo>
                <a:lnTo>
                  <a:pt x="2706867" y="1737483"/>
                </a:lnTo>
                <a:lnTo>
                  <a:pt x="2411258" y="1433315"/>
                </a:lnTo>
                <a:lnTo>
                  <a:pt x="2069563" y="1765394"/>
                </a:lnTo>
                <a:close/>
                <a:moveTo>
                  <a:pt x="2065283" y="759644"/>
                </a:moveTo>
                <a:cubicBezTo>
                  <a:pt x="2786368" y="759645"/>
                  <a:pt x="3370922" y="1344199"/>
                  <a:pt x="3370923" y="2065283"/>
                </a:cubicBezTo>
                <a:cubicBezTo>
                  <a:pt x="3370922" y="2786368"/>
                  <a:pt x="2786368" y="3370922"/>
                  <a:pt x="2065283" y="3370923"/>
                </a:cubicBezTo>
                <a:cubicBezTo>
                  <a:pt x="1344198" y="3370922"/>
                  <a:pt x="759645" y="2786368"/>
                  <a:pt x="759644" y="2065283"/>
                </a:cubicBezTo>
                <a:lnTo>
                  <a:pt x="759645" y="759645"/>
                </a:lnTo>
                <a:close/>
                <a:moveTo>
                  <a:pt x="0" y="0"/>
                </a:moveTo>
                <a:lnTo>
                  <a:pt x="0" y="2065283"/>
                </a:lnTo>
                <a:cubicBezTo>
                  <a:pt x="1" y="3205907"/>
                  <a:pt x="924660" y="4130566"/>
                  <a:pt x="2065283" y="4130566"/>
                </a:cubicBezTo>
                <a:cubicBezTo>
                  <a:pt x="3205907" y="4130566"/>
                  <a:pt x="4130566" y="3205907"/>
                  <a:pt x="4130566" y="2065283"/>
                </a:cubicBezTo>
                <a:cubicBezTo>
                  <a:pt x="4130566" y="924659"/>
                  <a:pt x="3205907" y="0"/>
                  <a:pt x="2065283" y="0"/>
                </a:cubicBezTo>
                <a:close/>
              </a:path>
            </a:pathLst>
          </a:cu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D481235-FC64-44A1-B3C7-0C48549182C1}"/>
              </a:ext>
            </a:extLst>
          </p:cNvPr>
          <p:cNvSpPr txBox="1"/>
          <p:nvPr/>
        </p:nvSpPr>
        <p:spPr>
          <a:xfrm>
            <a:off x="10125453" y="307435"/>
            <a:ext cx="1159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2E9E97FF-D40B-49F0-8622-4FCCAB24B847}"/>
              </a:ext>
            </a:extLst>
          </p:cNvPr>
          <p:cNvSpPr/>
          <p:nvPr/>
        </p:nvSpPr>
        <p:spPr>
          <a:xfrm>
            <a:off x="11176000" y="428626"/>
            <a:ext cx="108745" cy="374650"/>
          </a:xfrm>
          <a:prstGeom prst="rect">
            <a:avLst/>
          </a:prstGeom>
          <a:solidFill>
            <a:srgbClr val="940A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B97FDF7F-962E-460A-9373-F3BE4A7844A1}"/>
              </a:ext>
            </a:extLst>
          </p:cNvPr>
          <p:cNvCxnSpPr/>
          <p:nvPr/>
        </p:nvCxnSpPr>
        <p:spPr>
          <a:xfrm flipH="1">
            <a:off x="9974317" y="892210"/>
            <a:ext cx="131042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5D7A3A5-5C3D-403F-A351-74424B059D0D}"/>
              </a:ext>
            </a:extLst>
          </p:cNvPr>
          <p:cNvSpPr txBox="1"/>
          <p:nvPr/>
        </p:nvSpPr>
        <p:spPr>
          <a:xfrm>
            <a:off x="10138153" y="892210"/>
            <a:ext cx="12538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pc="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Contents</a:t>
            </a:r>
            <a:endParaRPr lang="zh-CN" altLang="en-US" spc="2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BC1F9A4-8A8A-4AE2-B509-0A5462B25906}"/>
              </a:ext>
            </a:extLst>
          </p:cNvPr>
          <p:cNvGrpSpPr/>
          <p:nvPr/>
        </p:nvGrpSpPr>
        <p:grpSpPr>
          <a:xfrm>
            <a:off x="8307586" y="1521362"/>
            <a:ext cx="2868414" cy="461665"/>
            <a:chOff x="8307586" y="1521362"/>
            <a:chExt cx="2868414" cy="46166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B8DB13C1-B65B-42B7-B5BB-09EBDF420CC1}"/>
                </a:ext>
              </a:extLst>
            </p:cNvPr>
            <p:cNvSpPr txBox="1"/>
            <p:nvPr/>
          </p:nvSpPr>
          <p:spPr>
            <a:xfrm>
              <a:off x="9811523" y="1521362"/>
              <a:ext cx="136447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2400" dirty="0">
                  <a:solidFill>
                    <a:srgbClr val="940A40"/>
                  </a:solidFill>
                  <a:latin typeface="Yu Gothic UI Semibold" panose="020B0700000000000000" pitchFamily="34" charset="-128"/>
                  <a:ea typeface="Yu Gothic UI Semibold" panose="020B0700000000000000" pitchFamily="34" charset="-128"/>
                </a:rPr>
                <a:t>PART</a:t>
              </a:r>
              <a:r>
                <a:rPr lang="en-US" altLang="zh-CN" sz="2400" dirty="0">
                  <a:latin typeface="Yu Gothic UI Semibold" panose="020B0700000000000000" pitchFamily="34" charset="-128"/>
                  <a:ea typeface="Yu Gothic UI Semibold" panose="020B0700000000000000" pitchFamily="34" charset="-128"/>
                </a:rPr>
                <a:t> 01</a:t>
              </a:r>
              <a:endParaRPr lang="zh-CN" altLang="en-US" sz="2400" dirty="0">
                <a:latin typeface="Yu Gothic UI Semibold" panose="020B0700000000000000" pitchFamily="34" charset="-128"/>
                <a:ea typeface="Yu Gothic UI Semibold" panose="020B0700000000000000" pitchFamily="34" charset="-128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8E76559D-E3D0-4AE5-B04B-A715161A1E04}"/>
                </a:ext>
              </a:extLst>
            </p:cNvPr>
            <p:cNvSpPr txBox="1"/>
            <p:nvPr/>
          </p:nvSpPr>
          <p:spPr>
            <a:xfrm>
              <a:off x="8307586" y="1521362"/>
              <a:ext cx="15183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spc="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这是标题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2AF37A3-EF40-4E01-B3D9-E8574DABB146}"/>
              </a:ext>
            </a:extLst>
          </p:cNvPr>
          <p:cNvSpPr txBox="1"/>
          <p:nvPr/>
        </p:nvSpPr>
        <p:spPr>
          <a:xfrm>
            <a:off x="7265378" y="1942854"/>
            <a:ext cx="39106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altLang="zh-CN" spc="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  <a:p>
            <a:pPr algn="r"/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Maecenas porttitor congue </a:t>
            </a:r>
            <a:r>
              <a:rPr lang="en-US" altLang="zh-CN" spc="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4D098738-3123-4419-9961-26F6B9EF84EC}"/>
              </a:ext>
            </a:extLst>
          </p:cNvPr>
          <p:cNvGrpSpPr/>
          <p:nvPr/>
        </p:nvGrpSpPr>
        <p:grpSpPr>
          <a:xfrm>
            <a:off x="8307586" y="2802301"/>
            <a:ext cx="2868414" cy="461665"/>
            <a:chOff x="8307586" y="2802301"/>
            <a:chExt cx="2868414" cy="461665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xmlns="" id="{D1701E57-934F-46EF-8A25-10A72956CF58}"/>
                </a:ext>
              </a:extLst>
            </p:cNvPr>
            <p:cNvSpPr txBox="1"/>
            <p:nvPr/>
          </p:nvSpPr>
          <p:spPr>
            <a:xfrm>
              <a:off x="9811523" y="2802301"/>
              <a:ext cx="136447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2400" dirty="0">
                  <a:solidFill>
                    <a:srgbClr val="940A40"/>
                  </a:solidFill>
                  <a:latin typeface="Yu Gothic UI Semibold" panose="020B0700000000000000" pitchFamily="34" charset="-128"/>
                  <a:ea typeface="Yu Gothic UI Semibold" panose="020B0700000000000000" pitchFamily="34" charset="-128"/>
                </a:rPr>
                <a:t>PART</a:t>
              </a:r>
              <a:r>
                <a:rPr lang="en-US" altLang="zh-CN" sz="2400" dirty="0">
                  <a:latin typeface="Yu Gothic UI Semibold" panose="020B0700000000000000" pitchFamily="34" charset="-128"/>
                  <a:ea typeface="Yu Gothic UI Semibold" panose="020B0700000000000000" pitchFamily="34" charset="-128"/>
                </a:rPr>
                <a:t> 02</a:t>
              </a:r>
              <a:endParaRPr lang="zh-CN" altLang="en-US" sz="2400" dirty="0">
                <a:latin typeface="Yu Gothic UI Semibold" panose="020B0700000000000000" pitchFamily="34" charset="-128"/>
                <a:ea typeface="Yu Gothic UI Semibold" panose="020B0700000000000000" pitchFamily="34" charset="-128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xmlns="" id="{72934FFB-A40F-4824-A20D-54FF8DAA57C8}"/>
                </a:ext>
              </a:extLst>
            </p:cNvPr>
            <p:cNvSpPr txBox="1"/>
            <p:nvPr/>
          </p:nvSpPr>
          <p:spPr>
            <a:xfrm>
              <a:off x="8307586" y="2802301"/>
              <a:ext cx="15183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spc="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这是标题</a:t>
              </a:r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8FE5B321-5745-4A18-BC3F-07E59FD93CCA}"/>
              </a:ext>
            </a:extLst>
          </p:cNvPr>
          <p:cNvSpPr txBox="1"/>
          <p:nvPr/>
        </p:nvSpPr>
        <p:spPr>
          <a:xfrm>
            <a:off x="7265378" y="3223793"/>
            <a:ext cx="39106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altLang="zh-CN" spc="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  <a:p>
            <a:pPr algn="r"/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Maecenas porttitor congue </a:t>
            </a:r>
            <a:r>
              <a:rPr lang="en-US" altLang="zh-CN" spc="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2E0C44A1-D4A8-41A0-A7CA-7F1ABD918687}"/>
              </a:ext>
            </a:extLst>
          </p:cNvPr>
          <p:cNvGrpSpPr/>
          <p:nvPr/>
        </p:nvGrpSpPr>
        <p:grpSpPr>
          <a:xfrm>
            <a:off x="8307586" y="4083240"/>
            <a:ext cx="2868414" cy="461665"/>
            <a:chOff x="8307586" y="4083240"/>
            <a:chExt cx="2868414" cy="461665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xmlns="" id="{1AD273FA-A614-4788-92F6-6B13EC6600CC}"/>
                </a:ext>
              </a:extLst>
            </p:cNvPr>
            <p:cNvSpPr txBox="1"/>
            <p:nvPr/>
          </p:nvSpPr>
          <p:spPr>
            <a:xfrm>
              <a:off x="9811523" y="4083240"/>
              <a:ext cx="136447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2400" dirty="0">
                  <a:solidFill>
                    <a:srgbClr val="940A40"/>
                  </a:solidFill>
                  <a:latin typeface="Yu Gothic UI Semibold" panose="020B0700000000000000" pitchFamily="34" charset="-128"/>
                  <a:ea typeface="Yu Gothic UI Semibold" panose="020B0700000000000000" pitchFamily="34" charset="-128"/>
                </a:rPr>
                <a:t>PART</a:t>
              </a:r>
              <a:r>
                <a:rPr lang="en-US" altLang="zh-CN" sz="2400" dirty="0">
                  <a:latin typeface="Yu Gothic UI Semibold" panose="020B0700000000000000" pitchFamily="34" charset="-128"/>
                  <a:ea typeface="Yu Gothic UI Semibold" panose="020B0700000000000000" pitchFamily="34" charset="-128"/>
                </a:rPr>
                <a:t> 03</a:t>
              </a:r>
              <a:endParaRPr lang="zh-CN" altLang="en-US" sz="2400" dirty="0">
                <a:latin typeface="Yu Gothic UI Semibold" panose="020B0700000000000000" pitchFamily="34" charset="-128"/>
                <a:ea typeface="Yu Gothic UI Semibold" panose="020B0700000000000000" pitchFamily="34" charset="-128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xmlns="" id="{26E79484-331B-4EA0-93F4-E062F5C3EF4B}"/>
                </a:ext>
              </a:extLst>
            </p:cNvPr>
            <p:cNvSpPr txBox="1"/>
            <p:nvPr/>
          </p:nvSpPr>
          <p:spPr>
            <a:xfrm>
              <a:off x="8307586" y="4083240"/>
              <a:ext cx="15183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spc="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这是标题</a:t>
              </a:r>
            </a:p>
          </p:txBody>
        </p:sp>
      </p:grp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AFB97A3E-95BD-4055-AFF5-727366E3C580}"/>
              </a:ext>
            </a:extLst>
          </p:cNvPr>
          <p:cNvSpPr txBox="1"/>
          <p:nvPr/>
        </p:nvSpPr>
        <p:spPr>
          <a:xfrm>
            <a:off x="7265378" y="4504732"/>
            <a:ext cx="39106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altLang="zh-CN" spc="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  <a:p>
            <a:pPr algn="r"/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Maecenas porttitor congue </a:t>
            </a:r>
            <a:r>
              <a:rPr lang="en-US" altLang="zh-CN" spc="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B91B9CCD-5C24-4DD3-9CD7-15E5A784F669}"/>
              </a:ext>
            </a:extLst>
          </p:cNvPr>
          <p:cNvGrpSpPr/>
          <p:nvPr/>
        </p:nvGrpSpPr>
        <p:grpSpPr>
          <a:xfrm>
            <a:off x="8307586" y="5364179"/>
            <a:ext cx="2868414" cy="461665"/>
            <a:chOff x="8307586" y="5364179"/>
            <a:chExt cx="2868414" cy="461665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xmlns="" id="{554C84A4-3E09-4988-96BD-15F6A90AEC32}"/>
                </a:ext>
              </a:extLst>
            </p:cNvPr>
            <p:cNvSpPr txBox="1"/>
            <p:nvPr/>
          </p:nvSpPr>
          <p:spPr>
            <a:xfrm>
              <a:off x="9811523" y="5364179"/>
              <a:ext cx="136447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2400" dirty="0">
                  <a:solidFill>
                    <a:srgbClr val="940A40"/>
                  </a:solidFill>
                  <a:latin typeface="Yu Gothic UI Semibold" panose="020B0700000000000000" pitchFamily="34" charset="-128"/>
                  <a:ea typeface="Yu Gothic UI Semibold" panose="020B0700000000000000" pitchFamily="34" charset="-128"/>
                </a:rPr>
                <a:t>PART</a:t>
              </a:r>
              <a:r>
                <a:rPr lang="en-US" altLang="zh-CN" sz="2400" dirty="0">
                  <a:latin typeface="Yu Gothic UI Semibold" panose="020B0700000000000000" pitchFamily="34" charset="-128"/>
                  <a:ea typeface="Yu Gothic UI Semibold" panose="020B0700000000000000" pitchFamily="34" charset="-128"/>
                </a:rPr>
                <a:t> 04</a:t>
              </a:r>
              <a:endParaRPr lang="zh-CN" altLang="en-US" sz="2400" dirty="0">
                <a:latin typeface="Yu Gothic UI Semibold" panose="020B0700000000000000" pitchFamily="34" charset="-128"/>
                <a:ea typeface="Yu Gothic UI Semibold" panose="020B0700000000000000" pitchFamily="34" charset="-128"/>
              </a:endParaRP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xmlns="" id="{6CFB682B-0C19-485D-BB6A-7A31F25F613F}"/>
                </a:ext>
              </a:extLst>
            </p:cNvPr>
            <p:cNvSpPr txBox="1"/>
            <p:nvPr/>
          </p:nvSpPr>
          <p:spPr>
            <a:xfrm>
              <a:off x="8307586" y="5364179"/>
              <a:ext cx="15183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spc="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这是标题</a:t>
              </a:r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00840F42-F71F-4ABD-BB5B-950AE2B778AD}"/>
              </a:ext>
            </a:extLst>
          </p:cNvPr>
          <p:cNvSpPr txBox="1"/>
          <p:nvPr/>
        </p:nvSpPr>
        <p:spPr>
          <a:xfrm>
            <a:off x="7265378" y="5785671"/>
            <a:ext cx="39106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altLang="zh-CN" spc="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  <a:p>
            <a:pPr algn="r"/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Maecenas porttitor congue </a:t>
            </a:r>
            <a:r>
              <a:rPr lang="en-US" altLang="zh-CN" spc="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CA8E14F-B9EF-4E85-88DF-41DE44BEB6AA}"/>
              </a:ext>
            </a:extLst>
          </p:cNvPr>
          <p:cNvSpPr/>
          <p:nvPr/>
        </p:nvSpPr>
        <p:spPr>
          <a:xfrm>
            <a:off x="11284745" y="339692"/>
            <a:ext cx="907255" cy="4635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BB7996FF-3C2B-4202-B90D-79D8FB58076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792" t="21792" r="21792" b="37304"/>
          <a:stretch/>
        </p:blipFill>
        <p:spPr>
          <a:xfrm>
            <a:off x="-744452" y="-486382"/>
            <a:ext cx="13680904" cy="7830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688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8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9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4" grpId="0"/>
      <p:bldP spid="69" grpId="0"/>
      <p:bldP spid="75" grpId="0"/>
      <p:bldP spid="7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天空, 户外, 围栏&#10;&#10;描述已自动生成">
            <a:extLst>
              <a:ext uri="{FF2B5EF4-FFF2-40B4-BE49-F238E27FC236}">
                <a16:creationId xmlns:a16="http://schemas.microsoft.com/office/drawing/2014/main" xmlns="" id="{D23AAFE1-EB2D-4154-A542-51F0DC321CC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12" t="-475" r="56124" b="34032"/>
          <a:stretch/>
        </p:blipFill>
        <p:spPr>
          <a:xfrm>
            <a:off x="6365177" y="1467356"/>
            <a:ext cx="4569673" cy="4569673"/>
          </a:xfrm>
          <a:prstGeom prst="rect">
            <a:avLst/>
          </a:prstGeom>
        </p:spPr>
      </p:pic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xmlns="" id="{3CBEAD50-357B-4888-89E7-31F51184C89D}"/>
              </a:ext>
            </a:extLst>
          </p:cNvPr>
          <p:cNvSpPr/>
          <p:nvPr/>
        </p:nvSpPr>
        <p:spPr>
          <a:xfrm>
            <a:off x="8236018" y="1061544"/>
            <a:ext cx="2883927" cy="987973"/>
          </a:xfrm>
          <a:custGeom>
            <a:avLst/>
            <a:gdLst>
              <a:gd name="connsiteX0" fmla="*/ 87352 w 2883927"/>
              <a:gd name="connsiteY0" fmla="*/ 758835 h 987973"/>
              <a:gd name="connsiteX1" fmla="*/ 27309 w 2883927"/>
              <a:gd name="connsiteY1" fmla="*/ 869043 h 987973"/>
              <a:gd name="connsiteX2" fmla="*/ 225278 w 2883927"/>
              <a:gd name="connsiteY2" fmla="*/ 908874 h 987973"/>
              <a:gd name="connsiteX3" fmla="*/ 0 w 2883927"/>
              <a:gd name="connsiteY3" fmla="*/ 0 h 987973"/>
              <a:gd name="connsiteX4" fmla="*/ 2883927 w 2883927"/>
              <a:gd name="connsiteY4" fmla="*/ 0 h 987973"/>
              <a:gd name="connsiteX5" fmla="*/ 2883927 w 2883927"/>
              <a:gd name="connsiteY5" fmla="*/ 987973 h 987973"/>
              <a:gd name="connsiteX6" fmla="*/ 367180 w 2883927"/>
              <a:gd name="connsiteY6" fmla="*/ 987973 h 987973"/>
              <a:gd name="connsiteX7" fmla="*/ 377728 w 2883927"/>
              <a:gd name="connsiteY7" fmla="*/ 935599 h 987973"/>
              <a:gd name="connsiteX8" fmla="*/ 274668 w 2883927"/>
              <a:gd name="connsiteY8" fmla="*/ 987973 h 987973"/>
              <a:gd name="connsiteX9" fmla="*/ 0 w 2883927"/>
              <a:gd name="connsiteY9" fmla="*/ 987973 h 987973"/>
              <a:gd name="connsiteX10" fmla="*/ 0 w 2883927"/>
              <a:gd name="connsiteY10" fmla="*/ 626540 h 987973"/>
              <a:gd name="connsiteX11" fmla="*/ 102928 w 2883927"/>
              <a:gd name="connsiteY11" fmla="*/ 665208 h 987973"/>
              <a:gd name="connsiteX12" fmla="*/ 71416 w 2883927"/>
              <a:gd name="connsiteY12" fmla="*/ 477369 h 987973"/>
              <a:gd name="connsiteX13" fmla="*/ 0 w 2883927"/>
              <a:gd name="connsiteY13" fmla="*/ 535813 h 987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883927" h="987973">
                <a:moveTo>
                  <a:pt x="87352" y="758835"/>
                </a:moveTo>
                <a:lnTo>
                  <a:pt x="27309" y="869043"/>
                </a:lnTo>
                <a:lnTo>
                  <a:pt x="225278" y="908874"/>
                </a:lnTo>
                <a:close/>
                <a:moveTo>
                  <a:pt x="0" y="0"/>
                </a:moveTo>
                <a:lnTo>
                  <a:pt x="2883927" y="0"/>
                </a:lnTo>
                <a:lnTo>
                  <a:pt x="2883927" y="987973"/>
                </a:lnTo>
                <a:lnTo>
                  <a:pt x="367180" y="987973"/>
                </a:lnTo>
                <a:lnTo>
                  <a:pt x="377728" y="935599"/>
                </a:lnTo>
                <a:lnTo>
                  <a:pt x="274668" y="987973"/>
                </a:lnTo>
                <a:lnTo>
                  <a:pt x="0" y="987973"/>
                </a:lnTo>
                <a:lnTo>
                  <a:pt x="0" y="626540"/>
                </a:lnTo>
                <a:lnTo>
                  <a:pt x="102928" y="665208"/>
                </a:lnTo>
                <a:lnTo>
                  <a:pt x="71416" y="477369"/>
                </a:lnTo>
                <a:lnTo>
                  <a:pt x="0" y="535813"/>
                </a:lnTo>
                <a:close/>
              </a:path>
            </a:pathLst>
          </a:custGeom>
          <a:solidFill>
            <a:srgbClr val="940A40"/>
          </a:solidFill>
          <a:ln>
            <a:noFill/>
          </a:ln>
          <a:effectLst>
            <a:outerShdw blurRad="165100" dist="114300" dir="2700000" algn="tl" rotWithShape="0">
              <a:schemeClr val="tx1"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8" name="等腰三角形 67">
            <a:extLst>
              <a:ext uri="{FF2B5EF4-FFF2-40B4-BE49-F238E27FC236}">
                <a16:creationId xmlns:a16="http://schemas.microsoft.com/office/drawing/2014/main" xmlns="" id="{763F1A64-2C3B-4BA3-86B3-CDAB3ED05A12}"/>
              </a:ext>
            </a:extLst>
          </p:cNvPr>
          <p:cNvSpPr/>
          <p:nvPr/>
        </p:nvSpPr>
        <p:spPr>
          <a:xfrm>
            <a:off x="12449117" y="488442"/>
            <a:ext cx="191119" cy="164758"/>
          </a:xfrm>
          <a:prstGeom prst="triangle">
            <a:avLst/>
          </a:prstGeom>
          <a:solidFill>
            <a:srgbClr val="940A40"/>
          </a:solidFill>
          <a:ln>
            <a:noFill/>
          </a:ln>
          <a:effectLst>
            <a:outerShdw blurRad="25400" sx="108000" sy="108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等腰三角形 68">
            <a:extLst>
              <a:ext uri="{FF2B5EF4-FFF2-40B4-BE49-F238E27FC236}">
                <a16:creationId xmlns:a16="http://schemas.microsoft.com/office/drawing/2014/main" xmlns="" id="{9C836C22-124E-4B6D-9562-5BB5E3830235}"/>
              </a:ext>
            </a:extLst>
          </p:cNvPr>
          <p:cNvSpPr/>
          <p:nvPr/>
        </p:nvSpPr>
        <p:spPr>
          <a:xfrm rot="1967651">
            <a:off x="12735988" y="760329"/>
            <a:ext cx="201936" cy="119886"/>
          </a:xfrm>
          <a:prstGeom prst="triangle">
            <a:avLst>
              <a:gd name="adj" fmla="val 18385"/>
            </a:avLst>
          </a:prstGeom>
          <a:solidFill>
            <a:srgbClr val="940A40"/>
          </a:solidFill>
          <a:ln>
            <a:noFill/>
          </a:ln>
          <a:effectLst>
            <a:outerShdw blurRad="38100" dir="8100000" algn="tr" rotWithShape="0">
              <a:prstClr val="black">
                <a:alpha val="4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等腰三角形 69">
            <a:extLst>
              <a:ext uri="{FF2B5EF4-FFF2-40B4-BE49-F238E27FC236}">
                <a16:creationId xmlns:a16="http://schemas.microsoft.com/office/drawing/2014/main" xmlns="" id="{7B436A5D-5D09-4EA2-9D9B-7B757246B2F3}"/>
              </a:ext>
            </a:extLst>
          </p:cNvPr>
          <p:cNvSpPr/>
          <p:nvPr/>
        </p:nvSpPr>
        <p:spPr>
          <a:xfrm rot="683185">
            <a:off x="12846187" y="1008040"/>
            <a:ext cx="135369" cy="107007"/>
          </a:xfrm>
          <a:prstGeom prst="triangle">
            <a:avLst>
              <a:gd name="adj" fmla="val 100000"/>
            </a:avLst>
          </a:prstGeom>
          <a:solidFill>
            <a:srgbClr val="940A40"/>
          </a:solidFill>
          <a:ln>
            <a:noFill/>
          </a:ln>
          <a:effectLst>
            <a:outerShdw blurRad="25400" dist="25400" dir="8100000" algn="tr" rotWithShape="0">
              <a:prstClr val="black">
                <a:alpha val="5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Oval 10">
            <a:extLst>
              <a:ext uri="{FF2B5EF4-FFF2-40B4-BE49-F238E27FC236}">
                <a16:creationId xmlns:a16="http://schemas.microsoft.com/office/drawing/2014/main" xmlns="" id="{87AF5B05-EF94-4BEF-B254-842DD2FF60A9}"/>
              </a:ext>
            </a:extLst>
          </p:cNvPr>
          <p:cNvSpPr/>
          <p:nvPr/>
        </p:nvSpPr>
        <p:spPr>
          <a:xfrm>
            <a:off x="856411" y="1530276"/>
            <a:ext cx="613808" cy="611317"/>
          </a:xfrm>
          <a:custGeom>
            <a:avLst/>
            <a:gdLst>
              <a:gd name="connsiteX0" fmla="*/ 386582 w 608768"/>
              <a:gd name="connsiteY0" fmla="*/ 466861 h 606298"/>
              <a:gd name="connsiteX1" fmla="*/ 505505 w 608768"/>
              <a:gd name="connsiteY1" fmla="*/ 466861 h 606298"/>
              <a:gd name="connsiteX2" fmla="*/ 521408 w 608768"/>
              <a:gd name="connsiteY2" fmla="*/ 482725 h 606298"/>
              <a:gd name="connsiteX3" fmla="*/ 505505 w 608768"/>
              <a:gd name="connsiteY3" fmla="*/ 498474 h 606298"/>
              <a:gd name="connsiteX4" fmla="*/ 386582 w 608768"/>
              <a:gd name="connsiteY4" fmla="*/ 498474 h 606298"/>
              <a:gd name="connsiteX5" fmla="*/ 370680 w 608768"/>
              <a:gd name="connsiteY5" fmla="*/ 482725 h 606298"/>
              <a:gd name="connsiteX6" fmla="*/ 386582 w 608768"/>
              <a:gd name="connsiteY6" fmla="*/ 466861 h 606298"/>
              <a:gd name="connsiteX7" fmla="*/ 103121 w 608768"/>
              <a:gd name="connsiteY7" fmla="*/ 433130 h 606298"/>
              <a:gd name="connsiteX8" fmla="*/ 222045 w 608768"/>
              <a:gd name="connsiteY8" fmla="*/ 433130 h 606298"/>
              <a:gd name="connsiteX9" fmla="*/ 237947 w 608768"/>
              <a:gd name="connsiteY9" fmla="*/ 449007 h 606298"/>
              <a:gd name="connsiteX10" fmla="*/ 222045 w 608768"/>
              <a:gd name="connsiteY10" fmla="*/ 464884 h 606298"/>
              <a:gd name="connsiteX11" fmla="*/ 103121 w 608768"/>
              <a:gd name="connsiteY11" fmla="*/ 464884 h 606298"/>
              <a:gd name="connsiteX12" fmla="*/ 87219 w 608768"/>
              <a:gd name="connsiteY12" fmla="*/ 449007 h 606298"/>
              <a:gd name="connsiteX13" fmla="*/ 103121 w 608768"/>
              <a:gd name="connsiteY13" fmla="*/ 433130 h 606298"/>
              <a:gd name="connsiteX14" fmla="*/ 386582 w 608768"/>
              <a:gd name="connsiteY14" fmla="*/ 399400 h 606298"/>
              <a:gd name="connsiteX15" fmla="*/ 505505 w 608768"/>
              <a:gd name="connsiteY15" fmla="*/ 399400 h 606298"/>
              <a:gd name="connsiteX16" fmla="*/ 521408 w 608768"/>
              <a:gd name="connsiteY16" fmla="*/ 415277 h 606298"/>
              <a:gd name="connsiteX17" fmla="*/ 505505 w 608768"/>
              <a:gd name="connsiteY17" fmla="*/ 431154 h 606298"/>
              <a:gd name="connsiteX18" fmla="*/ 386582 w 608768"/>
              <a:gd name="connsiteY18" fmla="*/ 431154 h 606298"/>
              <a:gd name="connsiteX19" fmla="*/ 370680 w 608768"/>
              <a:gd name="connsiteY19" fmla="*/ 415277 h 606298"/>
              <a:gd name="connsiteX20" fmla="*/ 386582 w 608768"/>
              <a:gd name="connsiteY20" fmla="*/ 399400 h 606298"/>
              <a:gd name="connsiteX21" fmla="*/ 320228 w 608768"/>
              <a:gd name="connsiteY21" fmla="*/ 318971 h 606298"/>
              <a:gd name="connsiteX22" fmla="*/ 320228 w 608768"/>
              <a:gd name="connsiteY22" fmla="*/ 574539 h 606298"/>
              <a:gd name="connsiteX23" fmla="*/ 529373 w 608768"/>
              <a:gd name="connsiteY23" fmla="*/ 574539 h 606298"/>
              <a:gd name="connsiteX24" fmla="*/ 576964 w 608768"/>
              <a:gd name="connsiteY24" fmla="*/ 526901 h 606298"/>
              <a:gd name="connsiteX25" fmla="*/ 576964 w 608768"/>
              <a:gd name="connsiteY25" fmla="*/ 318971 h 606298"/>
              <a:gd name="connsiteX26" fmla="*/ 31804 w 608768"/>
              <a:gd name="connsiteY26" fmla="*/ 318971 h 606298"/>
              <a:gd name="connsiteX27" fmla="*/ 31804 w 608768"/>
              <a:gd name="connsiteY27" fmla="*/ 526901 h 606298"/>
              <a:gd name="connsiteX28" fmla="*/ 79395 w 608768"/>
              <a:gd name="connsiteY28" fmla="*/ 574539 h 606298"/>
              <a:gd name="connsiteX29" fmla="*/ 288540 w 608768"/>
              <a:gd name="connsiteY29" fmla="*/ 574539 h 606298"/>
              <a:gd name="connsiteX30" fmla="*/ 288540 w 608768"/>
              <a:gd name="connsiteY30" fmla="*/ 318971 h 606298"/>
              <a:gd name="connsiteX31" fmla="*/ 101927 w 608768"/>
              <a:gd name="connsiteY31" fmla="*/ 89971 h 606298"/>
              <a:gd name="connsiteX32" fmla="*/ 113164 w 608768"/>
              <a:gd name="connsiteY32" fmla="*/ 94631 h 606298"/>
              <a:gd name="connsiteX33" fmla="*/ 162605 w 608768"/>
              <a:gd name="connsiteY33" fmla="*/ 143987 h 606298"/>
              <a:gd name="connsiteX34" fmla="*/ 212047 w 608768"/>
              <a:gd name="connsiteY34" fmla="*/ 94631 h 606298"/>
              <a:gd name="connsiteX35" fmla="*/ 223240 w 608768"/>
              <a:gd name="connsiteY35" fmla="*/ 89971 h 606298"/>
              <a:gd name="connsiteX36" fmla="*/ 234520 w 608768"/>
              <a:gd name="connsiteY36" fmla="*/ 94631 h 606298"/>
              <a:gd name="connsiteX37" fmla="*/ 234520 w 608768"/>
              <a:gd name="connsiteY37" fmla="*/ 117065 h 606298"/>
              <a:gd name="connsiteX38" fmla="*/ 185078 w 608768"/>
              <a:gd name="connsiteY38" fmla="*/ 166422 h 606298"/>
              <a:gd name="connsiteX39" fmla="*/ 234520 w 608768"/>
              <a:gd name="connsiteY39" fmla="*/ 215663 h 606298"/>
              <a:gd name="connsiteX40" fmla="*/ 234520 w 608768"/>
              <a:gd name="connsiteY40" fmla="*/ 238098 h 606298"/>
              <a:gd name="connsiteX41" fmla="*/ 223226 w 608768"/>
              <a:gd name="connsiteY41" fmla="*/ 242815 h 606298"/>
              <a:gd name="connsiteX42" fmla="*/ 212047 w 608768"/>
              <a:gd name="connsiteY42" fmla="*/ 238098 h 606298"/>
              <a:gd name="connsiteX43" fmla="*/ 162605 w 608768"/>
              <a:gd name="connsiteY43" fmla="*/ 188856 h 606298"/>
              <a:gd name="connsiteX44" fmla="*/ 113164 w 608768"/>
              <a:gd name="connsiteY44" fmla="*/ 238098 h 606298"/>
              <a:gd name="connsiteX45" fmla="*/ 101985 w 608768"/>
              <a:gd name="connsiteY45" fmla="*/ 242815 h 606298"/>
              <a:gd name="connsiteX46" fmla="*/ 90690 w 608768"/>
              <a:gd name="connsiteY46" fmla="*/ 238098 h 606298"/>
              <a:gd name="connsiteX47" fmla="*/ 90690 w 608768"/>
              <a:gd name="connsiteY47" fmla="*/ 215663 h 606298"/>
              <a:gd name="connsiteX48" fmla="*/ 140132 w 608768"/>
              <a:gd name="connsiteY48" fmla="*/ 166422 h 606298"/>
              <a:gd name="connsiteX49" fmla="*/ 90690 w 608768"/>
              <a:gd name="connsiteY49" fmla="*/ 117065 h 606298"/>
              <a:gd name="connsiteX50" fmla="*/ 90690 w 608768"/>
              <a:gd name="connsiteY50" fmla="*/ 94631 h 606298"/>
              <a:gd name="connsiteX51" fmla="*/ 101927 w 608768"/>
              <a:gd name="connsiteY51" fmla="*/ 89971 h 606298"/>
              <a:gd name="connsiteX52" fmla="*/ 446044 w 608768"/>
              <a:gd name="connsiteY52" fmla="*/ 77904 h 606298"/>
              <a:gd name="connsiteX53" fmla="*/ 461949 w 608768"/>
              <a:gd name="connsiteY53" fmla="*/ 93784 h 606298"/>
              <a:gd name="connsiteX54" fmla="*/ 461949 w 608768"/>
              <a:gd name="connsiteY54" fmla="*/ 150513 h 606298"/>
              <a:gd name="connsiteX55" fmla="*/ 518769 w 608768"/>
              <a:gd name="connsiteY55" fmla="*/ 150513 h 606298"/>
              <a:gd name="connsiteX56" fmla="*/ 534674 w 608768"/>
              <a:gd name="connsiteY56" fmla="*/ 166393 h 606298"/>
              <a:gd name="connsiteX57" fmla="*/ 518769 w 608768"/>
              <a:gd name="connsiteY57" fmla="*/ 182273 h 606298"/>
              <a:gd name="connsiteX58" fmla="*/ 461949 w 608768"/>
              <a:gd name="connsiteY58" fmla="*/ 182273 h 606298"/>
              <a:gd name="connsiteX59" fmla="*/ 461949 w 608768"/>
              <a:gd name="connsiteY59" fmla="*/ 239002 h 606298"/>
              <a:gd name="connsiteX60" fmla="*/ 446044 w 608768"/>
              <a:gd name="connsiteY60" fmla="*/ 254882 h 606298"/>
              <a:gd name="connsiteX61" fmla="*/ 430139 w 608768"/>
              <a:gd name="connsiteY61" fmla="*/ 239002 h 606298"/>
              <a:gd name="connsiteX62" fmla="*/ 430139 w 608768"/>
              <a:gd name="connsiteY62" fmla="*/ 182273 h 606298"/>
              <a:gd name="connsiteX63" fmla="*/ 373319 w 608768"/>
              <a:gd name="connsiteY63" fmla="*/ 182273 h 606298"/>
              <a:gd name="connsiteX64" fmla="*/ 357414 w 608768"/>
              <a:gd name="connsiteY64" fmla="*/ 166393 h 606298"/>
              <a:gd name="connsiteX65" fmla="*/ 373319 w 608768"/>
              <a:gd name="connsiteY65" fmla="*/ 150513 h 606298"/>
              <a:gd name="connsiteX66" fmla="*/ 430139 w 608768"/>
              <a:gd name="connsiteY66" fmla="*/ 150513 h 606298"/>
              <a:gd name="connsiteX67" fmla="*/ 430139 w 608768"/>
              <a:gd name="connsiteY67" fmla="*/ 93784 h 606298"/>
              <a:gd name="connsiteX68" fmla="*/ 446044 w 608768"/>
              <a:gd name="connsiteY68" fmla="*/ 77904 h 606298"/>
              <a:gd name="connsiteX69" fmla="*/ 320228 w 608768"/>
              <a:gd name="connsiteY69" fmla="*/ 31759 h 606298"/>
              <a:gd name="connsiteX70" fmla="*/ 320228 w 608768"/>
              <a:gd name="connsiteY70" fmla="*/ 287327 h 606298"/>
              <a:gd name="connsiteX71" fmla="*/ 576964 w 608768"/>
              <a:gd name="connsiteY71" fmla="*/ 287327 h 606298"/>
              <a:gd name="connsiteX72" fmla="*/ 576964 w 608768"/>
              <a:gd name="connsiteY72" fmla="*/ 79397 h 606298"/>
              <a:gd name="connsiteX73" fmla="*/ 529373 w 608768"/>
              <a:gd name="connsiteY73" fmla="*/ 31759 h 606298"/>
              <a:gd name="connsiteX74" fmla="*/ 79395 w 608768"/>
              <a:gd name="connsiteY74" fmla="*/ 31759 h 606298"/>
              <a:gd name="connsiteX75" fmla="*/ 31804 w 608768"/>
              <a:gd name="connsiteY75" fmla="*/ 79397 h 606298"/>
              <a:gd name="connsiteX76" fmla="*/ 31804 w 608768"/>
              <a:gd name="connsiteY76" fmla="*/ 287327 h 606298"/>
              <a:gd name="connsiteX77" fmla="*/ 288540 w 608768"/>
              <a:gd name="connsiteY77" fmla="*/ 287327 h 606298"/>
              <a:gd name="connsiteX78" fmla="*/ 288540 w 608768"/>
              <a:gd name="connsiteY78" fmla="*/ 31759 h 606298"/>
              <a:gd name="connsiteX79" fmla="*/ 79395 w 608768"/>
              <a:gd name="connsiteY79" fmla="*/ 0 h 606298"/>
              <a:gd name="connsiteX80" fmla="*/ 529373 w 608768"/>
              <a:gd name="connsiteY80" fmla="*/ 0 h 606298"/>
              <a:gd name="connsiteX81" fmla="*/ 608768 w 608768"/>
              <a:gd name="connsiteY81" fmla="*/ 79397 h 606298"/>
              <a:gd name="connsiteX82" fmla="*/ 608768 w 608768"/>
              <a:gd name="connsiteY82" fmla="*/ 526901 h 606298"/>
              <a:gd name="connsiteX83" fmla="*/ 529373 w 608768"/>
              <a:gd name="connsiteY83" fmla="*/ 606298 h 606298"/>
              <a:gd name="connsiteX84" fmla="*/ 79395 w 608768"/>
              <a:gd name="connsiteY84" fmla="*/ 606298 h 606298"/>
              <a:gd name="connsiteX85" fmla="*/ 0 w 608768"/>
              <a:gd name="connsiteY85" fmla="*/ 526901 h 606298"/>
              <a:gd name="connsiteX86" fmla="*/ 0 w 608768"/>
              <a:gd name="connsiteY86" fmla="*/ 79397 h 606298"/>
              <a:gd name="connsiteX87" fmla="*/ 79395 w 608768"/>
              <a:gd name="connsiteY87" fmla="*/ 0 h 606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608768" h="606298">
                <a:moveTo>
                  <a:pt x="386582" y="466861"/>
                </a:moveTo>
                <a:lnTo>
                  <a:pt x="505505" y="466861"/>
                </a:lnTo>
                <a:cubicBezTo>
                  <a:pt x="514263" y="466861"/>
                  <a:pt x="521408" y="473873"/>
                  <a:pt x="521408" y="482725"/>
                </a:cubicBezTo>
                <a:cubicBezTo>
                  <a:pt x="521408" y="491462"/>
                  <a:pt x="514263" y="498474"/>
                  <a:pt x="505505" y="498474"/>
                </a:cubicBezTo>
                <a:lnTo>
                  <a:pt x="386582" y="498474"/>
                </a:lnTo>
                <a:cubicBezTo>
                  <a:pt x="377825" y="498474"/>
                  <a:pt x="370680" y="491462"/>
                  <a:pt x="370680" y="482725"/>
                </a:cubicBezTo>
                <a:cubicBezTo>
                  <a:pt x="370680" y="473873"/>
                  <a:pt x="377825" y="466861"/>
                  <a:pt x="386582" y="466861"/>
                </a:cubicBezTo>
                <a:close/>
                <a:moveTo>
                  <a:pt x="103121" y="433130"/>
                </a:moveTo>
                <a:lnTo>
                  <a:pt x="222045" y="433130"/>
                </a:lnTo>
                <a:cubicBezTo>
                  <a:pt x="230802" y="433130"/>
                  <a:pt x="237947" y="440263"/>
                  <a:pt x="237947" y="449007"/>
                </a:cubicBezTo>
                <a:cubicBezTo>
                  <a:pt x="237947" y="457751"/>
                  <a:pt x="230802" y="464884"/>
                  <a:pt x="222045" y="464884"/>
                </a:cubicBezTo>
                <a:lnTo>
                  <a:pt x="103121" y="464884"/>
                </a:lnTo>
                <a:cubicBezTo>
                  <a:pt x="94364" y="464884"/>
                  <a:pt x="87219" y="457751"/>
                  <a:pt x="87219" y="449007"/>
                </a:cubicBezTo>
                <a:cubicBezTo>
                  <a:pt x="87219" y="440263"/>
                  <a:pt x="94364" y="433130"/>
                  <a:pt x="103121" y="433130"/>
                </a:cubicBezTo>
                <a:close/>
                <a:moveTo>
                  <a:pt x="386582" y="399400"/>
                </a:moveTo>
                <a:lnTo>
                  <a:pt x="505505" y="399400"/>
                </a:lnTo>
                <a:cubicBezTo>
                  <a:pt x="514263" y="399400"/>
                  <a:pt x="521408" y="406533"/>
                  <a:pt x="521408" y="415277"/>
                </a:cubicBezTo>
                <a:cubicBezTo>
                  <a:pt x="521408" y="424021"/>
                  <a:pt x="514263" y="431154"/>
                  <a:pt x="505505" y="431154"/>
                </a:cubicBezTo>
                <a:lnTo>
                  <a:pt x="386582" y="431154"/>
                </a:lnTo>
                <a:cubicBezTo>
                  <a:pt x="377825" y="431154"/>
                  <a:pt x="370680" y="424021"/>
                  <a:pt x="370680" y="415277"/>
                </a:cubicBezTo>
                <a:cubicBezTo>
                  <a:pt x="370680" y="406533"/>
                  <a:pt x="377825" y="399400"/>
                  <a:pt x="386582" y="399400"/>
                </a:cubicBezTo>
                <a:close/>
                <a:moveTo>
                  <a:pt x="320228" y="318971"/>
                </a:moveTo>
                <a:lnTo>
                  <a:pt x="320228" y="574539"/>
                </a:lnTo>
                <a:lnTo>
                  <a:pt x="529373" y="574539"/>
                </a:lnTo>
                <a:cubicBezTo>
                  <a:pt x="555646" y="574539"/>
                  <a:pt x="576964" y="553136"/>
                  <a:pt x="576964" y="526901"/>
                </a:cubicBezTo>
                <a:lnTo>
                  <a:pt x="576964" y="318971"/>
                </a:lnTo>
                <a:close/>
                <a:moveTo>
                  <a:pt x="31804" y="318971"/>
                </a:moveTo>
                <a:lnTo>
                  <a:pt x="31804" y="526901"/>
                </a:lnTo>
                <a:cubicBezTo>
                  <a:pt x="31804" y="553136"/>
                  <a:pt x="53122" y="574539"/>
                  <a:pt x="79395" y="574539"/>
                </a:cubicBezTo>
                <a:lnTo>
                  <a:pt x="288540" y="574539"/>
                </a:lnTo>
                <a:lnTo>
                  <a:pt x="288540" y="318971"/>
                </a:lnTo>
                <a:close/>
                <a:moveTo>
                  <a:pt x="101927" y="89971"/>
                </a:moveTo>
                <a:cubicBezTo>
                  <a:pt x="105990" y="89971"/>
                  <a:pt x="110052" y="91524"/>
                  <a:pt x="113164" y="94631"/>
                </a:cubicBezTo>
                <a:lnTo>
                  <a:pt x="162605" y="143987"/>
                </a:lnTo>
                <a:lnTo>
                  <a:pt x="212047" y="94631"/>
                </a:lnTo>
                <a:cubicBezTo>
                  <a:pt x="215101" y="91524"/>
                  <a:pt x="219163" y="89971"/>
                  <a:pt x="223240" y="89971"/>
                </a:cubicBezTo>
                <a:cubicBezTo>
                  <a:pt x="227317" y="89971"/>
                  <a:pt x="231408" y="91524"/>
                  <a:pt x="234520" y="94631"/>
                </a:cubicBezTo>
                <a:cubicBezTo>
                  <a:pt x="240628" y="100843"/>
                  <a:pt x="240628" y="110853"/>
                  <a:pt x="234520" y="117065"/>
                </a:cubicBezTo>
                <a:lnTo>
                  <a:pt x="185078" y="166422"/>
                </a:lnTo>
                <a:lnTo>
                  <a:pt x="234520" y="215663"/>
                </a:lnTo>
                <a:cubicBezTo>
                  <a:pt x="240628" y="221876"/>
                  <a:pt x="240628" y="232000"/>
                  <a:pt x="234520" y="238098"/>
                </a:cubicBezTo>
                <a:cubicBezTo>
                  <a:pt x="231408" y="241204"/>
                  <a:pt x="227259" y="242815"/>
                  <a:pt x="223226" y="242815"/>
                </a:cubicBezTo>
                <a:cubicBezTo>
                  <a:pt x="219192" y="242815"/>
                  <a:pt x="215158" y="241204"/>
                  <a:pt x="212047" y="238098"/>
                </a:cubicBezTo>
                <a:lnTo>
                  <a:pt x="162605" y="188856"/>
                </a:lnTo>
                <a:lnTo>
                  <a:pt x="113164" y="238098"/>
                </a:lnTo>
                <a:cubicBezTo>
                  <a:pt x="110052" y="241204"/>
                  <a:pt x="106018" y="242815"/>
                  <a:pt x="101985" y="242815"/>
                </a:cubicBezTo>
                <a:cubicBezTo>
                  <a:pt x="97836" y="242815"/>
                  <a:pt x="93802" y="241204"/>
                  <a:pt x="90690" y="238098"/>
                </a:cubicBezTo>
                <a:cubicBezTo>
                  <a:pt x="84467" y="231885"/>
                  <a:pt x="84467" y="221876"/>
                  <a:pt x="90690" y="215663"/>
                </a:cubicBezTo>
                <a:lnTo>
                  <a:pt x="140132" y="166422"/>
                </a:lnTo>
                <a:lnTo>
                  <a:pt x="90690" y="117065"/>
                </a:lnTo>
                <a:cubicBezTo>
                  <a:pt x="84582" y="110853"/>
                  <a:pt x="84582" y="100843"/>
                  <a:pt x="90690" y="94631"/>
                </a:cubicBezTo>
                <a:cubicBezTo>
                  <a:pt x="93802" y="91524"/>
                  <a:pt x="97865" y="89971"/>
                  <a:pt x="101927" y="89971"/>
                </a:cubicBezTo>
                <a:close/>
                <a:moveTo>
                  <a:pt x="446044" y="77904"/>
                </a:moveTo>
                <a:cubicBezTo>
                  <a:pt x="454803" y="77904"/>
                  <a:pt x="461949" y="84923"/>
                  <a:pt x="461949" y="93784"/>
                </a:cubicBezTo>
                <a:lnTo>
                  <a:pt x="461949" y="150513"/>
                </a:lnTo>
                <a:lnTo>
                  <a:pt x="518769" y="150513"/>
                </a:lnTo>
                <a:cubicBezTo>
                  <a:pt x="527528" y="150513"/>
                  <a:pt x="534674" y="157648"/>
                  <a:pt x="534674" y="166393"/>
                </a:cubicBezTo>
                <a:cubicBezTo>
                  <a:pt x="534674" y="175138"/>
                  <a:pt x="527528" y="182273"/>
                  <a:pt x="518769" y="182273"/>
                </a:cubicBezTo>
                <a:lnTo>
                  <a:pt x="461949" y="182273"/>
                </a:lnTo>
                <a:lnTo>
                  <a:pt x="461949" y="239002"/>
                </a:lnTo>
                <a:cubicBezTo>
                  <a:pt x="461949" y="247748"/>
                  <a:pt x="454803" y="254882"/>
                  <a:pt x="446044" y="254882"/>
                </a:cubicBezTo>
                <a:cubicBezTo>
                  <a:pt x="437285" y="254882"/>
                  <a:pt x="430139" y="247748"/>
                  <a:pt x="430139" y="239002"/>
                </a:cubicBezTo>
                <a:lnTo>
                  <a:pt x="430139" y="182273"/>
                </a:lnTo>
                <a:lnTo>
                  <a:pt x="373319" y="182273"/>
                </a:lnTo>
                <a:cubicBezTo>
                  <a:pt x="364560" y="182273"/>
                  <a:pt x="357414" y="175138"/>
                  <a:pt x="357414" y="166393"/>
                </a:cubicBezTo>
                <a:cubicBezTo>
                  <a:pt x="357414" y="157648"/>
                  <a:pt x="364560" y="150513"/>
                  <a:pt x="373319" y="150513"/>
                </a:cubicBezTo>
                <a:lnTo>
                  <a:pt x="430139" y="150513"/>
                </a:lnTo>
                <a:lnTo>
                  <a:pt x="430139" y="93784"/>
                </a:lnTo>
                <a:cubicBezTo>
                  <a:pt x="430139" y="84923"/>
                  <a:pt x="437285" y="77904"/>
                  <a:pt x="446044" y="77904"/>
                </a:cubicBezTo>
                <a:close/>
                <a:moveTo>
                  <a:pt x="320228" y="31759"/>
                </a:moveTo>
                <a:lnTo>
                  <a:pt x="320228" y="287327"/>
                </a:lnTo>
                <a:lnTo>
                  <a:pt x="576964" y="287327"/>
                </a:lnTo>
                <a:lnTo>
                  <a:pt x="576964" y="79397"/>
                </a:lnTo>
                <a:cubicBezTo>
                  <a:pt x="576964" y="53162"/>
                  <a:pt x="555646" y="31759"/>
                  <a:pt x="529373" y="31759"/>
                </a:cubicBezTo>
                <a:close/>
                <a:moveTo>
                  <a:pt x="79395" y="31759"/>
                </a:moveTo>
                <a:cubicBezTo>
                  <a:pt x="53122" y="31759"/>
                  <a:pt x="31804" y="53162"/>
                  <a:pt x="31804" y="79397"/>
                </a:cubicBezTo>
                <a:lnTo>
                  <a:pt x="31804" y="287327"/>
                </a:lnTo>
                <a:lnTo>
                  <a:pt x="288540" y="287327"/>
                </a:lnTo>
                <a:lnTo>
                  <a:pt x="288540" y="31759"/>
                </a:lnTo>
                <a:close/>
                <a:moveTo>
                  <a:pt x="79395" y="0"/>
                </a:moveTo>
                <a:lnTo>
                  <a:pt x="529373" y="0"/>
                </a:lnTo>
                <a:cubicBezTo>
                  <a:pt x="573161" y="0"/>
                  <a:pt x="608768" y="35671"/>
                  <a:pt x="608768" y="79397"/>
                </a:cubicBezTo>
                <a:lnTo>
                  <a:pt x="608768" y="526901"/>
                </a:lnTo>
                <a:cubicBezTo>
                  <a:pt x="608768" y="570627"/>
                  <a:pt x="573161" y="606298"/>
                  <a:pt x="529373" y="606298"/>
                </a:cubicBezTo>
                <a:lnTo>
                  <a:pt x="79395" y="606298"/>
                </a:lnTo>
                <a:cubicBezTo>
                  <a:pt x="35607" y="606298"/>
                  <a:pt x="0" y="570627"/>
                  <a:pt x="0" y="526901"/>
                </a:cubicBezTo>
                <a:lnTo>
                  <a:pt x="0" y="79397"/>
                </a:lnTo>
                <a:cubicBezTo>
                  <a:pt x="0" y="35671"/>
                  <a:pt x="35607" y="0"/>
                  <a:pt x="7939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sp>
        <p:nvSpPr>
          <p:cNvPr id="87" name="Oval 10">
            <a:extLst>
              <a:ext uri="{FF2B5EF4-FFF2-40B4-BE49-F238E27FC236}">
                <a16:creationId xmlns:a16="http://schemas.microsoft.com/office/drawing/2014/main" xmlns="" id="{9009EB8E-80C3-4AB9-8A5E-90EF28C48216}"/>
              </a:ext>
            </a:extLst>
          </p:cNvPr>
          <p:cNvSpPr/>
          <p:nvPr/>
        </p:nvSpPr>
        <p:spPr>
          <a:xfrm>
            <a:off x="890228" y="2815192"/>
            <a:ext cx="546174" cy="613808"/>
          </a:xfrm>
          <a:custGeom>
            <a:avLst/>
            <a:gdLst>
              <a:gd name="connsiteX0" fmla="*/ 270011 w 540120"/>
              <a:gd name="connsiteY0" fmla="*/ 432024 h 607004"/>
              <a:gd name="connsiteX1" fmla="*/ 198589 w 540120"/>
              <a:gd name="connsiteY1" fmla="*/ 461672 h 607004"/>
              <a:gd name="connsiteX2" fmla="*/ 210913 w 540120"/>
              <a:gd name="connsiteY2" fmla="*/ 504690 h 607004"/>
              <a:gd name="connsiteX3" fmla="*/ 270011 w 540120"/>
              <a:gd name="connsiteY3" fmla="*/ 581135 h 607004"/>
              <a:gd name="connsiteX4" fmla="*/ 329207 w 540120"/>
              <a:gd name="connsiteY4" fmla="*/ 504690 h 607004"/>
              <a:gd name="connsiteX5" fmla="*/ 341531 w 540120"/>
              <a:gd name="connsiteY5" fmla="*/ 461672 h 607004"/>
              <a:gd name="connsiteX6" fmla="*/ 270011 w 540120"/>
              <a:gd name="connsiteY6" fmla="*/ 432024 h 607004"/>
              <a:gd name="connsiteX7" fmla="*/ 353952 w 540120"/>
              <a:gd name="connsiteY7" fmla="*/ 385808 h 607004"/>
              <a:gd name="connsiteX8" fmla="*/ 326975 w 540120"/>
              <a:gd name="connsiteY8" fmla="*/ 401989 h 607004"/>
              <a:gd name="connsiteX9" fmla="*/ 299512 w 540120"/>
              <a:gd name="connsiteY9" fmla="*/ 417200 h 607004"/>
              <a:gd name="connsiteX10" fmla="*/ 346771 w 540120"/>
              <a:gd name="connsiteY10" fmla="*/ 436190 h 607004"/>
              <a:gd name="connsiteX11" fmla="*/ 353952 w 540120"/>
              <a:gd name="connsiteY11" fmla="*/ 385808 h 607004"/>
              <a:gd name="connsiteX12" fmla="*/ 186168 w 540120"/>
              <a:gd name="connsiteY12" fmla="*/ 385808 h 607004"/>
              <a:gd name="connsiteX13" fmla="*/ 193349 w 540120"/>
              <a:gd name="connsiteY13" fmla="*/ 436190 h 607004"/>
              <a:gd name="connsiteX14" fmla="*/ 240608 w 540120"/>
              <a:gd name="connsiteY14" fmla="*/ 417200 h 607004"/>
              <a:gd name="connsiteX15" fmla="*/ 213145 w 540120"/>
              <a:gd name="connsiteY15" fmla="*/ 401989 h 607004"/>
              <a:gd name="connsiteX16" fmla="*/ 186168 w 540120"/>
              <a:gd name="connsiteY16" fmla="*/ 385808 h 607004"/>
              <a:gd name="connsiteX17" fmla="*/ 443037 w 540120"/>
              <a:gd name="connsiteY17" fmla="*/ 320797 h 607004"/>
              <a:gd name="connsiteX18" fmla="*/ 381512 w 540120"/>
              <a:gd name="connsiteY18" fmla="*/ 367787 h 607004"/>
              <a:gd name="connsiteX19" fmla="*/ 371517 w 540120"/>
              <a:gd name="connsiteY19" fmla="*/ 444329 h 607004"/>
              <a:gd name="connsiteX20" fmla="*/ 409363 w 540120"/>
              <a:gd name="connsiteY20" fmla="*/ 454115 h 607004"/>
              <a:gd name="connsiteX21" fmla="*/ 438184 w 540120"/>
              <a:gd name="connsiteY21" fmla="*/ 438031 h 607004"/>
              <a:gd name="connsiteX22" fmla="*/ 469917 w 540120"/>
              <a:gd name="connsiteY22" fmla="*/ 459734 h 607004"/>
              <a:gd name="connsiteX23" fmla="*/ 510869 w 540120"/>
              <a:gd name="connsiteY23" fmla="*/ 442294 h 607004"/>
              <a:gd name="connsiteX24" fmla="*/ 474187 w 540120"/>
              <a:gd name="connsiteY24" fmla="*/ 352963 h 607004"/>
              <a:gd name="connsiteX25" fmla="*/ 443037 w 540120"/>
              <a:gd name="connsiteY25" fmla="*/ 320797 h 607004"/>
              <a:gd name="connsiteX26" fmla="*/ 97084 w 540120"/>
              <a:gd name="connsiteY26" fmla="*/ 320797 h 607004"/>
              <a:gd name="connsiteX27" fmla="*/ 78160 w 540120"/>
              <a:gd name="connsiteY27" fmla="*/ 339593 h 607004"/>
              <a:gd name="connsiteX28" fmla="*/ 82139 w 540120"/>
              <a:gd name="connsiteY28" fmla="*/ 355482 h 607004"/>
              <a:gd name="connsiteX29" fmla="*/ 48078 w 540120"/>
              <a:gd name="connsiteY29" fmla="*/ 389393 h 607004"/>
              <a:gd name="connsiteX30" fmla="*/ 39829 w 540120"/>
              <a:gd name="connsiteY30" fmla="*/ 388424 h 607004"/>
              <a:gd name="connsiteX31" fmla="*/ 29251 w 540120"/>
              <a:gd name="connsiteY31" fmla="*/ 442294 h 607004"/>
              <a:gd name="connsiteX32" fmla="*/ 125128 w 540120"/>
              <a:gd name="connsiteY32" fmla="*/ 455277 h 607004"/>
              <a:gd name="connsiteX33" fmla="*/ 168506 w 540120"/>
              <a:gd name="connsiteY33" fmla="*/ 444329 h 607004"/>
              <a:gd name="connsiteX34" fmla="*/ 158608 w 540120"/>
              <a:gd name="connsiteY34" fmla="*/ 367787 h 607004"/>
              <a:gd name="connsiteX35" fmla="*/ 97084 w 540120"/>
              <a:gd name="connsiteY35" fmla="*/ 320797 h 607004"/>
              <a:gd name="connsiteX36" fmla="*/ 270011 w 540120"/>
              <a:gd name="connsiteY36" fmla="*/ 275742 h 607004"/>
              <a:gd name="connsiteX37" fmla="*/ 242245 w 540120"/>
              <a:gd name="connsiteY37" fmla="*/ 303453 h 607004"/>
              <a:gd name="connsiteX38" fmla="*/ 270011 w 540120"/>
              <a:gd name="connsiteY38" fmla="*/ 331261 h 607004"/>
              <a:gd name="connsiteX39" fmla="*/ 297874 w 540120"/>
              <a:gd name="connsiteY39" fmla="*/ 303453 h 607004"/>
              <a:gd name="connsiteX40" fmla="*/ 270011 w 540120"/>
              <a:gd name="connsiteY40" fmla="*/ 275742 h 607004"/>
              <a:gd name="connsiteX41" fmla="*/ 383356 w 540120"/>
              <a:gd name="connsiteY41" fmla="*/ 272159 h 607004"/>
              <a:gd name="connsiteX42" fmla="*/ 383938 w 540120"/>
              <a:gd name="connsiteY42" fmla="*/ 303454 h 607004"/>
              <a:gd name="connsiteX43" fmla="*/ 383356 w 540120"/>
              <a:gd name="connsiteY43" fmla="*/ 334845 h 607004"/>
              <a:gd name="connsiteX44" fmla="*/ 423531 w 540120"/>
              <a:gd name="connsiteY44" fmla="*/ 303454 h 607004"/>
              <a:gd name="connsiteX45" fmla="*/ 383356 w 540120"/>
              <a:gd name="connsiteY45" fmla="*/ 272159 h 607004"/>
              <a:gd name="connsiteX46" fmla="*/ 156764 w 540120"/>
              <a:gd name="connsiteY46" fmla="*/ 272159 h 607004"/>
              <a:gd name="connsiteX47" fmla="*/ 116589 w 540120"/>
              <a:gd name="connsiteY47" fmla="*/ 303454 h 607004"/>
              <a:gd name="connsiteX48" fmla="*/ 156764 w 540120"/>
              <a:gd name="connsiteY48" fmla="*/ 334845 h 607004"/>
              <a:gd name="connsiteX49" fmla="*/ 156182 w 540120"/>
              <a:gd name="connsiteY49" fmla="*/ 303454 h 607004"/>
              <a:gd name="connsiteX50" fmla="*/ 156764 w 540120"/>
              <a:gd name="connsiteY50" fmla="*/ 272159 h 607004"/>
              <a:gd name="connsiteX51" fmla="*/ 270011 w 540120"/>
              <a:gd name="connsiteY51" fmla="*/ 249872 h 607004"/>
              <a:gd name="connsiteX52" fmla="*/ 323795 w 540120"/>
              <a:gd name="connsiteY52" fmla="*/ 303453 h 607004"/>
              <a:gd name="connsiteX53" fmla="*/ 270011 w 540120"/>
              <a:gd name="connsiteY53" fmla="*/ 357131 h 607004"/>
              <a:gd name="connsiteX54" fmla="*/ 216324 w 540120"/>
              <a:gd name="connsiteY54" fmla="*/ 303453 h 607004"/>
              <a:gd name="connsiteX55" fmla="*/ 270011 w 540120"/>
              <a:gd name="connsiteY55" fmla="*/ 249872 h 607004"/>
              <a:gd name="connsiteX56" fmla="*/ 270011 w 540120"/>
              <a:gd name="connsiteY56" fmla="*/ 203756 h 607004"/>
              <a:gd name="connsiteX57" fmla="*/ 226052 w 540120"/>
              <a:gd name="connsiteY57" fmla="*/ 227396 h 607004"/>
              <a:gd name="connsiteX58" fmla="*/ 183547 w 540120"/>
              <a:gd name="connsiteY58" fmla="*/ 253653 h 607004"/>
              <a:gd name="connsiteX59" fmla="*/ 181995 w 540120"/>
              <a:gd name="connsiteY59" fmla="*/ 303454 h 607004"/>
              <a:gd name="connsiteX60" fmla="*/ 183547 w 540120"/>
              <a:gd name="connsiteY60" fmla="*/ 353351 h 607004"/>
              <a:gd name="connsiteX61" fmla="*/ 226052 w 540120"/>
              <a:gd name="connsiteY61" fmla="*/ 379608 h 607004"/>
              <a:gd name="connsiteX62" fmla="*/ 270011 w 540120"/>
              <a:gd name="connsiteY62" fmla="*/ 403248 h 607004"/>
              <a:gd name="connsiteX63" fmla="*/ 314068 w 540120"/>
              <a:gd name="connsiteY63" fmla="*/ 379608 h 607004"/>
              <a:gd name="connsiteX64" fmla="*/ 356573 w 540120"/>
              <a:gd name="connsiteY64" fmla="*/ 353351 h 607004"/>
              <a:gd name="connsiteX65" fmla="*/ 358028 w 540120"/>
              <a:gd name="connsiteY65" fmla="*/ 303454 h 607004"/>
              <a:gd name="connsiteX66" fmla="*/ 356573 w 540120"/>
              <a:gd name="connsiteY66" fmla="*/ 253653 h 607004"/>
              <a:gd name="connsiteX67" fmla="*/ 314068 w 540120"/>
              <a:gd name="connsiteY67" fmla="*/ 227396 h 607004"/>
              <a:gd name="connsiteX68" fmla="*/ 270011 w 540120"/>
              <a:gd name="connsiteY68" fmla="*/ 203756 h 607004"/>
              <a:gd name="connsiteX69" fmla="*/ 346771 w 540120"/>
              <a:gd name="connsiteY69" fmla="*/ 170814 h 607004"/>
              <a:gd name="connsiteX70" fmla="*/ 299512 w 540120"/>
              <a:gd name="connsiteY70" fmla="*/ 189804 h 607004"/>
              <a:gd name="connsiteX71" fmla="*/ 326975 w 540120"/>
              <a:gd name="connsiteY71" fmla="*/ 205015 h 607004"/>
              <a:gd name="connsiteX72" fmla="*/ 353952 w 540120"/>
              <a:gd name="connsiteY72" fmla="*/ 221196 h 607004"/>
              <a:gd name="connsiteX73" fmla="*/ 346771 w 540120"/>
              <a:gd name="connsiteY73" fmla="*/ 170814 h 607004"/>
              <a:gd name="connsiteX74" fmla="*/ 193349 w 540120"/>
              <a:gd name="connsiteY74" fmla="*/ 170814 h 607004"/>
              <a:gd name="connsiteX75" fmla="*/ 186168 w 540120"/>
              <a:gd name="connsiteY75" fmla="*/ 221196 h 607004"/>
              <a:gd name="connsiteX76" fmla="*/ 213145 w 540120"/>
              <a:gd name="connsiteY76" fmla="*/ 205015 h 607004"/>
              <a:gd name="connsiteX77" fmla="*/ 240608 w 540120"/>
              <a:gd name="connsiteY77" fmla="*/ 189804 h 607004"/>
              <a:gd name="connsiteX78" fmla="*/ 193349 w 540120"/>
              <a:gd name="connsiteY78" fmla="*/ 170814 h 607004"/>
              <a:gd name="connsiteX79" fmla="*/ 477814 w 540120"/>
              <a:gd name="connsiteY79" fmla="*/ 147972 h 607004"/>
              <a:gd name="connsiteX80" fmla="*/ 414992 w 540120"/>
              <a:gd name="connsiteY80" fmla="*/ 151727 h 607004"/>
              <a:gd name="connsiteX81" fmla="*/ 371517 w 540120"/>
              <a:gd name="connsiteY81" fmla="*/ 162578 h 607004"/>
              <a:gd name="connsiteX82" fmla="*/ 381512 w 540120"/>
              <a:gd name="connsiteY82" fmla="*/ 239217 h 607004"/>
              <a:gd name="connsiteX83" fmla="*/ 443037 w 540120"/>
              <a:gd name="connsiteY83" fmla="*/ 286207 h 607004"/>
              <a:gd name="connsiteX84" fmla="*/ 474187 w 540120"/>
              <a:gd name="connsiteY84" fmla="*/ 254041 h 607004"/>
              <a:gd name="connsiteX85" fmla="*/ 510869 w 540120"/>
              <a:gd name="connsiteY85" fmla="*/ 164710 h 607004"/>
              <a:gd name="connsiteX86" fmla="*/ 477814 w 540120"/>
              <a:gd name="connsiteY86" fmla="*/ 147972 h 607004"/>
              <a:gd name="connsiteX87" fmla="*/ 79810 w 540120"/>
              <a:gd name="connsiteY87" fmla="*/ 146882 h 607004"/>
              <a:gd name="connsiteX88" fmla="*/ 29251 w 540120"/>
              <a:gd name="connsiteY88" fmla="*/ 164710 h 607004"/>
              <a:gd name="connsiteX89" fmla="*/ 65933 w 540120"/>
              <a:gd name="connsiteY89" fmla="*/ 254041 h 607004"/>
              <a:gd name="connsiteX90" fmla="*/ 97084 w 540120"/>
              <a:gd name="connsiteY90" fmla="*/ 286207 h 607004"/>
              <a:gd name="connsiteX91" fmla="*/ 158608 w 540120"/>
              <a:gd name="connsiteY91" fmla="*/ 239217 h 607004"/>
              <a:gd name="connsiteX92" fmla="*/ 168506 w 540120"/>
              <a:gd name="connsiteY92" fmla="*/ 162578 h 607004"/>
              <a:gd name="connsiteX93" fmla="*/ 125128 w 540120"/>
              <a:gd name="connsiteY93" fmla="*/ 151727 h 607004"/>
              <a:gd name="connsiteX94" fmla="*/ 79810 w 540120"/>
              <a:gd name="connsiteY94" fmla="*/ 146882 h 607004"/>
              <a:gd name="connsiteX95" fmla="*/ 270011 w 540120"/>
              <a:gd name="connsiteY95" fmla="*/ 25869 h 607004"/>
              <a:gd name="connsiteX96" fmla="*/ 210913 w 540120"/>
              <a:gd name="connsiteY96" fmla="*/ 102217 h 607004"/>
              <a:gd name="connsiteX97" fmla="*/ 198589 w 540120"/>
              <a:gd name="connsiteY97" fmla="*/ 145332 h 607004"/>
              <a:gd name="connsiteX98" fmla="*/ 270011 w 540120"/>
              <a:gd name="connsiteY98" fmla="*/ 174980 h 607004"/>
              <a:gd name="connsiteX99" fmla="*/ 341531 w 540120"/>
              <a:gd name="connsiteY99" fmla="*/ 145332 h 607004"/>
              <a:gd name="connsiteX100" fmla="*/ 330759 w 540120"/>
              <a:gd name="connsiteY100" fmla="*/ 106868 h 607004"/>
              <a:gd name="connsiteX101" fmla="*/ 297474 w 540120"/>
              <a:gd name="connsiteY101" fmla="*/ 72860 h 607004"/>
              <a:gd name="connsiteX102" fmla="*/ 305043 w 540120"/>
              <a:gd name="connsiteY102" fmla="*/ 51544 h 607004"/>
              <a:gd name="connsiteX103" fmla="*/ 270011 w 540120"/>
              <a:gd name="connsiteY103" fmla="*/ 25869 h 607004"/>
              <a:gd name="connsiteX104" fmla="*/ 270011 w 540120"/>
              <a:gd name="connsiteY104" fmla="*/ 0 h 607004"/>
              <a:gd name="connsiteX105" fmla="*/ 319309 w 540120"/>
              <a:gd name="connsiteY105" fmla="*/ 27516 h 607004"/>
              <a:gd name="connsiteX106" fmla="*/ 327848 w 540120"/>
              <a:gd name="connsiteY106" fmla="*/ 39143 h 607004"/>
              <a:gd name="connsiteX107" fmla="*/ 331439 w 540120"/>
              <a:gd name="connsiteY107" fmla="*/ 38949 h 607004"/>
              <a:gd name="connsiteX108" fmla="*/ 365500 w 540120"/>
              <a:gd name="connsiteY108" fmla="*/ 72860 h 607004"/>
              <a:gd name="connsiteX109" fmla="*/ 354923 w 540120"/>
              <a:gd name="connsiteY109" fmla="*/ 97469 h 607004"/>
              <a:gd name="connsiteX110" fmla="*/ 366180 w 540120"/>
              <a:gd name="connsiteY110" fmla="*/ 137290 h 607004"/>
              <a:gd name="connsiteX111" fmla="*/ 410139 w 540120"/>
              <a:gd name="connsiteY111" fmla="*/ 126342 h 607004"/>
              <a:gd name="connsiteX112" fmla="*/ 484764 w 540120"/>
              <a:gd name="connsiteY112" fmla="*/ 122854 h 607004"/>
              <a:gd name="connsiteX113" fmla="*/ 533285 w 540120"/>
              <a:gd name="connsiteY113" fmla="*/ 151727 h 607004"/>
              <a:gd name="connsiteX114" fmla="*/ 534061 w 540120"/>
              <a:gd name="connsiteY114" fmla="*/ 208116 h 607004"/>
              <a:gd name="connsiteX115" fmla="*/ 493789 w 540120"/>
              <a:gd name="connsiteY115" fmla="*/ 270899 h 607004"/>
              <a:gd name="connsiteX116" fmla="*/ 462348 w 540120"/>
              <a:gd name="connsiteY116" fmla="*/ 303454 h 607004"/>
              <a:gd name="connsiteX117" fmla="*/ 493789 w 540120"/>
              <a:gd name="connsiteY117" fmla="*/ 336008 h 607004"/>
              <a:gd name="connsiteX118" fmla="*/ 534061 w 540120"/>
              <a:gd name="connsiteY118" fmla="*/ 398791 h 607004"/>
              <a:gd name="connsiteX119" fmla="*/ 533285 w 540120"/>
              <a:gd name="connsiteY119" fmla="*/ 455277 h 607004"/>
              <a:gd name="connsiteX120" fmla="*/ 484764 w 540120"/>
              <a:gd name="connsiteY120" fmla="*/ 484053 h 607004"/>
              <a:gd name="connsiteX121" fmla="*/ 469335 w 540120"/>
              <a:gd name="connsiteY121" fmla="*/ 485700 h 607004"/>
              <a:gd name="connsiteX122" fmla="*/ 438184 w 540120"/>
              <a:gd name="connsiteY122" fmla="*/ 505950 h 607004"/>
              <a:gd name="connsiteX123" fmla="*/ 405093 w 540120"/>
              <a:gd name="connsiteY123" fmla="*/ 479596 h 607004"/>
              <a:gd name="connsiteX124" fmla="*/ 366180 w 540120"/>
              <a:gd name="connsiteY124" fmla="*/ 469714 h 607004"/>
              <a:gd name="connsiteX125" fmla="*/ 353661 w 540120"/>
              <a:gd name="connsiteY125" fmla="*/ 513216 h 607004"/>
              <a:gd name="connsiteX126" fmla="*/ 319309 w 540120"/>
              <a:gd name="connsiteY126" fmla="*/ 579391 h 607004"/>
              <a:gd name="connsiteX127" fmla="*/ 270011 w 540120"/>
              <a:gd name="connsiteY127" fmla="*/ 607004 h 607004"/>
              <a:gd name="connsiteX128" fmla="*/ 220714 w 540120"/>
              <a:gd name="connsiteY128" fmla="*/ 579391 h 607004"/>
              <a:gd name="connsiteX129" fmla="*/ 186459 w 540120"/>
              <a:gd name="connsiteY129" fmla="*/ 513216 h 607004"/>
              <a:gd name="connsiteX130" fmla="*/ 173940 w 540120"/>
              <a:gd name="connsiteY130" fmla="*/ 469714 h 607004"/>
              <a:gd name="connsiteX131" fmla="*/ 129981 w 540120"/>
              <a:gd name="connsiteY131" fmla="*/ 480662 h 607004"/>
              <a:gd name="connsiteX132" fmla="*/ 79810 w 540120"/>
              <a:gd name="connsiteY132" fmla="*/ 485894 h 607004"/>
              <a:gd name="connsiteX133" fmla="*/ 55356 w 540120"/>
              <a:gd name="connsiteY133" fmla="*/ 484053 h 607004"/>
              <a:gd name="connsiteX134" fmla="*/ 6835 w 540120"/>
              <a:gd name="connsiteY134" fmla="*/ 455277 h 607004"/>
              <a:gd name="connsiteX135" fmla="*/ 6059 w 540120"/>
              <a:gd name="connsiteY135" fmla="*/ 398791 h 607004"/>
              <a:gd name="connsiteX136" fmla="*/ 18965 w 540120"/>
              <a:gd name="connsiteY136" fmla="*/ 372922 h 607004"/>
              <a:gd name="connsiteX137" fmla="*/ 14113 w 540120"/>
              <a:gd name="connsiteY137" fmla="*/ 355482 h 607004"/>
              <a:gd name="connsiteX138" fmla="*/ 48078 w 540120"/>
              <a:gd name="connsiteY138" fmla="*/ 321572 h 607004"/>
              <a:gd name="connsiteX139" fmla="*/ 58170 w 540120"/>
              <a:gd name="connsiteY139" fmla="*/ 323025 h 607004"/>
              <a:gd name="connsiteX140" fmla="*/ 77772 w 540120"/>
              <a:gd name="connsiteY140" fmla="*/ 303454 h 607004"/>
              <a:gd name="connsiteX141" fmla="*/ 46331 w 540120"/>
              <a:gd name="connsiteY141" fmla="*/ 270899 h 607004"/>
              <a:gd name="connsiteX142" fmla="*/ 6059 w 540120"/>
              <a:gd name="connsiteY142" fmla="*/ 208116 h 607004"/>
              <a:gd name="connsiteX143" fmla="*/ 6835 w 540120"/>
              <a:gd name="connsiteY143" fmla="*/ 151727 h 607004"/>
              <a:gd name="connsiteX144" fmla="*/ 55356 w 540120"/>
              <a:gd name="connsiteY144" fmla="*/ 122854 h 607004"/>
              <a:gd name="connsiteX145" fmla="*/ 129981 w 540120"/>
              <a:gd name="connsiteY145" fmla="*/ 126342 h 607004"/>
              <a:gd name="connsiteX146" fmla="*/ 173940 w 540120"/>
              <a:gd name="connsiteY146" fmla="*/ 137290 h 607004"/>
              <a:gd name="connsiteX147" fmla="*/ 186459 w 540120"/>
              <a:gd name="connsiteY147" fmla="*/ 93788 h 607004"/>
              <a:gd name="connsiteX148" fmla="*/ 220714 w 540120"/>
              <a:gd name="connsiteY148" fmla="*/ 27516 h 607004"/>
              <a:gd name="connsiteX149" fmla="*/ 270011 w 540120"/>
              <a:gd name="connsiteY149" fmla="*/ 0 h 607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540120" h="607004">
                <a:moveTo>
                  <a:pt x="270011" y="432024"/>
                </a:moveTo>
                <a:cubicBezTo>
                  <a:pt x="245751" y="443651"/>
                  <a:pt x="221782" y="453630"/>
                  <a:pt x="198589" y="461672"/>
                </a:cubicBezTo>
                <a:cubicBezTo>
                  <a:pt x="202179" y="476980"/>
                  <a:pt x="206255" y="491416"/>
                  <a:pt x="210913" y="504690"/>
                </a:cubicBezTo>
                <a:cubicBezTo>
                  <a:pt x="227507" y="552553"/>
                  <a:pt x="249633" y="581135"/>
                  <a:pt x="270011" y="581135"/>
                </a:cubicBezTo>
                <a:cubicBezTo>
                  <a:pt x="290487" y="581135"/>
                  <a:pt x="312613" y="552553"/>
                  <a:pt x="329207" y="504690"/>
                </a:cubicBezTo>
                <a:cubicBezTo>
                  <a:pt x="333865" y="491416"/>
                  <a:pt x="337941" y="476980"/>
                  <a:pt x="341531" y="461672"/>
                </a:cubicBezTo>
                <a:cubicBezTo>
                  <a:pt x="318338" y="453630"/>
                  <a:pt x="294369" y="443651"/>
                  <a:pt x="270011" y="432024"/>
                </a:cubicBezTo>
                <a:close/>
                <a:moveTo>
                  <a:pt x="353952" y="385808"/>
                </a:moveTo>
                <a:cubicBezTo>
                  <a:pt x="345122" y="391331"/>
                  <a:pt x="336194" y="396660"/>
                  <a:pt x="326975" y="401989"/>
                </a:cubicBezTo>
                <a:cubicBezTo>
                  <a:pt x="317853" y="407221"/>
                  <a:pt x="308634" y="412259"/>
                  <a:pt x="299512" y="417200"/>
                </a:cubicBezTo>
                <a:cubicBezTo>
                  <a:pt x="315524" y="424273"/>
                  <a:pt x="331342" y="430668"/>
                  <a:pt x="346771" y="436190"/>
                </a:cubicBezTo>
                <a:cubicBezTo>
                  <a:pt x="349683" y="420107"/>
                  <a:pt x="352109" y="403248"/>
                  <a:pt x="353952" y="385808"/>
                </a:cubicBezTo>
                <a:close/>
                <a:moveTo>
                  <a:pt x="186168" y="385808"/>
                </a:moveTo>
                <a:cubicBezTo>
                  <a:pt x="188011" y="403248"/>
                  <a:pt x="190437" y="420107"/>
                  <a:pt x="193349" y="436190"/>
                </a:cubicBezTo>
                <a:cubicBezTo>
                  <a:pt x="208778" y="430668"/>
                  <a:pt x="224596" y="424273"/>
                  <a:pt x="240608" y="417200"/>
                </a:cubicBezTo>
                <a:cubicBezTo>
                  <a:pt x="231389" y="412259"/>
                  <a:pt x="222267" y="407221"/>
                  <a:pt x="213145" y="401989"/>
                </a:cubicBezTo>
                <a:cubicBezTo>
                  <a:pt x="203926" y="396660"/>
                  <a:pt x="194998" y="391331"/>
                  <a:pt x="186168" y="385808"/>
                </a:cubicBezTo>
                <a:close/>
                <a:moveTo>
                  <a:pt x="443037" y="320797"/>
                </a:moveTo>
                <a:cubicBezTo>
                  <a:pt x="424405" y="336783"/>
                  <a:pt x="403735" y="352576"/>
                  <a:pt x="381512" y="367787"/>
                </a:cubicBezTo>
                <a:cubicBezTo>
                  <a:pt x="379474" y="394528"/>
                  <a:pt x="376078" y="420301"/>
                  <a:pt x="371517" y="444329"/>
                </a:cubicBezTo>
                <a:cubicBezTo>
                  <a:pt x="384520" y="448301"/>
                  <a:pt x="397233" y="451595"/>
                  <a:pt x="409363" y="454115"/>
                </a:cubicBezTo>
                <a:cubicBezTo>
                  <a:pt x="415283" y="444523"/>
                  <a:pt x="426054" y="438031"/>
                  <a:pt x="438184" y="438031"/>
                </a:cubicBezTo>
                <a:cubicBezTo>
                  <a:pt x="452644" y="438031"/>
                  <a:pt x="464968" y="447042"/>
                  <a:pt x="469917" y="459734"/>
                </a:cubicBezTo>
                <a:cubicBezTo>
                  <a:pt x="490587" y="458378"/>
                  <a:pt x="505046" y="452467"/>
                  <a:pt x="510869" y="442294"/>
                </a:cubicBezTo>
                <a:cubicBezTo>
                  <a:pt x="521058" y="424661"/>
                  <a:pt x="507375" y="391234"/>
                  <a:pt x="474187" y="352963"/>
                </a:cubicBezTo>
                <a:cubicBezTo>
                  <a:pt x="464968" y="342306"/>
                  <a:pt x="454487" y="331551"/>
                  <a:pt x="443037" y="320797"/>
                </a:cubicBezTo>
                <a:close/>
                <a:moveTo>
                  <a:pt x="97084" y="320797"/>
                </a:moveTo>
                <a:cubicBezTo>
                  <a:pt x="90388" y="327094"/>
                  <a:pt x="84080" y="333295"/>
                  <a:pt x="78160" y="339593"/>
                </a:cubicBezTo>
                <a:cubicBezTo>
                  <a:pt x="80683" y="344340"/>
                  <a:pt x="82139" y="349766"/>
                  <a:pt x="82139" y="355482"/>
                </a:cubicBezTo>
                <a:cubicBezTo>
                  <a:pt x="82139" y="374182"/>
                  <a:pt x="66904" y="389393"/>
                  <a:pt x="48078" y="389393"/>
                </a:cubicBezTo>
                <a:cubicBezTo>
                  <a:pt x="45263" y="389393"/>
                  <a:pt x="42546" y="389103"/>
                  <a:pt x="39829" y="388424"/>
                </a:cubicBezTo>
                <a:cubicBezTo>
                  <a:pt x="26340" y="411290"/>
                  <a:pt x="22362" y="430377"/>
                  <a:pt x="29251" y="442294"/>
                </a:cubicBezTo>
                <a:cubicBezTo>
                  <a:pt x="39441" y="460025"/>
                  <a:pt x="75249" y="464772"/>
                  <a:pt x="125128" y="455277"/>
                </a:cubicBezTo>
                <a:cubicBezTo>
                  <a:pt x="138908" y="452564"/>
                  <a:pt x="153465" y="448980"/>
                  <a:pt x="168506" y="444329"/>
                </a:cubicBezTo>
                <a:cubicBezTo>
                  <a:pt x="164042" y="420301"/>
                  <a:pt x="160646" y="394528"/>
                  <a:pt x="158608" y="367787"/>
                </a:cubicBezTo>
                <a:cubicBezTo>
                  <a:pt x="136385" y="352576"/>
                  <a:pt x="115715" y="336783"/>
                  <a:pt x="97084" y="320797"/>
                </a:cubicBezTo>
                <a:close/>
                <a:moveTo>
                  <a:pt x="270011" y="275742"/>
                </a:moveTo>
                <a:cubicBezTo>
                  <a:pt x="254672" y="275742"/>
                  <a:pt x="242245" y="288144"/>
                  <a:pt x="242245" y="303453"/>
                </a:cubicBezTo>
                <a:cubicBezTo>
                  <a:pt x="242245" y="318762"/>
                  <a:pt x="254672" y="331261"/>
                  <a:pt x="270011" y="331261"/>
                </a:cubicBezTo>
                <a:cubicBezTo>
                  <a:pt x="285350" y="331261"/>
                  <a:pt x="297874" y="318762"/>
                  <a:pt x="297874" y="303453"/>
                </a:cubicBezTo>
                <a:cubicBezTo>
                  <a:pt x="297874" y="288144"/>
                  <a:pt x="285350" y="275742"/>
                  <a:pt x="270011" y="275742"/>
                </a:cubicBezTo>
                <a:close/>
                <a:moveTo>
                  <a:pt x="383356" y="272159"/>
                </a:moveTo>
                <a:cubicBezTo>
                  <a:pt x="383744" y="282526"/>
                  <a:pt x="383938" y="292990"/>
                  <a:pt x="383938" y="303454"/>
                </a:cubicBezTo>
                <a:cubicBezTo>
                  <a:pt x="383938" y="314014"/>
                  <a:pt x="383744" y="324478"/>
                  <a:pt x="383356" y="334845"/>
                </a:cubicBezTo>
                <a:cubicBezTo>
                  <a:pt x="397621" y="324575"/>
                  <a:pt x="411013" y="314111"/>
                  <a:pt x="423531" y="303454"/>
                </a:cubicBezTo>
                <a:cubicBezTo>
                  <a:pt x="411013" y="292893"/>
                  <a:pt x="397621" y="282429"/>
                  <a:pt x="383356" y="272159"/>
                </a:cubicBezTo>
                <a:close/>
                <a:moveTo>
                  <a:pt x="156764" y="272159"/>
                </a:moveTo>
                <a:cubicBezTo>
                  <a:pt x="142499" y="282429"/>
                  <a:pt x="129107" y="292893"/>
                  <a:pt x="116589" y="303454"/>
                </a:cubicBezTo>
                <a:cubicBezTo>
                  <a:pt x="129107" y="314111"/>
                  <a:pt x="142499" y="324575"/>
                  <a:pt x="156764" y="334845"/>
                </a:cubicBezTo>
                <a:cubicBezTo>
                  <a:pt x="156376" y="324478"/>
                  <a:pt x="156182" y="314014"/>
                  <a:pt x="156182" y="303454"/>
                </a:cubicBezTo>
                <a:cubicBezTo>
                  <a:pt x="156182" y="292990"/>
                  <a:pt x="156376" y="282526"/>
                  <a:pt x="156764" y="272159"/>
                </a:cubicBezTo>
                <a:close/>
                <a:moveTo>
                  <a:pt x="270011" y="249872"/>
                </a:moveTo>
                <a:cubicBezTo>
                  <a:pt x="299718" y="249872"/>
                  <a:pt x="323795" y="273901"/>
                  <a:pt x="323795" y="303453"/>
                </a:cubicBezTo>
                <a:cubicBezTo>
                  <a:pt x="323795" y="333102"/>
                  <a:pt x="299718" y="357131"/>
                  <a:pt x="270011" y="357131"/>
                </a:cubicBezTo>
                <a:cubicBezTo>
                  <a:pt x="240401" y="357131"/>
                  <a:pt x="216324" y="333102"/>
                  <a:pt x="216324" y="303453"/>
                </a:cubicBezTo>
                <a:cubicBezTo>
                  <a:pt x="216324" y="273901"/>
                  <a:pt x="240401" y="249872"/>
                  <a:pt x="270011" y="249872"/>
                </a:cubicBezTo>
                <a:close/>
                <a:moveTo>
                  <a:pt x="270011" y="203756"/>
                </a:moveTo>
                <a:cubicBezTo>
                  <a:pt x="255455" y="211022"/>
                  <a:pt x="240705" y="218967"/>
                  <a:pt x="226052" y="227396"/>
                </a:cubicBezTo>
                <a:cubicBezTo>
                  <a:pt x="211398" y="235826"/>
                  <a:pt x="197133" y="244642"/>
                  <a:pt x="183547" y="253653"/>
                </a:cubicBezTo>
                <a:cubicBezTo>
                  <a:pt x="182577" y="269930"/>
                  <a:pt x="181995" y="286595"/>
                  <a:pt x="181995" y="303454"/>
                </a:cubicBezTo>
                <a:cubicBezTo>
                  <a:pt x="181995" y="320409"/>
                  <a:pt x="182577" y="337074"/>
                  <a:pt x="183547" y="353351"/>
                </a:cubicBezTo>
                <a:cubicBezTo>
                  <a:pt x="197133" y="362362"/>
                  <a:pt x="211398" y="371178"/>
                  <a:pt x="226052" y="379608"/>
                </a:cubicBezTo>
                <a:cubicBezTo>
                  <a:pt x="240705" y="388037"/>
                  <a:pt x="255455" y="395982"/>
                  <a:pt x="270011" y="403248"/>
                </a:cubicBezTo>
                <a:cubicBezTo>
                  <a:pt x="284665" y="395982"/>
                  <a:pt x="299415" y="388037"/>
                  <a:pt x="314068" y="379608"/>
                </a:cubicBezTo>
                <a:cubicBezTo>
                  <a:pt x="328722" y="371178"/>
                  <a:pt x="342890" y="362362"/>
                  <a:pt x="356573" y="353351"/>
                </a:cubicBezTo>
                <a:cubicBezTo>
                  <a:pt x="357543" y="337074"/>
                  <a:pt x="358028" y="320409"/>
                  <a:pt x="358028" y="303454"/>
                </a:cubicBezTo>
                <a:cubicBezTo>
                  <a:pt x="358028" y="286595"/>
                  <a:pt x="357543" y="269930"/>
                  <a:pt x="356573" y="253653"/>
                </a:cubicBezTo>
                <a:cubicBezTo>
                  <a:pt x="342890" y="244642"/>
                  <a:pt x="328722" y="235826"/>
                  <a:pt x="314068" y="227396"/>
                </a:cubicBezTo>
                <a:cubicBezTo>
                  <a:pt x="299415" y="218967"/>
                  <a:pt x="284665" y="211022"/>
                  <a:pt x="270011" y="203756"/>
                </a:cubicBezTo>
                <a:close/>
                <a:moveTo>
                  <a:pt x="346771" y="170814"/>
                </a:moveTo>
                <a:cubicBezTo>
                  <a:pt x="331342" y="176336"/>
                  <a:pt x="315524" y="182634"/>
                  <a:pt x="299512" y="189804"/>
                </a:cubicBezTo>
                <a:cubicBezTo>
                  <a:pt x="308634" y="194648"/>
                  <a:pt x="317853" y="199783"/>
                  <a:pt x="326975" y="205015"/>
                </a:cubicBezTo>
                <a:cubicBezTo>
                  <a:pt x="336194" y="210247"/>
                  <a:pt x="345122" y="215673"/>
                  <a:pt x="353952" y="221196"/>
                </a:cubicBezTo>
                <a:cubicBezTo>
                  <a:pt x="352109" y="203756"/>
                  <a:pt x="349683" y="186897"/>
                  <a:pt x="346771" y="170814"/>
                </a:cubicBezTo>
                <a:close/>
                <a:moveTo>
                  <a:pt x="193349" y="170814"/>
                </a:moveTo>
                <a:cubicBezTo>
                  <a:pt x="190437" y="186897"/>
                  <a:pt x="188011" y="203756"/>
                  <a:pt x="186168" y="221196"/>
                </a:cubicBezTo>
                <a:cubicBezTo>
                  <a:pt x="194998" y="215673"/>
                  <a:pt x="203926" y="210247"/>
                  <a:pt x="213145" y="205015"/>
                </a:cubicBezTo>
                <a:cubicBezTo>
                  <a:pt x="222267" y="199783"/>
                  <a:pt x="231389" y="194648"/>
                  <a:pt x="240608" y="189804"/>
                </a:cubicBezTo>
                <a:cubicBezTo>
                  <a:pt x="224596" y="182634"/>
                  <a:pt x="208778" y="176336"/>
                  <a:pt x="193349" y="170814"/>
                </a:cubicBezTo>
                <a:close/>
                <a:moveTo>
                  <a:pt x="477814" y="147972"/>
                </a:moveTo>
                <a:cubicBezTo>
                  <a:pt x="461353" y="145744"/>
                  <a:pt x="439931" y="146931"/>
                  <a:pt x="414992" y="151727"/>
                </a:cubicBezTo>
                <a:cubicBezTo>
                  <a:pt x="401212" y="154343"/>
                  <a:pt x="386655" y="158024"/>
                  <a:pt x="371517" y="162578"/>
                </a:cubicBezTo>
                <a:cubicBezTo>
                  <a:pt x="376078" y="186703"/>
                  <a:pt x="379474" y="212476"/>
                  <a:pt x="381512" y="239217"/>
                </a:cubicBezTo>
                <a:cubicBezTo>
                  <a:pt x="403735" y="254428"/>
                  <a:pt x="424405" y="270221"/>
                  <a:pt x="443037" y="286207"/>
                </a:cubicBezTo>
                <a:cubicBezTo>
                  <a:pt x="454487" y="275453"/>
                  <a:pt x="464968" y="264698"/>
                  <a:pt x="474187" y="254041"/>
                </a:cubicBezTo>
                <a:cubicBezTo>
                  <a:pt x="507375" y="215770"/>
                  <a:pt x="521058" y="182343"/>
                  <a:pt x="510869" y="164710"/>
                </a:cubicBezTo>
                <a:cubicBezTo>
                  <a:pt x="505774" y="155845"/>
                  <a:pt x="494274" y="150201"/>
                  <a:pt x="477814" y="147972"/>
                </a:cubicBezTo>
                <a:close/>
                <a:moveTo>
                  <a:pt x="79810" y="146882"/>
                </a:moveTo>
                <a:cubicBezTo>
                  <a:pt x="53997" y="146882"/>
                  <a:pt x="35947" y="152986"/>
                  <a:pt x="29251" y="164710"/>
                </a:cubicBezTo>
                <a:cubicBezTo>
                  <a:pt x="18965" y="182343"/>
                  <a:pt x="32745" y="215770"/>
                  <a:pt x="65933" y="254041"/>
                </a:cubicBezTo>
                <a:cubicBezTo>
                  <a:pt x="75152" y="264698"/>
                  <a:pt x="85633" y="275453"/>
                  <a:pt x="97084" y="286207"/>
                </a:cubicBezTo>
                <a:cubicBezTo>
                  <a:pt x="115715" y="270221"/>
                  <a:pt x="136385" y="254428"/>
                  <a:pt x="158608" y="239217"/>
                </a:cubicBezTo>
                <a:cubicBezTo>
                  <a:pt x="160646" y="212476"/>
                  <a:pt x="164042" y="186703"/>
                  <a:pt x="168506" y="162578"/>
                </a:cubicBezTo>
                <a:cubicBezTo>
                  <a:pt x="153465" y="158024"/>
                  <a:pt x="138908" y="154343"/>
                  <a:pt x="125128" y="151727"/>
                </a:cubicBezTo>
                <a:cubicBezTo>
                  <a:pt x="108243" y="148529"/>
                  <a:pt x="93008" y="146882"/>
                  <a:pt x="79810" y="146882"/>
                </a:cubicBezTo>
                <a:close/>
                <a:moveTo>
                  <a:pt x="270011" y="25869"/>
                </a:moveTo>
                <a:cubicBezTo>
                  <a:pt x="249633" y="25869"/>
                  <a:pt x="227507" y="54451"/>
                  <a:pt x="210913" y="102217"/>
                </a:cubicBezTo>
                <a:cubicBezTo>
                  <a:pt x="206255" y="115588"/>
                  <a:pt x="202179" y="130024"/>
                  <a:pt x="198589" y="145332"/>
                </a:cubicBezTo>
                <a:cubicBezTo>
                  <a:pt x="221782" y="153374"/>
                  <a:pt x="245751" y="163353"/>
                  <a:pt x="270011" y="174980"/>
                </a:cubicBezTo>
                <a:cubicBezTo>
                  <a:pt x="294369" y="163353"/>
                  <a:pt x="318338" y="153374"/>
                  <a:pt x="341531" y="145332"/>
                </a:cubicBezTo>
                <a:cubicBezTo>
                  <a:pt x="338329" y="131671"/>
                  <a:pt x="334738" y="118882"/>
                  <a:pt x="330759" y="106868"/>
                </a:cubicBezTo>
                <a:cubicBezTo>
                  <a:pt x="312322" y="106480"/>
                  <a:pt x="297474" y="91365"/>
                  <a:pt x="297474" y="72860"/>
                </a:cubicBezTo>
                <a:cubicBezTo>
                  <a:pt x="297474" y="64818"/>
                  <a:pt x="300288" y="57455"/>
                  <a:pt x="305043" y="51544"/>
                </a:cubicBezTo>
                <a:cubicBezTo>
                  <a:pt x="293690" y="34977"/>
                  <a:pt x="281559" y="25869"/>
                  <a:pt x="270011" y="25869"/>
                </a:cubicBezTo>
                <a:close/>
                <a:moveTo>
                  <a:pt x="270011" y="0"/>
                </a:moveTo>
                <a:cubicBezTo>
                  <a:pt x="287770" y="0"/>
                  <a:pt x="304364" y="9301"/>
                  <a:pt x="319309" y="27516"/>
                </a:cubicBezTo>
                <a:cubicBezTo>
                  <a:pt x="322220" y="31101"/>
                  <a:pt x="325034" y="34977"/>
                  <a:pt x="327848" y="39143"/>
                </a:cubicBezTo>
                <a:cubicBezTo>
                  <a:pt x="329013" y="39046"/>
                  <a:pt x="330274" y="38949"/>
                  <a:pt x="331439" y="38949"/>
                </a:cubicBezTo>
                <a:cubicBezTo>
                  <a:pt x="350265" y="38949"/>
                  <a:pt x="365500" y="54160"/>
                  <a:pt x="365500" y="72860"/>
                </a:cubicBezTo>
                <a:cubicBezTo>
                  <a:pt x="365500" y="82549"/>
                  <a:pt x="361425" y="91269"/>
                  <a:pt x="354923" y="97469"/>
                </a:cubicBezTo>
                <a:cubicBezTo>
                  <a:pt x="359096" y="109871"/>
                  <a:pt x="362880" y="123242"/>
                  <a:pt x="366180" y="137290"/>
                </a:cubicBezTo>
                <a:cubicBezTo>
                  <a:pt x="381415" y="132737"/>
                  <a:pt x="396068" y="129055"/>
                  <a:pt x="410139" y="126342"/>
                </a:cubicBezTo>
                <a:cubicBezTo>
                  <a:pt x="439446" y="120723"/>
                  <a:pt x="464483" y="119560"/>
                  <a:pt x="484764" y="122854"/>
                </a:cubicBezTo>
                <a:cubicBezTo>
                  <a:pt x="508151" y="126730"/>
                  <a:pt x="524454" y="136418"/>
                  <a:pt x="533285" y="151727"/>
                </a:cubicBezTo>
                <a:cubicBezTo>
                  <a:pt x="542116" y="167035"/>
                  <a:pt x="542407" y="186025"/>
                  <a:pt x="534061" y="208116"/>
                </a:cubicBezTo>
                <a:cubicBezTo>
                  <a:pt x="526783" y="227300"/>
                  <a:pt x="513295" y="248421"/>
                  <a:pt x="493789" y="270899"/>
                </a:cubicBezTo>
                <a:cubicBezTo>
                  <a:pt x="484376" y="281751"/>
                  <a:pt x="473799" y="292602"/>
                  <a:pt x="462348" y="303454"/>
                </a:cubicBezTo>
                <a:cubicBezTo>
                  <a:pt x="473799" y="314402"/>
                  <a:pt x="484376" y="325253"/>
                  <a:pt x="493789" y="336008"/>
                </a:cubicBezTo>
                <a:cubicBezTo>
                  <a:pt x="513295" y="358583"/>
                  <a:pt x="526783" y="379704"/>
                  <a:pt x="534061" y="398791"/>
                </a:cubicBezTo>
                <a:cubicBezTo>
                  <a:pt x="542407" y="420979"/>
                  <a:pt x="542116" y="439969"/>
                  <a:pt x="533285" y="455277"/>
                </a:cubicBezTo>
                <a:cubicBezTo>
                  <a:pt x="524454" y="470586"/>
                  <a:pt x="508151" y="480274"/>
                  <a:pt x="484764" y="484053"/>
                </a:cubicBezTo>
                <a:cubicBezTo>
                  <a:pt x="479912" y="484925"/>
                  <a:pt x="474769" y="485409"/>
                  <a:pt x="469335" y="485700"/>
                </a:cubicBezTo>
                <a:cubicBezTo>
                  <a:pt x="463997" y="497617"/>
                  <a:pt x="452061" y="505950"/>
                  <a:pt x="438184" y="505950"/>
                </a:cubicBezTo>
                <a:cubicBezTo>
                  <a:pt x="422076" y="505950"/>
                  <a:pt x="408587" y="494711"/>
                  <a:pt x="405093" y="479596"/>
                </a:cubicBezTo>
                <a:cubicBezTo>
                  <a:pt x="392575" y="477077"/>
                  <a:pt x="379571" y="473686"/>
                  <a:pt x="366180" y="469714"/>
                </a:cubicBezTo>
                <a:cubicBezTo>
                  <a:pt x="362492" y="485119"/>
                  <a:pt x="358319" y="499652"/>
                  <a:pt x="353661" y="513216"/>
                </a:cubicBezTo>
                <a:cubicBezTo>
                  <a:pt x="343860" y="541314"/>
                  <a:pt x="332312" y="563598"/>
                  <a:pt x="319309" y="579391"/>
                </a:cubicBezTo>
                <a:cubicBezTo>
                  <a:pt x="304364" y="597703"/>
                  <a:pt x="287770" y="607004"/>
                  <a:pt x="270011" y="607004"/>
                </a:cubicBezTo>
                <a:cubicBezTo>
                  <a:pt x="252350" y="607004"/>
                  <a:pt x="235756" y="597703"/>
                  <a:pt x="220714" y="579391"/>
                </a:cubicBezTo>
                <a:cubicBezTo>
                  <a:pt x="207808" y="563598"/>
                  <a:pt x="196260" y="541314"/>
                  <a:pt x="186459" y="513216"/>
                </a:cubicBezTo>
                <a:cubicBezTo>
                  <a:pt x="181801" y="499652"/>
                  <a:pt x="177531" y="485119"/>
                  <a:pt x="173940" y="469714"/>
                </a:cubicBezTo>
                <a:cubicBezTo>
                  <a:pt x="158705" y="474267"/>
                  <a:pt x="144052" y="477949"/>
                  <a:pt x="129981" y="480662"/>
                </a:cubicBezTo>
                <a:cubicBezTo>
                  <a:pt x="111543" y="484150"/>
                  <a:pt x="94755" y="485894"/>
                  <a:pt x="79810" y="485894"/>
                </a:cubicBezTo>
                <a:cubicBezTo>
                  <a:pt x="71076" y="485894"/>
                  <a:pt x="62828" y="485313"/>
                  <a:pt x="55356" y="484053"/>
                </a:cubicBezTo>
                <a:cubicBezTo>
                  <a:pt x="31969" y="480274"/>
                  <a:pt x="15666" y="470586"/>
                  <a:pt x="6835" y="455277"/>
                </a:cubicBezTo>
                <a:cubicBezTo>
                  <a:pt x="-1996" y="439969"/>
                  <a:pt x="-2287" y="420979"/>
                  <a:pt x="6059" y="398791"/>
                </a:cubicBezTo>
                <a:cubicBezTo>
                  <a:pt x="9164" y="390556"/>
                  <a:pt x="13531" y="381933"/>
                  <a:pt x="18965" y="372922"/>
                </a:cubicBezTo>
                <a:cubicBezTo>
                  <a:pt x="15860" y="367787"/>
                  <a:pt x="14113" y="361877"/>
                  <a:pt x="14113" y="355482"/>
                </a:cubicBezTo>
                <a:cubicBezTo>
                  <a:pt x="14113" y="336783"/>
                  <a:pt x="29349" y="321572"/>
                  <a:pt x="48078" y="321572"/>
                </a:cubicBezTo>
                <a:cubicBezTo>
                  <a:pt x="51571" y="321572"/>
                  <a:pt x="54967" y="322056"/>
                  <a:pt x="58170" y="323025"/>
                </a:cubicBezTo>
                <a:cubicBezTo>
                  <a:pt x="64283" y="316533"/>
                  <a:pt x="70882" y="310042"/>
                  <a:pt x="77772" y="303454"/>
                </a:cubicBezTo>
                <a:cubicBezTo>
                  <a:pt x="66224" y="292602"/>
                  <a:pt x="55744" y="281751"/>
                  <a:pt x="46331" y="270899"/>
                </a:cubicBezTo>
                <a:cubicBezTo>
                  <a:pt x="26825" y="248421"/>
                  <a:pt x="13240" y="227300"/>
                  <a:pt x="6059" y="208116"/>
                </a:cubicBezTo>
                <a:cubicBezTo>
                  <a:pt x="-2287" y="186025"/>
                  <a:pt x="-1996" y="167035"/>
                  <a:pt x="6835" y="151727"/>
                </a:cubicBezTo>
                <a:cubicBezTo>
                  <a:pt x="15666" y="136418"/>
                  <a:pt x="31969" y="126730"/>
                  <a:pt x="55356" y="122854"/>
                </a:cubicBezTo>
                <a:cubicBezTo>
                  <a:pt x="75540" y="119560"/>
                  <a:pt x="100674" y="120723"/>
                  <a:pt x="129981" y="126342"/>
                </a:cubicBezTo>
                <a:cubicBezTo>
                  <a:pt x="144052" y="129055"/>
                  <a:pt x="158705" y="132737"/>
                  <a:pt x="173940" y="137290"/>
                </a:cubicBezTo>
                <a:cubicBezTo>
                  <a:pt x="177531" y="121885"/>
                  <a:pt x="181801" y="107255"/>
                  <a:pt x="186459" y="93788"/>
                </a:cubicBezTo>
                <a:cubicBezTo>
                  <a:pt x="196260" y="65690"/>
                  <a:pt x="207808" y="43406"/>
                  <a:pt x="220714" y="27516"/>
                </a:cubicBezTo>
                <a:cubicBezTo>
                  <a:pt x="235756" y="9301"/>
                  <a:pt x="252350" y="0"/>
                  <a:pt x="2700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sp>
        <p:nvSpPr>
          <p:cNvPr id="89" name="Oval 10">
            <a:extLst>
              <a:ext uri="{FF2B5EF4-FFF2-40B4-BE49-F238E27FC236}">
                <a16:creationId xmlns:a16="http://schemas.microsoft.com/office/drawing/2014/main" xmlns="" id="{0D0DA3AC-6247-4BE3-95F4-5CE93DBFEC7C}"/>
              </a:ext>
            </a:extLst>
          </p:cNvPr>
          <p:cNvSpPr/>
          <p:nvPr/>
        </p:nvSpPr>
        <p:spPr>
          <a:xfrm>
            <a:off x="856411" y="4107092"/>
            <a:ext cx="613808" cy="612881"/>
          </a:xfrm>
          <a:custGeom>
            <a:avLst/>
            <a:gdLst>
              <a:gd name="connsiteX0" fmla="*/ 152121 w 607639"/>
              <a:gd name="connsiteY0" fmla="*/ 424734 h 606722"/>
              <a:gd name="connsiteX1" fmla="*/ 152210 w 607639"/>
              <a:gd name="connsiteY1" fmla="*/ 424734 h 606722"/>
              <a:gd name="connsiteX2" fmla="*/ 162371 w 607639"/>
              <a:gd name="connsiteY2" fmla="*/ 434781 h 606722"/>
              <a:gd name="connsiteX3" fmla="*/ 152210 w 607639"/>
              <a:gd name="connsiteY3" fmla="*/ 444916 h 606722"/>
              <a:gd name="connsiteX4" fmla="*/ 142048 w 607639"/>
              <a:gd name="connsiteY4" fmla="*/ 434781 h 606722"/>
              <a:gd name="connsiteX5" fmla="*/ 152121 w 607639"/>
              <a:gd name="connsiteY5" fmla="*/ 424734 h 606722"/>
              <a:gd name="connsiteX6" fmla="*/ 455869 w 607639"/>
              <a:gd name="connsiteY6" fmla="*/ 384300 h 606722"/>
              <a:gd name="connsiteX7" fmla="*/ 455958 w 607639"/>
              <a:gd name="connsiteY7" fmla="*/ 384300 h 606722"/>
              <a:gd name="connsiteX8" fmla="*/ 466084 w 607639"/>
              <a:gd name="connsiteY8" fmla="*/ 394346 h 606722"/>
              <a:gd name="connsiteX9" fmla="*/ 455958 w 607639"/>
              <a:gd name="connsiteY9" fmla="*/ 404482 h 606722"/>
              <a:gd name="connsiteX10" fmla="*/ 445832 w 607639"/>
              <a:gd name="connsiteY10" fmla="*/ 394346 h 606722"/>
              <a:gd name="connsiteX11" fmla="*/ 455869 w 607639"/>
              <a:gd name="connsiteY11" fmla="*/ 384300 h 606722"/>
              <a:gd name="connsiteX12" fmla="*/ 131797 w 607639"/>
              <a:gd name="connsiteY12" fmla="*/ 384300 h 606722"/>
              <a:gd name="connsiteX13" fmla="*/ 131975 w 607639"/>
              <a:gd name="connsiteY13" fmla="*/ 384300 h 606722"/>
              <a:gd name="connsiteX14" fmla="*/ 142048 w 607639"/>
              <a:gd name="connsiteY14" fmla="*/ 394346 h 606722"/>
              <a:gd name="connsiteX15" fmla="*/ 131975 w 607639"/>
              <a:gd name="connsiteY15" fmla="*/ 404482 h 606722"/>
              <a:gd name="connsiteX16" fmla="*/ 121725 w 607639"/>
              <a:gd name="connsiteY16" fmla="*/ 394346 h 606722"/>
              <a:gd name="connsiteX17" fmla="*/ 131797 w 607639"/>
              <a:gd name="connsiteY17" fmla="*/ 384300 h 606722"/>
              <a:gd name="connsiteX18" fmla="*/ 298739 w 607639"/>
              <a:gd name="connsiteY18" fmla="*/ 333704 h 606722"/>
              <a:gd name="connsiteX19" fmla="*/ 313946 w 607639"/>
              <a:gd name="connsiteY19" fmla="*/ 348876 h 606722"/>
              <a:gd name="connsiteX20" fmla="*/ 298739 w 607639"/>
              <a:gd name="connsiteY20" fmla="*/ 364048 h 606722"/>
              <a:gd name="connsiteX21" fmla="*/ 283532 w 607639"/>
              <a:gd name="connsiteY21" fmla="*/ 348876 h 606722"/>
              <a:gd name="connsiteX22" fmla="*/ 298739 w 607639"/>
              <a:gd name="connsiteY22" fmla="*/ 333704 h 606722"/>
              <a:gd name="connsiteX23" fmla="*/ 470884 w 607639"/>
              <a:gd name="connsiteY23" fmla="*/ 313452 h 606722"/>
              <a:gd name="connsiteX24" fmla="*/ 486056 w 607639"/>
              <a:gd name="connsiteY24" fmla="*/ 328624 h 606722"/>
              <a:gd name="connsiteX25" fmla="*/ 470884 w 607639"/>
              <a:gd name="connsiteY25" fmla="*/ 343796 h 606722"/>
              <a:gd name="connsiteX26" fmla="*/ 455712 w 607639"/>
              <a:gd name="connsiteY26" fmla="*/ 328624 h 606722"/>
              <a:gd name="connsiteX27" fmla="*/ 470884 w 607639"/>
              <a:gd name="connsiteY27" fmla="*/ 313452 h 606722"/>
              <a:gd name="connsiteX28" fmla="*/ 314103 w 607639"/>
              <a:gd name="connsiteY28" fmla="*/ 262856 h 606722"/>
              <a:gd name="connsiteX29" fmla="*/ 314281 w 607639"/>
              <a:gd name="connsiteY29" fmla="*/ 262856 h 606722"/>
              <a:gd name="connsiteX30" fmla="*/ 324318 w 607639"/>
              <a:gd name="connsiteY30" fmla="*/ 273017 h 606722"/>
              <a:gd name="connsiteX31" fmla="*/ 314281 w 607639"/>
              <a:gd name="connsiteY31" fmla="*/ 283179 h 606722"/>
              <a:gd name="connsiteX32" fmla="*/ 304066 w 607639"/>
              <a:gd name="connsiteY32" fmla="*/ 273017 h 606722"/>
              <a:gd name="connsiteX33" fmla="*/ 314103 w 607639"/>
              <a:gd name="connsiteY33" fmla="*/ 262856 h 606722"/>
              <a:gd name="connsiteX34" fmla="*/ 146812 w 607639"/>
              <a:gd name="connsiteY34" fmla="*/ 262856 h 606722"/>
              <a:gd name="connsiteX35" fmla="*/ 162019 w 607639"/>
              <a:gd name="connsiteY35" fmla="*/ 278063 h 606722"/>
              <a:gd name="connsiteX36" fmla="*/ 146812 w 607639"/>
              <a:gd name="connsiteY36" fmla="*/ 293270 h 606722"/>
              <a:gd name="connsiteX37" fmla="*/ 131605 w 607639"/>
              <a:gd name="connsiteY37" fmla="*/ 278063 h 606722"/>
              <a:gd name="connsiteX38" fmla="*/ 146812 w 607639"/>
              <a:gd name="connsiteY38" fmla="*/ 262856 h 606722"/>
              <a:gd name="connsiteX39" fmla="*/ 30351 w 607639"/>
              <a:gd name="connsiteY39" fmla="*/ 0 h 606722"/>
              <a:gd name="connsiteX40" fmla="*/ 40497 w 607639"/>
              <a:gd name="connsiteY40" fmla="*/ 10131 h 606722"/>
              <a:gd name="connsiteX41" fmla="*/ 40497 w 607639"/>
              <a:gd name="connsiteY41" fmla="*/ 70741 h 606722"/>
              <a:gd name="connsiteX42" fmla="*/ 80995 w 607639"/>
              <a:gd name="connsiteY42" fmla="*/ 70741 h 606722"/>
              <a:gd name="connsiteX43" fmla="*/ 80995 w 607639"/>
              <a:gd name="connsiteY43" fmla="*/ 40436 h 606722"/>
              <a:gd name="connsiteX44" fmla="*/ 70848 w 607639"/>
              <a:gd name="connsiteY44" fmla="*/ 30305 h 606722"/>
              <a:gd name="connsiteX45" fmla="*/ 80995 w 607639"/>
              <a:gd name="connsiteY45" fmla="*/ 20262 h 606722"/>
              <a:gd name="connsiteX46" fmla="*/ 91141 w 607639"/>
              <a:gd name="connsiteY46" fmla="*/ 20262 h 606722"/>
              <a:gd name="connsiteX47" fmla="*/ 101288 w 607639"/>
              <a:gd name="connsiteY47" fmla="*/ 30305 h 606722"/>
              <a:gd name="connsiteX48" fmla="*/ 101288 w 607639"/>
              <a:gd name="connsiteY48" fmla="*/ 155879 h 606722"/>
              <a:gd name="connsiteX49" fmla="*/ 148728 w 607639"/>
              <a:gd name="connsiteY49" fmla="*/ 162278 h 606722"/>
              <a:gd name="connsiteX50" fmla="*/ 161545 w 607639"/>
              <a:gd name="connsiteY50" fmla="*/ 168677 h 606722"/>
              <a:gd name="connsiteX51" fmla="*/ 155136 w 607639"/>
              <a:gd name="connsiteY51" fmla="*/ 181474 h 606722"/>
              <a:gd name="connsiteX52" fmla="*/ 133953 w 607639"/>
              <a:gd name="connsiteY52" fmla="*/ 184851 h 606722"/>
              <a:gd name="connsiteX53" fmla="*/ 101288 w 607639"/>
              <a:gd name="connsiteY53" fmla="*/ 178097 h 606722"/>
              <a:gd name="connsiteX54" fmla="*/ 101288 w 607639"/>
              <a:gd name="connsiteY54" fmla="*/ 444888 h 606722"/>
              <a:gd name="connsiteX55" fmla="*/ 141785 w 607639"/>
              <a:gd name="connsiteY55" fmla="*/ 485325 h 606722"/>
              <a:gd name="connsiteX56" fmla="*/ 182283 w 607639"/>
              <a:gd name="connsiteY56" fmla="*/ 444888 h 606722"/>
              <a:gd name="connsiteX57" fmla="*/ 182283 w 607639"/>
              <a:gd name="connsiteY57" fmla="*/ 30305 h 606722"/>
              <a:gd name="connsiteX58" fmla="*/ 192430 w 607639"/>
              <a:gd name="connsiteY58" fmla="*/ 20262 h 606722"/>
              <a:gd name="connsiteX59" fmla="*/ 202576 w 607639"/>
              <a:gd name="connsiteY59" fmla="*/ 20262 h 606722"/>
              <a:gd name="connsiteX60" fmla="*/ 212634 w 607639"/>
              <a:gd name="connsiteY60" fmla="*/ 30305 h 606722"/>
              <a:gd name="connsiteX61" fmla="*/ 202576 w 607639"/>
              <a:gd name="connsiteY61" fmla="*/ 40436 h 606722"/>
              <a:gd name="connsiteX62" fmla="*/ 202576 w 607639"/>
              <a:gd name="connsiteY62" fmla="*/ 70741 h 606722"/>
              <a:gd name="connsiteX63" fmla="*/ 243074 w 607639"/>
              <a:gd name="connsiteY63" fmla="*/ 70741 h 606722"/>
              <a:gd name="connsiteX64" fmla="*/ 243074 w 607639"/>
              <a:gd name="connsiteY64" fmla="*/ 40436 h 606722"/>
              <a:gd name="connsiteX65" fmla="*/ 232927 w 607639"/>
              <a:gd name="connsiteY65" fmla="*/ 30305 h 606722"/>
              <a:gd name="connsiteX66" fmla="*/ 243074 w 607639"/>
              <a:gd name="connsiteY66" fmla="*/ 20262 h 606722"/>
              <a:gd name="connsiteX67" fmla="*/ 253131 w 607639"/>
              <a:gd name="connsiteY67" fmla="*/ 20262 h 606722"/>
              <a:gd name="connsiteX68" fmla="*/ 263278 w 607639"/>
              <a:gd name="connsiteY68" fmla="*/ 30305 h 606722"/>
              <a:gd name="connsiteX69" fmla="*/ 263278 w 607639"/>
              <a:gd name="connsiteY69" fmla="*/ 196405 h 606722"/>
              <a:gd name="connsiteX70" fmla="*/ 310718 w 607639"/>
              <a:gd name="connsiteY70" fmla="*/ 202714 h 606722"/>
              <a:gd name="connsiteX71" fmla="*/ 323534 w 607639"/>
              <a:gd name="connsiteY71" fmla="*/ 209113 h 606722"/>
              <a:gd name="connsiteX72" fmla="*/ 317126 w 607639"/>
              <a:gd name="connsiteY72" fmla="*/ 221911 h 606722"/>
              <a:gd name="connsiteX73" fmla="*/ 295943 w 607639"/>
              <a:gd name="connsiteY73" fmla="*/ 225288 h 606722"/>
              <a:gd name="connsiteX74" fmla="*/ 263278 w 607639"/>
              <a:gd name="connsiteY74" fmla="*/ 218533 h 606722"/>
              <a:gd name="connsiteX75" fmla="*/ 263278 w 607639"/>
              <a:gd name="connsiteY75" fmla="*/ 444888 h 606722"/>
              <a:gd name="connsiteX76" fmla="*/ 303775 w 607639"/>
              <a:gd name="connsiteY76" fmla="*/ 485325 h 606722"/>
              <a:gd name="connsiteX77" fmla="*/ 344273 w 607639"/>
              <a:gd name="connsiteY77" fmla="*/ 444888 h 606722"/>
              <a:gd name="connsiteX78" fmla="*/ 344273 w 607639"/>
              <a:gd name="connsiteY78" fmla="*/ 30305 h 606722"/>
              <a:gd name="connsiteX79" fmla="*/ 354419 w 607639"/>
              <a:gd name="connsiteY79" fmla="*/ 20262 h 606722"/>
              <a:gd name="connsiteX80" fmla="*/ 364566 w 607639"/>
              <a:gd name="connsiteY80" fmla="*/ 20262 h 606722"/>
              <a:gd name="connsiteX81" fmla="*/ 374712 w 607639"/>
              <a:gd name="connsiteY81" fmla="*/ 30305 h 606722"/>
              <a:gd name="connsiteX82" fmla="*/ 364566 w 607639"/>
              <a:gd name="connsiteY82" fmla="*/ 40436 h 606722"/>
              <a:gd name="connsiteX83" fmla="*/ 364566 w 607639"/>
              <a:gd name="connsiteY83" fmla="*/ 70741 h 606722"/>
              <a:gd name="connsiteX84" fmla="*/ 405063 w 607639"/>
              <a:gd name="connsiteY84" fmla="*/ 70741 h 606722"/>
              <a:gd name="connsiteX85" fmla="*/ 405063 w 607639"/>
              <a:gd name="connsiteY85" fmla="*/ 40436 h 606722"/>
              <a:gd name="connsiteX86" fmla="*/ 394917 w 607639"/>
              <a:gd name="connsiteY86" fmla="*/ 30305 h 606722"/>
              <a:gd name="connsiteX87" fmla="*/ 405063 w 607639"/>
              <a:gd name="connsiteY87" fmla="*/ 20262 h 606722"/>
              <a:gd name="connsiteX88" fmla="*/ 415210 w 607639"/>
              <a:gd name="connsiteY88" fmla="*/ 20262 h 606722"/>
              <a:gd name="connsiteX89" fmla="*/ 425356 w 607639"/>
              <a:gd name="connsiteY89" fmla="*/ 30305 h 606722"/>
              <a:gd name="connsiteX90" fmla="*/ 425356 w 607639"/>
              <a:gd name="connsiteY90" fmla="*/ 236841 h 606722"/>
              <a:gd name="connsiteX91" fmla="*/ 472796 w 607639"/>
              <a:gd name="connsiteY91" fmla="*/ 243151 h 606722"/>
              <a:gd name="connsiteX92" fmla="*/ 485613 w 607639"/>
              <a:gd name="connsiteY92" fmla="*/ 249549 h 606722"/>
              <a:gd name="connsiteX93" fmla="*/ 479205 w 607639"/>
              <a:gd name="connsiteY93" fmla="*/ 262347 h 606722"/>
              <a:gd name="connsiteX94" fmla="*/ 458021 w 607639"/>
              <a:gd name="connsiteY94" fmla="*/ 265724 h 606722"/>
              <a:gd name="connsiteX95" fmla="*/ 425356 w 607639"/>
              <a:gd name="connsiteY95" fmla="*/ 259059 h 606722"/>
              <a:gd name="connsiteX96" fmla="*/ 425356 w 607639"/>
              <a:gd name="connsiteY96" fmla="*/ 444888 h 606722"/>
              <a:gd name="connsiteX97" fmla="*/ 465854 w 607639"/>
              <a:gd name="connsiteY97" fmla="*/ 485325 h 606722"/>
              <a:gd name="connsiteX98" fmla="*/ 506351 w 607639"/>
              <a:gd name="connsiteY98" fmla="*/ 444888 h 606722"/>
              <a:gd name="connsiteX99" fmla="*/ 506351 w 607639"/>
              <a:gd name="connsiteY99" fmla="*/ 30305 h 606722"/>
              <a:gd name="connsiteX100" fmla="*/ 516498 w 607639"/>
              <a:gd name="connsiteY100" fmla="*/ 20262 h 606722"/>
              <a:gd name="connsiteX101" fmla="*/ 526555 w 607639"/>
              <a:gd name="connsiteY101" fmla="*/ 20262 h 606722"/>
              <a:gd name="connsiteX102" fmla="*/ 536702 w 607639"/>
              <a:gd name="connsiteY102" fmla="*/ 30305 h 606722"/>
              <a:gd name="connsiteX103" fmla="*/ 526555 w 607639"/>
              <a:gd name="connsiteY103" fmla="*/ 40436 h 606722"/>
              <a:gd name="connsiteX104" fmla="*/ 526555 w 607639"/>
              <a:gd name="connsiteY104" fmla="*/ 70741 h 606722"/>
              <a:gd name="connsiteX105" fmla="*/ 567142 w 607639"/>
              <a:gd name="connsiteY105" fmla="*/ 70741 h 606722"/>
              <a:gd name="connsiteX106" fmla="*/ 567142 w 607639"/>
              <a:gd name="connsiteY106" fmla="*/ 10131 h 606722"/>
              <a:gd name="connsiteX107" fmla="*/ 577199 w 607639"/>
              <a:gd name="connsiteY107" fmla="*/ 0 h 606722"/>
              <a:gd name="connsiteX108" fmla="*/ 587346 w 607639"/>
              <a:gd name="connsiteY108" fmla="*/ 10131 h 606722"/>
              <a:gd name="connsiteX109" fmla="*/ 587346 w 607639"/>
              <a:gd name="connsiteY109" fmla="*/ 515718 h 606722"/>
              <a:gd name="connsiteX110" fmla="*/ 577199 w 607639"/>
              <a:gd name="connsiteY110" fmla="*/ 525761 h 606722"/>
              <a:gd name="connsiteX111" fmla="*/ 567142 w 607639"/>
              <a:gd name="connsiteY111" fmla="*/ 515718 h 606722"/>
              <a:gd name="connsiteX112" fmla="*/ 567142 w 607639"/>
              <a:gd name="connsiteY112" fmla="*/ 91004 h 606722"/>
              <a:gd name="connsiteX113" fmla="*/ 526555 w 607639"/>
              <a:gd name="connsiteY113" fmla="*/ 91004 h 606722"/>
              <a:gd name="connsiteX114" fmla="*/ 526555 w 607639"/>
              <a:gd name="connsiteY114" fmla="*/ 444888 h 606722"/>
              <a:gd name="connsiteX115" fmla="*/ 465854 w 607639"/>
              <a:gd name="connsiteY115" fmla="*/ 505587 h 606722"/>
              <a:gd name="connsiteX116" fmla="*/ 405063 w 607639"/>
              <a:gd name="connsiteY116" fmla="*/ 444888 h 606722"/>
              <a:gd name="connsiteX117" fmla="*/ 405063 w 607639"/>
              <a:gd name="connsiteY117" fmla="*/ 91004 h 606722"/>
              <a:gd name="connsiteX118" fmla="*/ 364566 w 607639"/>
              <a:gd name="connsiteY118" fmla="*/ 91004 h 606722"/>
              <a:gd name="connsiteX119" fmla="*/ 364566 w 607639"/>
              <a:gd name="connsiteY119" fmla="*/ 444888 h 606722"/>
              <a:gd name="connsiteX120" fmla="*/ 303775 w 607639"/>
              <a:gd name="connsiteY120" fmla="*/ 505587 h 606722"/>
              <a:gd name="connsiteX121" fmla="*/ 243074 w 607639"/>
              <a:gd name="connsiteY121" fmla="*/ 444888 h 606722"/>
              <a:gd name="connsiteX122" fmla="*/ 243074 w 607639"/>
              <a:gd name="connsiteY122" fmla="*/ 91004 h 606722"/>
              <a:gd name="connsiteX123" fmla="*/ 202576 w 607639"/>
              <a:gd name="connsiteY123" fmla="*/ 91004 h 606722"/>
              <a:gd name="connsiteX124" fmla="*/ 202576 w 607639"/>
              <a:gd name="connsiteY124" fmla="*/ 444888 h 606722"/>
              <a:gd name="connsiteX125" fmla="*/ 141785 w 607639"/>
              <a:gd name="connsiteY125" fmla="*/ 505587 h 606722"/>
              <a:gd name="connsiteX126" fmla="*/ 80995 w 607639"/>
              <a:gd name="connsiteY126" fmla="*/ 444888 h 606722"/>
              <a:gd name="connsiteX127" fmla="*/ 80995 w 607639"/>
              <a:gd name="connsiteY127" fmla="*/ 91004 h 606722"/>
              <a:gd name="connsiteX128" fmla="*/ 40497 w 607639"/>
              <a:gd name="connsiteY128" fmla="*/ 91004 h 606722"/>
              <a:gd name="connsiteX129" fmla="*/ 40497 w 607639"/>
              <a:gd name="connsiteY129" fmla="*/ 556155 h 606722"/>
              <a:gd name="connsiteX130" fmla="*/ 30351 w 607639"/>
              <a:gd name="connsiteY130" fmla="*/ 566286 h 606722"/>
              <a:gd name="connsiteX131" fmla="*/ 20293 w 607639"/>
              <a:gd name="connsiteY131" fmla="*/ 576506 h 606722"/>
              <a:gd name="connsiteX132" fmla="*/ 20293 w 607639"/>
              <a:gd name="connsiteY132" fmla="*/ 586460 h 606722"/>
              <a:gd name="connsiteX133" fmla="*/ 587346 w 607639"/>
              <a:gd name="connsiteY133" fmla="*/ 586460 h 606722"/>
              <a:gd name="connsiteX134" fmla="*/ 587346 w 607639"/>
              <a:gd name="connsiteY134" fmla="*/ 576328 h 606722"/>
              <a:gd name="connsiteX135" fmla="*/ 577199 w 607639"/>
              <a:gd name="connsiteY135" fmla="*/ 566286 h 606722"/>
              <a:gd name="connsiteX136" fmla="*/ 70848 w 607639"/>
              <a:gd name="connsiteY136" fmla="*/ 566286 h 606722"/>
              <a:gd name="connsiteX137" fmla="*/ 60790 w 607639"/>
              <a:gd name="connsiteY137" fmla="*/ 556155 h 606722"/>
              <a:gd name="connsiteX138" fmla="*/ 70848 w 607639"/>
              <a:gd name="connsiteY138" fmla="*/ 546023 h 606722"/>
              <a:gd name="connsiteX139" fmla="*/ 577199 w 607639"/>
              <a:gd name="connsiteY139" fmla="*/ 546023 h 606722"/>
              <a:gd name="connsiteX140" fmla="*/ 607639 w 607639"/>
              <a:gd name="connsiteY140" fmla="*/ 576328 h 606722"/>
              <a:gd name="connsiteX141" fmla="*/ 607639 w 607639"/>
              <a:gd name="connsiteY141" fmla="*/ 596591 h 606722"/>
              <a:gd name="connsiteX142" fmla="*/ 597493 w 607639"/>
              <a:gd name="connsiteY142" fmla="*/ 606722 h 606722"/>
              <a:gd name="connsiteX143" fmla="*/ 10146 w 607639"/>
              <a:gd name="connsiteY143" fmla="*/ 606722 h 606722"/>
              <a:gd name="connsiteX144" fmla="*/ 0 w 607639"/>
              <a:gd name="connsiteY144" fmla="*/ 596591 h 606722"/>
              <a:gd name="connsiteX145" fmla="*/ 0 w 607639"/>
              <a:gd name="connsiteY145" fmla="*/ 576328 h 606722"/>
              <a:gd name="connsiteX146" fmla="*/ 20293 w 607639"/>
              <a:gd name="connsiteY146" fmla="*/ 547445 h 606722"/>
              <a:gd name="connsiteX147" fmla="*/ 20293 w 607639"/>
              <a:gd name="connsiteY147" fmla="*/ 10131 h 606722"/>
              <a:gd name="connsiteX148" fmla="*/ 30351 w 607639"/>
              <a:gd name="connsiteY148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</a:cxnLst>
            <a:rect l="l" t="t" r="r" b="b"/>
            <a:pathLst>
              <a:path w="607639" h="606722">
                <a:moveTo>
                  <a:pt x="152121" y="424734"/>
                </a:moveTo>
                <a:lnTo>
                  <a:pt x="152210" y="424734"/>
                </a:lnTo>
                <a:cubicBezTo>
                  <a:pt x="157825" y="424734"/>
                  <a:pt x="162371" y="429269"/>
                  <a:pt x="162371" y="434781"/>
                </a:cubicBezTo>
                <a:cubicBezTo>
                  <a:pt x="162371" y="440382"/>
                  <a:pt x="157825" y="444916"/>
                  <a:pt x="152210" y="444916"/>
                </a:cubicBezTo>
                <a:cubicBezTo>
                  <a:pt x="146594" y="444916"/>
                  <a:pt x="142048" y="440382"/>
                  <a:pt x="142048" y="434781"/>
                </a:cubicBezTo>
                <a:cubicBezTo>
                  <a:pt x="142048" y="429269"/>
                  <a:pt x="146505" y="424734"/>
                  <a:pt x="152121" y="424734"/>
                </a:cubicBezTo>
                <a:close/>
                <a:moveTo>
                  <a:pt x="455869" y="384300"/>
                </a:moveTo>
                <a:lnTo>
                  <a:pt x="455958" y="384300"/>
                </a:lnTo>
                <a:cubicBezTo>
                  <a:pt x="461554" y="384300"/>
                  <a:pt x="466084" y="388834"/>
                  <a:pt x="466084" y="394346"/>
                </a:cubicBezTo>
                <a:cubicBezTo>
                  <a:pt x="466084" y="399947"/>
                  <a:pt x="461554" y="404482"/>
                  <a:pt x="455958" y="404482"/>
                </a:cubicBezTo>
                <a:cubicBezTo>
                  <a:pt x="450451" y="404482"/>
                  <a:pt x="445832" y="399947"/>
                  <a:pt x="445832" y="394346"/>
                </a:cubicBezTo>
                <a:cubicBezTo>
                  <a:pt x="445832" y="388834"/>
                  <a:pt x="450273" y="384300"/>
                  <a:pt x="455869" y="384300"/>
                </a:cubicBezTo>
                <a:close/>
                <a:moveTo>
                  <a:pt x="131797" y="384300"/>
                </a:moveTo>
                <a:lnTo>
                  <a:pt x="131975" y="384300"/>
                </a:lnTo>
                <a:cubicBezTo>
                  <a:pt x="137502" y="384300"/>
                  <a:pt x="142048" y="388834"/>
                  <a:pt x="142048" y="394346"/>
                </a:cubicBezTo>
                <a:cubicBezTo>
                  <a:pt x="142048" y="399947"/>
                  <a:pt x="137502" y="404482"/>
                  <a:pt x="131975" y="404482"/>
                </a:cubicBezTo>
                <a:cubicBezTo>
                  <a:pt x="126360" y="404482"/>
                  <a:pt x="121725" y="399947"/>
                  <a:pt x="121725" y="394346"/>
                </a:cubicBezTo>
                <a:cubicBezTo>
                  <a:pt x="121725" y="388834"/>
                  <a:pt x="126271" y="384300"/>
                  <a:pt x="131797" y="384300"/>
                </a:cubicBezTo>
                <a:close/>
                <a:moveTo>
                  <a:pt x="298739" y="333704"/>
                </a:moveTo>
                <a:cubicBezTo>
                  <a:pt x="307138" y="333704"/>
                  <a:pt x="313946" y="340497"/>
                  <a:pt x="313946" y="348876"/>
                </a:cubicBezTo>
                <a:cubicBezTo>
                  <a:pt x="313946" y="357255"/>
                  <a:pt x="307138" y="364048"/>
                  <a:pt x="298739" y="364048"/>
                </a:cubicBezTo>
                <a:cubicBezTo>
                  <a:pt x="290340" y="364048"/>
                  <a:pt x="283532" y="357255"/>
                  <a:pt x="283532" y="348876"/>
                </a:cubicBezTo>
                <a:cubicBezTo>
                  <a:pt x="283532" y="340497"/>
                  <a:pt x="290340" y="333704"/>
                  <a:pt x="298739" y="333704"/>
                </a:cubicBezTo>
                <a:close/>
                <a:moveTo>
                  <a:pt x="470884" y="313452"/>
                </a:moveTo>
                <a:cubicBezTo>
                  <a:pt x="479263" y="313452"/>
                  <a:pt x="486056" y="320245"/>
                  <a:pt x="486056" y="328624"/>
                </a:cubicBezTo>
                <a:cubicBezTo>
                  <a:pt x="486056" y="337003"/>
                  <a:pt x="479263" y="343796"/>
                  <a:pt x="470884" y="343796"/>
                </a:cubicBezTo>
                <a:cubicBezTo>
                  <a:pt x="462505" y="343796"/>
                  <a:pt x="455712" y="337003"/>
                  <a:pt x="455712" y="328624"/>
                </a:cubicBezTo>
                <a:cubicBezTo>
                  <a:pt x="455712" y="320245"/>
                  <a:pt x="462505" y="313452"/>
                  <a:pt x="470884" y="313452"/>
                </a:cubicBezTo>
                <a:close/>
                <a:moveTo>
                  <a:pt x="314103" y="262856"/>
                </a:moveTo>
                <a:lnTo>
                  <a:pt x="314281" y="262856"/>
                </a:lnTo>
                <a:cubicBezTo>
                  <a:pt x="319788" y="262856"/>
                  <a:pt x="324318" y="267402"/>
                  <a:pt x="324318" y="273017"/>
                </a:cubicBezTo>
                <a:cubicBezTo>
                  <a:pt x="324318" y="278633"/>
                  <a:pt x="319788" y="283179"/>
                  <a:pt x="314281" y="283179"/>
                </a:cubicBezTo>
                <a:cubicBezTo>
                  <a:pt x="308685" y="283179"/>
                  <a:pt x="304066" y="278633"/>
                  <a:pt x="304066" y="273017"/>
                </a:cubicBezTo>
                <a:cubicBezTo>
                  <a:pt x="304066" y="267402"/>
                  <a:pt x="308596" y="262856"/>
                  <a:pt x="314103" y="262856"/>
                </a:cubicBezTo>
                <a:close/>
                <a:moveTo>
                  <a:pt x="146812" y="262856"/>
                </a:moveTo>
                <a:cubicBezTo>
                  <a:pt x="155211" y="262856"/>
                  <a:pt x="162019" y="269664"/>
                  <a:pt x="162019" y="278063"/>
                </a:cubicBezTo>
                <a:cubicBezTo>
                  <a:pt x="162019" y="286462"/>
                  <a:pt x="155211" y="293270"/>
                  <a:pt x="146812" y="293270"/>
                </a:cubicBezTo>
                <a:cubicBezTo>
                  <a:pt x="138413" y="293270"/>
                  <a:pt x="131605" y="286462"/>
                  <a:pt x="131605" y="278063"/>
                </a:cubicBezTo>
                <a:cubicBezTo>
                  <a:pt x="131605" y="269664"/>
                  <a:pt x="138413" y="262856"/>
                  <a:pt x="146812" y="262856"/>
                </a:cubicBezTo>
                <a:close/>
                <a:moveTo>
                  <a:pt x="30351" y="0"/>
                </a:moveTo>
                <a:cubicBezTo>
                  <a:pt x="35958" y="0"/>
                  <a:pt x="40497" y="4532"/>
                  <a:pt x="40497" y="10131"/>
                </a:cubicBezTo>
                <a:lnTo>
                  <a:pt x="40497" y="70741"/>
                </a:lnTo>
                <a:lnTo>
                  <a:pt x="80995" y="70741"/>
                </a:lnTo>
                <a:lnTo>
                  <a:pt x="80995" y="40436"/>
                </a:lnTo>
                <a:cubicBezTo>
                  <a:pt x="75387" y="40436"/>
                  <a:pt x="70848" y="35904"/>
                  <a:pt x="70848" y="30305"/>
                </a:cubicBezTo>
                <a:cubicBezTo>
                  <a:pt x="70848" y="24795"/>
                  <a:pt x="75387" y="20262"/>
                  <a:pt x="80995" y="20262"/>
                </a:cubicBezTo>
                <a:lnTo>
                  <a:pt x="91141" y="20262"/>
                </a:lnTo>
                <a:cubicBezTo>
                  <a:pt x="96748" y="20262"/>
                  <a:pt x="101288" y="24795"/>
                  <a:pt x="101288" y="30305"/>
                </a:cubicBezTo>
                <a:lnTo>
                  <a:pt x="101288" y="155879"/>
                </a:lnTo>
                <a:cubicBezTo>
                  <a:pt x="109921" y="160412"/>
                  <a:pt x="129680" y="168588"/>
                  <a:pt x="148728" y="162278"/>
                </a:cubicBezTo>
                <a:cubicBezTo>
                  <a:pt x="153979" y="160501"/>
                  <a:pt x="159765" y="163433"/>
                  <a:pt x="161545" y="168677"/>
                </a:cubicBezTo>
                <a:cubicBezTo>
                  <a:pt x="163325" y="174009"/>
                  <a:pt x="160388" y="179697"/>
                  <a:pt x="155136" y="181474"/>
                </a:cubicBezTo>
                <a:cubicBezTo>
                  <a:pt x="147927" y="183874"/>
                  <a:pt x="140717" y="184851"/>
                  <a:pt x="133953" y="184851"/>
                </a:cubicBezTo>
                <a:cubicBezTo>
                  <a:pt x="121314" y="184851"/>
                  <a:pt x="109921" y="181563"/>
                  <a:pt x="101288" y="178097"/>
                </a:cubicBezTo>
                <a:lnTo>
                  <a:pt x="101288" y="444888"/>
                </a:lnTo>
                <a:cubicBezTo>
                  <a:pt x="101288" y="467195"/>
                  <a:pt x="119445" y="485325"/>
                  <a:pt x="141785" y="485325"/>
                </a:cubicBezTo>
                <a:cubicBezTo>
                  <a:pt x="164126" y="485325"/>
                  <a:pt x="182283" y="467195"/>
                  <a:pt x="182283" y="444888"/>
                </a:cubicBezTo>
                <a:lnTo>
                  <a:pt x="182283" y="30305"/>
                </a:lnTo>
                <a:cubicBezTo>
                  <a:pt x="182283" y="24795"/>
                  <a:pt x="186822" y="20262"/>
                  <a:pt x="192430" y="20262"/>
                </a:cubicBezTo>
                <a:lnTo>
                  <a:pt x="202576" y="20262"/>
                </a:lnTo>
                <a:cubicBezTo>
                  <a:pt x="208095" y="20262"/>
                  <a:pt x="212634" y="24795"/>
                  <a:pt x="212634" y="30305"/>
                </a:cubicBezTo>
                <a:cubicBezTo>
                  <a:pt x="212634" y="35904"/>
                  <a:pt x="208095" y="40436"/>
                  <a:pt x="202576" y="40436"/>
                </a:cubicBezTo>
                <a:lnTo>
                  <a:pt x="202576" y="70741"/>
                </a:lnTo>
                <a:lnTo>
                  <a:pt x="243074" y="70741"/>
                </a:lnTo>
                <a:lnTo>
                  <a:pt x="243074" y="40436"/>
                </a:lnTo>
                <a:cubicBezTo>
                  <a:pt x="237466" y="40436"/>
                  <a:pt x="232927" y="35904"/>
                  <a:pt x="232927" y="30305"/>
                </a:cubicBezTo>
                <a:cubicBezTo>
                  <a:pt x="232927" y="24795"/>
                  <a:pt x="237466" y="20262"/>
                  <a:pt x="243074" y="20262"/>
                </a:cubicBezTo>
                <a:lnTo>
                  <a:pt x="253131" y="20262"/>
                </a:lnTo>
                <a:cubicBezTo>
                  <a:pt x="258739" y="20262"/>
                  <a:pt x="263278" y="24795"/>
                  <a:pt x="263278" y="30305"/>
                </a:cubicBezTo>
                <a:lnTo>
                  <a:pt x="263278" y="196405"/>
                </a:lnTo>
                <a:cubicBezTo>
                  <a:pt x="271911" y="200848"/>
                  <a:pt x="291760" y="209113"/>
                  <a:pt x="310718" y="202714"/>
                </a:cubicBezTo>
                <a:cubicBezTo>
                  <a:pt x="316058" y="200937"/>
                  <a:pt x="321754" y="203870"/>
                  <a:pt x="323534" y="209113"/>
                </a:cubicBezTo>
                <a:cubicBezTo>
                  <a:pt x="325315" y="214445"/>
                  <a:pt x="322466" y="220133"/>
                  <a:pt x="317126" y="221911"/>
                </a:cubicBezTo>
                <a:cubicBezTo>
                  <a:pt x="309917" y="224310"/>
                  <a:pt x="302796" y="225288"/>
                  <a:pt x="295943" y="225288"/>
                </a:cubicBezTo>
                <a:cubicBezTo>
                  <a:pt x="283393" y="225288"/>
                  <a:pt x="271911" y="221999"/>
                  <a:pt x="263278" y="218533"/>
                </a:cubicBezTo>
                <a:lnTo>
                  <a:pt x="263278" y="444888"/>
                </a:lnTo>
                <a:cubicBezTo>
                  <a:pt x="263278" y="467195"/>
                  <a:pt x="281435" y="485325"/>
                  <a:pt x="303775" y="485325"/>
                </a:cubicBezTo>
                <a:cubicBezTo>
                  <a:pt x="326116" y="485325"/>
                  <a:pt x="344273" y="467195"/>
                  <a:pt x="344273" y="444888"/>
                </a:cubicBezTo>
                <a:lnTo>
                  <a:pt x="344273" y="30305"/>
                </a:lnTo>
                <a:cubicBezTo>
                  <a:pt x="344273" y="24795"/>
                  <a:pt x="348812" y="20262"/>
                  <a:pt x="354419" y="20262"/>
                </a:cubicBezTo>
                <a:lnTo>
                  <a:pt x="364566" y="20262"/>
                </a:lnTo>
                <a:cubicBezTo>
                  <a:pt x="370173" y="20262"/>
                  <a:pt x="374712" y="24795"/>
                  <a:pt x="374712" y="30305"/>
                </a:cubicBezTo>
                <a:cubicBezTo>
                  <a:pt x="374712" y="35904"/>
                  <a:pt x="370173" y="40436"/>
                  <a:pt x="364566" y="40436"/>
                </a:cubicBezTo>
                <a:lnTo>
                  <a:pt x="364566" y="70741"/>
                </a:lnTo>
                <a:lnTo>
                  <a:pt x="405063" y="70741"/>
                </a:lnTo>
                <a:lnTo>
                  <a:pt x="405063" y="40436"/>
                </a:lnTo>
                <a:cubicBezTo>
                  <a:pt x="399456" y="40436"/>
                  <a:pt x="394917" y="35904"/>
                  <a:pt x="394917" y="30305"/>
                </a:cubicBezTo>
                <a:cubicBezTo>
                  <a:pt x="394917" y="24795"/>
                  <a:pt x="399456" y="20262"/>
                  <a:pt x="405063" y="20262"/>
                </a:cubicBezTo>
                <a:lnTo>
                  <a:pt x="415210" y="20262"/>
                </a:lnTo>
                <a:cubicBezTo>
                  <a:pt x="420817" y="20262"/>
                  <a:pt x="425356" y="24795"/>
                  <a:pt x="425356" y="30305"/>
                </a:cubicBezTo>
                <a:lnTo>
                  <a:pt x="425356" y="236841"/>
                </a:lnTo>
                <a:cubicBezTo>
                  <a:pt x="433990" y="241284"/>
                  <a:pt x="453749" y="249549"/>
                  <a:pt x="472796" y="243151"/>
                </a:cubicBezTo>
                <a:cubicBezTo>
                  <a:pt x="478048" y="241373"/>
                  <a:pt x="483833" y="244306"/>
                  <a:pt x="485613" y="249549"/>
                </a:cubicBezTo>
                <a:cubicBezTo>
                  <a:pt x="487304" y="254882"/>
                  <a:pt x="484456" y="260658"/>
                  <a:pt x="479205" y="262347"/>
                </a:cubicBezTo>
                <a:cubicBezTo>
                  <a:pt x="471995" y="264746"/>
                  <a:pt x="464786" y="265724"/>
                  <a:pt x="458021" y="265724"/>
                </a:cubicBezTo>
                <a:cubicBezTo>
                  <a:pt x="445383" y="265724"/>
                  <a:pt x="433990" y="262436"/>
                  <a:pt x="425356" y="259059"/>
                </a:cubicBezTo>
                <a:lnTo>
                  <a:pt x="425356" y="444888"/>
                </a:lnTo>
                <a:cubicBezTo>
                  <a:pt x="425356" y="467195"/>
                  <a:pt x="443514" y="485325"/>
                  <a:pt x="465854" y="485325"/>
                </a:cubicBezTo>
                <a:cubicBezTo>
                  <a:pt x="488194" y="485325"/>
                  <a:pt x="506351" y="467195"/>
                  <a:pt x="506351" y="444888"/>
                </a:cubicBezTo>
                <a:lnTo>
                  <a:pt x="506351" y="30305"/>
                </a:lnTo>
                <a:cubicBezTo>
                  <a:pt x="506351" y="24795"/>
                  <a:pt x="510891" y="20262"/>
                  <a:pt x="516498" y="20262"/>
                </a:cubicBezTo>
                <a:lnTo>
                  <a:pt x="526555" y="20262"/>
                </a:lnTo>
                <a:cubicBezTo>
                  <a:pt x="532163" y="20262"/>
                  <a:pt x="536702" y="24795"/>
                  <a:pt x="536702" y="30305"/>
                </a:cubicBezTo>
                <a:cubicBezTo>
                  <a:pt x="536702" y="35904"/>
                  <a:pt x="532163" y="40436"/>
                  <a:pt x="526555" y="40436"/>
                </a:cubicBezTo>
                <a:lnTo>
                  <a:pt x="526555" y="70741"/>
                </a:lnTo>
                <a:lnTo>
                  <a:pt x="567142" y="70741"/>
                </a:lnTo>
                <a:lnTo>
                  <a:pt x="567142" y="10131"/>
                </a:lnTo>
                <a:cubicBezTo>
                  <a:pt x="567142" y="4532"/>
                  <a:pt x="571681" y="0"/>
                  <a:pt x="577199" y="0"/>
                </a:cubicBezTo>
                <a:cubicBezTo>
                  <a:pt x="582807" y="0"/>
                  <a:pt x="587346" y="4532"/>
                  <a:pt x="587346" y="10131"/>
                </a:cubicBezTo>
                <a:lnTo>
                  <a:pt x="587346" y="515718"/>
                </a:lnTo>
                <a:cubicBezTo>
                  <a:pt x="587346" y="521228"/>
                  <a:pt x="582807" y="525761"/>
                  <a:pt x="577199" y="525761"/>
                </a:cubicBezTo>
                <a:cubicBezTo>
                  <a:pt x="571681" y="525761"/>
                  <a:pt x="567142" y="521228"/>
                  <a:pt x="567142" y="515718"/>
                </a:cubicBezTo>
                <a:lnTo>
                  <a:pt x="567142" y="91004"/>
                </a:lnTo>
                <a:lnTo>
                  <a:pt x="526555" y="91004"/>
                </a:lnTo>
                <a:lnTo>
                  <a:pt x="526555" y="444888"/>
                </a:lnTo>
                <a:cubicBezTo>
                  <a:pt x="526555" y="478393"/>
                  <a:pt x="499320" y="505587"/>
                  <a:pt x="465854" y="505587"/>
                </a:cubicBezTo>
                <a:cubicBezTo>
                  <a:pt x="432299" y="505587"/>
                  <a:pt x="405063" y="478393"/>
                  <a:pt x="405063" y="444888"/>
                </a:cubicBezTo>
                <a:lnTo>
                  <a:pt x="405063" y="91004"/>
                </a:lnTo>
                <a:lnTo>
                  <a:pt x="364566" y="91004"/>
                </a:lnTo>
                <a:lnTo>
                  <a:pt x="364566" y="444888"/>
                </a:lnTo>
                <a:cubicBezTo>
                  <a:pt x="364566" y="478393"/>
                  <a:pt x="337330" y="505587"/>
                  <a:pt x="303775" y="505587"/>
                </a:cubicBezTo>
                <a:cubicBezTo>
                  <a:pt x="270309" y="505587"/>
                  <a:pt x="243074" y="478393"/>
                  <a:pt x="243074" y="444888"/>
                </a:cubicBezTo>
                <a:lnTo>
                  <a:pt x="243074" y="91004"/>
                </a:lnTo>
                <a:lnTo>
                  <a:pt x="202576" y="91004"/>
                </a:lnTo>
                <a:lnTo>
                  <a:pt x="202576" y="444888"/>
                </a:lnTo>
                <a:cubicBezTo>
                  <a:pt x="202576" y="478393"/>
                  <a:pt x="175252" y="505587"/>
                  <a:pt x="141785" y="505587"/>
                </a:cubicBezTo>
                <a:cubicBezTo>
                  <a:pt x="108230" y="505587"/>
                  <a:pt x="80995" y="478393"/>
                  <a:pt x="80995" y="444888"/>
                </a:cubicBezTo>
                <a:lnTo>
                  <a:pt x="80995" y="91004"/>
                </a:lnTo>
                <a:lnTo>
                  <a:pt x="40497" y="91004"/>
                </a:lnTo>
                <a:lnTo>
                  <a:pt x="40497" y="556155"/>
                </a:lnTo>
                <a:cubicBezTo>
                  <a:pt x="40497" y="561754"/>
                  <a:pt x="35958" y="566286"/>
                  <a:pt x="30351" y="566286"/>
                </a:cubicBezTo>
                <a:cubicBezTo>
                  <a:pt x="22251" y="566286"/>
                  <a:pt x="20382" y="571796"/>
                  <a:pt x="20293" y="576506"/>
                </a:cubicBezTo>
                <a:lnTo>
                  <a:pt x="20293" y="586460"/>
                </a:lnTo>
                <a:lnTo>
                  <a:pt x="587346" y="586460"/>
                </a:lnTo>
                <a:lnTo>
                  <a:pt x="587346" y="576328"/>
                </a:lnTo>
                <a:cubicBezTo>
                  <a:pt x="587257" y="571796"/>
                  <a:pt x="585388" y="566286"/>
                  <a:pt x="577199" y="566286"/>
                </a:cubicBezTo>
                <a:lnTo>
                  <a:pt x="70848" y="566286"/>
                </a:lnTo>
                <a:cubicBezTo>
                  <a:pt x="65330" y="566286"/>
                  <a:pt x="60790" y="561754"/>
                  <a:pt x="60790" y="556155"/>
                </a:cubicBezTo>
                <a:cubicBezTo>
                  <a:pt x="60790" y="550556"/>
                  <a:pt x="65330" y="546023"/>
                  <a:pt x="70848" y="546023"/>
                </a:cubicBezTo>
                <a:lnTo>
                  <a:pt x="577199" y="546023"/>
                </a:lnTo>
                <a:cubicBezTo>
                  <a:pt x="599540" y="546023"/>
                  <a:pt x="607639" y="564153"/>
                  <a:pt x="607639" y="576328"/>
                </a:cubicBezTo>
                <a:lnTo>
                  <a:pt x="607639" y="596591"/>
                </a:lnTo>
                <a:cubicBezTo>
                  <a:pt x="607639" y="602190"/>
                  <a:pt x="603100" y="606722"/>
                  <a:pt x="597493" y="606722"/>
                </a:cubicBezTo>
                <a:lnTo>
                  <a:pt x="10146" y="606722"/>
                </a:lnTo>
                <a:cubicBezTo>
                  <a:pt x="4539" y="606722"/>
                  <a:pt x="0" y="602190"/>
                  <a:pt x="0" y="596591"/>
                </a:cubicBezTo>
                <a:lnTo>
                  <a:pt x="0" y="576328"/>
                </a:lnTo>
                <a:cubicBezTo>
                  <a:pt x="0" y="566197"/>
                  <a:pt x="5607" y="551978"/>
                  <a:pt x="20293" y="547445"/>
                </a:cubicBezTo>
                <a:lnTo>
                  <a:pt x="20293" y="10131"/>
                </a:lnTo>
                <a:cubicBezTo>
                  <a:pt x="20293" y="4532"/>
                  <a:pt x="24832" y="0"/>
                  <a:pt x="3035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sp>
        <p:nvSpPr>
          <p:cNvPr id="91" name="Oval 10">
            <a:extLst>
              <a:ext uri="{FF2B5EF4-FFF2-40B4-BE49-F238E27FC236}">
                <a16:creationId xmlns:a16="http://schemas.microsoft.com/office/drawing/2014/main" xmlns="" id="{9E95E4DB-5DE5-480B-AC8D-2133AE7646A3}"/>
              </a:ext>
            </a:extLst>
          </p:cNvPr>
          <p:cNvSpPr/>
          <p:nvPr/>
        </p:nvSpPr>
        <p:spPr>
          <a:xfrm>
            <a:off x="912728" y="5503942"/>
            <a:ext cx="501173" cy="613808"/>
          </a:xfrm>
          <a:custGeom>
            <a:avLst/>
            <a:gdLst>
              <a:gd name="connsiteX0" fmla="*/ 338737 w 495157"/>
              <a:gd name="connsiteY0" fmla="*/ 167728 h 606439"/>
              <a:gd name="connsiteX1" fmla="*/ 316439 w 495157"/>
              <a:gd name="connsiteY1" fmla="*/ 181658 h 606439"/>
              <a:gd name="connsiteX2" fmla="*/ 309039 w 495157"/>
              <a:gd name="connsiteY2" fmla="*/ 207813 h 606439"/>
              <a:gd name="connsiteX3" fmla="*/ 318432 w 495157"/>
              <a:gd name="connsiteY3" fmla="*/ 214825 h 606439"/>
              <a:gd name="connsiteX4" fmla="*/ 338263 w 495157"/>
              <a:gd name="connsiteY4" fmla="*/ 225344 h 606439"/>
              <a:gd name="connsiteX5" fmla="*/ 342912 w 495157"/>
              <a:gd name="connsiteY5" fmla="*/ 227144 h 606439"/>
              <a:gd name="connsiteX6" fmla="*/ 367962 w 495157"/>
              <a:gd name="connsiteY6" fmla="*/ 243064 h 606439"/>
              <a:gd name="connsiteX7" fmla="*/ 374414 w 495157"/>
              <a:gd name="connsiteY7" fmla="*/ 274051 h 606439"/>
              <a:gd name="connsiteX8" fmla="*/ 368341 w 495157"/>
              <a:gd name="connsiteY8" fmla="*/ 296794 h 606439"/>
              <a:gd name="connsiteX9" fmla="*/ 367677 w 495157"/>
              <a:gd name="connsiteY9" fmla="*/ 322664 h 606439"/>
              <a:gd name="connsiteX10" fmla="*/ 376406 w 495157"/>
              <a:gd name="connsiteY10" fmla="*/ 328445 h 606439"/>
              <a:gd name="connsiteX11" fmla="*/ 411324 w 495157"/>
              <a:gd name="connsiteY11" fmla="*/ 218047 h 606439"/>
              <a:gd name="connsiteX12" fmla="*/ 406959 w 495157"/>
              <a:gd name="connsiteY12" fmla="*/ 177394 h 606439"/>
              <a:gd name="connsiteX13" fmla="*/ 394909 w 495157"/>
              <a:gd name="connsiteY13" fmla="*/ 178342 h 606439"/>
              <a:gd name="connsiteX14" fmla="*/ 387223 w 495157"/>
              <a:gd name="connsiteY14" fmla="*/ 178531 h 606439"/>
              <a:gd name="connsiteX15" fmla="*/ 353444 w 495157"/>
              <a:gd name="connsiteY15" fmla="*/ 172277 h 606439"/>
              <a:gd name="connsiteX16" fmla="*/ 338737 w 495157"/>
              <a:gd name="connsiteY16" fmla="*/ 167728 h 606439"/>
              <a:gd name="connsiteX17" fmla="*/ 313024 w 495157"/>
              <a:gd name="connsiteY17" fmla="*/ 50129 h 606439"/>
              <a:gd name="connsiteX18" fmla="*/ 302871 w 495157"/>
              <a:gd name="connsiteY18" fmla="*/ 60363 h 606439"/>
              <a:gd name="connsiteX19" fmla="*/ 287974 w 495157"/>
              <a:gd name="connsiteY19" fmla="*/ 75999 h 606439"/>
              <a:gd name="connsiteX20" fmla="*/ 288733 w 495157"/>
              <a:gd name="connsiteY20" fmla="*/ 77041 h 606439"/>
              <a:gd name="connsiteX21" fmla="*/ 294901 w 495157"/>
              <a:gd name="connsiteY21" fmla="*/ 83296 h 606439"/>
              <a:gd name="connsiteX22" fmla="*/ 303440 w 495157"/>
              <a:gd name="connsiteY22" fmla="*/ 80169 h 606439"/>
              <a:gd name="connsiteX23" fmla="*/ 321373 w 495157"/>
              <a:gd name="connsiteY23" fmla="*/ 74199 h 606439"/>
              <a:gd name="connsiteX24" fmla="*/ 339971 w 495157"/>
              <a:gd name="connsiteY24" fmla="*/ 77420 h 606439"/>
              <a:gd name="connsiteX25" fmla="*/ 348036 w 495157"/>
              <a:gd name="connsiteY25" fmla="*/ 79410 h 606439"/>
              <a:gd name="connsiteX26" fmla="*/ 348321 w 495157"/>
              <a:gd name="connsiteY26" fmla="*/ 79410 h 606439"/>
              <a:gd name="connsiteX27" fmla="*/ 349934 w 495157"/>
              <a:gd name="connsiteY27" fmla="*/ 77231 h 606439"/>
              <a:gd name="connsiteX28" fmla="*/ 313024 w 495157"/>
              <a:gd name="connsiteY28" fmla="*/ 50129 h 606439"/>
              <a:gd name="connsiteX29" fmla="*/ 159026 w 495157"/>
              <a:gd name="connsiteY29" fmla="*/ 34588 h 606439"/>
              <a:gd name="connsiteX30" fmla="*/ 49625 w 495157"/>
              <a:gd name="connsiteY30" fmla="*/ 124517 h 606439"/>
              <a:gd name="connsiteX31" fmla="*/ 53135 w 495157"/>
              <a:gd name="connsiteY31" fmla="*/ 132761 h 606439"/>
              <a:gd name="connsiteX32" fmla="*/ 54274 w 495157"/>
              <a:gd name="connsiteY32" fmla="*/ 136647 h 606439"/>
              <a:gd name="connsiteX33" fmla="*/ 65470 w 495157"/>
              <a:gd name="connsiteY33" fmla="*/ 153040 h 606439"/>
              <a:gd name="connsiteX34" fmla="*/ 96497 w 495157"/>
              <a:gd name="connsiteY34" fmla="*/ 179953 h 606439"/>
              <a:gd name="connsiteX35" fmla="*/ 109117 w 495157"/>
              <a:gd name="connsiteY35" fmla="*/ 194736 h 606439"/>
              <a:gd name="connsiteX36" fmla="*/ 110825 w 495157"/>
              <a:gd name="connsiteY36" fmla="*/ 214446 h 606439"/>
              <a:gd name="connsiteX37" fmla="*/ 112248 w 495157"/>
              <a:gd name="connsiteY37" fmla="*/ 228187 h 606439"/>
              <a:gd name="connsiteX38" fmla="*/ 120978 w 495157"/>
              <a:gd name="connsiteY38" fmla="*/ 238989 h 606439"/>
              <a:gd name="connsiteX39" fmla="*/ 136634 w 495157"/>
              <a:gd name="connsiteY39" fmla="*/ 262775 h 606439"/>
              <a:gd name="connsiteX40" fmla="*/ 137677 w 495157"/>
              <a:gd name="connsiteY40" fmla="*/ 282959 h 606439"/>
              <a:gd name="connsiteX41" fmla="*/ 137677 w 495157"/>
              <a:gd name="connsiteY41" fmla="*/ 294236 h 606439"/>
              <a:gd name="connsiteX42" fmla="*/ 145363 w 495157"/>
              <a:gd name="connsiteY42" fmla="*/ 307028 h 606439"/>
              <a:gd name="connsiteX43" fmla="*/ 156369 w 495157"/>
              <a:gd name="connsiteY43" fmla="*/ 325223 h 606439"/>
              <a:gd name="connsiteX44" fmla="*/ 159501 w 495157"/>
              <a:gd name="connsiteY44" fmla="*/ 341427 h 606439"/>
              <a:gd name="connsiteX45" fmla="*/ 160829 w 495157"/>
              <a:gd name="connsiteY45" fmla="*/ 350050 h 606439"/>
              <a:gd name="connsiteX46" fmla="*/ 163676 w 495157"/>
              <a:gd name="connsiteY46" fmla="*/ 355262 h 606439"/>
              <a:gd name="connsiteX47" fmla="*/ 166617 w 495157"/>
              <a:gd name="connsiteY47" fmla="*/ 344744 h 606439"/>
              <a:gd name="connsiteX48" fmla="*/ 183981 w 495157"/>
              <a:gd name="connsiteY48" fmla="*/ 308734 h 606439"/>
              <a:gd name="connsiteX49" fmla="*/ 192520 w 495157"/>
              <a:gd name="connsiteY49" fmla="*/ 305891 h 606439"/>
              <a:gd name="connsiteX50" fmla="*/ 193754 w 495157"/>
              <a:gd name="connsiteY50" fmla="*/ 305512 h 606439"/>
              <a:gd name="connsiteX51" fmla="*/ 192900 w 495157"/>
              <a:gd name="connsiteY51" fmla="*/ 301532 h 606439"/>
              <a:gd name="connsiteX52" fmla="*/ 191382 w 495157"/>
              <a:gd name="connsiteY52" fmla="*/ 289308 h 606439"/>
              <a:gd name="connsiteX53" fmla="*/ 210548 w 495157"/>
              <a:gd name="connsiteY53" fmla="*/ 257942 h 606439"/>
              <a:gd name="connsiteX54" fmla="*/ 236831 w 495157"/>
              <a:gd name="connsiteY54" fmla="*/ 235483 h 606439"/>
              <a:gd name="connsiteX55" fmla="*/ 238160 w 495157"/>
              <a:gd name="connsiteY55" fmla="*/ 227144 h 606439"/>
              <a:gd name="connsiteX56" fmla="*/ 228102 w 495157"/>
              <a:gd name="connsiteY56" fmla="*/ 215678 h 606439"/>
              <a:gd name="connsiteX57" fmla="*/ 215767 w 495157"/>
              <a:gd name="connsiteY57" fmla="*/ 212267 h 606439"/>
              <a:gd name="connsiteX58" fmla="*/ 211592 w 495157"/>
              <a:gd name="connsiteY58" fmla="*/ 214920 h 606439"/>
              <a:gd name="connsiteX59" fmla="*/ 194418 w 495157"/>
              <a:gd name="connsiteY59" fmla="*/ 222027 h 606439"/>
              <a:gd name="connsiteX60" fmla="*/ 168515 w 495157"/>
              <a:gd name="connsiteY60" fmla="*/ 205823 h 606439"/>
              <a:gd name="connsiteX61" fmla="*/ 164340 w 495157"/>
              <a:gd name="connsiteY61" fmla="*/ 196062 h 606439"/>
              <a:gd name="connsiteX62" fmla="*/ 161398 w 495157"/>
              <a:gd name="connsiteY62" fmla="*/ 189334 h 606439"/>
              <a:gd name="connsiteX63" fmla="*/ 141093 w 495157"/>
              <a:gd name="connsiteY63" fmla="*/ 180237 h 606439"/>
              <a:gd name="connsiteX64" fmla="*/ 133977 w 495157"/>
              <a:gd name="connsiteY64" fmla="*/ 179289 h 606439"/>
              <a:gd name="connsiteX65" fmla="*/ 86629 w 495157"/>
              <a:gd name="connsiteY65" fmla="*/ 156831 h 606439"/>
              <a:gd name="connsiteX66" fmla="*/ 78849 w 495157"/>
              <a:gd name="connsiteY66" fmla="*/ 145554 h 606439"/>
              <a:gd name="connsiteX67" fmla="*/ 82455 w 495157"/>
              <a:gd name="connsiteY67" fmla="*/ 125654 h 606439"/>
              <a:gd name="connsiteX68" fmla="*/ 117941 w 495157"/>
              <a:gd name="connsiteY68" fmla="*/ 111061 h 606439"/>
              <a:gd name="connsiteX69" fmla="*/ 125058 w 495157"/>
              <a:gd name="connsiteY69" fmla="*/ 111629 h 606439"/>
              <a:gd name="connsiteX70" fmla="*/ 133313 w 495157"/>
              <a:gd name="connsiteY70" fmla="*/ 111914 h 606439"/>
              <a:gd name="connsiteX71" fmla="*/ 140239 w 495157"/>
              <a:gd name="connsiteY71" fmla="*/ 107365 h 606439"/>
              <a:gd name="connsiteX72" fmla="*/ 144699 w 495157"/>
              <a:gd name="connsiteY72" fmla="*/ 104049 h 606439"/>
              <a:gd name="connsiteX73" fmla="*/ 167756 w 495157"/>
              <a:gd name="connsiteY73" fmla="*/ 97226 h 606439"/>
              <a:gd name="connsiteX74" fmla="*/ 175157 w 495157"/>
              <a:gd name="connsiteY74" fmla="*/ 95994 h 606439"/>
              <a:gd name="connsiteX75" fmla="*/ 176770 w 495157"/>
              <a:gd name="connsiteY75" fmla="*/ 90024 h 606439"/>
              <a:gd name="connsiteX76" fmla="*/ 170602 w 495157"/>
              <a:gd name="connsiteY76" fmla="*/ 65670 h 606439"/>
              <a:gd name="connsiteX77" fmla="*/ 159026 w 495157"/>
              <a:gd name="connsiteY77" fmla="*/ 34588 h 606439"/>
              <a:gd name="connsiteX78" fmla="*/ 199162 w 495157"/>
              <a:gd name="connsiteY78" fmla="*/ 26249 h 606439"/>
              <a:gd name="connsiteX79" fmla="*/ 183601 w 495157"/>
              <a:gd name="connsiteY79" fmla="*/ 28429 h 606439"/>
              <a:gd name="connsiteX80" fmla="*/ 194039 w 495157"/>
              <a:gd name="connsiteY80" fmla="*/ 56099 h 606439"/>
              <a:gd name="connsiteX81" fmla="*/ 201914 w 495157"/>
              <a:gd name="connsiteY81" fmla="*/ 92582 h 606439"/>
              <a:gd name="connsiteX82" fmla="*/ 169843 w 495157"/>
              <a:gd name="connsiteY82" fmla="*/ 122338 h 606439"/>
              <a:gd name="connsiteX83" fmla="*/ 159216 w 495157"/>
              <a:gd name="connsiteY83" fmla="*/ 124707 h 606439"/>
              <a:gd name="connsiteX84" fmla="*/ 155895 w 495157"/>
              <a:gd name="connsiteY84" fmla="*/ 127265 h 606439"/>
              <a:gd name="connsiteX85" fmla="*/ 140144 w 495157"/>
              <a:gd name="connsiteY85" fmla="*/ 136173 h 606439"/>
              <a:gd name="connsiteX86" fmla="*/ 122211 w 495157"/>
              <a:gd name="connsiteY86" fmla="*/ 136741 h 606439"/>
              <a:gd name="connsiteX87" fmla="*/ 117087 w 495157"/>
              <a:gd name="connsiteY87" fmla="*/ 136268 h 606439"/>
              <a:gd name="connsiteX88" fmla="*/ 104942 w 495157"/>
              <a:gd name="connsiteY88" fmla="*/ 139395 h 606439"/>
              <a:gd name="connsiteX89" fmla="*/ 137867 w 495157"/>
              <a:gd name="connsiteY89" fmla="*/ 154272 h 606439"/>
              <a:gd name="connsiteX90" fmla="*/ 144129 w 495157"/>
              <a:gd name="connsiteY90" fmla="*/ 155125 h 606439"/>
              <a:gd name="connsiteX91" fmla="*/ 183601 w 495157"/>
              <a:gd name="connsiteY91" fmla="*/ 177110 h 606439"/>
              <a:gd name="connsiteX92" fmla="*/ 187966 w 495157"/>
              <a:gd name="connsiteY92" fmla="*/ 187155 h 606439"/>
              <a:gd name="connsiteX93" fmla="*/ 190813 w 495157"/>
              <a:gd name="connsiteY93" fmla="*/ 193693 h 606439"/>
              <a:gd name="connsiteX94" fmla="*/ 193185 w 495157"/>
              <a:gd name="connsiteY94" fmla="*/ 196726 h 606439"/>
              <a:gd name="connsiteX95" fmla="*/ 196980 w 495157"/>
              <a:gd name="connsiteY95" fmla="*/ 194262 h 606439"/>
              <a:gd name="connsiteX96" fmla="*/ 206089 w 495157"/>
              <a:gd name="connsiteY96" fmla="*/ 188860 h 606439"/>
              <a:gd name="connsiteX97" fmla="*/ 242145 w 495157"/>
              <a:gd name="connsiteY97" fmla="*/ 194736 h 606439"/>
              <a:gd name="connsiteX98" fmla="*/ 262166 w 495157"/>
              <a:gd name="connsiteY98" fmla="*/ 219279 h 606439"/>
              <a:gd name="connsiteX99" fmla="*/ 253152 w 495157"/>
              <a:gd name="connsiteY99" fmla="*/ 254720 h 606439"/>
              <a:gd name="connsiteX100" fmla="*/ 226963 w 495157"/>
              <a:gd name="connsiteY100" fmla="*/ 277178 h 606439"/>
              <a:gd name="connsiteX101" fmla="*/ 216716 w 495157"/>
              <a:gd name="connsiteY101" fmla="*/ 289971 h 606439"/>
              <a:gd name="connsiteX102" fmla="*/ 217665 w 495157"/>
              <a:gd name="connsiteY102" fmla="*/ 296226 h 606439"/>
              <a:gd name="connsiteX103" fmla="*/ 212921 w 495157"/>
              <a:gd name="connsiteY103" fmla="*/ 323233 h 606439"/>
              <a:gd name="connsiteX104" fmla="*/ 198498 w 495157"/>
              <a:gd name="connsiteY104" fmla="*/ 330435 h 606439"/>
              <a:gd name="connsiteX105" fmla="*/ 195367 w 495157"/>
              <a:gd name="connsiteY105" fmla="*/ 331287 h 606439"/>
              <a:gd name="connsiteX106" fmla="*/ 191856 w 495157"/>
              <a:gd name="connsiteY106" fmla="*/ 346734 h 606439"/>
              <a:gd name="connsiteX107" fmla="*/ 165953 w 495157"/>
              <a:gd name="connsiteY107" fmla="*/ 380753 h 606439"/>
              <a:gd name="connsiteX108" fmla="*/ 163770 w 495157"/>
              <a:gd name="connsiteY108" fmla="*/ 380848 h 606439"/>
              <a:gd name="connsiteX109" fmla="*/ 136349 w 495157"/>
              <a:gd name="connsiteY109" fmla="*/ 356305 h 606439"/>
              <a:gd name="connsiteX110" fmla="*/ 134356 w 495157"/>
              <a:gd name="connsiteY110" fmla="*/ 344175 h 606439"/>
              <a:gd name="connsiteX111" fmla="*/ 132553 w 495157"/>
              <a:gd name="connsiteY111" fmla="*/ 333846 h 606439"/>
              <a:gd name="connsiteX112" fmla="*/ 125247 w 495157"/>
              <a:gd name="connsiteY112" fmla="*/ 322285 h 606439"/>
              <a:gd name="connsiteX113" fmla="*/ 113102 w 495157"/>
              <a:gd name="connsiteY113" fmla="*/ 300016 h 606439"/>
              <a:gd name="connsiteX114" fmla="*/ 112438 w 495157"/>
              <a:gd name="connsiteY114" fmla="*/ 280969 h 606439"/>
              <a:gd name="connsiteX115" fmla="*/ 112248 w 495157"/>
              <a:gd name="connsiteY115" fmla="*/ 269408 h 606439"/>
              <a:gd name="connsiteX116" fmla="*/ 102665 w 495157"/>
              <a:gd name="connsiteY116" fmla="*/ 256426 h 606439"/>
              <a:gd name="connsiteX117" fmla="*/ 89856 w 495157"/>
              <a:gd name="connsiteY117" fmla="*/ 239937 h 606439"/>
              <a:gd name="connsiteX118" fmla="*/ 85586 w 495157"/>
              <a:gd name="connsiteY118" fmla="*/ 212835 h 606439"/>
              <a:gd name="connsiteX119" fmla="*/ 85301 w 495157"/>
              <a:gd name="connsiteY119" fmla="*/ 203264 h 606439"/>
              <a:gd name="connsiteX120" fmla="*/ 81790 w 495157"/>
              <a:gd name="connsiteY120" fmla="*/ 200516 h 606439"/>
              <a:gd name="connsiteX121" fmla="*/ 47158 w 495157"/>
              <a:gd name="connsiteY121" fmla="*/ 170382 h 606439"/>
              <a:gd name="connsiteX122" fmla="*/ 35582 w 495157"/>
              <a:gd name="connsiteY122" fmla="*/ 155978 h 606439"/>
              <a:gd name="connsiteX123" fmla="*/ 25334 w 495157"/>
              <a:gd name="connsiteY123" fmla="*/ 218047 h 606439"/>
              <a:gd name="connsiteX124" fmla="*/ 218329 w 495157"/>
              <a:gd name="connsiteY124" fmla="*/ 410793 h 606439"/>
              <a:gd name="connsiteX125" fmla="*/ 360086 w 495157"/>
              <a:gd name="connsiteY125" fmla="*/ 348724 h 606439"/>
              <a:gd name="connsiteX126" fmla="*/ 348605 w 495157"/>
              <a:gd name="connsiteY126" fmla="*/ 339342 h 606439"/>
              <a:gd name="connsiteX127" fmla="*/ 344525 w 495157"/>
              <a:gd name="connsiteY127" fmla="*/ 288076 h 606439"/>
              <a:gd name="connsiteX128" fmla="*/ 349269 w 495157"/>
              <a:gd name="connsiteY128" fmla="*/ 271493 h 606439"/>
              <a:gd name="connsiteX129" fmla="*/ 347562 w 495157"/>
              <a:gd name="connsiteY129" fmla="*/ 258037 h 606439"/>
              <a:gd name="connsiteX130" fmla="*/ 334183 w 495157"/>
              <a:gd name="connsiteY130" fmla="*/ 250835 h 606439"/>
              <a:gd name="connsiteX131" fmla="*/ 328774 w 495157"/>
              <a:gd name="connsiteY131" fmla="*/ 248845 h 606439"/>
              <a:gd name="connsiteX132" fmla="*/ 305433 w 495157"/>
              <a:gd name="connsiteY132" fmla="*/ 236526 h 606439"/>
              <a:gd name="connsiteX133" fmla="*/ 288543 w 495157"/>
              <a:gd name="connsiteY133" fmla="*/ 222596 h 606439"/>
              <a:gd name="connsiteX134" fmla="*/ 294331 w 495157"/>
              <a:gd name="connsiteY134" fmla="*/ 169245 h 606439"/>
              <a:gd name="connsiteX135" fmla="*/ 343671 w 495157"/>
              <a:gd name="connsiteY135" fmla="*/ 142901 h 606439"/>
              <a:gd name="connsiteX136" fmla="*/ 362269 w 495157"/>
              <a:gd name="connsiteY136" fmla="*/ 148587 h 606439"/>
              <a:gd name="connsiteX137" fmla="*/ 385231 w 495157"/>
              <a:gd name="connsiteY137" fmla="*/ 153325 h 606439"/>
              <a:gd name="connsiteX138" fmla="*/ 394624 w 495157"/>
              <a:gd name="connsiteY138" fmla="*/ 153040 h 606439"/>
              <a:gd name="connsiteX139" fmla="*/ 399938 w 495157"/>
              <a:gd name="connsiteY139" fmla="*/ 152851 h 606439"/>
              <a:gd name="connsiteX140" fmla="*/ 367582 w 495157"/>
              <a:gd name="connsiteY140" fmla="*/ 95899 h 606439"/>
              <a:gd name="connsiteX141" fmla="*/ 347087 w 495157"/>
              <a:gd name="connsiteY141" fmla="*/ 104712 h 606439"/>
              <a:gd name="connsiteX142" fmla="*/ 332095 w 495157"/>
              <a:gd name="connsiteY142" fmla="*/ 101395 h 606439"/>
              <a:gd name="connsiteX143" fmla="*/ 323366 w 495157"/>
              <a:gd name="connsiteY143" fmla="*/ 99405 h 606439"/>
              <a:gd name="connsiteX144" fmla="*/ 314637 w 495157"/>
              <a:gd name="connsiteY144" fmla="*/ 102817 h 606439"/>
              <a:gd name="connsiteX145" fmla="*/ 295185 w 495157"/>
              <a:gd name="connsiteY145" fmla="*/ 108597 h 606439"/>
              <a:gd name="connsiteX146" fmla="*/ 288733 w 495157"/>
              <a:gd name="connsiteY146" fmla="*/ 107839 h 606439"/>
              <a:gd name="connsiteX147" fmla="*/ 268713 w 495157"/>
              <a:gd name="connsiteY147" fmla="*/ 92488 h 606439"/>
              <a:gd name="connsiteX148" fmla="*/ 261976 w 495157"/>
              <a:gd name="connsiteY148" fmla="*/ 72588 h 606439"/>
              <a:gd name="connsiteX149" fmla="*/ 267764 w 495157"/>
              <a:gd name="connsiteY149" fmla="*/ 60742 h 606439"/>
              <a:gd name="connsiteX150" fmla="*/ 285128 w 495157"/>
              <a:gd name="connsiteY150" fmla="*/ 42359 h 606439"/>
              <a:gd name="connsiteX151" fmla="*/ 288923 w 495157"/>
              <a:gd name="connsiteY151" fmla="*/ 38568 h 606439"/>
              <a:gd name="connsiteX152" fmla="*/ 269851 w 495157"/>
              <a:gd name="connsiteY152" fmla="*/ 32219 h 606439"/>
              <a:gd name="connsiteX153" fmla="*/ 259793 w 495157"/>
              <a:gd name="connsiteY153" fmla="*/ 56194 h 606439"/>
              <a:gd name="connsiteX154" fmla="*/ 234459 w 495157"/>
              <a:gd name="connsiteY154" fmla="*/ 68418 h 606439"/>
              <a:gd name="connsiteX155" fmla="*/ 222694 w 495157"/>
              <a:gd name="connsiteY155" fmla="*/ 65954 h 606439"/>
              <a:gd name="connsiteX156" fmla="*/ 203053 w 495157"/>
              <a:gd name="connsiteY156" fmla="*/ 36957 h 606439"/>
              <a:gd name="connsiteX157" fmla="*/ 199352 w 495157"/>
              <a:gd name="connsiteY157" fmla="*/ 26723 h 606439"/>
              <a:gd name="connsiteX158" fmla="*/ 199162 w 495157"/>
              <a:gd name="connsiteY158" fmla="*/ 26249 h 606439"/>
              <a:gd name="connsiteX159" fmla="*/ 226204 w 495157"/>
              <a:gd name="connsiteY159" fmla="*/ 25396 h 606439"/>
              <a:gd name="connsiteX160" fmla="*/ 228007 w 495157"/>
              <a:gd name="connsiteY160" fmla="*/ 32693 h 606439"/>
              <a:gd name="connsiteX161" fmla="*/ 233131 w 495157"/>
              <a:gd name="connsiteY161" fmla="*/ 42927 h 606439"/>
              <a:gd name="connsiteX162" fmla="*/ 240058 w 495157"/>
              <a:gd name="connsiteY162" fmla="*/ 40369 h 606439"/>
              <a:gd name="connsiteX163" fmla="*/ 245086 w 495157"/>
              <a:gd name="connsiteY163" fmla="*/ 27102 h 606439"/>
              <a:gd name="connsiteX164" fmla="*/ 226204 w 495157"/>
              <a:gd name="connsiteY164" fmla="*/ 25396 h 606439"/>
              <a:gd name="connsiteX165" fmla="*/ 415061 w 495157"/>
              <a:gd name="connsiteY165" fmla="*/ 3669 h 606439"/>
              <a:gd name="connsiteX166" fmla="*/ 432997 w 495157"/>
              <a:gd name="connsiteY166" fmla="*/ 21579 h 606439"/>
              <a:gd name="connsiteX167" fmla="*/ 422843 w 495157"/>
              <a:gd name="connsiteY167" fmla="*/ 31718 h 606439"/>
              <a:gd name="connsiteX168" fmla="*/ 495157 w 495157"/>
              <a:gd name="connsiteY168" fmla="*/ 218017 h 606439"/>
              <a:gd name="connsiteX169" fmla="*/ 414112 w 495157"/>
              <a:gd name="connsiteY169" fmla="*/ 413507 h 606439"/>
              <a:gd name="connsiteX170" fmla="*/ 230955 w 495157"/>
              <a:gd name="connsiteY170" fmla="*/ 494148 h 606439"/>
              <a:gd name="connsiteX171" fmla="*/ 230955 w 495157"/>
              <a:gd name="connsiteY171" fmla="*/ 581138 h 606439"/>
              <a:gd name="connsiteX172" fmla="*/ 286756 w 495157"/>
              <a:gd name="connsiteY172" fmla="*/ 581138 h 606439"/>
              <a:gd name="connsiteX173" fmla="*/ 286756 w 495157"/>
              <a:gd name="connsiteY173" fmla="*/ 606439 h 606439"/>
              <a:gd name="connsiteX174" fmla="*/ 149910 w 495157"/>
              <a:gd name="connsiteY174" fmla="*/ 606439 h 606439"/>
              <a:gd name="connsiteX175" fmla="*/ 149910 w 495157"/>
              <a:gd name="connsiteY175" fmla="*/ 581138 h 606439"/>
              <a:gd name="connsiteX176" fmla="*/ 205711 w 495157"/>
              <a:gd name="connsiteY176" fmla="*/ 581138 h 606439"/>
              <a:gd name="connsiteX177" fmla="*/ 205711 w 495157"/>
              <a:gd name="connsiteY177" fmla="*/ 494148 h 606439"/>
              <a:gd name="connsiteX178" fmla="*/ 31854 w 495157"/>
              <a:gd name="connsiteY178" fmla="*/ 422320 h 606439"/>
              <a:gd name="connsiteX179" fmla="*/ 21605 w 495157"/>
              <a:gd name="connsiteY179" fmla="*/ 432554 h 606439"/>
              <a:gd name="connsiteX180" fmla="*/ 3669 w 495157"/>
              <a:gd name="connsiteY180" fmla="*/ 414644 h 606439"/>
              <a:gd name="connsiteX181" fmla="*/ 41439 w 495157"/>
              <a:gd name="connsiteY181" fmla="*/ 376930 h 606439"/>
              <a:gd name="connsiteX182" fmla="*/ 59375 w 495157"/>
              <a:gd name="connsiteY182" fmla="*/ 394839 h 606439"/>
              <a:gd name="connsiteX183" fmla="*/ 49696 w 495157"/>
              <a:gd name="connsiteY183" fmla="*/ 404410 h 606439"/>
              <a:gd name="connsiteX184" fmla="*/ 396176 w 495157"/>
              <a:gd name="connsiteY184" fmla="*/ 395597 h 606439"/>
              <a:gd name="connsiteX185" fmla="*/ 469819 w 495157"/>
              <a:gd name="connsiteY185" fmla="*/ 218017 h 606439"/>
              <a:gd name="connsiteX186" fmla="*/ 404907 w 495157"/>
              <a:gd name="connsiteY186" fmla="*/ 49533 h 606439"/>
              <a:gd name="connsiteX187" fmla="*/ 395227 w 495157"/>
              <a:gd name="connsiteY187" fmla="*/ 59293 h 606439"/>
              <a:gd name="connsiteX188" fmla="*/ 377291 w 495157"/>
              <a:gd name="connsiteY188" fmla="*/ 41384 h 606439"/>
              <a:gd name="connsiteX189" fmla="*/ 218329 w 495157"/>
              <a:gd name="connsiteY189" fmla="*/ 0 h 606439"/>
              <a:gd name="connsiteX190" fmla="*/ 427644 w 495157"/>
              <a:gd name="connsiteY190" fmla="*/ 156073 h 606439"/>
              <a:gd name="connsiteX191" fmla="*/ 427739 w 495157"/>
              <a:gd name="connsiteY191" fmla="*/ 156073 h 606439"/>
              <a:gd name="connsiteX192" fmla="*/ 427644 w 495157"/>
              <a:gd name="connsiteY192" fmla="*/ 156168 h 606439"/>
              <a:gd name="connsiteX193" fmla="*/ 436658 w 495157"/>
              <a:gd name="connsiteY193" fmla="*/ 218047 h 606439"/>
              <a:gd name="connsiteX194" fmla="*/ 218329 w 495157"/>
              <a:gd name="connsiteY194" fmla="*/ 436094 h 606439"/>
              <a:gd name="connsiteX195" fmla="*/ 0 w 495157"/>
              <a:gd name="connsiteY195" fmla="*/ 218047 h 606439"/>
              <a:gd name="connsiteX196" fmla="*/ 218329 w 495157"/>
              <a:gd name="connsiteY196" fmla="*/ 0 h 60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</a:cxnLst>
            <a:rect l="l" t="t" r="r" b="b"/>
            <a:pathLst>
              <a:path w="495157" h="606439">
                <a:moveTo>
                  <a:pt x="338737" y="167728"/>
                </a:moveTo>
                <a:cubicBezTo>
                  <a:pt x="329154" y="165833"/>
                  <a:pt x="320709" y="173983"/>
                  <a:pt x="316439" y="181658"/>
                </a:cubicBezTo>
                <a:cubicBezTo>
                  <a:pt x="310177" y="192651"/>
                  <a:pt x="307710" y="204875"/>
                  <a:pt x="309039" y="207813"/>
                </a:cubicBezTo>
                <a:cubicBezTo>
                  <a:pt x="310936" y="210277"/>
                  <a:pt x="314732" y="212551"/>
                  <a:pt x="318432" y="214825"/>
                </a:cubicBezTo>
                <a:cubicBezTo>
                  <a:pt x="325264" y="218900"/>
                  <a:pt x="331621" y="222690"/>
                  <a:pt x="338263" y="225344"/>
                </a:cubicBezTo>
                <a:cubicBezTo>
                  <a:pt x="339781" y="226007"/>
                  <a:pt x="341394" y="226576"/>
                  <a:pt x="342912" y="227144"/>
                </a:cubicBezTo>
                <a:cubicBezTo>
                  <a:pt x="351072" y="230177"/>
                  <a:pt x="361225" y="233872"/>
                  <a:pt x="367962" y="243064"/>
                </a:cubicBezTo>
                <a:cubicBezTo>
                  <a:pt x="373655" y="250929"/>
                  <a:pt x="375837" y="261069"/>
                  <a:pt x="374414" y="274051"/>
                </a:cubicBezTo>
                <a:cubicBezTo>
                  <a:pt x="373560" y="282390"/>
                  <a:pt x="370808" y="290066"/>
                  <a:pt x="368341" y="296794"/>
                </a:cubicBezTo>
                <a:cubicBezTo>
                  <a:pt x="363217" y="310724"/>
                  <a:pt x="361984" y="316125"/>
                  <a:pt x="367677" y="322664"/>
                </a:cubicBezTo>
                <a:cubicBezTo>
                  <a:pt x="370144" y="325507"/>
                  <a:pt x="373085" y="327402"/>
                  <a:pt x="376406" y="328445"/>
                </a:cubicBezTo>
                <a:cubicBezTo>
                  <a:pt x="398420" y="297173"/>
                  <a:pt x="411324" y="259079"/>
                  <a:pt x="411324" y="218047"/>
                </a:cubicBezTo>
                <a:cubicBezTo>
                  <a:pt x="411324" y="204117"/>
                  <a:pt x="409806" y="190471"/>
                  <a:pt x="406959" y="177394"/>
                </a:cubicBezTo>
                <a:cubicBezTo>
                  <a:pt x="402689" y="178152"/>
                  <a:pt x="398420" y="178247"/>
                  <a:pt x="394909" y="178342"/>
                </a:cubicBezTo>
                <a:cubicBezTo>
                  <a:pt x="392442" y="178342"/>
                  <a:pt x="389785" y="178342"/>
                  <a:pt x="387223" y="178531"/>
                </a:cubicBezTo>
                <a:cubicBezTo>
                  <a:pt x="373275" y="179668"/>
                  <a:pt x="362743" y="175783"/>
                  <a:pt x="353444" y="172277"/>
                </a:cubicBezTo>
                <a:cubicBezTo>
                  <a:pt x="348510" y="170477"/>
                  <a:pt x="343861" y="168771"/>
                  <a:pt x="338737" y="167728"/>
                </a:cubicBezTo>
                <a:close/>
                <a:moveTo>
                  <a:pt x="313024" y="50129"/>
                </a:moveTo>
                <a:cubicBezTo>
                  <a:pt x="309798" y="53540"/>
                  <a:pt x="306287" y="56952"/>
                  <a:pt x="302871" y="60363"/>
                </a:cubicBezTo>
                <a:cubicBezTo>
                  <a:pt x="297178" y="65859"/>
                  <a:pt x="291390" y="71640"/>
                  <a:pt x="287974" y="75999"/>
                </a:cubicBezTo>
                <a:cubicBezTo>
                  <a:pt x="288164" y="76283"/>
                  <a:pt x="288449" y="76568"/>
                  <a:pt x="288733" y="77041"/>
                </a:cubicBezTo>
                <a:cubicBezTo>
                  <a:pt x="290062" y="78747"/>
                  <a:pt x="293288" y="82917"/>
                  <a:pt x="294901" y="83296"/>
                </a:cubicBezTo>
                <a:cubicBezTo>
                  <a:pt x="296324" y="83675"/>
                  <a:pt x="300499" y="81590"/>
                  <a:pt x="303440" y="80169"/>
                </a:cubicBezTo>
                <a:cubicBezTo>
                  <a:pt x="308279" y="77799"/>
                  <a:pt x="314352" y="74767"/>
                  <a:pt x="321373" y="74199"/>
                </a:cubicBezTo>
                <a:cubicBezTo>
                  <a:pt x="328585" y="73630"/>
                  <a:pt x="334847" y="75715"/>
                  <a:pt x="339971" y="77420"/>
                </a:cubicBezTo>
                <a:cubicBezTo>
                  <a:pt x="343007" y="78368"/>
                  <a:pt x="345854" y="79316"/>
                  <a:pt x="348036" y="79410"/>
                </a:cubicBezTo>
                <a:cubicBezTo>
                  <a:pt x="348226" y="79410"/>
                  <a:pt x="348321" y="79410"/>
                  <a:pt x="348321" y="79410"/>
                </a:cubicBezTo>
                <a:cubicBezTo>
                  <a:pt x="348510" y="79316"/>
                  <a:pt x="349175" y="78652"/>
                  <a:pt x="349934" y="77231"/>
                </a:cubicBezTo>
                <a:cubicBezTo>
                  <a:pt x="338832" y="66807"/>
                  <a:pt x="326402" y="57710"/>
                  <a:pt x="313024" y="50129"/>
                </a:cubicBezTo>
                <a:close/>
                <a:moveTo>
                  <a:pt x="159026" y="34588"/>
                </a:moveTo>
                <a:cubicBezTo>
                  <a:pt x="112248" y="49750"/>
                  <a:pt x="73156" y="82253"/>
                  <a:pt x="49625" y="124517"/>
                </a:cubicBezTo>
                <a:cubicBezTo>
                  <a:pt x="51238" y="126791"/>
                  <a:pt x="52092" y="128876"/>
                  <a:pt x="53135" y="132761"/>
                </a:cubicBezTo>
                <a:cubicBezTo>
                  <a:pt x="53420" y="133709"/>
                  <a:pt x="53799" y="135036"/>
                  <a:pt x="54274" y="136647"/>
                </a:cubicBezTo>
                <a:cubicBezTo>
                  <a:pt x="55982" y="142427"/>
                  <a:pt x="60726" y="147923"/>
                  <a:pt x="65470" y="153040"/>
                </a:cubicBezTo>
                <a:cubicBezTo>
                  <a:pt x="74959" y="162896"/>
                  <a:pt x="85396" y="171993"/>
                  <a:pt x="96497" y="179953"/>
                </a:cubicBezTo>
                <a:cubicBezTo>
                  <a:pt x="100577" y="182796"/>
                  <a:pt x="106555" y="187155"/>
                  <a:pt x="109117" y="194736"/>
                </a:cubicBezTo>
                <a:cubicBezTo>
                  <a:pt x="111584" y="201843"/>
                  <a:pt x="111205" y="208571"/>
                  <a:pt x="110825" y="214446"/>
                </a:cubicBezTo>
                <a:cubicBezTo>
                  <a:pt x="110445" y="220511"/>
                  <a:pt x="110351" y="224491"/>
                  <a:pt x="112248" y="228187"/>
                </a:cubicBezTo>
                <a:cubicBezTo>
                  <a:pt x="114146" y="231787"/>
                  <a:pt x="117467" y="235294"/>
                  <a:pt x="120978" y="238989"/>
                </a:cubicBezTo>
                <a:cubicBezTo>
                  <a:pt x="127050" y="245244"/>
                  <a:pt x="133787" y="252351"/>
                  <a:pt x="136634" y="262775"/>
                </a:cubicBezTo>
                <a:cubicBezTo>
                  <a:pt x="138626" y="270071"/>
                  <a:pt x="138152" y="276894"/>
                  <a:pt x="137677" y="282959"/>
                </a:cubicBezTo>
                <a:cubicBezTo>
                  <a:pt x="137298" y="287223"/>
                  <a:pt x="137013" y="291203"/>
                  <a:pt x="137677" y="294236"/>
                </a:cubicBezTo>
                <a:cubicBezTo>
                  <a:pt x="138626" y="298216"/>
                  <a:pt x="141757" y="302290"/>
                  <a:pt x="145363" y="307028"/>
                </a:cubicBezTo>
                <a:cubicBezTo>
                  <a:pt x="149253" y="312145"/>
                  <a:pt x="153713" y="317926"/>
                  <a:pt x="156369" y="325223"/>
                </a:cubicBezTo>
                <a:cubicBezTo>
                  <a:pt x="158362" y="330908"/>
                  <a:pt x="159026" y="336499"/>
                  <a:pt x="159501" y="341427"/>
                </a:cubicBezTo>
                <a:cubicBezTo>
                  <a:pt x="159880" y="344554"/>
                  <a:pt x="160165" y="347586"/>
                  <a:pt x="160829" y="350050"/>
                </a:cubicBezTo>
                <a:cubicBezTo>
                  <a:pt x="161398" y="352514"/>
                  <a:pt x="162727" y="354409"/>
                  <a:pt x="163676" y="355262"/>
                </a:cubicBezTo>
                <a:cubicBezTo>
                  <a:pt x="164719" y="353746"/>
                  <a:pt x="166237" y="350145"/>
                  <a:pt x="166617" y="344744"/>
                </a:cubicBezTo>
                <a:cubicBezTo>
                  <a:pt x="167471" y="334130"/>
                  <a:pt x="168799" y="316410"/>
                  <a:pt x="183981" y="308734"/>
                </a:cubicBezTo>
                <a:cubicBezTo>
                  <a:pt x="187017" y="307218"/>
                  <a:pt x="190053" y="306460"/>
                  <a:pt x="192520" y="305891"/>
                </a:cubicBezTo>
                <a:cubicBezTo>
                  <a:pt x="192900" y="305796"/>
                  <a:pt x="193280" y="305702"/>
                  <a:pt x="193754" y="305512"/>
                </a:cubicBezTo>
                <a:cubicBezTo>
                  <a:pt x="193564" y="304280"/>
                  <a:pt x="193185" y="302669"/>
                  <a:pt x="192900" y="301532"/>
                </a:cubicBezTo>
                <a:cubicBezTo>
                  <a:pt x="192141" y="297931"/>
                  <a:pt x="191287" y="293762"/>
                  <a:pt x="191382" y="289308"/>
                </a:cubicBezTo>
                <a:cubicBezTo>
                  <a:pt x="191761" y="273957"/>
                  <a:pt x="204001" y="263533"/>
                  <a:pt x="210548" y="257942"/>
                </a:cubicBezTo>
                <a:lnTo>
                  <a:pt x="236831" y="235483"/>
                </a:lnTo>
                <a:cubicBezTo>
                  <a:pt x="238539" y="233967"/>
                  <a:pt x="239204" y="230271"/>
                  <a:pt x="238160" y="227144"/>
                </a:cubicBezTo>
                <a:cubicBezTo>
                  <a:pt x="236452" y="222122"/>
                  <a:pt x="231803" y="218142"/>
                  <a:pt x="228102" y="215678"/>
                </a:cubicBezTo>
                <a:cubicBezTo>
                  <a:pt x="223263" y="212456"/>
                  <a:pt x="218424" y="211129"/>
                  <a:pt x="215767" y="212267"/>
                </a:cubicBezTo>
                <a:cubicBezTo>
                  <a:pt x="214723" y="212646"/>
                  <a:pt x="213110" y="213783"/>
                  <a:pt x="211592" y="214920"/>
                </a:cubicBezTo>
                <a:cubicBezTo>
                  <a:pt x="207512" y="217763"/>
                  <a:pt x="202009" y="221648"/>
                  <a:pt x="194418" y="222027"/>
                </a:cubicBezTo>
                <a:cubicBezTo>
                  <a:pt x="184265" y="222690"/>
                  <a:pt x="174303" y="216436"/>
                  <a:pt x="168515" y="205823"/>
                </a:cubicBezTo>
                <a:cubicBezTo>
                  <a:pt x="166712" y="202411"/>
                  <a:pt x="165383" y="199000"/>
                  <a:pt x="164340" y="196062"/>
                </a:cubicBezTo>
                <a:cubicBezTo>
                  <a:pt x="163391" y="193598"/>
                  <a:pt x="162442" y="191229"/>
                  <a:pt x="161398" y="189334"/>
                </a:cubicBezTo>
                <a:cubicBezTo>
                  <a:pt x="157793" y="182796"/>
                  <a:pt x="153523" y="181753"/>
                  <a:pt x="141093" y="180237"/>
                </a:cubicBezTo>
                <a:cubicBezTo>
                  <a:pt x="138816" y="179953"/>
                  <a:pt x="136444" y="179668"/>
                  <a:pt x="133977" y="179289"/>
                </a:cubicBezTo>
                <a:cubicBezTo>
                  <a:pt x="116423" y="176541"/>
                  <a:pt x="99154" y="168392"/>
                  <a:pt x="86629" y="156831"/>
                </a:cubicBezTo>
                <a:cubicBezTo>
                  <a:pt x="83593" y="154178"/>
                  <a:pt x="80367" y="150671"/>
                  <a:pt x="78849" y="145554"/>
                </a:cubicBezTo>
                <a:cubicBezTo>
                  <a:pt x="76667" y="138542"/>
                  <a:pt x="77995" y="131529"/>
                  <a:pt x="82455" y="125654"/>
                </a:cubicBezTo>
                <a:cubicBezTo>
                  <a:pt x="91279" y="114188"/>
                  <a:pt x="110540" y="110777"/>
                  <a:pt x="117941" y="111061"/>
                </a:cubicBezTo>
                <a:cubicBezTo>
                  <a:pt x="120503" y="111156"/>
                  <a:pt x="122970" y="111440"/>
                  <a:pt x="125058" y="111629"/>
                </a:cubicBezTo>
                <a:cubicBezTo>
                  <a:pt x="128379" y="112009"/>
                  <a:pt x="131415" y="112388"/>
                  <a:pt x="133313" y="111914"/>
                </a:cubicBezTo>
                <a:cubicBezTo>
                  <a:pt x="135210" y="111345"/>
                  <a:pt x="137677" y="109450"/>
                  <a:pt x="140239" y="107365"/>
                </a:cubicBezTo>
                <a:cubicBezTo>
                  <a:pt x="141662" y="106228"/>
                  <a:pt x="143086" y="105091"/>
                  <a:pt x="144699" y="104049"/>
                </a:cubicBezTo>
                <a:cubicBezTo>
                  <a:pt x="152669" y="98458"/>
                  <a:pt x="161398" y="97699"/>
                  <a:pt x="167756" y="97226"/>
                </a:cubicBezTo>
                <a:cubicBezTo>
                  <a:pt x="170128" y="97036"/>
                  <a:pt x="174303" y="96657"/>
                  <a:pt x="175157" y="95994"/>
                </a:cubicBezTo>
                <a:cubicBezTo>
                  <a:pt x="175157" y="95994"/>
                  <a:pt x="176200" y="94762"/>
                  <a:pt x="176770" y="90024"/>
                </a:cubicBezTo>
                <a:cubicBezTo>
                  <a:pt x="177529" y="82443"/>
                  <a:pt x="173828" y="73535"/>
                  <a:pt x="170602" y="65670"/>
                </a:cubicBezTo>
                <a:cubicBezTo>
                  <a:pt x="166617" y="55909"/>
                  <a:pt x="162537" y="45580"/>
                  <a:pt x="159026" y="34588"/>
                </a:cubicBezTo>
                <a:close/>
                <a:moveTo>
                  <a:pt x="199162" y="26249"/>
                </a:moveTo>
                <a:cubicBezTo>
                  <a:pt x="193944" y="26723"/>
                  <a:pt x="188725" y="27481"/>
                  <a:pt x="183601" y="28429"/>
                </a:cubicBezTo>
                <a:cubicBezTo>
                  <a:pt x="186827" y="37999"/>
                  <a:pt x="190433" y="47286"/>
                  <a:pt x="194039" y="56099"/>
                </a:cubicBezTo>
                <a:cubicBezTo>
                  <a:pt x="198213" y="66144"/>
                  <a:pt x="203337" y="78747"/>
                  <a:pt x="201914" y="92582"/>
                </a:cubicBezTo>
                <a:cubicBezTo>
                  <a:pt x="199067" y="119968"/>
                  <a:pt x="180091" y="121485"/>
                  <a:pt x="169843" y="122338"/>
                </a:cubicBezTo>
                <a:cubicBezTo>
                  <a:pt x="165383" y="122717"/>
                  <a:pt x="161588" y="123096"/>
                  <a:pt x="159216" y="124707"/>
                </a:cubicBezTo>
                <a:cubicBezTo>
                  <a:pt x="158172" y="125465"/>
                  <a:pt x="157034" y="126318"/>
                  <a:pt x="155895" y="127265"/>
                </a:cubicBezTo>
                <a:cubicBezTo>
                  <a:pt x="151815" y="130392"/>
                  <a:pt x="146786" y="134372"/>
                  <a:pt x="140144" y="136173"/>
                </a:cubicBezTo>
                <a:cubicBezTo>
                  <a:pt x="133502" y="138068"/>
                  <a:pt x="127240" y="137310"/>
                  <a:pt x="122211" y="136741"/>
                </a:cubicBezTo>
                <a:cubicBezTo>
                  <a:pt x="120408" y="136552"/>
                  <a:pt x="118605" y="136362"/>
                  <a:pt x="117087" y="136268"/>
                </a:cubicBezTo>
                <a:cubicBezTo>
                  <a:pt x="114146" y="136173"/>
                  <a:pt x="108453" y="137689"/>
                  <a:pt x="104942" y="139395"/>
                </a:cubicBezTo>
                <a:cubicBezTo>
                  <a:pt x="113766" y="146976"/>
                  <a:pt x="125912" y="152472"/>
                  <a:pt x="137867" y="154272"/>
                </a:cubicBezTo>
                <a:cubicBezTo>
                  <a:pt x="139954" y="154651"/>
                  <a:pt x="141947" y="154841"/>
                  <a:pt x="144129" y="155125"/>
                </a:cubicBezTo>
                <a:cubicBezTo>
                  <a:pt x="157129" y="156736"/>
                  <a:pt x="173354" y="158726"/>
                  <a:pt x="183601" y="177110"/>
                </a:cubicBezTo>
                <a:cubicBezTo>
                  <a:pt x="185499" y="180521"/>
                  <a:pt x="186827" y="184027"/>
                  <a:pt x="187966" y="187155"/>
                </a:cubicBezTo>
                <a:cubicBezTo>
                  <a:pt x="188915" y="189524"/>
                  <a:pt x="189769" y="191893"/>
                  <a:pt x="190813" y="193693"/>
                </a:cubicBezTo>
                <a:cubicBezTo>
                  <a:pt x="191666" y="195304"/>
                  <a:pt x="192615" y="196252"/>
                  <a:pt x="193185" y="196726"/>
                </a:cubicBezTo>
                <a:cubicBezTo>
                  <a:pt x="194133" y="196252"/>
                  <a:pt x="195841" y="195020"/>
                  <a:pt x="196980" y="194262"/>
                </a:cubicBezTo>
                <a:cubicBezTo>
                  <a:pt x="199352" y="192556"/>
                  <a:pt x="202388" y="190377"/>
                  <a:pt x="206089" y="188860"/>
                </a:cubicBezTo>
                <a:cubicBezTo>
                  <a:pt x="216811" y="184407"/>
                  <a:pt x="229905" y="186586"/>
                  <a:pt x="242145" y="194736"/>
                </a:cubicBezTo>
                <a:cubicBezTo>
                  <a:pt x="252108" y="201369"/>
                  <a:pt x="259034" y="209803"/>
                  <a:pt x="262166" y="219279"/>
                </a:cubicBezTo>
                <a:cubicBezTo>
                  <a:pt x="266530" y="232261"/>
                  <a:pt x="262830" y="246570"/>
                  <a:pt x="253152" y="254720"/>
                </a:cubicBezTo>
                <a:lnTo>
                  <a:pt x="226963" y="277178"/>
                </a:lnTo>
                <a:cubicBezTo>
                  <a:pt x="223643" y="279926"/>
                  <a:pt x="216811" y="285802"/>
                  <a:pt x="216716" y="289971"/>
                </a:cubicBezTo>
                <a:cubicBezTo>
                  <a:pt x="216621" y="291393"/>
                  <a:pt x="217190" y="293856"/>
                  <a:pt x="217665" y="296226"/>
                </a:cubicBezTo>
                <a:cubicBezTo>
                  <a:pt x="219183" y="302954"/>
                  <a:pt x="221555" y="314325"/>
                  <a:pt x="212921" y="323233"/>
                </a:cubicBezTo>
                <a:cubicBezTo>
                  <a:pt x="208176" y="328065"/>
                  <a:pt x="202388" y="329487"/>
                  <a:pt x="198498" y="330435"/>
                </a:cubicBezTo>
                <a:cubicBezTo>
                  <a:pt x="197454" y="330624"/>
                  <a:pt x="195841" y="331003"/>
                  <a:pt x="195367" y="331287"/>
                </a:cubicBezTo>
                <a:cubicBezTo>
                  <a:pt x="192995" y="332519"/>
                  <a:pt x="192141" y="342848"/>
                  <a:pt x="191856" y="346734"/>
                </a:cubicBezTo>
                <a:cubicBezTo>
                  <a:pt x="190338" y="366349"/>
                  <a:pt x="180375" y="379426"/>
                  <a:pt x="165953" y="380753"/>
                </a:cubicBezTo>
                <a:cubicBezTo>
                  <a:pt x="165194" y="380848"/>
                  <a:pt x="164530" y="380848"/>
                  <a:pt x="163770" y="380848"/>
                </a:cubicBezTo>
                <a:cubicBezTo>
                  <a:pt x="149822" y="380848"/>
                  <a:pt x="139480" y="368813"/>
                  <a:pt x="136349" y="356305"/>
                </a:cubicBezTo>
                <a:cubicBezTo>
                  <a:pt x="135210" y="352040"/>
                  <a:pt x="134736" y="347871"/>
                  <a:pt x="134356" y="344175"/>
                </a:cubicBezTo>
                <a:cubicBezTo>
                  <a:pt x="133977" y="340290"/>
                  <a:pt x="133597" y="336689"/>
                  <a:pt x="132553" y="333846"/>
                </a:cubicBezTo>
                <a:cubicBezTo>
                  <a:pt x="131225" y="330150"/>
                  <a:pt x="128284" y="326360"/>
                  <a:pt x="125247" y="322285"/>
                </a:cubicBezTo>
                <a:cubicBezTo>
                  <a:pt x="120503" y="316220"/>
                  <a:pt x="115285" y="309208"/>
                  <a:pt x="113102" y="300016"/>
                </a:cubicBezTo>
                <a:cubicBezTo>
                  <a:pt x="111489" y="293193"/>
                  <a:pt x="111964" y="286655"/>
                  <a:pt x="112438" y="280969"/>
                </a:cubicBezTo>
                <a:cubicBezTo>
                  <a:pt x="112723" y="276610"/>
                  <a:pt x="113102" y="272440"/>
                  <a:pt x="112248" y="269408"/>
                </a:cubicBezTo>
                <a:cubicBezTo>
                  <a:pt x="111110" y="265238"/>
                  <a:pt x="107219" y="261164"/>
                  <a:pt x="102665" y="256426"/>
                </a:cubicBezTo>
                <a:cubicBezTo>
                  <a:pt x="98300" y="251782"/>
                  <a:pt x="93366" y="246570"/>
                  <a:pt x="89856" y="239937"/>
                </a:cubicBezTo>
                <a:cubicBezTo>
                  <a:pt x="84542" y="229797"/>
                  <a:pt x="85111" y="220416"/>
                  <a:pt x="85586" y="212835"/>
                </a:cubicBezTo>
                <a:cubicBezTo>
                  <a:pt x="85775" y="209045"/>
                  <a:pt x="85965" y="205633"/>
                  <a:pt x="85301" y="203264"/>
                </a:cubicBezTo>
                <a:cubicBezTo>
                  <a:pt x="84732" y="202601"/>
                  <a:pt x="83024" y="201369"/>
                  <a:pt x="81790" y="200516"/>
                </a:cubicBezTo>
                <a:cubicBezTo>
                  <a:pt x="69360" y="191608"/>
                  <a:pt x="57690" y="181469"/>
                  <a:pt x="47158" y="170382"/>
                </a:cubicBezTo>
                <a:cubicBezTo>
                  <a:pt x="42983" y="166023"/>
                  <a:pt x="38903" y="161379"/>
                  <a:pt x="35582" y="155978"/>
                </a:cubicBezTo>
                <a:cubicBezTo>
                  <a:pt x="28940" y="175499"/>
                  <a:pt x="25334" y="196347"/>
                  <a:pt x="25334" y="218047"/>
                </a:cubicBezTo>
                <a:cubicBezTo>
                  <a:pt x="25334" y="324370"/>
                  <a:pt x="111869" y="410793"/>
                  <a:pt x="218329" y="410793"/>
                </a:cubicBezTo>
                <a:cubicBezTo>
                  <a:pt x="274311" y="410793"/>
                  <a:pt x="324789" y="386913"/>
                  <a:pt x="360086" y="348724"/>
                </a:cubicBezTo>
                <a:cubicBezTo>
                  <a:pt x="355817" y="346260"/>
                  <a:pt x="352021" y="343133"/>
                  <a:pt x="348605" y="339342"/>
                </a:cubicBezTo>
                <a:cubicBezTo>
                  <a:pt x="332475" y="320864"/>
                  <a:pt x="339496" y="301911"/>
                  <a:pt x="344525" y="288076"/>
                </a:cubicBezTo>
                <a:cubicBezTo>
                  <a:pt x="346708" y="282201"/>
                  <a:pt x="348795" y="276705"/>
                  <a:pt x="349269" y="271493"/>
                </a:cubicBezTo>
                <a:cubicBezTo>
                  <a:pt x="349934" y="265049"/>
                  <a:pt x="349364" y="260500"/>
                  <a:pt x="347562" y="258037"/>
                </a:cubicBezTo>
                <a:cubicBezTo>
                  <a:pt x="345284" y="254909"/>
                  <a:pt x="339876" y="252919"/>
                  <a:pt x="334183" y="250835"/>
                </a:cubicBezTo>
                <a:cubicBezTo>
                  <a:pt x="332380" y="250171"/>
                  <a:pt x="330577" y="249508"/>
                  <a:pt x="328774" y="248845"/>
                </a:cubicBezTo>
                <a:cubicBezTo>
                  <a:pt x="320330" y="245338"/>
                  <a:pt x="312739" y="240885"/>
                  <a:pt x="305433" y="236526"/>
                </a:cubicBezTo>
                <a:cubicBezTo>
                  <a:pt x="300119" y="233304"/>
                  <a:pt x="293477" y="229324"/>
                  <a:pt x="288543" y="222596"/>
                </a:cubicBezTo>
                <a:cubicBezTo>
                  <a:pt x="275544" y="204686"/>
                  <a:pt x="291105" y="175025"/>
                  <a:pt x="294331" y="169245"/>
                </a:cubicBezTo>
                <a:cubicBezTo>
                  <a:pt x="305528" y="149534"/>
                  <a:pt x="324789" y="139205"/>
                  <a:pt x="343671" y="142901"/>
                </a:cubicBezTo>
                <a:cubicBezTo>
                  <a:pt x="350788" y="144322"/>
                  <a:pt x="356860" y="146597"/>
                  <a:pt x="362269" y="148587"/>
                </a:cubicBezTo>
                <a:cubicBezTo>
                  <a:pt x="370429" y="151619"/>
                  <a:pt x="376881" y="153988"/>
                  <a:pt x="385231" y="153325"/>
                </a:cubicBezTo>
                <a:cubicBezTo>
                  <a:pt x="388647" y="153135"/>
                  <a:pt x="391778" y="153040"/>
                  <a:pt x="394624" y="153040"/>
                </a:cubicBezTo>
                <a:cubicBezTo>
                  <a:pt x="396332" y="153040"/>
                  <a:pt x="398325" y="152946"/>
                  <a:pt x="399938" y="152851"/>
                </a:cubicBezTo>
                <a:cubicBezTo>
                  <a:pt x="392442" y="132003"/>
                  <a:pt x="381435" y="112767"/>
                  <a:pt x="367582" y="95899"/>
                </a:cubicBezTo>
                <a:cubicBezTo>
                  <a:pt x="362269" y="101869"/>
                  <a:pt x="355247" y="104996"/>
                  <a:pt x="347087" y="104712"/>
                </a:cubicBezTo>
                <a:cubicBezTo>
                  <a:pt x="341394" y="104428"/>
                  <a:pt x="336460" y="102817"/>
                  <a:pt x="332095" y="101395"/>
                </a:cubicBezTo>
                <a:cubicBezTo>
                  <a:pt x="328680" y="100353"/>
                  <a:pt x="325453" y="99310"/>
                  <a:pt x="323366" y="99405"/>
                </a:cubicBezTo>
                <a:cubicBezTo>
                  <a:pt x="321184" y="99595"/>
                  <a:pt x="317863" y="101206"/>
                  <a:pt x="314637" y="102817"/>
                </a:cubicBezTo>
                <a:cubicBezTo>
                  <a:pt x="309513" y="105375"/>
                  <a:pt x="302871" y="108597"/>
                  <a:pt x="295185" y="108597"/>
                </a:cubicBezTo>
                <a:cubicBezTo>
                  <a:pt x="293098" y="108597"/>
                  <a:pt x="291010" y="108313"/>
                  <a:pt x="288733" y="107839"/>
                </a:cubicBezTo>
                <a:cubicBezTo>
                  <a:pt x="278675" y="105280"/>
                  <a:pt x="272508" y="97320"/>
                  <a:pt x="268713" y="92488"/>
                </a:cubicBezTo>
                <a:cubicBezTo>
                  <a:pt x="266056" y="89076"/>
                  <a:pt x="260553" y="81969"/>
                  <a:pt x="261976" y="72588"/>
                </a:cubicBezTo>
                <a:cubicBezTo>
                  <a:pt x="262925" y="66997"/>
                  <a:pt x="265961" y="63111"/>
                  <a:pt x="267764" y="60742"/>
                </a:cubicBezTo>
                <a:cubicBezTo>
                  <a:pt x="272223" y="54962"/>
                  <a:pt x="278770" y="48518"/>
                  <a:pt x="285128" y="42359"/>
                </a:cubicBezTo>
                <a:cubicBezTo>
                  <a:pt x="286361" y="41127"/>
                  <a:pt x="287595" y="39800"/>
                  <a:pt x="288923" y="38568"/>
                </a:cubicBezTo>
                <a:cubicBezTo>
                  <a:pt x="282661" y="36199"/>
                  <a:pt x="276303" y="34019"/>
                  <a:pt x="269851" y="32219"/>
                </a:cubicBezTo>
                <a:cubicBezTo>
                  <a:pt x="267859" y="41411"/>
                  <a:pt x="264063" y="50887"/>
                  <a:pt x="259793" y="56194"/>
                </a:cubicBezTo>
                <a:cubicBezTo>
                  <a:pt x="253341" y="64059"/>
                  <a:pt x="243853" y="68418"/>
                  <a:pt x="234459" y="68418"/>
                </a:cubicBezTo>
                <a:cubicBezTo>
                  <a:pt x="230379" y="68418"/>
                  <a:pt x="226394" y="67660"/>
                  <a:pt x="222694" y="65954"/>
                </a:cubicBezTo>
                <a:cubicBezTo>
                  <a:pt x="212446" y="61311"/>
                  <a:pt x="205425" y="50982"/>
                  <a:pt x="203053" y="36957"/>
                </a:cubicBezTo>
                <a:cubicBezTo>
                  <a:pt x="202578" y="33830"/>
                  <a:pt x="201060" y="30513"/>
                  <a:pt x="199352" y="26723"/>
                </a:cubicBezTo>
                <a:cubicBezTo>
                  <a:pt x="199257" y="26533"/>
                  <a:pt x="199257" y="26344"/>
                  <a:pt x="199162" y="26249"/>
                </a:cubicBezTo>
                <a:close/>
                <a:moveTo>
                  <a:pt x="226204" y="25396"/>
                </a:moveTo>
                <a:cubicBezTo>
                  <a:pt x="226963" y="27765"/>
                  <a:pt x="227628" y="30134"/>
                  <a:pt x="228007" y="32693"/>
                </a:cubicBezTo>
                <a:cubicBezTo>
                  <a:pt x="228956" y="37810"/>
                  <a:pt x="230949" y="41979"/>
                  <a:pt x="233131" y="42927"/>
                </a:cubicBezTo>
                <a:cubicBezTo>
                  <a:pt x="234744" y="43685"/>
                  <a:pt x="238160" y="42738"/>
                  <a:pt x="240058" y="40369"/>
                </a:cubicBezTo>
                <a:cubicBezTo>
                  <a:pt x="241860" y="38189"/>
                  <a:pt x="243853" y="32409"/>
                  <a:pt x="245086" y="27102"/>
                </a:cubicBezTo>
                <a:cubicBezTo>
                  <a:pt x="238919" y="26249"/>
                  <a:pt x="232562" y="25680"/>
                  <a:pt x="226204" y="25396"/>
                </a:cubicBezTo>
                <a:close/>
                <a:moveTo>
                  <a:pt x="415061" y="3669"/>
                </a:moveTo>
                <a:lnTo>
                  <a:pt x="432997" y="21579"/>
                </a:lnTo>
                <a:lnTo>
                  <a:pt x="422843" y="31718"/>
                </a:lnTo>
                <a:cubicBezTo>
                  <a:pt x="469534" y="82699"/>
                  <a:pt x="495157" y="148368"/>
                  <a:pt x="495157" y="218017"/>
                </a:cubicBezTo>
                <a:cubicBezTo>
                  <a:pt x="495157" y="291835"/>
                  <a:pt x="466402" y="361294"/>
                  <a:pt x="414112" y="413507"/>
                </a:cubicBezTo>
                <a:cubicBezTo>
                  <a:pt x="364764" y="462688"/>
                  <a:pt x="300137" y="491116"/>
                  <a:pt x="230955" y="494148"/>
                </a:cubicBezTo>
                <a:lnTo>
                  <a:pt x="230955" y="581138"/>
                </a:lnTo>
                <a:lnTo>
                  <a:pt x="286756" y="581138"/>
                </a:lnTo>
                <a:lnTo>
                  <a:pt x="286756" y="606439"/>
                </a:lnTo>
                <a:lnTo>
                  <a:pt x="149910" y="606439"/>
                </a:lnTo>
                <a:lnTo>
                  <a:pt x="149910" y="581138"/>
                </a:lnTo>
                <a:lnTo>
                  <a:pt x="205711" y="581138"/>
                </a:lnTo>
                <a:lnTo>
                  <a:pt x="205711" y="494148"/>
                </a:lnTo>
                <a:cubicBezTo>
                  <a:pt x="140705" y="491305"/>
                  <a:pt x="79779" y="466099"/>
                  <a:pt x="31854" y="422320"/>
                </a:cubicBezTo>
                <a:lnTo>
                  <a:pt x="21605" y="432554"/>
                </a:lnTo>
                <a:lnTo>
                  <a:pt x="3669" y="414644"/>
                </a:lnTo>
                <a:lnTo>
                  <a:pt x="41439" y="376930"/>
                </a:lnTo>
                <a:lnTo>
                  <a:pt x="59375" y="394839"/>
                </a:lnTo>
                <a:lnTo>
                  <a:pt x="49696" y="404410"/>
                </a:lnTo>
                <a:cubicBezTo>
                  <a:pt x="148297" y="493485"/>
                  <a:pt x="301181" y="490547"/>
                  <a:pt x="396176" y="395597"/>
                </a:cubicBezTo>
                <a:cubicBezTo>
                  <a:pt x="443721" y="348217"/>
                  <a:pt x="469819" y="285107"/>
                  <a:pt x="469819" y="218017"/>
                </a:cubicBezTo>
                <a:cubicBezTo>
                  <a:pt x="469819" y="155191"/>
                  <a:pt x="446853" y="95776"/>
                  <a:pt x="404907" y="49533"/>
                </a:cubicBezTo>
                <a:lnTo>
                  <a:pt x="395227" y="59293"/>
                </a:lnTo>
                <a:lnTo>
                  <a:pt x="377291" y="41384"/>
                </a:lnTo>
                <a:close/>
                <a:moveTo>
                  <a:pt x="218329" y="0"/>
                </a:moveTo>
                <a:cubicBezTo>
                  <a:pt x="317104" y="0"/>
                  <a:pt x="400792" y="65954"/>
                  <a:pt x="427644" y="156073"/>
                </a:cubicBezTo>
                <a:lnTo>
                  <a:pt x="427739" y="156073"/>
                </a:lnTo>
                <a:cubicBezTo>
                  <a:pt x="427644" y="156073"/>
                  <a:pt x="427644" y="156073"/>
                  <a:pt x="427644" y="156168"/>
                </a:cubicBezTo>
                <a:cubicBezTo>
                  <a:pt x="433527" y="175783"/>
                  <a:pt x="436658" y="196536"/>
                  <a:pt x="436658" y="218047"/>
                </a:cubicBezTo>
                <a:cubicBezTo>
                  <a:pt x="436658" y="338300"/>
                  <a:pt x="338737" y="436094"/>
                  <a:pt x="218329" y="436094"/>
                </a:cubicBezTo>
                <a:cubicBezTo>
                  <a:pt x="97921" y="436094"/>
                  <a:pt x="0" y="338300"/>
                  <a:pt x="0" y="218047"/>
                </a:cubicBezTo>
                <a:cubicBezTo>
                  <a:pt x="0" y="97794"/>
                  <a:pt x="97921" y="0"/>
                  <a:pt x="21832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E7AE89BA-664E-45DA-BE33-7FE2E7F7F1E5}"/>
              </a:ext>
            </a:extLst>
          </p:cNvPr>
          <p:cNvGrpSpPr/>
          <p:nvPr/>
        </p:nvGrpSpPr>
        <p:grpSpPr>
          <a:xfrm>
            <a:off x="1529998" y="1530276"/>
            <a:ext cx="2879289" cy="461665"/>
            <a:chOff x="9811523" y="1521362"/>
            <a:chExt cx="2879289" cy="461665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783C1AFD-8D67-41E7-9E6A-141EB0CFB885}"/>
                </a:ext>
              </a:extLst>
            </p:cNvPr>
            <p:cNvSpPr txBox="1"/>
            <p:nvPr/>
          </p:nvSpPr>
          <p:spPr>
            <a:xfrm>
              <a:off x="9811523" y="1521362"/>
              <a:ext cx="136447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940A40"/>
                  </a:solidFill>
                  <a:latin typeface="Yu Gothic UI Semibold" panose="020B0700000000000000" pitchFamily="34" charset="-128"/>
                  <a:ea typeface="Yu Gothic UI Semibold" panose="020B0700000000000000" pitchFamily="34" charset="-128"/>
                </a:rPr>
                <a:t>PART</a:t>
              </a:r>
              <a:r>
                <a:rPr lang="en-US" altLang="zh-CN" sz="2400" dirty="0">
                  <a:latin typeface="Yu Gothic UI Semibold" panose="020B0700000000000000" pitchFamily="34" charset="-128"/>
                  <a:ea typeface="Yu Gothic UI Semibold" panose="020B0700000000000000" pitchFamily="34" charset="-128"/>
                </a:rPr>
                <a:t> 01</a:t>
              </a:r>
              <a:endParaRPr lang="zh-CN" altLang="en-US" sz="2400" dirty="0">
                <a:latin typeface="Yu Gothic UI Semibold" panose="020B0700000000000000" pitchFamily="34" charset="-128"/>
                <a:ea typeface="Yu Gothic UI Semibold" panose="020B0700000000000000" pitchFamily="34" charset="-128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2863AAA7-1A46-4D5D-894B-445547272BA5}"/>
                </a:ext>
              </a:extLst>
            </p:cNvPr>
            <p:cNvSpPr txBox="1"/>
            <p:nvPr/>
          </p:nvSpPr>
          <p:spPr>
            <a:xfrm>
              <a:off x="11172448" y="1521362"/>
              <a:ext cx="15183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spc="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这是标题</a:t>
              </a: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F80991EB-1A57-4744-8D36-5B2A36B720E6}"/>
              </a:ext>
            </a:extLst>
          </p:cNvPr>
          <p:cNvSpPr txBox="1"/>
          <p:nvPr/>
        </p:nvSpPr>
        <p:spPr>
          <a:xfrm>
            <a:off x="1529998" y="1951768"/>
            <a:ext cx="39106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altLang="zh-CN" spc="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  <a:p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Maecenas porttitor congue </a:t>
            </a:r>
            <a:r>
              <a:rPr lang="en-US" altLang="zh-CN" spc="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CDB4C628-D6A6-4636-A72B-35F7AB287A13}"/>
              </a:ext>
            </a:extLst>
          </p:cNvPr>
          <p:cNvGrpSpPr/>
          <p:nvPr/>
        </p:nvGrpSpPr>
        <p:grpSpPr>
          <a:xfrm>
            <a:off x="1529998" y="2811215"/>
            <a:ext cx="2879289" cy="461665"/>
            <a:chOff x="7265378" y="2802301"/>
            <a:chExt cx="2879289" cy="46166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4CB0A5DF-5336-44F6-B8FA-EC79E1E42DCB}"/>
                </a:ext>
              </a:extLst>
            </p:cNvPr>
            <p:cNvSpPr txBox="1"/>
            <p:nvPr/>
          </p:nvSpPr>
          <p:spPr>
            <a:xfrm>
              <a:off x="7265378" y="2802301"/>
              <a:ext cx="136447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940A40"/>
                  </a:solidFill>
                  <a:latin typeface="Yu Gothic UI Semibold" panose="020B0700000000000000" pitchFamily="34" charset="-128"/>
                  <a:ea typeface="Yu Gothic UI Semibold" panose="020B0700000000000000" pitchFamily="34" charset="-128"/>
                </a:rPr>
                <a:t>PART</a:t>
              </a:r>
              <a:r>
                <a:rPr lang="en-US" altLang="zh-CN" sz="2400" dirty="0">
                  <a:latin typeface="Yu Gothic UI Semibold" panose="020B0700000000000000" pitchFamily="34" charset="-128"/>
                  <a:ea typeface="Yu Gothic UI Semibold" panose="020B0700000000000000" pitchFamily="34" charset="-128"/>
                </a:rPr>
                <a:t> 02</a:t>
              </a:r>
              <a:endParaRPr lang="zh-CN" altLang="en-US" sz="2400" dirty="0">
                <a:latin typeface="Yu Gothic UI Semibold" panose="020B0700000000000000" pitchFamily="34" charset="-128"/>
                <a:ea typeface="Yu Gothic UI Semibold" panose="020B0700000000000000" pitchFamily="34" charset="-128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531E07B6-A51A-4379-ABA4-B87F781CF98F}"/>
                </a:ext>
              </a:extLst>
            </p:cNvPr>
            <p:cNvSpPr txBox="1"/>
            <p:nvPr/>
          </p:nvSpPr>
          <p:spPr>
            <a:xfrm>
              <a:off x="8626303" y="2802301"/>
              <a:ext cx="15183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spc="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这是标题</a:t>
              </a: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39F0F5B4-0DD3-4EA7-8BC1-88D416C27185}"/>
              </a:ext>
            </a:extLst>
          </p:cNvPr>
          <p:cNvSpPr txBox="1"/>
          <p:nvPr/>
        </p:nvSpPr>
        <p:spPr>
          <a:xfrm>
            <a:off x="1529998" y="3232707"/>
            <a:ext cx="39106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altLang="zh-CN" spc="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  <a:p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Maecenas porttitor congue </a:t>
            </a:r>
            <a:r>
              <a:rPr lang="en-US" altLang="zh-CN" spc="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03CA1856-0A82-4B75-B2B2-65DE6E9578BA}"/>
              </a:ext>
            </a:extLst>
          </p:cNvPr>
          <p:cNvGrpSpPr/>
          <p:nvPr/>
        </p:nvGrpSpPr>
        <p:grpSpPr>
          <a:xfrm>
            <a:off x="1529998" y="4092154"/>
            <a:ext cx="2879289" cy="461665"/>
            <a:chOff x="7265378" y="4083240"/>
            <a:chExt cx="2879289" cy="46166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AF17FD22-55EA-4B6F-B695-0696B023A924}"/>
                </a:ext>
              </a:extLst>
            </p:cNvPr>
            <p:cNvSpPr txBox="1"/>
            <p:nvPr/>
          </p:nvSpPr>
          <p:spPr>
            <a:xfrm>
              <a:off x="7265378" y="4083240"/>
              <a:ext cx="136447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940A40"/>
                  </a:solidFill>
                  <a:latin typeface="Yu Gothic UI Semibold" panose="020B0700000000000000" pitchFamily="34" charset="-128"/>
                  <a:ea typeface="Yu Gothic UI Semibold" panose="020B0700000000000000" pitchFamily="34" charset="-128"/>
                </a:rPr>
                <a:t>PART</a:t>
              </a:r>
              <a:r>
                <a:rPr lang="en-US" altLang="zh-CN" sz="2400" dirty="0">
                  <a:latin typeface="Yu Gothic UI Semibold" panose="020B0700000000000000" pitchFamily="34" charset="-128"/>
                  <a:ea typeface="Yu Gothic UI Semibold" panose="020B0700000000000000" pitchFamily="34" charset="-128"/>
                </a:rPr>
                <a:t> 03</a:t>
              </a:r>
              <a:endParaRPr lang="zh-CN" altLang="en-US" sz="2400" dirty="0">
                <a:latin typeface="Yu Gothic UI Semibold" panose="020B0700000000000000" pitchFamily="34" charset="-128"/>
                <a:ea typeface="Yu Gothic UI Semibold" panose="020B0700000000000000" pitchFamily="34" charset="-128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3B2613F0-04DA-43B8-9551-728B471FA177}"/>
                </a:ext>
              </a:extLst>
            </p:cNvPr>
            <p:cNvSpPr txBox="1"/>
            <p:nvPr/>
          </p:nvSpPr>
          <p:spPr>
            <a:xfrm>
              <a:off x="8626303" y="4083240"/>
              <a:ext cx="15183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spc="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这是标题</a:t>
              </a: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07B10266-2AAC-427E-ADD6-B92B46638EDD}"/>
              </a:ext>
            </a:extLst>
          </p:cNvPr>
          <p:cNvSpPr txBox="1"/>
          <p:nvPr/>
        </p:nvSpPr>
        <p:spPr>
          <a:xfrm>
            <a:off x="1529998" y="4513646"/>
            <a:ext cx="39106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altLang="zh-CN" spc="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  <a:p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Maecenas porttitor congue </a:t>
            </a:r>
            <a:r>
              <a:rPr lang="en-US" altLang="zh-CN" spc="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D4130F57-7F6E-4486-AB8C-97865B0BC57F}"/>
              </a:ext>
            </a:extLst>
          </p:cNvPr>
          <p:cNvGrpSpPr/>
          <p:nvPr/>
        </p:nvGrpSpPr>
        <p:grpSpPr>
          <a:xfrm>
            <a:off x="1529998" y="5373093"/>
            <a:ext cx="2879289" cy="461665"/>
            <a:chOff x="7265378" y="5364179"/>
            <a:chExt cx="2879289" cy="461665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DCDB9EEF-C241-4D1B-8310-9B1D07A951F7}"/>
                </a:ext>
              </a:extLst>
            </p:cNvPr>
            <p:cNvSpPr txBox="1"/>
            <p:nvPr/>
          </p:nvSpPr>
          <p:spPr>
            <a:xfrm>
              <a:off x="7265378" y="5364179"/>
              <a:ext cx="136447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940A40"/>
                  </a:solidFill>
                  <a:latin typeface="Yu Gothic UI Semibold" panose="020B0700000000000000" pitchFamily="34" charset="-128"/>
                  <a:ea typeface="Yu Gothic UI Semibold" panose="020B0700000000000000" pitchFamily="34" charset="-128"/>
                </a:rPr>
                <a:t>PART</a:t>
              </a:r>
              <a:r>
                <a:rPr lang="en-US" altLang="zh-CN" sz="2400" dirty="0">
                  <a:latin typeface="Yu Gothic UI Semibold" panose="020B0700000000000000" pitchFamily="34" charset="-128"/>
                  <a:ea typeface="Yu Gothic UI Semibold" panose="020B0700000000000000" pitchFamily="34" charset="-128"/>
                </a:rPr>
                <a:t> 04</a:t>
              </a:r>
              <a:endParaRPr lang="zh-CN" altLang="en-US" sz="2400" dirty="0">
                <a:latin typeface="Yu Gothic UI Semibold" panose="020B0700000000000000" pitchFamily="34" charset="-128"/>
                <a:ea typeface="Yu Gothic UI Semibold" panose="020B0700000000000000" pitchFamily="34" charset="-128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51A6A60D-4477-4841-BC81-FB7C2C4EA3D9}"/>
                </a:ext>
              </a:extLst>
            </p:cNvPr>
            <p:cNvSpPr txBox="1"/>
            <p:nvPr/>
          </p:nvSpPr>
          <p:spPr>
            <a:xfrm>
              <a:off x="8626303" y="5364179"/>
              <a:ext cx="15183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spc="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这是标题</a:t>
              </a: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58A3AD4F-71A5-45E7-912E-2B2C173D15FF}"/>
              </a:ext>
            </a:extLst>
          </p:cNvPr>
          <p:cNvSpPr txBox="1"/>
          <p:nvPr/>
        </p:nvSpPr>
        <p:spPr>
          <a:xfrm>
            <a:off x="1529998" y="5794585"/>
            <a:ext cx="39106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altLang="zh-CN" spc="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  <a:p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Maecenas porttitor congue </a:t>
            </a:r>
            <a:r>
              <a:rPr lang="en-US" altLang="zh-CN" spc="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A7702D3A-B4F0-420E-8727-C61EB092E301}"/>
              </a:ext>
            </a:extLst>
          </p:cNvPr>
          <p:cNvSpPr txBox="1"/>
          <p:nvPr/>
        </p:nvSpPr>
        <p:spPr>
          <a:xfrm>
            <a:off x="8391140" y="1201587"/>
            <a:ext cx="25437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spc="100" dirty="0">
                <a:solidFill>
                  <a:schemeClr val="bg1">
                    <a:alpha val="8000"/>
                  </a:schemeClr>
                </a:solidFill>
              </a:rPr>
              <a:t>CONTENTS</a:t>
            </a:r>
            <a:endParaRPr lang="zh-CN" altLang="en-US" sz="4000" spc="100" dirty="0">
              <a:solidFill>
                <a:schemeClr val="bg1">
                  <a:alpha val="8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109A112-0EF0-4B58-86E9-34E4F844CB8F}"/>
              </a:ext>
            </a:extLst>
          </p:cNvPr>
          <p:cNvSpPr txBox="1"/>
          <p:nvPr/>
        </p:nvSpPr>
        <p:spPr>
          <a:xfrm>
            <a:off x="9662995" y="1201587"/>
            <a:ext cx="12362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100" dirty="0">
                <a:solidFill>
                  <a:schemeClr val="bg1"/>
                </a:solidFill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247959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34766 0.15787 L -0.36693 0.17546 " pathEditMode="fixed" rAng="0" ptsTypes="AA">
                                      <p:cBhvr>
                                        <p:cTn id="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4" y="88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0.35716 0.13356 L -0.34947 0.17917 " pathEditMode="fixed" rAng="0" ptsTypes="AA">
                                      <p:cBhvr>
                                        <p:cTn id="2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" y="2269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3651 0.15672 L -0.36315 0.17107 " pathEditMode="fixed" rAng="0" ptsTypes="AA">
                                      <p:cBhvr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718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8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9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55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85" grpId="0" animBg="1"/>
      <p:bldP spid="87" grpId="0" animBg="1"/>
      <p:bldP spid="89" grpId="0" animBg="1"/>
      <p:bldP spid="91" grpId="0" animBg="1"/>
      <p:bldP spid="27" grpId="0"/>
      <p:bldP spid="31" grpId="0"/>
      <p:bldP spid="35" grpId="0"/>
      <p:bldP spid="39" grpId="0"/>
      <p:bldP spid="40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2269C2EC-1D2F-44A0-9205-05AADC46E9E0}"/>
              </a:ext>
            </a:extLst>
          </p:cNvPr>
          <p:cNvSpPr/>
          <p:nvPr/>
        </p:nvSpPr>
        <p:spPr>
          <a:xfrm>
            <a:off x="9953297" y="691053"/>
            <a:ext cx="2238703" cy="783021"/>
          </a:xfrm>
          <a:prstGeom prst="rect">
            <a:avLst/>
          </a:prstGeom>
          <a:noFill/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9" name="图片 58" descr="图片包含 天空, 户外, 围栏&#10;&#10;描述已自动生成">
            <a:extLst>
              <a:ext uri="{FF2B5EF4-FFF2-40B4-BE49-F238E27FC236}">
                <a16:creationId xmlns:a16="http://schemas.microsoft.com/office/drawing/2014/main" xmlns="" id="{DED90194-EB82-4B1E-B253-5DAA7B3FDCC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169" t="7353" r="45901" b="13793"/>
          <a:stretch/>
        </p:blipFill>
        <p:spPr>
          <a:xfrm>
            <a:off x="0" y="717331"/>
            <a:ext cx="4761185" cy="5423338"/>
          </a:xfrm>
          <a:custGeom>
            <a:avLst/>
            <a:gdLst>
              <a:gd name="connsiteX0" fmla="*/ 2347181 w 4761185"/>
              <a:gd name="connsiteY0" fmla="*/ 2119716 h 5423338"/>
              <a:gd name="connsiteX1" fmla="*/ 1755227 w 4761185"/>
              <a:gd name="connsiteY1" fmla="*/ 2711670 h 5423338"/>
              <a:gd name="connsiteX2" fmla="*/ 2347181 w 4761185"/>
              <a:gd name="connsiteY2" fmla="*/ 3303624 h 5423338"/>
              <a:gd name="connsiteX3" fmla="*/ 2939135 w 4761185"/>
              <a:gd name="connsiteY3" fmla="*/ 2711670 h 5423338"/>
              <a:gd name="connsiteX4" fmla="*/ 2347181 w 4761185"/>
              <a:gd name="connsiteY4" fmla="*/ 2119716 h 5423338"/>
              <a:gd name="connsiteX5" fmla="*/ 0 w 4761185"/>
              <a:gd name="connsiteY5" fmla="*/ 0 h 5423338"/>
              <a:gd name="connsiteX6" fmla="*/ 2049516 w 4761185"/>
              <a:gd name="connsiteY6" fmla="*/ 0 h 5423338"/>
              <a:gd name="connsiteX7" fmla="*/ 4761185 w 4761185"/>
              <a:gd name="connsiteY7" fmla="*/ 2711669 h 5423338"/>
              <a:gd name="connsiteX8" fmla="*/ 2049516 w 4761185"/>
              <a:gd name="connsiteY8" fmla="*/ 5423338 h 5423338"/>
              <a:gd name="connsiteX9" fmla="*/ 0 w 4761185"/>
              <a:gd name="connsiteY9" fmla="*/ 5423338 h 5423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61185" h="5423338">
                <a:moveTo>
                  <a:pt x="2347181" y="2119716"/>
                </a:moveTo>
                <a:cubicBezTo>
                  <a:pt x="2020254" y="2119716"/>
                  <a:pt x="1755227" y="2384743"/>
                  <a:pt x="1755227" y="2711670"/>
                </a:cubicBezTo>
                <a:cubicBezTo>
                  <a:pt x="1755227" y="3038597"/>
                  <a:pt x="2020254" y="3303624"/>
                  <a:pt x="2347181" y="3303624"/>
                </a:cubicBezTo>
                <a:cubicBezTo>
                  <a:pt x="2674108" y="3303624"/>
                  <a:pt x="2939135" y="3038597"/>
                  <a:pt x="2939135" y="2711670"/>
                </a:cubicBezTo>
                <a:cubicBezTo>
                  <a:pt x="2939135" y="2384743"/>
                  <a:pt x="2674108" y="2119716"/>
                  <a:pt x="2347181" y="2119716"/>
                </a:cubicBezTo>
                <a:close/>
                <a:moveTo>
                  <a:pt x="0" y="0"/>
                </a:moveTo>
                <a:lnTo>
                  <a:pt x="2049516" y="0"/>
                </a:lnTo>
                <a:cubicBezTo>
                  <a:pt x="3547129" y="0"/>
                  <a:pt x="4761185" y="1214056"/>
                  <a:pt x="4761185" y="2711669"/>
                </a:cubicBezTo>
                <a:cubicBezTo>
                  <a:pt x="4761185" y="4209282"/>
                  <a:pt x="3547129" y="5423338"/>
                  <a:pt x="2049516" y="5423338"/>
                </a:cubicBezTo>
                <a:lnTo>
                  <a:pt x="0" y="5423338"/>
                </a:lnTo>
                <a:close/>
              </a:path>
            </a:pathLst>
          </a:custGeom>
        </p:spPr>
      </p:pic>
      <p:sp>
        <p:nvSpPr>
          <p:cNvPr id="10" name="弧形 9">
            <a:extLst>
              <a:ext uri="{FF2B5EF4-FFF2-40B4-BE49-F238E27FC236}">
                <a16:creationId xmlns:a16="http://schemas.microsoft.com/office/drawing/2014/main" xmlns="" id="{3723DA69-202F-4746-996B-B56F1DB21D66}"/>
              </a:ext>
            </a:extLst>
          </p:cNvPr>
          <p:cNvSpPr/>
          <p:nvPr/>
        </p:nvSpPr>
        <p:spPr>
          <a:xfrm>
            <a:off x="64851" y="706821"/>
            <a:ext cx="4906542" cy="5433848"/>
          </a:xfrm>
          <a:prstGeom prst="arc">
            <a:avLst>
              <a:gd name="adj1" fmla="val 16783142"/>
              <a:gd name="adj2" fmla="val 4367773"/>
            </a:avLst>
          </a:prstGeom>
          <a:ln>
            <a:solidFill>
              <a:schemeClr val="bg1">
                <a:lumMod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03EF393-3939-4D3F-8400-3AD22F8DDC74}"/>
              </a:ext>
            </a:extLst>
          </p:cNvPr>
          <p:cNvSpPr/>
          <p:nvPr/>
        </p:nvSpPr>
        <p:spPr>
          <a:xfrm>
            <a:off x="0" y="5623135"/>
            <a:ext cx="496173" cy="945931"/>
          </a:xfrm>
          <a:prstGeom prst="rect">
            <a:avLst/>
          </a:prstGeom>
          <a:solidFill>
            <a:srgbClr val="940A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C62C242-D725-4A2B-A755-83EF74FEC733}"/>
              </a:ext>
            </a:extLst>
          </p:cNvPr>
          <p:cNvSpPr/>
          <p:nvPr/>
        </p:nvSpPr>
        <p:spPr>
          <a:xfrm>
            <a:off x="9831377" y="541282"/>
            <a:ext cx="2238703" cy="783021"/>
          </a:xfrm>
          <a:prstGeom prst="rect">
            <a:avLst/>
          </a:prstGeom>
          <a:solidFill>
            <a:srgbClr val="940A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53BEF3AD-38F8-4934-8AD3-26D230C3765D}"/>
              </a:ext>
            </a:extLst>
          </p:cNvPr>
          <p:cNvSpPr txBox="1"/>
          <p:nvPr/>
        </p:nvSpPr>
        <p:spPr>
          <a:xfrm>
            <a:off x="9873639" y="578849"/>
            <a:ext cx="21541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spc="100" dirty="0">
                <a:solidFill>
                  <a:schemeClr val="bg1">
                    <a:alpha val="10000"/>
                  </a:schemeClr>
                </a:solidFill>
              </a:rPr>
              <a:t>Contents</a:t>
            </a:r>
            <a:endParaRPr lang="zh-CN" altLang="en-US" sz="4000" spc="100" dirty="0">
              <a:solidFill>
                <a:schemeClr val="bg1">
                  <a:alpha val="10000"/>
                </a:schemeClr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615145B9-089A-42E7-A66B-1BD34DB32D53}"/>
              </a:ext>
            </a:extLst>
          </p:cNvPr>
          <p:cNvGrpSpPr/>
          <p:nvPr/>
        </p:nvGrpSpPr>
        <p:grpSpPr>
          <a:xfrm>
            <a:off x="4424854" y="1513883"/>
            <a:ext cx="2438670" cy="461665"/>
            <a:chOff x="6274675" y="1513883"/>
            <a:chExt cx="2438670" cy="461665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xmlns="" id="{B67D9FEA-D135-4554-BF9D-A941F3EC5252}"/>
                </a:ext>
              </a:extLst>
            </p:cNvPr>
            <p:cNvSpPr/>
            <p:nvPr/>
          </p:nvSpPr>
          <p:spPr>
            <a:xfrm>
              <a:off x="6274675" y="1744716"/>
              <a:ext cx="126125" cy="126125"/>
            </a:xfrm>
            <a:prstGeom prst="ellipse">
              <a:avLst/>
            </a:prstGeom>
            <a:solidFill>
              <a:srgbClr val="940A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5B077880-9F4A-45AD-A943-636D0FF05B84}"/>
                </a:ext>
              </a:extLst>
            </p:cNvPr>
            <p:cNvSpPr txBox="1"/>
            <p:nvPr/>
          </p:nvSpPr>
          <p:spPr>
            <a:xfrm>
              <a:off x="6695244" y="1513883"/>
              <a:ext cx="4796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Yu Gothic UI Semibold" panose="020B0700000000000000" pitchFamily="34" charset="-128"/>
                  <a:ea typeface="Yu Gothic UI Semibold" panose="020B0700000000000000" pitchFamily="34" charset="-128"/>
                </a:rPr>
                <a:t>01</a:t>
              </a:r>
              <a:endParaRPr lang="zh-CN" altLang="en-US" sz="2400" dirty="0">
                <a:latin typeface="Yu Gothic UI Semibold" panose="020B0700000000000000" pitchFamily="34" charset="-128"/>
                <a:ea typeface="Yu Gothic UI Semibold" panose="020B0700000000000000" pitchFamily="34" charset="-128"/>
              </a:endParaRPr>
            </a:p>
          </p:txBody>
        </p:sp>
        <p:sp>
          <p:nvSpPr>
            <p:cNvPr id="4" name="半闭框 3">
              <a:extLst>
                <a:ext uri="{FF2B5EF4-FFF2-40B4-BE49-F238E27FC236}">
                  <a16:creationId xmlns:a16="http://schemas.microsoft.com/office/drawing/2014/main" xmlns="" id="{AEBB8C39-DD48-47E2-AAE1-FC3F9875D512}"/>
                </a:ext>
              </a:extLst>
            </p:cNvPr>
            <p:cNvSpPr/>
            <p:nvPr/>
          </p:nvSpPr>
          <p:spPr>
            <a:xfrm rot="10800000">
              <a:off x="6911481" y="1694227"/>
              <a:ext cx="227101" cy="227101"/>
            </a:xfrm>
            <a:prstGeom prst="halfFrame">
              <a:avLst>
                <a:gd name="adj1" fmla="val 10416"/>
                <a:gd name="adj2" fmla="val 11458"/>
              </a:avLst>
            </a:prstGeom>
            <a:solidFill>
              <a:srgbClr val="940A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0DF6D246-3607-4FDE-BA04-357B3425285A}"/>
                </a:ext>
              </a:extLst>
            </p:cNvPr>
            <p:cNvSpPr txBox="1"/>
            <p:nvPr/>
          </p:nvSpPr>
          <p:spPr>
            <a:xfrm>
              <a:off x="7194981" y="1513883"/>
              <a:ext cx="15183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spc="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</a:t>
              </a:r>
              <a:r>
                <a:rPr lang="zh-CN" altLang="en-US" sz="2400" spc="200" dirty="0">
                  <a:solidFill>
                    <a:srgbClr val="940A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9D687A99-910A-4408-847A-4506FF54218E}"/>
              </a:ext>
            </a:extLst>
          </p:cNvPr>
          <p:cNvSpPr txBox="1"/>
          <p:nvPr/>
        </p:nvSpPr>
        <p:spPr>
          <a:xfrm>
            <a:off x="5372431" y="2013132"/>
            <a:ext cx="39106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altLang="zh-CN" spc="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  <a:p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Maecenas porttitor congue </a:t>
            </a:r>
            <a:r>
              <a:rPr lang="en-US" altLang="zh-CN" spc="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B2D81A1C-A603-4E85-B4CB-92C49DA7D244}"/>
              </a:ext>
            </a:extLst>
          </p:cNvPr>
          <p:cNvGrpSpPr/>
          <p:nvPr/>
        </p:nvGrpSpPr>
        <p:grpSpPr>
          <a:xfrm>
            <a:off x="4885262" y="2747818"/>
            <a:ext cx="2438670" cy="461665"/>
            <a:chOff x="6274675" y="1513883"/>
            <a:chExt cx="2438670" cy="461665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400844B4-5BD8-4B70-9669-75C9910AF7C5}"/>
                </a:ext>
              </a:extLst>
            </p:cNvPr>
            <p:cNvSpPr/>
            <p:nvPr/>
          </p:nvSpPr>
          <p:spPr>
            <a:xfrm>
              <a:off x="6274675" y="1744716"/>
              <a:ext cx="126125" cy="126125"/>
            </a:xfrm>
            <a:prstGeom prst="ellipse">
              <a:avLst/>
            </a:prstGeom>
            <a:solidFill>
              <a:srgbClr val="940A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0334F0C9-1273-4999-96E4-0F34AC875534}"/>
                </a:ext>
              </a:extLst>
            </p:cNvPr>
            <p:cNvSpPr txBox="1"/>
            <p:nvPr/>
          </p:nvSpPr>
          <p:spPr>
            <a:xfrm>
              <a:off x="6657654" y="1513883"/>
              <a:ext cx="5373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Yu Gothic UI Semibold" panose="020B0700000000000000" pitchFamily="34" charset="-128"/>
                  <a:ea typeface="Yu Gothic UI Semibold" panose="020B0700000000000000" pitchFamily="34" charset="-128"/>
                </a:rPr>
                <a:t>02</a:t>
              </a:r>
              <a:endParaRPr lang="zh-CN" altLang="en-US" sz="2400" dirty="0">
                <a:latin typeface="Yu Gothic UI Semibold" panose="020B0700000000000000" pitchFamily="34" charset="-128"/>
                <a:ea typeface="Yu Gothic UI Semibold" panose="020B0700000000000000" pitchFamily="34" charset="-128"/>
              </a:endParaRPr>
            </a:p>
          </p:txBody>
        </p:sp>
        <p:sp>
          <p:nvSpPr>
            <p:cNvPr id="35" name="半闭框 34">
              <a:extLst>
                <a:ext uri="{FF2B5EF4-FFF2-40B4-BE49-F238E27FC236}">
                  <a16:creationId xmlns:a16="http://schemas.microsoft.com/office/drawing/2014/main" xmlns="" id="{2B7DD894-2C8F-4D36-8B80-7A6C15945696}"/>
                </a:ext>
              </a:extLst>
            </p:cNvPr>
            <p:cNvSpPr/>
            <p:nvPr/>
          </p:nvSpPr>
          <p:spPr>
            <a:xfrm rot="10800000">
              <a:off x="6911481" y="1694227"/>
              <a:ext cx="227101" cy="227101"/>
            </a:xfrm>
            <a:prstGeom prst="halfFrame">
              <a:avLst>
                <a:gd name="adj1" fmla="val 10416"/>
                <a:gd name="adj2" fmla="val 11458"/>
              </a:avLst>
            </a:prstGeom>
            <a:solidFill>
              <a:srgbClr val="940A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94D43F13-8872-4ECC-B9C8-E0DE5B6BFCE8}"/>
                </a:ext>
              </a:extLst>
            </p:cNvPr>
            <p:cNvSpPr txBox="1"/>
            <p:nvPr/>
          </p:nvSpPr>
          <p:spPr>
            <a:xfrm>
              <a:off x="7194981" y="1513883"/>
              <a:ext cx="15183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spc="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</a:t>
              </a:r>
              <a:r>
                <a:rPr lang="zh-CN" altLang="en-US" sz="2400" spc="200" dirty="0">
                  <a:solidFill>
                    <a:srgbClr val="940A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9215CB3A-223C-4CF9-BD9E-A331E127842D}"/>
              </a:ext>
            </a:extLst>
          </p:cNvPr>
          <p:cNvSpPr txBox="1"/>
          <p:nvPr/>
        </p:nvSpPr>
        <p:spPr>
          <a:xfrm>
            <a:off x="5832839" y="3247067"/>
            <a:ext cx="39106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altLang="zh-CN" spc="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  <a:p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Maecenas porttitor congue </a:t>
            </a:r>
            <a:r>
              <a:rPr lang="en-US" altLang="zh-CN" spc="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4EF16246-D1BA-4870-8467-E42B22D4992A}"/>
              </a:ext>
            </a:extLst>
          </p:cNvPr>
          <p:cNvGrpSpPr/>
          <p:nvPr/>
        </p:nvGrpSpPr>
        <p:grpSpPr>
          <a:xfrm>
            <a:off x="4778958" y="3981753"/>
            <a:ext cx="2438670" cy="461665"/>
            <a:chOff x="6274675" y="1513883"/>
            <a:chExt cx="2438670" cy="461665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99643509-F097-470C-8816-AFDF1881DD70}"/>
                </a:ext>
              </a:extLst>
            </p:cNvPr>
            <p:cNvSpPr/>
            <p:nvPr/>
          </p:nvSpPr>
          <p:spPr>
            <a:xfrm>
              <a:off x="6274675" y="1744716"/>
              <a:ext cx="126125" cy="126125"/>
            </a:xfrm>
            <a:prstGeom prst="ellipse">
              <a:avLst/>
            </a:prstGeom>
            <a:solidFill>
              <a:srgbClr val="940A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1D1CE9D9-376C-4C40-BE18-F776BB0E20BF}"/>
                </a:ext>
              </a:extLst>
            </p:cNvPr>
            <p:cNvSpPr txBox="1"/>
            <p:nvPr/>
          </p:nvSpPr>
          <p:spPr>
            <a:xfrm>
              <a:off x="6657654" y="1513883"/>
              <a:ext cx="5373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Yu Gothic UI Semibold" panose="020B0700000000000000" pitchFamily="34" charset="-128"/>
                  <a:ea typeface="Yu Gothic UI Semibold" panose="020B0700000000000000" pitchFamily="34" charset="-128"/>
                </a:rPr>
                <a:t>03</a:t>
              </a:r>
              <a:endParaRPr lang="zh-CN" altLang="en-US" sz="2400" dirty="0">
                <a:latin typeface="Yu Gothic UI Semibold" panose="020B0700000000000000" pitchFamily="34" charset="-128"/>
                <a:ea typeface="Yu Gothic UI Semibold" panose="020B0700000000000000" pitchFamily="34" charset="-128"/>
              </a:endParaRPr>
            </a:p>
          </p:txBody>
        </p:sp>
        <p:sp>
          <p:nvSpPr>
            <p:cNvPr id="41" name="半闭框 40">
              <a:extLst>
                <a:ext uri="{FF2B5EF4-FFF2-40B4-BE49-F238E27FC236}">
                  <a16:creationId xmlns:a16="http://schemas.microsoft.com/office/drawing/2014/main" xmlns="" id="{0B5676D3-8174-47E2-A385-EA6F3010EF8D}"/>
                </a:ext>
              </a:extLst>
            </p:cNvPr>
            <p:cNvSpPr/>
            <p:nvPr/>
          </p:nvSpPr>
          <p:spPr>
            <a:xfrm rot="10800000">
              <a:off x="6911481" y="1694227"/>
              <a:ext cx="227101" cy="227101"/>
            </a:xfrm>
            <a:prstGeom prst="halfFrame">
              <a:avLst>
                <a:gd name="adj1" fmla="val 10416"/>
                <a:gd name="adj2" fmla="val 11458"/>
              </a:avLst>
            </a:prstGeom>
            <a:solidFill>
              <a:srgbClr val="940A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86A71E38-3608-4F10-AC72-986B628FAD00}"/>
                </a:ext>
              </a:extLst>
            </p:cNvPr>
            <p:cNvSpPr txBox="1"/>
            <p:nvPr/>
          </p:nvSpPr>
          <p:spPr>
            <a:xfrm>
              <a:off x="7194981" y="1513883"/>
              <a:ext cx="15183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spc="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</a:t>
              </a:r>
              <a:r>
                <a:rPr lang="zh-CN" altLang="en-US" sz="2400" spc="200" dirty="0">
                  <a:solidFill>
                    <a:srgbClr val="940A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B53F495C-C4CA-40C6-AC36-4E4065B893FD}"/>
              </a:ext>
            </a:extLst>
          </p:cNvPr>
          <p:cNvSpPr txBox="1"/>
          <p:nvPr/>
        </p:nvSpPr>
        <p:spPr>
          <a:xfrm>
            <a:off x="5726535" y="4481002"/>
            <a:ext cx="39106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altLang="zh-CN" spc="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  <a:p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Maecenas porttitor congue </a:t>
            </a:r>
            <a:r>
              <a:rPr lang="en-US" altLang="zh-CN" spc="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F9E11E8C-3EB8-4A40-96AB-206DFCF6C388}"/>
              </a:ext>
            </a:extLst>
          </p:cNvPr>
          <p:cNvGrpSpPr/>
          <p:nvPr/>
        </p:nvGrpSpPr>
        <p:grpSpPr>
          <a:xfrm>
            <a:off x="4023816" y="5215689"/>
            <a:ext cx="2438670" cy="461665"/>
            <a:chOff x="6274675" y="1513883"/>
            <a:chExt cx="2438670" cy="461665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24C8D418-D67F-43CF-9649-F834FB005233}"/>
                </a:ext>
              </a:extLst>
            </p:cNvPr>
            <p:cNvSpPr/>
            <p:nvPr/>
          </p:nvSpPr>
          <p:spPr>
            <a:xfrm>
              <a:off x="6274675" y="1744716"/>
              <a:ext cx="126125" cy="126125"/>
            </a:xfrm>
            <a:prstGeom prst="ellipse">
              <a:avLst/>
            </a:prstGeom>
            <a:solidFill>
              <a:srgbClr val="940A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22D92967-8B35-4B66-9A7D-1C2B8EF565A7}"/>
                </a:ext>
              </a:extLst>
            </p:cNvPr>
            <p:cNvSpPr txBox="1"/>
            <p:nvPr/>
          </p:nvSpPr>
          <p:spPr>
            <a:xfrm>
              <a:off x="6657654" y="1513883"/>
              <a:ext cx="5373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Yu Gothic UI Semibold" panose="020B0700000000000000" pitchFamily="34" charset="-128"/>
                  <a:ea typeface="Yu Gothic UI Semibold" panose="020B0700000000000000" pitchFamily="34" charset="-128"/>
                </a:rPr>
                <a:t>04</a:t>
              </a:r>
              <a:endParaRPr lang="zh-CN" altLang="en-US" sz="2400" dirty="0">
                <a:latin typeface="Yu Gothic UI Semibold" panose="020B0700000000000000" pitchFamily="34" charset="-128"/>
                <a:ea typeface="Yu Gothic UI Semibold" panose="020B0700000000000000" pitchFamily="34" charset="-128"/>
              </a:endParaRPr>
            </a:p>
          </p:txBody>
        </p:sp>
        <p:sp>
          <p:nvSpPr>
            <p:cNvPr id="47" name="半闭框 46">
              <a:extLst>
                <a:ext uri="{FF2B5EF4-FFF2-40B4-BE49-F238E27FC236}">
                  <a16:creationId xmlns:a16="http://schemas.microsoft.com/office/drawing/2014/main" xmlns="" id="{68FDAB4C-568B-4F35-8B29-B00E33FF65AB}"/>
                </a:ext>
              </a:extLst>
            </p:cNvPr>
            <p:cNvSpPr/>
            <p:nvPr/>
          </p:nvSpPr>
          <p:spPr>
            <a:xfrm rot="10800000">
              <a:off x="6911481" y="1694227"/>
              <a:ext cx="227101" cy="227101"/>
            </a:xfrm>
            <a:prstGeom prst="halfFrame">
              <a:avLst>
                <a:gd name="adj1" fmla="val 10416"/>
                <a:gd name="adj2" fmla="val 11458"/>
              </a:avLst>
            </a:prstGeom>
            <a:solidFill>
              <a:srgbClr val="940A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4E29B517-3A76-4DBC-9AB3-1B35AED61F7F}"/>
                </a:ext>
              </a:extLst>
            </p:cNvPr>
            <p:cNvSpPr txBox="1"/>
            <p:nvPr/>
          </p:nvSpPr>
          <p:spPr>
            <a:xfrm>
              <a:off x="7194981" y="1513883"/>
              <a:ext cx="15183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spc="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</a:t>
              </a:r>
              <a:r>
                <a:rPr lang="zh-CN" altLang="en-US" sz="2400" spc="200" dirty="0">
                  <a:solidFill>
                    <a:srgbClr val="940A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25C719C0-FCC1-4F97-AD33-BF0DE0DC2FBF}"/>
              </a:ext>
            </a:extLst>
          </p:cNvPr>
          <p:cNvSpPr txBox="1"/>
          <p:nvPr/>
        </p:nvSpPr>
        <p:spPr>
          <a:xfrm>
            <a:off x="4971393" y="5714938"/>
            <a:ext cx="39106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altLang="zh-CN" spc="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  <a:p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Maecenas porttitor congue </a:t>
            </a:r>
            <a:r>
              <a:rPr lang="en-US" altLang="zh-CN" spc="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altLang="zh-CN" spc="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1E826391-4FFB-48F6-B1DF-1795DD896B3D}"/>
              </a:ext>
            </a:extLst>
          </p:cNvPr>
          <p:cNvSpPr/>
          <p:nvPr/>
        </p:nvSpPr>
        <p:spPr>
          <a:xfrm>
            <a:off x="12070080" y="4482188"/>
            <a:ext cx="121920" cy="1195166"/>
          </a:xfrm>
          <a:prstGeom prst="rect">
            <a:avLst/>
          </a:prstGeom>
          <a:solidFill>
            <a:srgbClr val="940A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图形 56">
            <a:extLst>
              <a:ext uri="{FF2B5EF4-FFF2-40B4-BE49-F238E27FC236}">
                <a16:creationId xmlns:a16="http://schemas.microsoft.com/office/drawing/2014/main" xmlns="" id="{0BE8274E-1365-43CB-B853-BDD126C66C9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l="1" t="-453" r="70669" b="-1"/>
          <a:stretch/>
        </p:blipFill>
        <p:spPr>
          <a:xfrm>
            <a:off x="1965006" y="3042735"/>
            <a:ext cx="788106" cy="777040"/>
          </a:xfrm>
          <a:prstGeom prst="rect">
            <a:avLst/>
          </a:prstGeom>
        </p:spPr>
      </p:pic>
      <p:sp>
        <p:nvSpPr>
          <p:cNvPr id="60" name="椭圆 59">
            <a:extLst>
              <a:ext uri="{FF2B5EF4-FFF2-40B4-BE49-F238E27FC236}">
                <a16:creationId xmlns:a16="http://schemas.microsoft.com/office/drawing/2014/main" xmlns="" id="{5E38D681-A62F-47FB-BE46-53D306A1BBED}"/>
              </a:ext>
            </a:extLst>
          </p:cNvPr>
          <p:cNvSpPr/>
          <p:nvPr/>
        </p:nvSpPr>
        <p:spPr>
          <a:xfrm>
            <a:off x="1582498" y="2654694"/>
            <a:ext cx="1553123" cy="1553123"/>
          </a:xfrm>
          <a:prstGeom prst="ellipse">
            <a:avLst/>
          </a:prstGeom>
          <a:noFill/>
          <a:ln w="19050">
            <a:solidFill>
              <a:srgbClr val="940A4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2CF90FAC-4409-44A7-8FAD-6AA7C70C0450}"/>
              </a:ext>
            </a:extLst>
          </p:cNvPr>
          <p:cNvSpPr txBox="1"/>
          <p:nvPr/>
        </p:nvSpPr>
        <p:spPr>
          <a:xfrm>
            <a:off x="10672426" y="584897"/>
            <a:ext cx="12362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100" dirty="0">
                <a:solidFill>
                  <a:schemeClr val="bg1"/>
                </a:solidFill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1727956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450"/>
                                  </p:stCondLst>
                                  <p:iterate type="wd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650"/>
                                  </p:stCondLst>
                                  <p:iterate type="wd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850"/>
                                  </p:stCondLst>
                                  <p:iterate type="wd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1050"/>
                                  </p:stCondLst>
                                  <p:iterate type="wd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55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10" grpId="0" animBg="1"/>
      <p:bldP spid="11" grpId="0" animBg="1"/>
      <p:bldP spid="12" grpId="0" animBg="1"/>
      <p:bldP spid="13" grpId="0"/>
      <p:bldP spid="28" grpId="0"/>
      <p:bldP spid="37" grpId="0"/>
      <p:bldP spid="43" grpId="0"/>
      <p:bldP spid="49" grpId="0"/>
      <p:bldP spid="54" grpId="0" animBg="1"/>
      <p:bldP spid="60" grpId="0" animBg="1"/>
      <p:bldP spid="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515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EA7D7C9-6E3E-46C9-B698-AEA4AAF0AFFC}"/>
              </a:ext>
            </a:extLst>
          </p:cNvPr>
          <p:cNvSpPr/>
          <p:nvPr/>
        </p:nvSpPr>
        <p:spPr>
          <a:xfrm>
            <a:off x="89697" y="7181"/>
            <a:ext cx="4096753" cy="1863655"/>
          </a:xfrm>
          <a:prstGeom prst="rect">
            <a:avLst/>
          </a:prstGeom>
          <a:solidFill>
            <a:srgbClr val="151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 descr="图片包含 草, 户外, 天空, 道路&#10;&#10;已生成极高可信度的说明">
            <a:extLst>
              <a:ext uri="{FF2B5EF4-FFF2-40B4-BE49-F238E27FC236}">
                <a16:creationId xmlns:a16="http://schemas.microsoft.com/office/drawing/2014/main" xmlns="" id="{D64C028F-DB73-4E24-99A9-191166A59A33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390" t="7095" r="40203" b="17984"/>
          <a:stretch/>
        </p:blipFill>
        <p:spPr>
          <a:xfrm>
            <a:off x="98164" y="7182"/>
            <a:ext cx="2853788" cy="6850818"/>
          </a:xfrm>
          <a:custGeom>
            <a:avLst/>
            <a:gdLst>
              <a:gd name="connsiteX0" fmla="*/ 0 w 2853788"/>
              <a:gd name="connsiteY0" fmla="*/ 0 h 6850818"/>
              <a:gd name="connsiteX1" fmla="*/ 2853788 w 2853788"/>
              <a:gd name="connsiteY1" fmla="*/ 0 h 6850818"/>
              <a:gd name="connsiteX2" fmla="*/ 2853788 w 2853788"/>
              <a:gd name="connsiteY2" fmla="*/ 6850818 h 6850818"/>
              <a:gd name="connsiteX3" fmla="*/ 0 w 2853788"/>
              <a:gd name="connsiteY3" fmla="*/ 6850818 h 6850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3788" h="6850818">
                <a:moveTo>
                  <a:pt x="0" y="0"/>
                </a:moveTo>
                <a:lnTo>
                  <a:pt x="2853788" y="0"/>
                </a:lnTo>
                <a:lnTo>
                  <a:pt x="2853788" y="6850818"/>
                </a:lnTo>
                <a:lnTo>
                  <a:pt x="0" y="6850818"/>
                </a:lnTo>
                <a:close/>
              </a:path>
            </a:pathLst>
          </a:custGeom>
        </p:spPr>
      </p:pic>
      <p:pic>
        <p:nvPicPr>
          <p:cNvPr id="27" name="图片 26" descr="图片包含 户外, 天空, 草, 建筑物&#10;&#10;自动生成的说明">
            <a:extLst>
              <a:ext uri="{FF2B5EF4-FFF2-40B4-BE49-F238E27FC236}">
                <a16:creationId xmlns:a16="http://schemas.microsoft.com/office/drawing/2014/main" xmlns="" id="{62896553-F25A-4400-ACF2-8BDA6925BB54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055" r="20735"/>
          <a:stretch/>
        </p:blipFill>
        <p:spPr>
          <a:xfrm>
            <a:off x="3148281" y="0"/>
            <a:ext cx="2853788" cy="6858000"/>
          </a:xfrm>
          <a:custGeom>
            <a:avLst/>
            <a:gdLst>
              <a:gd name="connsiteX0" fmla="*/ 0 w 2853788"/>
              <a:gd name="connsiteY0" fmla="*/ 0 h 6858000"/>
              <a:gd name="connsiteX1" fmla="*/ 2853788 w 2853788"/>
              <a:gd name="connsiteY1" fmla="*/ 0 h 6858000"/>
              <a:gd name="connsiteX2" fmla="*/ 2853788 w 2853788"/>
              <a:gd name="connsiteY2" fmla="*/ 6858000 h 6858000"/>
              <a:gd name="connsiteX3" fmla="*/ 0 w 285378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3788" h="6858000">
                <a:moveTo>
                  <a:pt x="0" y="0"/>
                </a:moveTo>
                <a:lnTo>
                  <a:pt x="2853788" y="0"/>
                </a:lnTo>
                <a:lnTo>
                  <a:pt x="285378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25" name="图片 24" descr="图片包含 天空, 建筑物, 户外&#10;&#10;自动生成的说明">
            <a:extLst>
              <a:ext uri="{FF2B5EF4-FFF2-40B4-BE49-F238E27FC236}">
                <a16:creationId xmlns:a16="http://schemas.microsoft.com/office/drawing/2014/main" xmlns="" id="{834F284A-4B1A-454F-8578-08838AA8AEA5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162" r="23629"/>
          <a:stretch/>
        </p:blipFill>
        <p:spPr>
          <a:xfrm>
            <a:off x="6189932" y="0"/>
            <a:ext cx="2853788" cy="6858000"/>
          </a:xfrm>
          <a:custGeom>
            <a:avLst/>
            <a:gdLst>
              <a:gd name="connsiteX0" fmla="*/ 0 w 2853788"/>
              <a:gd name="connsiteY0" fmla="*/ 0 h 6858000"/>
              <a:gd name="connsiteX1" fmla="*/ 2853788 w 2853788"/>
              <a:gd name="connsiteY1" fmla="*/ 0 h 6858000"/>
              <a:gd name="connsiteX2" fmla="*/ 2853788 w 2853788"/>
              <a:gd name="connsiteY2" fmla="*/ 6858000 h 6858000"/>
              <a:gd name="connsiteX3" fmla="*/ 0 w 285378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3788" h="6858000">
                <a:moveTo>
                  <a:pt x="0" y="0"/>
                </a:moveTo>
                <a:lnTo>
                  <a:pt x="2853788" y="0"/>
                </a:lnTo>
                <a:lnTo>
                  <a:pt x="285378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23" name="图片 22" descr="图片包含 天空, 户外, 围栏&#10;&#10;描述已自动生成">
            <a:extLst>
              <a:ext uri="{FF2B5EF4-FFF2-40B4-BE49-F238E27FC236}">
                <a16:creationId xmlns:a16="http://schemas.microsoft.com/office/drawing/2014/main" xmlns="" id="{4423C0B5-89E0-4955-A9FE-DFBC3F0D51A3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659" r="47990" b="26625"/>
          <a:stretch>
            <a:fillRect/>
          </a:stretch>
        </p:blipFill>
        <p:spPr>
          <a:xfrm>
            <a:off x="9248515" y="0"/>
            <a:ext cx="2853788" cy="6858000"/>
          </a:xfrm>
          <a:custGeom>
            <a:avLst/>
            <a:gdLst>
              <a:gd name="connsiteX0" fmla="*/ 0 w 3050117"/>
              <a:gd name="connsiteY0" fmla="*/ 0 h 6858000"/>
              <a:gd name="connsiteX1" fmla="*/ 3050117 w 3050117"/>
              <a:gd name="connsiteY1" fmla="*/ 0 h 6858000"/>
              <a:gd name="connsiteX2" fmla="*/ 3050117 w 3050117"/>
              <a:gd name="connsiteY2" fmla="*/ 6858000 h 6858000"/>
              <a:gd name="connsiteX3" fmla="*/ 0 w 305011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0117" h="6858000">
                <a:moveTo>
                  <a:pt x="0" y="0"/>
                </a:moveTo>
                <a:lnTo>
                  <a:pt x="3050117" y="0"/>
                </a:lnTo>
                <a:lnTo>
                  <a:pt x="3050117" y="6858000"/>
                </a:lnTo>
                <a:lnTo>
                  <a:pt x="0" y="6858000"/>
                </a:lnTo>
                <a:close/>
              </a:path>
            </a:pathLst>
          </a:custGeom>
          <a:ln w="28575">
            <a:noFill/>
          </a:ln>
        </p:spPr>
      </p:pic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xmlns="" id="{E5309058-B539-4333-AE28-BDC9F6BB945A}"/>
              </a:ext>
            </a:extLst>
          </p:cNvPr>
          <p:cNvSpPr/>
          <p:nvPr/>
        </p:nvSpPr>
        <p:spPr>
          <a:xfrm>
            <a:off x="0" y="1"/>
            <a:ext cx="12192000" cy="6857999"/>
          </a:xfrm>
          <a:custGeom>
            <a:avLst/>
            <a:gdLst>
              <a:gd name="connsiteX0" fmla="*/ 9264505 w 12192000"/>
              <a:gd name="connsiteY0" fmla="*/ 91002 h 6861591"/>
              <a:gd name="connsiteX1" fmla="*/ 9264505 w 12192000"/>
              <a:gd name="connsiteY1" fmla="*/ 6752634 h 6861591"/>
              <a:gd name="connsiteX2" fmla="*/ 12093836 w 12192000"/>
              <a:gd name="connsiteY2" fmla="*/ 6752634 h 6861591"/>
              <a:gd name="connsiteX3" fmla="*/ 12093836 w 12192000"/>
              <a:gd name="connsiteY3" fmla="*/ 91002 h 6861591"/>
              <a:gd name="connsiteX4" fmla="*/ 6229350 w 12192000"/>
              <a:gd name="connsiteY4" fmla="*/ 91002 h 6861591"/>
              <a:gd name="connsiteX5" fmla="*/ 6229350 w 12192000"/>
              <a:gd name="connsiteY5" fmla="*/ 6752634 h 6861591"/>
              <a:gd name="connsiteX6" fmla="*/ 9010797 w 12192000"/>
              <a:gd name="connsiteY6" fmla="*/ 6752634 h 6861591"/>
              <a:gd name="connsiteX7" fmla="*/ 9010797 w 12192000"/>
              <a:gd name="connsiteY7" fmla="*/ 91002 h 6861591"/>
              <a:gd name="connsiteX8" fmla="*/ 3181204 w 12192000"/>
              <a:gd name="connsiteY8" fmla="*/ 91002 h 6861591"/>
              <a:gd name="connsiteX9" fmla="*/ 3181204 w 12192000"/>
              <a:gd name="connsiteY9" fmla="*/ 6752634 h 6861591"/>
              <a:gd name="connsiteX10" fmla="*/ 5975642 w 12192000"/>
              <a:gd name="connsiteY10" fmla="*/ 6752634 h 6861591"/>
              <a:gd name="connsiteX11" fmla="*/ 5975642 w 12192000"/>
              <a:gd name="connsiteY11" fmla="*/ 91002 h 6861591"/>
              <a:gd name="connsiteX12" fmla="*/ 98164 w 12192000"/>
              <a:gd name="connsiteY12" fmla="*/ 91002 h 6861591"/>
              <a:gd name="connsiteX13" fmla="*/ 98164 w 12192000"/>
              <a:gd name="connsiteY13" fmla="*/ 6752634 h 6861591"/>
              <a:gd name="connsiteX14" fmla="*/ 2927496 w 12192000"/>
              <a:gd name="connsiteY14" fmla="*/ 6752634 h 6861591"/>
              <a:gd name="connsiteX15" fmla="*/ 2927496 w 12192000"/>
              <a:gd name="connsiteY15" fmla="*/ 91002 h 6861591"/>
              <a:gd name="connsiteX16" fmla="*/ 0 w 12192000"/>
              <a:gd name="connsiteY16" fmla="*/ 0 h 6861591"/>
              <a:gd name="connsiteX17" fmla="*/ 12192000 w 12192000"/>
              <a:gd name="connsiteY17" fmla="*/ 0 h 6861591"/>
              <a:gd name="connsiteX18" fmla="*/ 12192000 w 12192000"/>
              <a:gd name="connsiteY18" fmla="*/ 6850818 h 6861591"/>
              <a:gd name="connsiteX19" fmla="*/ 9264505 w 12192000"/>
              <a:gd name="connsiteY19" fmla="*/ 6850818 h 6861591"/>
              <a:gd name="connsiteX20" fmla="*/ 9264505 w 12192000"/>
              <a:gd name="connsiteY20" fmla="*/ 6861591 h 6861591"/>
              <a:gd name="connsiteX21" fmla="*/ 9010797 w 12192000"/>
              <a:gd name="connsiteY21" fmla="*/ 6861591 h 6861591"/>
              <a:gd name="connsiteX22" fmla="*/ 9010797 w 12192000"/>
              <a:gd name="connsiteY22" fmla="*/ 6850818 h 6861591"/>
              <a:gd name="connsiteX23" fmla="*/ 6229350 w 12192000"/>
              <a:gd name="connsiteY23" fmla="*/ 6850818 h 6861591"/>
              <a:gd name="connsiteX24" fmla="*/ 6229350 w 12192000"/>
              <a:gd name="connsiteY24" fmla="*/ 6861591 h 6861591"/>
              <a:gd name="connsiteX25" fmla="*/ 5975642 w 12192000"/>
              <a:gd name="connsiteY25" fmla="*/ 6861591 h 6861591"/>
              <a:gd name="connsiteX26" fmla="*/ 5975642 w 12192000"/>
              <a:gd name="connsiteY26" fmla="*/ 6850818 h 6861591"/>
              <a:gd name="connsiteX27" fmla="*/ 3181204 w 12192000"/>
              <a:gd name="connsiteY27" fmla="*/ 6850818 h 6861591"/>
              <a:gd name="connsiteX28" fmla="*/ 3181204 w 12192000"/>
              <a:gd name="connsiteY28" fmla="*/ 6861591 h 6861591"/>
              <a:gd name="connsiteX29" fmla="*/ 2927496 w 12192000"/>
              <a:gd name="connsiteY29" fmla="*/ 6861591 h 6861591"/>
              <a:gd name="connsiteX30" fmla="*/ 2927496 w 12192000"/>
              <a:gd name="connsiteY30" fmla="*/ 6850818 h 6861591"/>
              <a:gd name="connsiteX31" fmla="*/ 0 w 12192000"/>
              <a:gd name="connsiteY31" fmla="*/ 6850818 h 6861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2192000" h="6861591">
                <a:moveTo>
                  <a:pt x="9264505" y="91002"/>
                </a:moveTo>
                <a:lnTo>
                  <a:pt x="9264505" y="6752634"/>
                </a:lnTo>
                <a:lnTo>
                  <a:pt x="12093836" y="6752634"/>
                </a:lnTo>
                <a:lnTo>
                  <a:pt x="12093836" y="91002"/>
                </a:lnTo>
                <a:close/>
                <a:moveTo>
                  <a:pt x="6229350" y="91002"/>
                </a:moveTo>
                <a:lnTo>
                  <a:pt x="6229350" y="6752634"/>
                </a:lnTo>
                <a:lnTo>
                  <a:pt x="9010797" y="6752634"/>
                </a:lnTo>
                <a:lnTo>
                  <a:pt x="9010797" y="91002"/>
                </a:lnTo>
                <a:close/>
                <a:moveTo>
                  <a:pt x="3181204" y="91002"/>
                </a:moveTo>
                <a:lnTo>
                  <a:pt x="3181204" y="6752634"/>
                </a:lnTo>
                <a:lnTo>
                  <a:pt x="5975642" y="6752634"/>
                </a:lnTo>
                <a:lnTo>
                  <a:pt x="5975642" y="91002"/>
                </a:lnTo>
                <a:close/>
                <a:moveTo>
                  <a:pt x="98164" y="91002"/>
                </a:moveTo>
                <a:lnTo>
                  <a:pt x="98164" y="6752634"/>
                </a:lnTo>
                <a:lnTo>
                  <a:pt x="2927496" y="6752634"/>
                </a:lnTo>
                <a:lnTo>
                  <a:pt x="2927496" y="91002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0818"/>
                </a:lnTo>
                <a:lnTo>
                  <a:pt x="9264505" y="6850818"/>
                </a:lnTo>
                <a:lnTo>
                  <a:pt x="9264505" y="6861591"/>
                </a:lnTo>
                <a:lnTo>
                  <a:pt x="9010797" y="6861591"/>
                </a:lnTo>
                <a:lnTo>
                  <a:pt x="9010797" y="6850818"/>
                </a:lnTo>
                <a:lnTo>
                  <a:pt x="6229350" y="6850818"/>
                </a:lnTo>
                <a:lnTo>
                  <a:pt x="6229350" y="6861591"/>
                </a:lnTo>
                <a:lnTo>
                  <a:pt x="5975642" y="6861591"/>
                </a:lnTo>
                <a:lnTo>
                  <a:pt x="5975642" y="6850818"/>
                </a:lnTo>
                <a:lnTo>
                  <a:pt x="3181204" y="6850818"/>
                </a:lnTo>
                <a:lnTo>
                  <a:pt x="3181204" y="6861591"/>
                </a:lnTo>
                <a:lnTo>
                  <a:pt x="2927496" y="6861591"/>
                </a:lnTo>
                <a:lnTo>
                  <a:pt x="2927496" y="6850818"/>
                </a:lnTo>
                <a:lnTo>
                  <a:pt x="0" y="6850818"/>
                </a:lnTo>
                <a:close/>
              </a:path>
            </a:pathLst>
          </a:cu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D370518E-7E9D-4791-9934-3554EABD01DE}"/>
              </a:ext>
            </a:extLst>
          </p:cNvPr>
          <p:cNvSpPr/>
          <p:nvPr/>
        </p:nvSpPr>
        <p:spPr>
          <a:xfrm>
            <a:off x="89697" y="91965"/>
            <a:ext cx="2845322" cy="6674069"/>
          </a:xfrm>
          <a:prstGeom prst="rect">
            <a:avLst/>
          </a:prstGeom>
          <a:gradFill>
            <a:gsLst>
              <a:gs pos="30000">
                <a:srgbClr val="404835">
                  <a:alpha val="0"/>
                </a:srgbClr>
              </a:gs>
              <a:gs pos="94000">
                <a:srgbClr val="39412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PA-矩形 41">
            <a:extLst>
              <a:ext uri="{FF2B5EF4-FFF2-40B4-BE49-F238E27FC236}">
                <a16:creationId xmlns:a16="http://schemas.microsoft.com/office/drawing/2014/main" xmlns="" id="{77E3B625-AD55-4E5A-AD2E-3697C2DC5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139815" y="91965"/>
            <a:ext cx="2845322" cy="6674069"/>
          </a:xfrm>
          <a:prstGeom prst="rect">
            <a:avLst/>
          </a:prstGeom>
          <a:gradFill>
            <a:gsLst>
              <a:gs pos="30000">
                <a:srgbClr val="1F3429">
                  <a:alpha val="0"/>
                </a:srgbClr>
              </a:gs>
              <a:gs pos="94000">
                <a:srgbClr val="1F342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PA-矩形 42">
            <a:extLst>
              <a:ext uri="{FF2B5EF4-FFF2-40B4-BE49-F238E27FC236}">
                <a16:creationId xmlns:a16="http://schemas.microsoft.com/office/drawing/2014/main" xmlns="" id="{FD35CE12-CE33-42C1-975E-D1E203D9081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206864" y="91965"/>
            <a:ext cx="2845322" cy="6674069"/>
          </a:xfrm>
          <a:prstGeom prst="rect">
            <a:avLst/>
          </a:prstGeom>
          <a:gradFill>
            <a:gsLst>
              <a:gs pos="30000">
                <a:srgbClr val="0C2124">
                  <a:alpha val="0"/>
                </a:srgbClr>
              </a:gs>
              <a:gs pos="94000">
                <a:srgbClr val="0C212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PA-矩形 43">
            <a:extLst>
              <a:ext uri="{FF2B5EF4-FFF2-40B4-BE49-F238E27FC236}">
                <a16:creationId xmlns:a16="http://schemas.microsoft.com/office/drawing/2014/main" xmlns="" id="{CA9332E6-6E9E-4EF7-BAA6-B35EFA78F49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9248514" y="91965"/>
            <a:ext cx="2845322" cy="6674069"/>
          </a:xfrm>
          <a:prstGeom prst="rect">
            <a:avLst/>
          </a:prstGeom>
          <a:gradFill>
            <a:gsLst>
              <a:gs pos="30000">
                <a:srgbClr val="16293E">
                  <a:alpha val="0"/>
                </a:srgbClr>
              </a:gs>
              <a:gs pos="94000">
                <a:srgbClr val="16293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C8C6913F-FB17-468E-8143-53C1FF9FF82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35000"/>
            </a:schemeClr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PA-文本框 45">
            <a:extLst>
              <a:ext uri="{FF2B5EF4-FFF2-40B4-BE49-F238E27FC236}">
                <a16:creationId xmlns:a16="http://schemas.microsoft.com/office/drawing/2014/main" xmlns="" id="{5A77AE14-4C58-4225-9B5D-44A00451E2F8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256394" y="3589173"/>
            <a:ext cx="4796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sp>
        <p:nvSpPr>
          <p:cNvPr id="47" name="PA-文本框 46">
            <a:extLst>
              <a:ext uri="{FF2B5EF4-FFF2-40B4-BE49-F238E27FC236}">
                <a16:creationId xmlns:a16="http://schemas.microsoft.com/office/drawing/2014/main" xmlns="" id="{33479C33-5F48-4330-BB94-983661D69DE4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68338" y="4181112"/>
            <a:ext cx="1518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这是标题</a:t>
            </a:r>
          </a:p>
        </p:txBody>
      </p:sp>
      <p:sp>
        <p:nvSpPr>
          <p:cNvPr id="48" name="PA-文本框 47">
            <a:extLst>
              <a:ext uri="{FF2B5EF4-FFF2-40B4-BE49-F238E27FC236}">
                <a16:creationId xmlns:a16="http://schemas.microsoft.com/office/drawing/2014/main" xmlns="" id="{FC417D39-9B11-4418-9B2B-D5659E1BD292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796873" y="4642778"/>
            <a:ext cx="1498296" cy="307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9" name="PA-图片 48">
            <a:extLst>
              <a:ext uri="{FF2B5EF4-FFF2-40B4-BE49-F238E27FC236}">
                <a16:creationId xmlns:a16="http://schemas.microsoft.com/office/drawing/2014/main" xmlns="" id="{FD02A3C8-74E7-46BE-8FBE-B4C8D31F0D9E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29" cstate="print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547" t="4285" r="32061" b="49844"/>
          <a:stretch/>
        </p:blipFill>
        <p:spPr>
          <a:xfrm>
            <a:off x="1143029" y="5131088"/>
            <a:ext cx="738658" cy="723266"/>
          </a:xfrm>
          <a:prstGeom prst="rect">
            <a:avLst/>
          </a:prstGeom>
        </p:spPr>
      </p:pic>
      <p:sp>
        <p:nvSpPr>
          <p:cNvPr id="52" name="PA-文本框 51">
            <a:extLst>
              <a:ext uri="{FF2B5EF4-FFF2-40B4-BE49-F238E27FC236}">
                <a16:creationId xmlns:a16="http://schemas.microsoft.com/office/drawing/2014/main" xmlns="" id="{4208D882-12FB-46A0-84C5-0F1D1465409A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299815" y="3589173"/>
            <a:ext cx="5373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sp>
        <p:nvSpPr>
          <p:cNvPr id="53" name="PA-文本框 52">
            <a:extLst>
              <a:ext uri="{FF2B5EF4-FFF2-40B4-BE49-F238E27FC236}">
                <a16:creationId xmlns:a16="http://schemas.microsoft.com/office/drawing/2014/main" xmlns="" id="{02E8EBDF-4BCE-4A7D-976F-613B5816E663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811759" y="4181112"/>
            <a:ext cx="1518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这是标题</a:t>
            </a:r>
          </a:p>
        </p:txBody>
      </p:sp>
      <p:sp>
        <p:nvSpPr>
          <p:cNvPr id="54" name="PA-文本框 53">
            <a:extLst>
              <a:ext uri="{FF2B5EF4-FFF2-40B4-BE49-F238E27FC236}">
                <a16:creationId xmlns:a16="http://schemas.microsoft.com/office/drawing/2014/main" xmlns="" id="{D24447B2-9E8F-4044-BD53-46330D5F3BAA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3840294" y="4642778"/>
            <a:ext cx="1498296" cy="307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5" name="PA-图片 54">
            <a:extLst>
              <a:ext uri="{FF2B5EF4-FFF2-40B4-BE49-F238E27FC236}">
                <a16:creationId xmlns:a16="http://schemas.microsoft.com/office/drawing/2014/main" xmlns="" id="{10D11E02-A5B6-4416-AA19-BE28B2CB12BE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 rotWithShape="1">
          <a:blip r:embed="rId29" cstate="print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547" t="4285" r="32061" b="49844"/>
          <a:stretch/>
        </p:blipFill>
        <p:spPr>
          <a:xfrm>
            <a:off x="4186450" y="5131088"/>
            <a:ext cx="738658" cy="723266"/>
          </a:xfrm>
          <a:prstGeom prst="rect">
            <a:avLst/>
          </a:prstGeom>
        </p:spPr>
      </p:pic>
      <p:sp>
        <p:nvSpPr>
          <p:cNvPr id="57" name="PA-文本框 56">
            <a:extLst>
              <a:ext uri="{FF2B5EF4-FFF2-40B4-BE49-F238E27FC236}">
                <a16:creationId xmlns:a16="http://schemas.microsoft.com/office/drawing/2014/main" xmlns="" id="{9BED65F4-E8DF-425A-AC99-E6D9A1F93432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7354165" y="3589173"/>
            <a:ext cx="5373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sp>
        <p:nvSpPr>
          <p:cNvPr id="58" name="PA-文本框 57">
            <a:extLst>
              <a:ext uri="{FF2B5EF4-FFF2-40B4-BE49-F238E27FC236}">
                <a16:creationId xmlns:a16="http://schemas.microsoft.com/office/drawing/2014/main" xmlns="" id="{DC97D47B-9CA8-4D70-9C09-525953BE7CD8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6866109" y="4181112"/>
            <a:ext cx="1518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这是标题</a:t>
            </a:r>
          </a:p>
        </p:txBody>
      </p:sp>
      <p:sp>
        <p:nvSpPr>
          <p:cNvPr id="59" name="PA-文本框 58">
            <a:extLst>
              <a:ext uri="{FF2B5EF4-FFF2-40B4-BE49-F238E27FC236}">
                <a16:creationId xmlns:a16="http://schemas.microsoft.com/office/drawing/2014/main" xmlns="" id="{E75A28B3-355E-4766-BE56-6D10CFEFE347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6894644" y="4642778"/>
            <a:ext cx="1498296" cy="307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60" name="PA-图片 59">
            <a:extLst>
              <a:ext uri="{FF2B5EF4-FFF2-40B4-BE49-F238E27FC236}">
                <a16:creationId xmlns:a16="http://schemas.microsoft.com/office/drawing/2014/main" xmlns="" id="{E137AD06-1B43-457A-8E89-8D25B4601E2A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 rotWithShape="1">
          <a:blip r:embed="rId29" cstate="print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547" t="4285" r="32061" b="49844"/>
          <a:stretch/>
        </p:blipFill>
        <p:spPr>
          <a:xfrm>
            <a:off x="7240800" y="5131088"/>
            <a:ext cx="738658" cy="723266"/>
          </a:xfrm>
          <a:prstGeom prst="rect">
            <a:avLst/>
          </a:prstGeom>
        </p:spPr>
      </p:pic>
      <p:sp>
        <p:nvSpPr>
          <p:cNvPr id="62" name="PA-文本框 61">
            <a:extLst>
              <a:ext uri="{FF2B5EF4-FFF2-40B4-BE49-F238E27FC236}">
                <a16:creationId xmlns:a16="http://schemas.microsoft.com/office/drawing/2014/main" xmlns="" id="{4DB1587C-3F35-42CC-A587-4E063211C204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10394043" y="3589173"/>
            <a:ext cx="5373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sp>
        <p:nvSpPr>
          <p:cNvPr id="63" name="PA-文本框 62">
            <a:extLst>
              <a:ext uri="{FF2B5EF4-FFF2-40B4-BE49-F238E27FC236}">
                <a16:creationId xmlns:a16="http://schemas.microsoft.com/office/drawing/2014/main" xmlns="" id="{6DDA094A-698C-46B2-9DB3-573C6A984194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9905987" y="4181112"/>
            <a:ext cx="1518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这是标题</a:t>
            </a:r>
          </a:p>
        </p:txBody>
      </p:sp>
      <p:sp>
        <p:nvSpPr>
          <p:cNvPr id="64" name="PA-文本框 63">
            <a:extLst>
              <a:ext uri="{FF2B5EF4-FFF2-40B4-BE49-F238E27FC236}">
                <a16:creationId xmlns:a16="http://schemas.microsoft.com/office/drawing/2014/main" xmlns="" id="{B2501CC1-4F99-4431-AD97-3D48E29B832E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9934522" y="4642778"/>
            <a:ext cx="1498296" cy="307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65" name="PA-图片 64">
            <a:extLst>
              <a:ext uri="{FF2B5EF4-FFF2-40B4-BE49-F238E27FC236}">
                <a16:creationId xmlns:a16="http://schemas.microsoft.com/office/drawing/2014/main" xmlns="" id="{088EEACB-1FD3-456D-821F-6DBF05E1E07C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 rotWithShape="1">
          <a:blip r:embed="rId29" cstate="print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547" t="4285" r="32061" b="49844"/>
          <a:stretch/>
        </p:blipFill>
        <p:spPr>
          <a:xfrm>
            <a:off x="10280678" y="5131088"/>
            <a:ext cx="738658" cy="723266"/>
          </a:xfrm>
          <a:prstGeom prst="rect">
            <a:avLst/>
          </a:prstGeom>
        </p:spPr>
      </p:pic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F2333AFE-1BAB-4A67-A537-35F2C9FF2A05}"/>
              </a:ext>
            </a:extLst>
          </p:cNvPr>
          <p:cNvSpPr txBox="1"/>
          <p:nvPr/>
        </p:nvSpPr>
        <p:spPr>
          <a:xfrm>
            <a:off x="5552486" y="951185"/>
            <a:ext cx="1087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pc="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CONTENTS</a:t>
            </a:r>
            <a:endParaRPr lang="zh-CN" altLang="en-US" sz="1200" spc="1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50A77D7A-FA06-4880-B509-4FCE093F39CF}"/>
              </a:ext>
            </a:extLst>
          </p:cNvPr>
          <p:cNvSpPr txBox="1"/>
          <p:nvPr/>
        </p:nvSpPr>
        <p:spPr>
          <a:xfrm>
            <a:off x="5529178" y="302253"/>
            <a:ext cx="1133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spc="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目录</a:t>
            </a:r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xmlns="" id="{6B585FCC-F621-4204-A518-599FB0E64148}"/>
              </a:ext>
            </a:extLst>
          </p:cNvPr>
          <p:cNvCxnSpPr/>
          <p:nvPr/>
        </p:nvCxnSpPr>
        <p:spPr>
          <a:xfrm>
            <a:off x="5428594" y="934009"/>
            <a:ext cx="1334813" cy="0"/>
          </a:xfrm>
          <a:prstGeom prst="line">
            <a:avLst/>
          </a:prstGeom>
          <a:ln w="57150" cap="rnd">
            <a:solidFill>
              <a:srgbClr val="940A40">
                <a:alpha val="46000"/>
              </a:srgbClr>
            </a:solidFill>
            <a:round/>
            <a:head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2059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 animBg="1"/>
      <p:bldP spid="46" grpId="0"/>
      <p:bldP spid="47" grpId="0"/>
      <p:bldP spid="48" grpId="0"/>
      <p:bldP spid="52" grpId="0"/>
      <p:bldP spid="53" grpId="0"/>
      <p:bldP spid="54" grpId="0"/>
      <p:bldP spid="57" grpId="0"/>
      <p:bldP spid="58" grpId="0"/>
      <p:bldP spid="59" grpId="0"/>
      <p:bldP spid="62" grpId="0"/>
      <p:bldP spid="63" grpId="0"/>
      <p:bldP spid="64" grpId="0"/>
      <p:bldP spid="66" grpId="0"/>
      <p:bldP spid="6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1B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ACDE82C-58E1-492D-829C-EC7E74F7019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414" t="18069" r="29798" b="32203"/>
          <a:stretch/>
        </p:blipFill>
        <p:spPr>
          <a:xfrm>
            <a:off x="510582" y="-696592"/>
            <a:ext cx="9789117" cy="9321784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1638A02-E250-4CAB-B854-F70FED1EF138}"/>
              </a:ext>
            </a:extLst>
          </p:cNvPr>
          <p:cNvGrpSpPr/>
          <p:nvPr/>
        </p:nvGrpSpPr>
        <p:grpSpPr>
          <a:xfrm>
            <a:off x="842965" y="724291"/>
            <a:ext cx="562822" cy="857558"/>
            <a:chOff x="842965" y="724291"/>
            <a:chExt cx="562822" cy="857558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3B15B79E-A5B3-47E0-A0AB-371B9C5BEB84}"/>
                </a:ext>
              </a:extLst>
            </p:cNvPr>
            <p:cNvGrpSpPr/>
            <p:nvPr/>
          </p:nvGrpSpPr>
          <p:grpSpPr>
            <a:xfrm>
              <a:off x="856813" y="724291"/>
              <a:ext cx="548974" cy="857558"/>
              <a:chOff x="856813" y="724291"/>
              <a:chExt cx="548974" cy="857558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xmlns="" id="{57933262-47BA-4B3E-B67F-FB18BB7A6DB6}"/>
                  </a:ext>
                </a:extLst>
              </p:cNvPr>
              <p:cNvSpPr/>
              <p:nvPr/>
            </p:nvSpPr>
            <p:spPr>
              <a:xfrm>
                <a:off x="1384187" y="746120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xmlns="" id="{A656E9CA-0910-486C-BCF3-5B599C7644AF}"/>
                  </a:ext>
                </a:extLst>
              </p:cNvPr>
              <p:cNvSpPr/>
              <p:nvPr/>
            </p:nvSpPr>
            <p:spPr>
              <a:xfrm>
                <a:off x="1384187" y="828085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37B6A334-05F6-4FEF-8891-0F692C3B1505}"/>
                  </a:ext>
                </a:extLst>
              </p:cNvPr>
              <p:cNvSpPr/>
              <p:nvPr/>
            </p:nvSpPr>
            <p:spPr>
              <a:xfrm>
                <a:off x="1384187" y="910050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69FA6773-F4AA-4C31-8646-C26AE6B2DF21}"/>
                  </a:ext>
                </a:extLst>
              </p:cNvPr>
              <p:cNvSpPr/>
              <p:nvPr/>
            </p:nvSpPr>
            <p:spPr>
              <a:xfrm>
                <a:off x="1384187" y="992015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xmlns="" id="{C2EC2F51-030E-4E2C-A5F3-CD8D699B7C98}"/>
                  </a:ext>
                </a:extLst>
              </p:cNvPr>
              <p:cNvSpPr/>
              <p:nvPr/>
            </p:nvSpPr>
            <p:spPr>
              <a:xfrm>
                <a:off x="1384187" y="1073980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xmlns="" id="{694540DA-FEC9-47A7-92FB-43656EB6E04F}"/>
                  </a:ext>
                </a:extLst>
              </p:cNvPr>
              <p:cNvSpPr/>
              <p:nvPr/>
            </p:nvSpPr>
            <p:spPr>
              <a:xfrm>
                <a:off x="1384187" y="1155945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="" id="{0CD69337-A55F-4D25-AE93-E5FE4676554C}"/>
                  </a:ext>
                </a:extLst>
              </p:cNvPr>
              <p:cNvSpPr/>
              <p:nvPr/>
            </p:nvSpPr>
            <p:spPr>
              <a:xfrm>
                <a:off x="1384187" y="1232718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xmlns="" id="{3BEB237E-6395-43AB-BF70-D8DEF5187581}"/>
                  </a:ext>
                </a:extLst>
              </p:cNvPr>
              <p:cNvSpPr/>
              <p:nvPr/>
            </p:nvSpPr>
            <p:spPr>
              <a:xfrm>
                <a:off x="1384187" y="1314683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xmlns="" id="{7EE55967-BBD2-43CE-9091-E939BF146BAC}"/>
                  </a:ext>
                </a:extLst>
              </p:cNvPr>
              <p:cNvSpPr/>
              <p:nvPr/>
            </p:nvSpPr>
            <p:spPr>
              <a:xfrm>
                <a:off x="1384187" y="1396648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25F4802D-5C98-4259-8587-F3653885202B}"/>
                  </a:ext>
                </a:extLst>
              </p:cNvPr>
              <p:cNvSpPr/>
              <p:nvPr/>
            </p:nvSpPr>
            <p:spPr>
              <a:xfrm>
                <a:off x="1384187" y="1478284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xmlns="" id="{286F430C-67C2-44A6-AC27-62E973983EA9}"/>
                  </a:ext>
                </a:extLst>
              </p:cNvPr>
              <p:cNvSpPr/>
              <p:nvPr/>
            </p:nvSpPr>
            <p:spPr>
              <a:xfrm>
                <a:off x="1384187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xmlns="" id="{B5056F2B-2380-433C-BD05-25F34152055A}"/>
                  </a:ext>
                </a:extLst>
              </p:cNvPr>
              <p:cNvSpPr/>
              <p:nvPr/>
            </p:nvSpPr>
            <p:spPr>
              <a:xfrm>
                <a:off x="1130109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xmlns="" id="{C0EB8EE0-7B75-4ED8-AED4-BBC13BF2E986}"/>
                  </a:ext>
                </a:extLst>
              </p:cNvPr>
              <p:cNvSpPr/>
              <p:nvPr/>
            </p:nvSpPr>
            <p:spPr>
              <a:xfrm>
                <a:off x="1214802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xmlns="" id="{AF86CF41-C019-41A8-AE9A-56195590730E}"/>
                  </a:ext>
                </a:extLst>
              </p:cNvPr>
              <p:cNvSpPr/>
              <p:nvPr/>
            </p:nvSpPr>
            <p:spPr>
              <a:xfrm>
                <a:off x="1299495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xmlns="" id="{604FB730-8753-45BC-A16E-935F2FFDC1BC}"/>
                  </a:ext>
                </a:extLst>
              </p:cNvPr>
              <p:cNvSpPr/>
              <p:nvPr/>
            </p:nvSpPr>
            <p:spPr>
              <a:xfrm>
                <a:off x="877134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xmlns="" id="{19ECFF1D-2EB1-452E-AED3-4B81B31D6D26}"/>
                  </a:ext>
                </a:extLst>
              </p:cNvPr>
              <p:cNvSpPr/>
              <p:nvPr/>
            </p:nvSpPr>
            <p:spPr>
              <a:xfrm>
                <a:off x="961827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xmlns="" id="{8D63CB40-19A2-4A90-9BE7-180ED6D13584}"/>
                  </a:ext>
                </a:extLst>
              </p:cNvPr>
              <p:cNvSpPr/>
              <p:nvPr/>
            </p:nvSpPr>
            <p:spPr>
              <a:xfrm>
                <a:off x="1046520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xmlns="" id="{AA6B33DF-93FE-47AB-AFAE-6D7FBE666617}"/>
                  </a:ext>
                </a:extLst>
              </p:cNvPr>
              <p:cNvGrpSpPr/>
              <p:nvPr/>
            </p:nvGrpSpPr>
            <p:grpSpPr>
              <a:xfrm>
                <a:off x="856813" y="724291"/>
                <a:ext cx="494204" cy="825110"/>
                <a:chOff x="940896" y="724291"/>
                <a:chExt cx="494204" cy="825110"/>
              </a:xfrm>
            </p:grpSpPr>
            <p:sp>
              <p:nvSpPr>
                <p:cNvPr id="35" name="文本框 34">
                  <a:extLst>
                    <a:ext uri="{FF2B5EF4-FFF2-40B4-BE49-F238E27FC236}">
                      <a16:creationId xmlns:a16="http://schemas.microsoft.com/office/drawing/2014/main" xmlns="" id="{C917DD3C-F806-474A-BDE1-41371A8CF05A}"/>
                    </a:ext>
                  </a:extLst>
                </p:cNvPr>
                <p:cNvSpPr txBox="1"/>
                <p:nvPr/>
              </p:nvSpPr>
              <p:spPr>
                <a:xfrm>
                  <a:off x="1133446" y="773741"/>
                  <a:ext cx="285836" cy="3213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80000"/>
                    </a:lnSpc>
                  </a:pPr>
                  <a:r>
                    <a:rPr lang="en-US" altLang="zh-CN" spc="300" dirty="0">
                      <a:solidFill>
                        <a:schemeClr val="bg1"/>
                      </a:solidFill>
                      <a:latin typeface="Yu Gothic UI Semibold" panose="020B0700000000000000" pitchFamily="34" charset="-128"/>
                      <a:ea typeface="Yu Gothic UI Semibold" panose="020B0700000000000000" pitchFamily="34" charset="-128"/>
                    </a:rPr>
                    <a:t>Z</a:t>
                  </a:r>
                  <a:endParaRPr lang="zh-CN" altLang="en-US" spc="300" dirty="0">
                    <a:solidFill>
                      <a:schemeClr val="bg1"/>
                    </a:solidFill>
                    <a:latin typeface="Yu Gothic UI Semibold" panose="020B0700000000000000" pitchFamily="34" charset="-128"/>
                    <a:ea typeface="Yu Gothic UI Semibold" panose="020B0700000000000000" pitchFamily="34" charset="-128"/>
                  </a:endParaRPr>
                </a:p>
              </p:txBody>
            </p:sp>
            <p:grpSp>
              <p:nvGrpSpPr>
                <p:cNvPr id="36" name="组合 35">
                  <a:extLst>
                    <a:ext uri="{FF2B5EF4-FFF2-40B4-BE49-F238E27FC236}">
                      <a16:creationId xmlns:a16="http://schemas.microsoft.com/office/drawing/2014/main" xmlns="" id="{90FE87A5-08A4-4DE4-A124-906C4CF1D1DC}"/>
                    </a:ext>
                  </a:extLst>
                </p:cNvPr>
                <p:cNvGrpSpPr/>
                <p:nvPr/>
              </p:nvGrpSpPr>
              <p:grpSpPr>
                <a:xfrm>
                  <a:off x="940896" y="724291"/>
                  <a:ext cx="494204" cy="825110"/>
                  <a:chOff x="940896" y="724291"/>
                  <a:chExt cx="494204" cy="825110"/>
                </a:xfrm>
              </p:grpSpPr>
              <p:sp>
                <p:nvSpPr>
                  <p:cNvPr id="37" name="矩形 36">
                    <a:extLst>
                      <a:ext uri="{FF2B5EF4-FFF2-40B4-BE49-F238E27FC236}">
                        <a16:creationId xmlns:a16="http://schemas.microsoft.com/office/drawing/2014/main" xmlns="" id="{32A97DC0-B23C-485C-BEFF-56E301DDCD05}"/>
                      </a:ext>
                    </a:extLst>
                  </p:cNvPr>
                  <p:cNvSpPr/>
                  <p:nvPr/>
                </p:nvSpPr>
                <p:spPr>
                  <a:xfrm>
                    <a:off x="940896" y="724291"/>
                    <a:ext cx="494204" cy="825110"/>
                  </a:xfrm>
                  <a:prstGeom prst="rect">
                    <a:avLst/>
                  </a:prstGeom>
                  <a:noFill/>
                  <a:ln w="28575">
                    <a:solidFill>
                      <a:srgbClr val="940A4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" name="矩形 37">
                    <a:extLst>
                      <a:ext uri="{FF2B5EF4-FFF2-40B4-BE49-F238E27FC236}">
                        <a16:creationId xmlns:a16="http://schemas.microsoft.com/office/drawing/2014/main" xmlns="" id="{6D1FAFE0-4EEF-4FD7-B63B-920625ADBB03}"/>
                      </a:ext>
                    </a:extLst>
                  </p:cNvPr>
                  <p:cNvSpPr/>
                  <p:nvPr/>
                </p:nvSpPr>
                <p:spPr>
                  <a:xfrm>
                    <a:off x="940897" y="1047750"/>
                    <a:ext cx="214804" cy="501651"/>
                  </a:xfrm>
                  <a:prstGeom prst="rect">
                    <a:avLst/>
                  </a:prstGeom>
                  <a:solidFill>
                    <a:srgbClr val="940A4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9" name="椭圆 38">
                    <a:extLst>
                      <a:ext uri="{FF2B5EF4-FFF2-40B4-BE49-F238E27FC236}">
                        <a16:creationId xmlns:a16="http://schemas.microsoft.com/office/drawing/2014/main" xmlns="" id="{F9C7AC7E-2522-4886-AD55-4D76E77ADF7B}"/>
                      </a:ext>
                    </a:extLst>
                  </p:cNvPr>
                  <p:cNvSpPr/>
                  <p:nvPr/>
                </p:nvSpPr>
                <p:spPr>
                  <a:xfrm>
                    <a:off x="1181013" y="1298612"/>
                    <a:ext cx="45719" cy="45719"/>
                  </a:xfrm>
                  <a:prstGeom prst="ellipse">
                    <a:avLst/>
                  </a:prstGeom>
                  <a:solidFill>
                    <a:srgbClr val="940A4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" name="椭圆 39">
                    <a:extLst>
                      <a:ext uri="{FF2B5EF4-FFF2-40B4-BE49-F238E27FC236}">
                        <a16:creationId xmlns:a16="http://schemas.microsoft.com/office/drawing/2014/main" xmlns="" id="{35A84BDB-B6FE-41FD-B171-D60763ED9829}"/>
                      </a:ext>
                    </a:extLst>
                  </p:cNvPr>
                  <p:cNvSpPr/>
                  <p:nvPr/>
                </p:nvSpPr>
                <p:spPr>
                  <a:xfrm>
                    <a:off x="1181013" y="1380577"/>
                    <a:ext cx="45719" cy="45719"/>
                  </a:xfrm>
                  <a:prstGeom prst="ellipse">
                    <a:avLst/>
                  </a:prstGeom>
                  <a:solidFill>
                    <a:srgbClr val="940A4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1" name="椭圆 40">
                    <a:extLst>
                      <a:ext uri="{FF2B5EF4-FFF2-40B4-BE49-F238E27FC236}">
                        <a16:creationId xmlns:a16="http://schemas.microsoft.com/office/drawing/2014/main" xmlns="" id="{8E02BC97-978E-4D5B-B77E-624139C75D7A}"/>
                      </a:ext>
                    </a:extLst>
                  </p:cNvPr>
                  <p:cNvSpPr/>
                  <p:nvPr/>
                </p:nvSpPr>
                <p:spPr>
                  <a:xfrm>
                    <a:off x="1181013" y="1462542"/>
                    <a:ext cx="45719" cy="45719"/>
                  </a:xfrm>
                  <a:prstGeom prst="ellipse">
                    <a:avLst/>
                  </a:prstGeom>
                  <a:solidFill>
                    <a:srgbClr val="940A4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2" name="椭圆 41">
                    <a:extLst>
                      <a:ext uri="{FF2B5EF4-FFF2-40B4-BE49-F238E27FC236}">
                        <a16:creationId xmlns:a16="http://schemas.microsoft.com/office/drawing/2014/main" xmlns="" id="{3C433B0F-7BD6-4E74-BE67-0F40D9C2E6E3}"/>
                      </a:ext>
                    </a:extLst>
                  </p:cNvPr>
                  <p:cNvSpPr/>
                  <p:nvPr/>
                </p:nvSpPr>
                <p:spPr>
                  <a:xfrm>
                    <a:off x="1262337" y="1298612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75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3" name="椭圆 42">
                    <a:extLst>
                      <a:ext uri="{FF2B5EF4-FFF2-40B4-BE49-F238E27FC236}">
                        <a16:creationId xmlns:a16="http://schemas.microsoft.com/office/drawing/2014/main" xmlns="" id="{18DB7C63-51A9-43DB-AC53-F6D5853EA7D9}"/>
                      </a:ext>
                    </a:extLst>
                  </p:cNvPr>
                  <p:cNvSpPr/>
                  <p:nvPr/>
                </p:nvSpPr>
                <p:spPr>
                  <a:xfrm>
                    <a:off x="1262337" y="1380577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75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" name="椭圆 43">
                    <a:extLst>
                      <a:ext uri="{FF2B5EF4-FFF2-40B4-BE49-F238E27FC236}">
                        <a16:creationId xmlns:a16="http://schemas.microsoft.com/office/drawing/2014/main" xmlns="" id="{E6A3F966-0197-4752-9D4A-A3FF9F2D2D5A}"/>
                      </a:ext>
                    </a:extLst>
                  </p:cNvPr>
                  <p:cNvSpPr/>
                  <p:nvPr/>
                </p:nvSpPr>
                <p:spPr>
                  <a:xfrm>
                    <a:off x="1262337" y="1462542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75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5" name="椭圆 44">
                    <a:extLst>
                      <a:ext uri="{FF2B5EF4-FFF2-40B4-BE49-F238E27FC236}">
                        <a16:creationId xmlns:a16="http://schemas.microsoft.com/office/drawing/2014/main" xmlns="" id="{AC9ECDB5-0DF4-49F2-BB16-A05CE65B4049}"/>
                      </a:ext>
                    </a:extLst>
                  </p:cNvPr>
                  <p:cNvSpPr/>
                  <p:nvPr/>
                </p:nvSpPr>
                <p:spPr>
                  <a:xfrm>
                    <a:off x="1335159" y="1298612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5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6" name="椭圆 45">
                    <a:extLst>
                      <a:ext uri="{FF2B5EF4-FFF2-40B4-BE49-F238E27FC236}">
                        <a16:creationId xmlns:a16="http://schemas.microsoft.com/office/drawing/2014/main" xmlns="" id="{396C3805-5E6C-47CC-B7EC-6A243CB2CA19}"/>
                      </a:ext>
                    </a:extLst>
                  </p:cNvPr>
                  <p:cNvSpPr/>
                  <p:nvPr/>
                </p:nvSpPr>
                <p:spPr>
                  <a:xfrm>
                    <a:off x="1335159" y="1380577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5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7" name="椭圆 46">
                    <a:extLst>
                      <a:ext uri="{FF2B5EF4-FFF2-40B4-BE49-F238E27FC236}">
                        <a16:creationId xmlns:a16="http://schemas.microsoft.com/office/drawing/2014/main" xmlns="" id="{81A24189-5E00-48AB-8928-B09379E4474F}"/>
                      </a:ext>
                    </a:extLst>
                  </p:cNvPr>
                  <p:cNvSpPr/>
                  <p:nvPr/>
                </p:nvSpPr>
                <p:spPr>
                  <a:xfrm>
                    <a:off x="1335159" y="1462542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5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49" name="文本框 48">
                  <a:extLst>
                    <a:ext uri="{FF2B5EF4-FFF2-40B4-BE49-F238E27FC236}">
                      <a16:creationId xmlns:a16="http://schemas.microsoft.com/office/drawing/2014/main" xmlns="" id="{E1C268D2-AD88-4FC9-8F2A-7FBE1014FD74}"/>
                    </a:ext>
                  </a:extLst>
                </p:cNvPr>
                <p:cNvSpPr txBox="1"/>
                <p:nvPr/>
              </p:nvSpPr>
              <p:spPr>
                <a:xfrm>
                  <a:off x="1125394" y="1013615"/>
                  <a:ext cx="285836" cy="3213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80000"/>
                    </a:lnSpc>
                  </a:pPr>
                  <a:r>
                    <a:rPr lang="en-US" altLang="zh-CN" spc="300" dirty="0">
                      <a:solidFill>
                        <a:schemeClr val="bg1"/>
                      </a:solidFill>
                      <a:latin typeface="Yu Gothic UI Semibold" panose="020B0700000000000000" pitchFamily="34" charset="-128"/>
                      <a:ea typeface="Yu Gothic UI Semibold" panose="020B0700000000000000" pitchFamily="34" charset="-128"/>
                    </a:rPr>
                    <a:t>U</a:t>
                  </a:r>
                  <a:endParaRPr lang="zh-CN" altLang="en-US" spc="300" dirty="0">
                    <a:solidFill>
                      <a:schemeClr val="bg1"/>
                    </a:solidFill>
                    <a:latin typeface="Yu Gothic UI Semibold" panose="020B0700000000000000" pitchFamily="34" charset="-128"/>
                    <a:ea typeface="Yu Gothic UI Semibold" panose="020B0700000000000000" pitchFamily="34" charset="-128"/>
                  </a:endParaRPr>
                </a:p>
              </p:txBody>
            </p:sp>
          </p:grpSp>
        </p:grp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8214F5D7-C9F1-4596-AC65-5272AC49ADE6}"/>
                </a:ext>
              </a:extLst>
            </p:cNvPr>
            <p:cNvSpPr txBox="1"/>
            <p:nvPr/>
          </p:nvSpPr>
          <p:spPr>
            <a:xfrm flipH="1">
              <a:off x="842965" y="777922"/>
              <a:ext cx="346456" cy="321370"/>
            </a:xfrm>
            <a:custGeom>
              <a:avLst/>
              <a:gdLst>
                <a:gd name="connsiteX0" fmla="*/ 0 w 346456"/>
                <a:gd name="connsiteY0" fmla="*/ 0 h 318262"/>
                <a:gd name="connsiteX1" fmla="*/ 346456 w 346456"/>
                <a:gd name="connsiteY1" fmla="*/ 0 h 318262"/>
                <a:gd name="connsiteX2" fmla="*/ 346456 w 346456"/>
                <a:gd name="connsiteY2" fmla="*/ 318262 h 318262"/>
                <a:gd name="connsiteX3" fmla="*/ 0 w 346456"/>
                <a:gd name="connsiteY3" fmla="*/ 318262 h 318262"/>
                <a:gd name="connsiteX4" fmla="*/ 0 w 346456"/>
                <a:gd name="connsiteY4" fmla="*/ 0 h 318262"/>
                <a:gd name="connsiteX0" fmla="*/ 0 w 346456"/>
                <a:gd name="connsiteY0" fmla="*/ 0 h 398696"/>
                <a:gd name="connsiteX1" fmla="*/ 346456 w 346456"/>
                <a:gd name="connsiteY1" fmla="*/ 0 h 398696"/>
                <a:gd name="connsiteX2" fmla="*/ 342223 w 346456"/>
                <a:gd name="connsiteY2" fmla="*/ 398696 h 398696"/>
                <a:gd name="connsiteX3" fmla="*/ 0 w 346456"/>
                <a:gd name="connsiteY3" fmla="*/ 318262 h 398696"/>
                <a:gd name="connsiteX4" fmla="*/ 0 w 346456"/>
                <a:gd name="connsiteY4" fmla="*/ 0 h 398696"/>
                <a:gd name="connsiteX0" fmla="*/ 0 w 346456"/>
                <a:gd name="connsiteY0" fmla="*/ 0 h 428329"/>
                <a:gd name="connsiteX1" fmla="*/ 346456 w 346456"/>
                <a:gd name="connsiteY1" fmla="*/ 0 h 428329"/>
                <a:gd name="connsiteX2" fmla="*/ 342223 w 346456"/>
                <a:gd name="connsiteY2" fmla="*/ 398696 h 428329"/>
                <a:gd name="connsiteX3" fmla="*/ 6350 w 346456"/>
                <a:gd name="connsiteY3" fmla="*/ 428329 h 428329"/>
                <a:gd name="connsiteX4" fmla="*/ 0 w 346456"/>
                <a:gd name="connsiteY4" fmla="*/ 0 h 428329"/>
                <a:gd name="connsiteX0" fmla="*/ 0 w 346456"/>
                <a:gd name="connsiteY0" fmla="*/ 0 h 398696"/>
                <a:gd name="connsiteX1" fmla="*/ 346456 w 346456"/>
                <a:gd name="connsiteY1" fmla="*/ 0 h 398696"/>
                <a:gd name="connsiteX2" fmla="*/ 342223 w 346456"/>
                <a:gd name="connsiteY2" fmla="*/ 398696 h 398696"/>
                <a:gd name="connsiteX3" fmla="*/ 33866 w 346456"/>
                <a:gd name="connsiteY3" fmla="*/ 248412 h 398696"/>
                <a:gd name="connsiteX4" fmla="*/ 0 w 346456"/>
                <a:gd name="connsiteY4" fmla="*/ 0 h 398696"/>
                <a:gd name="connsiteX0" fmla="*/ 0 w 346456"/>
                <a:gd name="connsiteY0" fmla="*/ 0 h 288642"/>
                <a:gd name="connsiteX1" fmla="*/ 346456 w 346456"/>
                <a:gd name="connsiteY1" fmla="*/ 0 h 288642"/>
                <a:gd name="connsiteX2" fmla="*/ 324761 w 346456"/>
                <a:gd name="connsiteY2" fmla="*/ 288642 h 288642"/>
                <a:gd name="connsiteX3" fmla="*/ 33866 w 346456"/>
                <a:gd name="connsiteY3" fmla="*/ 248412 h 288642"/>
                <a:gd name="connsiteX4" fmla="*/ 0 w 346456"/>
                <a:gd name="connsiteY4" fmla="*/ 0 h 288642"/>
                <a:gd name="connsiteX0" fmla="*/ 0 w 346456"/>
                <a:gd name="connsiteY0" fmla="*/ 0 h 302028"/>
                <a:gd name="connsiteX1" fmla="*/ 346456 w 346456"/>
                <a:gd name="connsiteY1" fmla="*/ 0 h 302028"/>
                <a:gd name="connsiteX2" fmla="*/ 324761 w 346456"/>
                <a:gd name="connsiteY2" fmla="*/ 288642 h 302028"/>
                <a:gd name="connsiteX3" fmla="*/ 29104 w 346456"/>
                <a:gd name="connsiteY3" fmla="*/ 302028 h 302028"/>
                <a:gd name="connsiteX4" fmla="*/ 0 w 346456"/>
                <a:gd name="connsiteY4" fmla="*/ 0 h 302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456" h="302028">
                  <a:moveTo>
                    <a:pt x="0" y="0"/>
                  </a:moveTo>
                  <a:lnTo>
                    <a:pt x="346456" y="0"/>
                  </a:lnTo>
                  <a:lnTo>
                    <a:pt x="324761" y="288642"/>
                  </a:lnTo>
                  <a:lnTo>
                    <a:pt x="29104" y="302028"/>
                  </a:lnTo>
                  <a:cubicBezTo>
                    <a:pt x="26987" y="159252"/>
                    <a:pt x="2117" y="142776"/>
                    <a:pt x="0" y="0"/>
                  </a:cubicBezTo>
                  <a:close/>
                </a:path>
              </a:pathLst>
            </a:cu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zh-CN" spc="300" dirty="0">
                  <a:solidFill>
                    <a:prstClr val="white"/>
                  </a:solidFill>
                  <a:latin typeface="Yu Gothic UI Semibold" panose="020B0700000000000000" pitchFamily="34" charset="-128"/>
                  <a:ea typeface="Yu Gothic UI Semibold" panose="020B0700000000000000" pitchFamily="34" charset="-128"/>
                </a:rPr>
                <a:t>S</a:t>
              </a:r>
              <a:endParaRPr lang="zh-CN" altLang="en-US" sz="2000" spc="300" dirty="0">
                <a:solidFill>
                  <a:schemeClr val="bg1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endParaRPr>
            </a:p>
          </p:txBody>
        </p:sp>
      </p:grpSp>
      <p:pic>
        <p:nvPicPr>
          <p:cNvPr id="62" name="图片 61">
            <a:extLst>
              <a:ext uri="{FF2B5EF4-FFF2-40B4-BE49-F238E27FC236}">
                <a16:creationId xmlns:a16="http://schemas.microsoft.com/office/drawing/2014/main" xmlns="" id="{5E07EC49-8566-463A-A3C7-F687FF02556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34" t="5276" r="33175" b="50847"/>
          <a:stretch/>
        </p:blipFill>
        <p:spPr>
          <a:xfrm>
            <a:off x="10979506" y="5959036"/>
            <a:ext cx="428819" cy="428594"/>
          </a:xfrm>
          <a:prstGeom prst="rect">
            <a:avLst/>
          </a:prstGeom>
        </p:spPr>
      </p:pic>
      <p:sp>
        <p:nvSpPr>
          <p:cNvPr id="65" name="L 形 64">
            <a:extLst>
              <a:ext uri="{FF2B5EF4-FFF2-40B4-BE49-F238E27FC236}">
                <a16:creationId xmlns:a16="http://schemas.microsoft.com/office/drawing/2014/main" xmlns="" id="{240C1A01-6C1A-4169-86DA-C0A0ADFEA744}"/>
              </a:ext>
            </a:extLst>
          </p:cNvPr>
          <p:cNvSpPr/>
          <p:nvPr/>
        </p:nvSpPr>
        <p:spPr>
          <a:xfrm rot="10800000">
            <a:off x="10918443" y="709418"/>
            <a:ext cx="428819" cy="428819"/>
          </a:xfrm>
          <a:prstGeom prst="corner">
            <a:avLst>
              <a:gd name="adj1" fmla="val 12728"/>
              <a:gd name="adj2" fmla="val 1328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9AE7B016-7BBD-484C-922C-70BD2727071A}"/>
              </a:ext>
            </a:extLst>
          </p:cNvPr>
          <p:cNvGrpSpPr/>
          <p:nvPr/>
        </p:nvGrpSpPr>
        <p:grpSpPr>
          <a:xfrm>
            <a:off x="11255464" y="3673949"/>
            <a:ext cx="126634" cy="1143926"/>
            <a:chOff x="11255464" y="3673949"/>
            <a:chExt cx="126634" cy="1143926"/>
          </a:xfrm>
        </p:grpSpPr>
        <p:sp>
          <p:nvSpPr>
            <p:cNvPr id="66" name="矩形 65">
              <a:extLst>
                <a:ext uri="{FF2B5EF4-FFF2-40B4-BE49-F238E27FC236}">
                  <a16:creationId xmlns:a16="http://schemas.microsoft.com/office/drawing/2014/main" xmlns="" id="{22572663-3FD4-4C89-9695-5F127B98AE5B}"/>
                </a:ext>
              </a:extLst>
            </p:cNvPr>
            <p:cNvSpPr/>
            <p:nvPr/>
          </p:nvSpPr>
          <p:spPr>
            <a:xfrm>
              <a:off x="11290300" y="3673949"/>
              <a:ext cx="56962" cy="8986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十字形 66">
              <a:extLst>
                <a:ext uri="{FF2B5EF4-FFF2-40B4-BE49-F238E27FC236}">
                  <a16:creationId xmlns:a16="http://schemas.microsoft.com/office/drawing/2014/main" xmlns="" id="{AC381E11-52D0-4293-9130-DCF38AA1D095}"/>
                </a:ext>
              </a:extLst>
            </p:cNvPr>
            <p:cNvSpPr/>
            <p:nvPr/>
          </p:nvSpPr>
          <p:spPr>
            <a:xfrm rot="2700000">
              <a:off x="11255464" y="4691241"/>
              <a:ext cx="126634" cy="126634"/>
            </a:xfrm>
            <a:prstGeom prst="plus">
              <a:avLst>
                <a:gd name="adj" fmla="val 3753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3" name="图片 62" descr="图片包含 草, 户外, 天空, 道路&#10;&#10;已生成极高可信度的说明">
            <a:extLst>
              <a:ext uri="{FF2B5EF4-FFF2-40B4-BE49-F238E27FC236}">
                <a16:creationId xmlns:a16="http://schemas.microsoft.com/office/drawing/2014/main" xmlns="" id="{51641117-2EB3-40A5-A106-489EE790513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30" t="7220" r="6392" b="24847"/>
          <a:stretch/>
        </p:blipFill>
        <p:spPr>
          <a:xfrm>
            <a:off x="4578161" y="2112649"/>
            <a:ext cx="5981538" cy="3364616"/>
          </a:xfrm>
          <a:custGeom>
            <a:avLst/>
            <a:gdLst>
              <a:gd name="connsiteX0" fmla="*/ 0 w 2853788"/>
              <a:gd name="connsiteY0" fmla="*/ 0 h 6850818"/>
              <a:gd name="connsiteX1" fmla="*/ 2853788 w 2853788"/>
              <a:gd name="connsiteY1" fmla="*/ 0 h 6850818"/>
              <a:gd name="connsiteX2" fmla="*/ 2853788 w 2853788"/>
              <a:gd name="connsiteY2" fmla="*/ 6850818 h 6850818"/>
              <a:gd name="connsiteX3" fmla="*/ 0 w 2853788"/>
              <a:gd name="connsiteY3" fmla="*/ 6850818 h 6850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3788" h="6850818">
                <a:moveTo>
                  <a:pt x="0" y="0"/>
                </a:moveTo>
                <a:lnTo>
                  <a:pt x="2853788" y="0"/>
                </a:lnTo>
                <a:lnTo>
                  <a:pt x="2853788" y="6850818"/>
                </a:lnTo>
                <a:lnTo>
                  <a:pt x="0" y="6850818"/>
                </a:lnTo>
                <a:close/>
              </a:path>
            </a:pathLst>
          </a:custGeom>
          <a:effectLst>
            <a:outerShdw blurRad="177800" dist="241300" dir="8100000" algn="tr" rotWithShape="0">
              <a:prstClr val="black">
                <a:alpha val="30000"/>
              </a:prstClr>
            </a:outerShdw>
          </a:effectLst>
        </p:spPr>
      </p:pic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A207AA2C-2865-468B-A83F-927B4430F317}"/>
              </a:ext>
            </a:extLst>
          </p:cNvPr>
          <p:cNvSpPr txBox="1"/>
          <p:nvPr/>
        </p:nvSpPr>
        <p:spPr>
          <a:xfrm>
            <a:off x="10019747" y="1609437"/>
            <a:ext cx="6254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effectLst>
                  <a:outerShdw blurRad="50800" dist="76200" dir="8100000" algn="tr" rotWithShape="0">
                    <a:prstClr val="black">
                      <a:alpha val="30000"/>
                    </a:prstClr>
                  </a:outerShdw>
                </a:effectLst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0</a:t>
            </a:r>
            <a:endParaRPr lang="zh-CN" altLang="en-US" sz="6000" dirty="0">
              <a:solidFill>
                <a:schemeClr val="bg1"/>
              </a:solidFill>
              <a:effectLst>
                <a:outerShdw blurRad="50800" dist="76200" dir="8100000" algn="tr" rotWithShape="0">
                  <a:prstClr val="black">
                    <a:alpha val="30000"/>
                  </a:prstClr>
                </a:outerShdw>
              </a:effectLst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B5815D20-B316-48CB-BB57-6195466EAF49}"/>
              </a:ext>
            </a:extLst>
          </p:cNvPr>
          <p:cNvSpPr txBox="1"/>
          <p:nvPr/>
        </p:nvSpPr>
        <p:spPr>
          <a:xfrm>
            <a:off x="10488008" y="1609437"/>
            <a:ext cx="4940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effectLst>
                  <a:outerShdw blurRad="50800" dist="76200" dir="8100000" algn="tr" rotWithShape="0">
                    <a:prstClr val="black">
                      <a:alpha val="30000"/>
                    </a:prstClr>
                  </a:outerShdw>
                </a:effectLst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1</a:t>
            </a:r>
            <a:endParaRPr lang="zh-CN" altLang="en-US" sz="6000" dirty="0">
              <a:solidFill>
                <a:schemeClr val="bg1"/>
              </a:solidFill>
              <a:effectLst>
                <a:outerShdw blurRad="50800" dist="76200" dir="8100000" algn="tr" rotWithShape="0">
                  <a:prstClr val="black">
                    <a:alpha val="30000"/>
                  </a:prstClr>
                </a:outerShdw>
              </a:effectLst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8C29DA0F-5BB4-465A-B435-39B77F10845F}"/>
              </a:ext>
            </a:extLst>
          </p:cNvPr>
          <p:cNvSpPr txBox="1"/>
          <p:nvPr/>
        </p:nvSpPr>
        <p:spPr>
          <a:xfrm>
            <a:off x="645438" y="2662741"/>
            <a:ext cx="31165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spc="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这是一个</a:t>
            </a:r>
            <a:r>
              <a:rPr lang="zh-CN" altLang="en-US" sz="3600" spc="200" dirty="0">
                <a:solidFill>
                  <a:srgbClr val="940A4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标题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B34DC35D-F093-4C8F-B205-A45AAF6463D7}"/>
              </a:ext>
            </a:extLst>
          </p:cNvPr>
          <p:cNvSpPr txBox="1"/>
          <p:nvPr/>
        </p:nvSpPr>
        <p:spPr>
          <a:xfrm>
            <a:off x="705421" y="3482500"/>
            <a:ext cx="1498296" cy="307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8CB16C0F-3BFA-4CB7-AFFA-C7ED4F58DC37}"/>
              </a:ext>
            </a:extLst>
          </p:cNvPr>
          <p:cNvGrpSpPr/>
          <p:nvPr/>
        </p:nvGrpSpPr>
        <p:grpSpPr>
          <a:xfrm>
            <a:off x="4464320" y="5363423"/>
            <a:ext cx="523977" cy="227682"/>
            <a:chOff x="4464320" y="5363423"/>
            <a:chExt cx="523977" cy="227682"/>
          </a:xfrm>
        </p:grpSpPr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8F2AB5CD-342D-4655-9A07-2B588D311391}"/>
                </a:ext>
              </a:extLst>
            </p:cNvPr>
            <p:cNvSpPr/>
            <p:nvPr/>
          </p:nvSpPr>
          <p:spPr>
            <a:xfrm>
              <a:off x="4805842" y="5386037"/>
              <a:ext cx="182455" cy="182455"/>
            </a:xfrm>
            <a:prstGeom prst="ellipse">
              <a:avLst/>
            </a:prstGeom>
            <a:noFill/>
            <a:ln w="19050">
              <a:solidFill>
                <a:srgbClr val="940A4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723F50F8-5B59-44FA-8671-6632BF6D998C}"/>
                </a:ext>
              </a:extLst>
            </p:cNvPr>
            <p:cNvSpPr/>
            <p:nvPr/>
          </p:nvSpPr>
          <p:spPr>
            <a:xfrm>
              <a:off x="4635081" y="5370809"/>
              <a:ext cx="212911" cy="212911"/>
            </a:xfrm>
            <a:prstGeom prst="ellipse">
              <a:avLst/>
            </a:prstGeom>
            <a:noFill/>
            <a:ln w="19050">
              <a:solidFill>
                <a:srgbClr val="940A40">
                  <a:alpha val="7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3AF59FDF-723D-457F-926C-0F5D8A1105E9}"/>
                </a:ext>
              </a:extLst>
            </p:cNvPr>
            <p:cNvSpPr/>
            <p:nvPr/>
          </p:nvSpPr>
          <p:spPr>
            <a:xfrm>
              <a:off x="4464320" y="5363423"/>
              <a:ext cx="227682" cy="227682"/>
            </a:xfrm>
            <a:prstGeom prst="ellipse">
              <a:avLst/>
            </a:prstGeom>
            <a:noFill/>
            <a:ln w="19050">
              <a:solidFill>
                <a:srgbClr val="940A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4" name="矩形 73">
            <a:extLst>
              <a:ext uri="{FF2B5EF4-FFF2-40B4-BE49-F238E27FC236}">
                <a16:creationId xmlns:a16="http://schemas.microsoft.com/office/drawing/2014/main" xmlns="" id="{EEA8986D-C203-45BB-8410-5C5DEBA679FB}"/>
              </a:ext>
            </a:extLst>
          </p:cNvPr>
          <p:cNvSpPr/>
          <p:nvPr/>
        </p:nvSpPr>
        <p:spPr>
          <a:xfrm rot="5400000">
            <a:off x="4626644" y="1637863"/>
            <a:ext cx="130722" cy="402592"/>
          </a:xfrm>
          <a:prstGeom prst="rect">
            <a:avLst/>
          </a:prstGeom>
          <a:solidFill>
            <a:srgbClr val="940A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299EA927-071C-4CFE-BDC4-2CEA4EC07AF2}"/>
              </a:ext>
            </a:extLst>
          </p:cNvPr>
          <p:cNvSpPr txBox="1"/>
          <p:nvPr/>
        </p:nvSpPr>
        <p:spPr>
          <a:xfrm>
            <a:off x="705421" y="4259167"/>
            <a:ext cx="3758337" cy="1097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</a:t>
            </a:r>
          </a:p>
          <a:p>
            <a:pPr>
              <a:lnSpc>
                <a:spcPct val="11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Maecenas porttitor congue massa. </a:t>
            </a:r>
          </a:p>
          <a:p>
            <a:pPr>
              <a:lnSpc>
                <a:spcPct val="110000"/>
              </a:lnSpc>
            </a:pP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posuere, magna sed pulvinar ultricies, </a:t>
            </a:r>
          </a:p>
          <a:p>
            <a:pPr>
              <a:lnSpc>
                <a:spcPct val="110000"/>
              </a:lnSpc>
            </a:pP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purus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lectus malesuada libero, </a:t>
            </a:r>
          </a:p>
          <a:p>
            <a:pPr>
              <a:lnSpc>
                <a:spcPct val="11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sit amet commodo magna eros quis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urna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xmlns="" id="{5F443054-F8DD-433C-BCED-E7D7075EF60E}"/>
              </a:ext>
            </a:extLst>
          </p:cNvPr>
          <p:cNvSpPr/>
          <p:nvPr/>
        </p:nvSpPr>
        <p:spPr>
          <a:xfrm rot="5400000">
            <a:off x="1181330" y="3578099"/>
            <a:ext cx="65361" cy="836580"/>
          </a:xfrm>
          <a:prstGeom prst="rect">
            <a:avLst/>
          </a:prstGeom>
          <a:solidFill>
            <a:srgbClr val="940A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52706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8" grpId="0"/>
      <p:bldP spid="69" grpId="0"/>
      <p:bldP spid="70" grpId="0"/>
      <p:bldP spid="74" grpId="0" animBg="1"/>
      <p:bldP spid="75" grpId="0"/>
      <p:bldP spid="7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1B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29D9479-77D8-4807-A570-A3E865609F3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951" t="19974" r="23951" b="37162"/>
          <a:stretch/>
        </p:blipFill>
        <p:spPr>
          <a:xfrm>
            <a:off x="502112" y="-451692"/>
            <a:ext cx="10984467" cy="8097136"/>
          </a:xfrm>
          <a:prstGeom prst="rect">
            <a:avLst/>
          </a:prstGeom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xmlns="" id="{5E07EC49-8566-463A-A3C7-F687FF02556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34" t="5276" r="33175" b="50847"/>
          <a:stretch/>
        </p:blipFill>
        <p:spPr>
          <a:xfrm>
            <a:off x="10979506" y="5959036"/>
            <a:ext cx="428819" cy="428594"/>
          </a:xfrm>
          <a:prstGeom prst="rect">
            <a:avLst/>
          </a:prstGeom>
        </p:spPr>
      </p:pic>
      <p:sp>
        <p:nvSpPr>
          <p:cNvPr id="65" name="L 形 64">
            <a:extLst>
              <a:ext uri="{FF2B5EF4-FFF2-40B4-BE49-F238E27FC236}">
                <a16:creationId xmlns:a16="http://schemas.microsoft.com/office/drawing/2014/main" xmlns="" id="{240C1A01-6C1A-4169-86DA-C0A0ADFEA744}"/>
              </a:ext>
            </a:extLst>
          </p:cNvPr>
          <p:cNvSpPr/>
          <p:nvPr/>
        </p:nvSpPr>
        <p:spPr>
          <a:xfrm rot="10800000">
            <a:off x="10918443" y="709418"/>
            <a:ext cx="428819" cy="428819"/>
          </a:xfrm>
          <a:prstGeom prst="corner">
            <a:avLst>
              <a:gd name="adj1" fmla="val 12728"/>
              <a:gd name="adj2" fmla="val 1328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22572663-3FD4-4C89-9695-5F127B98AE5B}"/>
              </a:ext>
            </a:extLst>
          </p:cNvPr>
          <p:cNvSpPr/>
          <p:nvPr/>
        </p:nvSpPr>
        <p:spPr>
          <a:xfrm>
            <a:off x="11290300" y="3673949"/>
            <a:ext cx="56962" cy="89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十字形 66">
            <a:extLst>
              <a:ext uri="{FF2B5EF4-FFF2-40B4-BE49-F238E27FC236}">
                <a16:creationId xmlns:a16="http://schemas.microsoft.com/office/drawing/2014/main" xmlns="" id="{AC381E11-52D0-4293-9130-DCF38AA1D095}"/>
              </a:ext>
            </a:extLst>
          </p:cNvPr>
          <p:cNvSpPr/>
          <p:nvPr/>
        </p:nvSpPr>
        <p:spPr>
          <a:xfrm rot="2700000">
            <a:off x="11255464" y="4691241"/>
            <a:ext cx="126634" cy="126634"/>
          </a:xfrm>
          <a:prstGeom prst="plus">
            <a:avLst>
              <a:gd name="adj" fmla="val 375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3" name="图片 62" descr="图片包含 草, 户外, 天空, 道路&#10;&#10;已生成极高可信度的说明">
            <a:extLst>
              <a:ext uri="{FF2B5EF4-FFF2-40B4-BE49-F238E27FC236}">
                <a16:creationId xmlns:a16="http://schemas.microsoft.com/office/drawing/2014/main" xmlns="" id="{51641117-2EB3-40A5-A106-489EE790513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30" t="7220" r="6392" b="24847"/>
          <a:stretch/>
        </p:blipFill>
        <p:spPr>
          <a:xfrm>
            <a:off x="4578161" y="2112649"/>
            <a:ext cx="5981538" cy="3364616"/>
          </a:xfrm>
          <a:custGeom>
            <a:avLst/>
            <a:gdLst>
              <a:gd name="connsiteX0" fmla="*/ 0 w 2853788"/>
              <a:gd name="connsiteY0" fmla="*/ 0 h 6850818"/>
              <a:gd name="connsiteX1" fmla="*/ 2853788 w 2853788"/>
              <a:gd name="connsiteY1" fmla="*/ 0 h 6850818"/>
              <a:gd name="connsiteX2" fmla="*/ 2853788 w 2853788"/>
              <a:gd name="connsiteY2" fmla="*/ 6850818 h 6850818"/>
              <a:gd name="connsiteX3" fmla="*/ 0 w 2853788"/>
              <a:gd name="connsiteY3" fmla="*/ 6850818 h 6850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3788" h="6850818">
                <a:moveTo>
                  <a:pt x="0" y="0"/>
                </a:moveTo>
                <a:lnTo>
                  <a:pt x="2853788" y="0"/>
                </a:lnTo>
                <a:lnTo>
                  <a:pt x="2853788" y="6850818"/>
                </a:lnTo>
                <a:lnTo>
                  <a:pt x="0" y="6850818"/>
                </a:lnTo>
                <a:close/>
              </a:path>
            </a:pathLst>
          </a:custGeom>
          <a:effectLst>
            <a:outerShdw blurRad="177800" dist="241300" dir="8100000" algn="tr" rotWithShape="0">
              <a:prstClr val="black">
                <a:alpha val="30000"/>
              </a:prstClr>
            </a:outerShdw>
          </a:effectLst>
        </p:spPr>
      </p:pic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8C29DA0F-5BB4-465A-B435-39B77F10845F}"/>
              </a:ext>
            </a:extLst>
          </p:cNvPr>
          <p:cNvSpPr txBox="1"/>
          <p:nvPr/>
        </p:nvSpPr>
        <p:spPr>
          <a:xfrm>
            <a:off x="645438" y="2662741"/>
            <a:ext cx="31165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spc="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这是一个</a:t>
            </a:r>
            <a:r>
              <a:rPr lang="zh-CN" altLang="en-US" sz="3600" spc="200" dirty="0">
                <a:solidFill>
                  <a:srgbClr val="940A4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标题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B34DC35D-F093-4C8F-B205-A45AAF6463D7}"/>
              </a:ext>
            </a:extLst>
          </p:cNvPr>
          <p:cNvSpPr txBox="1"/>
          <p:nvPr/>
        </p:nvSpPr>
        <p:spPr>
          <a:xfrm>
            <a:off x="705421" y="3482500"/>
            <a:ext cx="1498296" cy="307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xmlns="" id="{EEA8986D-C203-45BB-8410-5C5DEBA679FB}"/>
              </a:ext>
            </a:extLst>
          </p:cNvPr>
          <p:cNvSpPr/>
          <p:nvPr/>
        </p:nvSpPr>
        <p:spPr>
          <a:xfrm rot="5400000">
            <a:off x="4626644" y="1637863"/>
            <a:ext cx="130722" cy="402592"/>
          </a:xfrm>
          <a:prstGeom prst="rect">
            <a:avLst/>
          </a:prstGeom>
          <a:solidFill>
            <a:srgbClr val="940A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299EA927-071C-4CFE-BDC4-2CEA4EC07AF2}"/>
              </a:ext>
            </a:extLst>
          </p:cNvPr>
          <p:cNvSpPr txBox="1"/>
          <p:nvPr/>
        </p:nvSpPr>
        <p:spPr>
          <a:xfrm>
            <a:off x="705421" y="4259167"/>
            <a:ext cx="3758337" cy="1097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</a:t>
            </a:r>
          </a:p>
          <a:p>
            <a:pPr>
              <a:lnSpc>
                <a:spcPct val="11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Maecenas porttitor congue massa. </a:t>
            </a:r>
          </a:p>
          <a:p>
            <a:pPr>
              <a:lnSpc>
                <a:spcPct val="110000"/>
              </a:lnSpc>
            </a:pP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posuere, magna sed pulvinar ultricies, </a:t>
            </a:r>
          </a:p>
          <a:p>
            <a:pPr>
              <a:lnSpc>
                <a:spcPct val="110000"/>
              </a:lnSpc>
            </a:pP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purus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lectus malesuada libero, </a:t>
            </a:r>
          </a:p>
          <a:p>
            <a:pPr>
              <a:lnSpc>
                <a:spcPct val="11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sit amet commodo magna eros quis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urna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xmlns="" id="{5F443054-F8DD-433C-BCED-E7D7075EF60E}"/>
              </a:ext>
            </a:extLst>
          </p:cNvPr>
          <p:cNvSpPr/>
          <p:nvPr/>
        </p:nvSpPr>
        <p:spPr>
          <a:xfrm rot="5400000">
            <a:off x="1181330" y="3578099"/>
            <a:ext cx="65361" cy="836580"/>
          </a:xfrm>
          <a:prstGeom prst="rect">
            <a:avLst/>
          </a:prstGeom>
          <a:solidFill>
            <a:srgbClr val="940A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3" name="图片 52" descr="图片包含 户外, 天空, 草, 建筑物&#10;&#10;自动生成的说明">
            <a:extLst>
              <a:ext uri="{FF2B5EF4-FFF2-40B4-BE49-F238E27FC236}">
                <a16:creationId xmlns:a16="http://schemas.microsoft.com/office/drawing/2014/main" xmlns="" id="{465FCE4C-7A90-4F71-BBA7-F71326AB2D6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59" t="221" r="1032" b="26875"/>
          <a:stretch/>
        </p:blipFill>
        <p:spPr>
          <a:xfrm>
            <a:off x="4581760" y="2090087"/>
            <a:ext cx="5977939" cy="3362590"/>
          </a:xfrm>
          <a:custGeom>
            <a:avLst/>
            <a:gdLst>
              <a:gd name="connsiteX0" fmla="*/ 0 w 2853788"/>
              <a:gd name="connsiteY0" fmla="*/ 0 h 6858000"/>
              <a:gd name="connsiteX1" fmla="*/ 2853788 w 2853788"/>
              <a:gd name="connsiteY1" fmla="*/ 0 h 6858000"/>
              <a:gd name="connsiteX2" fmla="*/ 2853788 w 2853788"/>
              <a:gd name="connsiteY2" fmla="*/ 6858000 h 6858000"/>
              <a:gd name="connsiteX3" fmla="*/ 0 w 285378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3788" h="6858000">
                <a:moveTo>
                  <a:pt x="0" y="0"/>
                </a:moveTo>
                <a:lnTo>
                  <a:pt x="2853788" y="0"/>
                </a:lnTo>
                <a:lnTo>
                  <a:pt x="2853788" y="6858000"/>
                </a:lnTo>
                <a:lnTo>
                  <a:pt x="0" y="6858000"/>
                </a:lnTo>
                <a:close/>
              </a:path>
            </a:pathLst>
          </a:custGeom>
          <a:effectLst>
            <a:outerShdw blurRad="177800" dist="241300" dir="8100000" algn="tr" rotWithShape="0">
              <a:prstClr val="black">
                <a:alpha val="30000"/>
              </a:prstClr>
            </a:outerShdw>
          </a:effectLst>
        </p:spPr>
      </p:pic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A207AA2C-2865-468B-A83F-927B4430F317}"/>
              </a:ext>
            </a:extLst>
          </p:cNvPr>
          <p:cNvSpPr txBox="1"/>
          <p:nvPr/>
        </p:nvSpPr>
        <p:spPr>
          <a:xfrm>
            <a:off x="10019747" y="1609437"/>
            <a:ext cx="6254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effectLst>
                  <a:outerShdw blurRad="50800" dist="76200" dir="8100000" algn="tr" rotWithShape="0">
                    <a:prstClr val="black">
                      <a:alpha val="30000"/>
                    </a:prstClr>
                  </a:outerShdw>
                </a:effectLst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0</a:t>
            </a:r>
            <a:endParaRPr lang="zh-CN" altLang="en-US" sz="6000" dirty="0">
              <a:solidFill>
                <a:schemeClr val="bg1"/>
              </a:solidFill>
              <a:effectLst>
                <a:outerShdw blurRad="50800" dist="76200" dir="8100000" algn="tr" rotWithShape="0">
                  <a:prstClr val="black">
                    <a:alpha val="30000"/>
                  </a:prstClr>
                </a:outerShdw>
              </a:effectLst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B5815D20-B316-48CB-BB57-6195466EAF49}"/>
              </a:ext>
            </a:extLst>
          </p:cNvPr>
          <p:cNvSpPr txBox="1"/>
          <p:nvPr/>
        </p:nvSpPr>
        <p:spPr>
          <a:xfrm>
            <a:off x="10488008" y="1607411"/>
            <a:ext cx="6254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effectLst>
                  <a:outerShdw blurRad="50800" dist="76200" dir="8100000" algn="tr" rotWithShape="0">
                    <a:prstClr val="black">
                      <a:alpha val="30000"/>
                    </a:prstClr>
                  </a:outerShdw>
                </a:effectLst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2</a:t>
            </a:r>
            <a:endParaRPr lang="zh-CN" altLang="en-US" sz="6000" dirty="0">
              <a:solidFill>
                <a:schemeClr val="bg1"/>
              </a:solidFill>
              <a:effectLst>
                <a:outerShdw blurRad="50800" dist="76200" dir="8100000" algn="tr" rotWithShape="0">
                  <a:prstClr val="black">
                    <a:alpha val="30000"/>
                  </a:prstClr>
                </a:outerShdw>
              </a:effectLst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xmlns="" id="{8F2AB5CD-342D-4655-9A07-2B588D311391}"/>
              </a:ext>
            </a:extLst>
          </p:cNvPr>
          <p:cNvSpPr/>
          <p:nvPr/>
        </p:nvSpPr>
        <p:spPr>
          <a:xfrm>
            <a:off x="4805842" y="5386037"/>
            <a:ext cx="182455" cy="182455"/>
          </a:xfrm>
          <a:prstGeom prst="ellipse">
            <a:avLst/>
          </a:prstGeom>
          <a:noFill/>
          <a:ln w="19050">
            <a:solidFill>
              <a:srgbClr val="940A40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xmlns="" id="{723F50F8-5B59-44FA-8671-6632BF6D998C}"/>
              </a:ext>
            </a:extLst>
          </p:cNvPr>
          <p:cNvSpPr/>
          <p:nvPr/>
        </p:nvSpPr>
        <p:spPr>
          <a:xfrm>
            <a:off x="4635081" y="5370809"/>
            <a:ext cx="212911" cy="212911"/>
          </a:xfrm>
          <a:prstGeom prst="ellipse">
            <a:avLst/>
          </a:prstGeom>
          <a:noFill/>
          <a:ln w="19050">
            <a:solidFill>
              <a:srgbClr val="940A40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xmlns="" id="{3AF59FDF-723D-457F-926C-0F5D8A1105E9}"/>
              </a:ext>
            </a:extLst>
          </p:cNvPr>
          <p:cNvSpPr/>
          <p:nvPr/>
        </p:nvSpPr>
        <p:spPr>
          <a:xfrm>
            <a:off x="4464320" y="5363423"/>
            <a:ext cx="227682" cy="227682"/>
          </a:xfrm>
          <a:prstGeom prst="ellipse">
            <a:avLst/>
          </a:prstGeom>
          <a:noFill/>
          <a:ln w="19050">
            <a:solidFill>
              <a:srgbClr val="940A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986C400D-A122-4976-B4F4-07EEAEB0EA09}"/>
              </a:ext>
            </a:extLst>
          </p:cNvPr>
          <p:cNvSpPr txBox="1"/>
          <p:nvPr/>
        </p:nvSpPr>
        <p:spPr>
          <a:xfrm>
            <a:off x="10488008" y="1586773"/>
            <a:ext cx="4940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effectLst>
                  <a:outerShdw blurRad="50800" dist="76200" dir="8100000" algn="tr" rotWithShape="0">
                    <a:prstClr val="black">
                      <a:alpha val="30000"/>
                    </a:prstClr>
                  </a:outerShdw>
                </a:effectLst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1</a:t>
            </a:r>
            <a:endParaRPr lang="zh-CN" altLang="en-US" sz="6000" dirty="0">
              <a:solidFill>
                <a:schemeClr val="bg1"/>
              </a:solidFill>
              <a:effectLst>
                <a:outerShdw blurRad="50800" dist="76200" dir="8100000" algn="tr" rotWithShape="0">
                  <a:prstClr val="black">
                    <a:alpha val="30000"/>
                  </a:prstClr>
                </a:outerShdw>
              </a:effectLst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5D081029-1558-40C5-8D11-D898933BDD80}"/>
              </a:ext>
            </a:extLst>
          </p:cNvPr>
          <p:cNvGrpSpPr/>
          <p:nvPr/>
        </p:nvGrpSpPr>
        <p:grpSpPr>
          <a:xfrm>
            <a:off x="842965" y="724291"/>
            <a:ext cx="562822" cy="857558"/>
            <a:chOff x="842965" y="724291"/>
            <a:chExt cx="562822" cy="857558"/>
          </a:xfrm>
        </p:grpSpPr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xmlns="" id="{916C8019-9B19-4590-BE63-6FD3F46D67B6}"/>
                </a:ext>
              </a:extLst>
            </p:cNvPr>
            <p:cNvGrpSpPr/>
            <p:nvPr/>
          </p:nvGrpSpPr>
          <p:grpSpPr>
            <a:xfrm>
              <a:off x="856813" y="724291"/>
              <a:ext cx="548974" cy="857558"/>
              <a:chOff x="856813" y="724291"/>
              <a:chExt cx="548974" cy="857558"/>
            </a:xfrm>
          </p:grpSpPr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xmlns="" id="{625D0BB0-627F-4202-B29A-3D8D6A93D94F}"/>
                  </a:ext>
                </a:extLst>
              </p:cNvPr>
              <p:cNvSpPr/>
              <p:nvPr/>
            </p:nvSpPr>
            <p:spPr>
              <a:xfrm>
                <a:off x="1384187" y="746120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xmlns="" id="{EFA445D7-EBFD-43FD-B370-962834BF1BD4}"/>
                  </a:ext>
                </a:extLst>
              </p:cNvPr>
              <p:cNvSpPr/>
              <p:nvPr/>
            </p:nvSpPr>
            <p:spPr>
              <a:xfrm>
                <a:off x="1384187" y="828085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xmlns="" id="{F6FD1945-904C-437D-9DAD-93BD6074D9F4}"/>
                  </a:ext>
                </a:extLst>
              </p:cNvPr>
              <p:cNvSpPr/>
              <p:nvPr/>
            </p:nvSpPr>
            <p:spPr>
              <a:xfrm>
                <a:off x="1384187" y="910050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xmlns="" id="{5BEBE3C9-9523-4FA7-BB43-6FE60802B2D8}"/>
                  </a:ext>
                </a:extLst>
              </p:cNvPr>
              <p:cNvSpPr/>
              <p:nvPr/>
            </p:nvSpPr>
            <p:spPr>
              <a:xfrm>
                <a:off x="1384187" y="992015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xmlns="" id="{F7EBE423-564B-44F6-B400-E2AE9A73FAE6}"/>
                  </a:ext>
                </a:extLst>
              </p:cNvPr>
              <p:cNvSpPr/>
              <p:nvPr/>
            </p:nvSpPr>
            <p:spPr>
              <a:xfrm>
                <a:off x="1384187" y="1073980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xmlns="" id="{31122095-5483-4129-9439-DBCCB5E14419}"/>
                  </a:ext>
                </a:extLst>
              </p:cNvPr>
              <p:cNvSpPr/>
              <p:nvPr/>
            </p:nvSpPr>
            <p:spPr>
              <a:xfrm>
                <a:off x="1384187" y="1155945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xmlns="" id="{D489090F-1FF3-4816-8E8F-4A4CF190B328}"/>
                  </a:ext>
                </a:extLst>
              </p:cNvPr>
              <p:cNvSpPr/>
              <p:nvPr/>
            </p:nvSpPr>
            <p:spPr>
              <a:xfrm>
                <a:off x="1384187" y="1232718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xmlns="" id="{EC58A380-0534-413B-A8A3-5777F8E2DD71}"/>
                  </a:ext>
                </a:extLst>
              </p:cNvPr>
              <p:cNvSpPr/>
              <p:nvPr/>
            </p:nvSpPr>
            <p:spPr>
              <a:xfrm>
                <a:off x="1384187" y="1314683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xmlns="" id="{E8F16246-8287-4A04-9874-0D24EF378F8F}"/>
                  </a:ext>
                </a:extLst>
              </p:cNvPr>
              <p:cNvSpPr/>
              <p:nvPr/>
            </p:nvSpPr>
            <p:spPr>
              <a:xfrm>
                <a:off x="1384187" y="1396648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xmlns="" id="{1BB02AC1-3012-459E-B9B6-A56ED4B7FFE2}"/>
                  </a:ext>
                </a:extLst>
              </p:cNvPr>
              <p:cNvSpPr/>
              <p:nvPr/>
            </p:nvSpPr>
            <p:spPr>
              <a:xfrm>
                <a:off x="1384187" y="1478284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xmlns="" id="{76942881-6466-40A3-9812-D4D722527E67}"/>
                  </a:ext>
                </a:extLst>
              </p:cNvPr>
              <p:cNvSpPr/>
              <p:nvPr/>
            </p:nvSpPr>
            <p:spPr>
              <a:xfrm>
                <a:off x="1384187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xmlns="" id="{FBE03720-6837-4778-935E-2F51A097E6BE}"/>
                  </a:ext>
                </a:extLst>
              </p:cNvPr>
              <p:cNvSpPr/>
              <p:nvPr/>
            </p:nvSpPr>
            <p:spPr>
              <a:xfrm>
                <a:off x="1130109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xmlns="" id="{245F8995-BEDA-4F1E-9901-F0E178B25285}"/>
                  </a:ext>
                </a:extLst>
              </p:cNvPr>
              <p:cNvSpPr/>
              <p:nvPr/>
            </p:nvSpPr>
            <p:spPr>
              <a:xfrm>
                <a:off x="1214802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xmlns="" id="{E2E4EB4C-7583-4878-826F-4A0EBE609EA2}"/>
                  </a:ext>
                </a:extLst>
              </p:cNvPr>
              <p:cNvSpPr/>
              <p:nvPr/>
            </p:nvSpPr>
            <p:spPr>
              <a:xfrm>
                <a:off x="1299495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xmlns="" id="{D5477BE6-6218-49F2-9909-3C22AF784FB6}"/>
                  </a:ext>
                </a:extLst>
              </p:cNvPr>
              <p:cNvSpPr/>
              <p:nvPr/>
            </p:nvSpPr>
            <p:spPr>
              <a:xfrm>
                <a:off x="877134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xmlns="" id="{CE1FE63C-094A-44FA-B567-7B8CBB6C8CE4}"/>
                  </a:ext>
                </a:extLst>
              </p:cNvPr>
              <p:cNvSpPr/>
              <p:nvPr/>
            </p:nvSpPr>
            <p:spPr>
              <a:xfrm>
                <a:off x="961827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xmlns="" id="{F72132C5-626A-4899-B72F-91BC2DE4D576}"/>
                  </a:ext>
                </a:extLst>
              </p:cNvPr>
              <p:cNvSpPr/>
              <p:nvPr/>
            </p:nvSpPr>
            <p:spPr>
              <a:xfrm>
                <a:off x="1046520" y="1560249"/>
                <a:ext cx="21600" cy="2160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2" name="组合 91">
                <a:extLst>
                  <a:ext uri="{FF2B5EF4-FFF2-40B4-BE49-F238E27FC236}">
                    <a16:creationId xmlns:a16="http://schemas.microsoft.com/office/drawing/2014/main" xmlns="" id="{277F0440-0832-4B7F-8B7F-860B0A266341}"/>
                  </a:ext>
                </a:extLst>
              </p:cNvPr>
              <p:cNvGrpSpPr/>
              <p:nvPr/>
            </p:nvGrpSpPr>
            <p:grpSpPr>
              <a:xfrm>
                <a:off x="856813" y="724291"/>
                <a:ext cx="494204" cy="825110"/>
                <a:chOff x="940896" y="724291"/>
                <a:chExt cx="494204" cy="825110"/>
              </a:xfrm>
            </p:grpSpPr>
            <p:sp>
              <p:nvSpPr>
                <p:cNvPr id="93" name="文本框 92">
                  <a:extLst>
                    <a:ext uri="{FF2B5EF4-FFF2-40B4-BE49-F238E27FC236}">
                      <a16:creationId xmlns:a16="http://schemas.microsoft.com/office/drawing/2014/main" xmlns="" id="{356CB8ED-2B87-46CD-B50C-F79CF083DEA1}"/>
                    </a:ext>
                  </a:extLst>
                </p:cNvPr>
                <p:cNvSpPr txBox="1"/>
                <p:nvPr/>
              </p:nvSpPr>
              <p:spPr>
                <a:xfrm>
                  <a:off x="1133446" y="773741"/>
                  <a:ext cx="285836" cy="3213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80000"/>
                    </a:lnSpc>
                  </a:pPr>
                  <a:r>
                    <a:rPr lang="en-US" altLang="zh-CN" spc="300" dirty="0">
                      <a:solidFill>
                        <a:schemeClr val="bg1"/>
                      </a:solidFill>
                      <a:latin typeface="Yu Gothic UI Semibold" panose="020B0700000000000000" pitchFamily="34" charset="-128"/>
                      <a:ea typeface="Yu Gothic UI Semibold" panose="020B0700000000000000" pitchFamily="34" charset="-128"/>
                    </a:rPr>
                    <a:t>Z</a:t>
                  </a:r>
                  <a:endParaRPr lang="zh-CN" altLang="en-US" spc="300" dirty="0">
                    <a:solidFill>
                      <a:schemeClr val="bg1"/>
                    </a:solidFill>
                    <a:latin typeface="Yu Gothic UI Semibold" panose="020B0700000000000000" pitchFamily="34" charset="-128"/>
                    <a:ea typeface="Yu Gothic UI Semibold" panose="020B0700000000000000" pitchFamily="34" charset="-128"/>
                  </a:endParaRPr>
                </a:p>
              </p:txBody>
            </p:sp>
            <p:grpSp>
              <p:nvGrpSpPr>
                <p:cNvPr id="94" name="组合 93">
                  <a:extLst>
                    <a:ext uri="{FF2B5EF4-FFF2-40B4-BE49-F238E27FC236}">
                      <a16:creationId xmlns:a16="http://schemas.microsoft.com/office/drawing/2014/main" xmlns="" id="{F8288A9A-47B4-4CAA-BB2C-393042ABFBC0}"/>
                    </a:ext>
                  </a:extLst>
                </p:cNvPr>
                <p:cNvGrpSpPr/>
                <p:nvPr/>
              </p:nvGrpSpPr>
              <p:grpSpPr>
                <a:xfrm>
                  <a:off x="940896" y="724291"/>
                  <a:ext cx="494204" cy="825110"/>
                  <a:chOff x="940896" y="724291"/>
                  <a:chExt cx="494204" cy="825110"/>
                </a:xfrm>
              </p:grpSpPr>
              <p:sp>
                <p:nvSpPr>
                  <p:cNvPr id="96" name="矩形 95">
                    <a:extLst>
                      <a:ext uri="{FF2B5EF4-FFF2-40B4-BE49-F238E27FC236}">
                        <a16:creationId xmlns:a16="http://schemas.microsoft.com/office/drawing/2014/main" xmlns="" id="{0B68338B-A1BA-4F75-AD7A-0B7F3EB794FB}"/>
                      </a:ext>
                    </a:extLst>
                  </p:cNvPr>
                  <p:cNvSpPr/>
                  <p:nvPr/>
                </p:nvSpPr>
                <p:spPr>
                  <a:xfrm>
                    <a:off x="940896" y="724291"/>
                    <a:ext cx="494204" cy="825110"/>
                  </a:xfrm>
                  <a:prstGeom prst="rect">
                    <a:avLst/>
                  </a:prstGeom>
                  <a:noFill/>
                  <a:ln w="28575">
                    <a:solidFill>
                      <a:srgbClr val="940A4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7" name="矩形 96">
                    <a:extLst>
                      <a:ext uri="{FF2B5EF4-FFF2-40B4-BE49-F238E27FC236}">
                        <a16:creationId xmlns:a16="http://schemas.microsoft.com/office/drawing/2014/main" xmlns="" id="{AB369D6A-3730-47F8-AD80-B5CDBC407F62}"/>
                      </a:ext>
                    </a:extLst>
                  </p:cNvPr>
                  <p:cNvSpPr/>
                  <p:nvPr/>
                </p:nvSpPr>
                <p:spPr>
                  <a:xfrm>
                    <a:off x="940897" y="1047750"/>
                    <a:ext cx="214804" cy="501651"/>
                  </a:xfrm>
                  <a:prstGeom prst="rect">
                    <a:avLst/>
                  </a:prstGeom>
                  <a:solidFill>
                    <a:srgbClr val="940A4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8" name="椭圆 97">
                    <a:extLst>
                      <a:ext uri="{FF2B5EF4-FFF2-40B4-BE49-F238E27FC236}">
                        <a16:creationId xmlns:a16="http://schemas.microsoft.com/office/drawing/2014/main" xmlns="" id="{311DD9AB-FA9E-43A6-86CC-B1F6B94A2792}"/>
                      </a:ext>
                    </a:extLst>
                  </p:cNvPr>
                  <p:cNvSpPr/>
                  <p:nvPr/>
                </p:nvSpPr>
                <p:spPr>
                  <a:xfrm>
                    <a:off x="1181013" y="1298612"/>
                    <a:ext cx="45719" cy="45719"/>
                  </a:xfrm>
                  <a:prstGeom prst="ellipse">
                    <a:avLst/>
                  </a:prstGeom>
                  <a:solidFill>
                    <a:srgbClr val="940A4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9" name="椭圆 98">
                    <a:extLst>
                      <a:ext uri="{FF2B5EF4-FFF2-40B4-BE49-F238E27FC236}">
                        <a16:creationId xmlns:a16="http://schemas.microsoft.com/office/drawing/2014/main" xmlns="" id="{0DE064AC-C7F7-4E93-8089-107023F92B7E}"/>
                      </a:ext>
                    </a:extLst>
                  </p:cNvPr>
                  <p:cNvSpPr/>
                  <p:nvPr/>
                </p:nvSpPr>
                <p:spPr>
                  <a:xfrm>
                    <a:off x="1181013" y="1380577"/>
                    <a:ext cx="45719" cy="45719"/>
                  </a:xfrm>
                  <a:prstGeom prst="ellipse">
                    <a:avLst/>
                  </a:prstGeom>
                  <a:solidFill>
                    <a:srgbClr val="940A4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0" name="椭圆 99">
                    <a:extLst>
                      <a:ext uri="{FF2B5EF4-FFF2-40B4-BE49-F238E27FC236}">
                        <a16:creationId xmlns:a16="http://schemas.microsoft.com/office/drawing/2014/main" xmlns="" id="{FFA216CE-D926-4FBB-9065-3B05BE7EEC55}"/>
                      </a:ext>
                    </a:extLst>
                  </p:cNvPr>
                  <p:cNvSpPr/>
                  <p:nvPr/>
                </p:nvSpPr>
                <p:spPr>
                  <a:xfrm>
                    <a:off x="1181013" y="1462542"/>
                    <a:ext cx="45719" cy="45719"/>
                  </a:xfrm>
                  <a:prstGeom prst="ellipse">
                    <a:avLst/>
                  </a:prstGeom>
                  <a:solidFill>
                    <a:srgbClr val="940A4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1" name="椭圆 100">
                    <a:extLst>
                      <a:ext uri="{FF2B5EF4-FFF2-40B4-BE49-F238E27FC236}">
                        <a16:creationId xmlns:a16="http://schemas.microsoft.com/office/drawing/2014/main" xmlns="" id="{996CBAB3-9C3B-4BB9-945A-2CB76C27E8D7}"/>
                      </a:ext>
                    </a:extLst>
                  </p:cNvPr>
                  <p:cNvSpPr/>
                  <p:nvPr/>
                </p:nvSpPr>
                <p:spPr>
                  <a:xfrm>
                    <a:off x="1262337" y="1298612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75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2" name="椭圆 101">
                    <a:extLst>
                      <a:ext uri="{FF2B5EF4-FFF2-40B4-BE49-F238E27FC236}">
                        <a16:creationId xmlns:a16="http://schemas.microsoft.com/office/drawing/2014/main" xmlns="" id="{89746058-FC11-4D45-8889-4127E462464B}"/>
                      </a:ext>
                    </a:extLst>
                  </p:cNvPr>
                  <p:cNvSpPr/>
                  <p:nvPr/>
                </p:nvSpPr>
                <p:spPr>
                  <a:xfrm>
                    <a:off x="1262337" y="1380577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75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3" name="椭圆 102">
                    <a:extLst>
                      <a:ext uri="{FF2B5EF4-FFF2-40B4-BE49-F238E27FC236}">
                        <a16:creationId xmlns:a16="http://schemas.microsoft.com/office/drawing/2014/main" xmlns="" id="{F97E24CC-0F5C-4852-8127-4017BCE9A237}"/>
                      </a:ext>
                    </a:extLst>
                  </p:cNvPr>
                  <p:cNvSpPr/>
                  <p:nvPr/>
                </p:nvSpPr>
                <p:spPr>
                  <a:xfrm>
                    <a:off x="1262337" y="1462542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75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4" name="椭圆 103">
                    <a:extLst>
                      <a:ext uri="{FF2B5EF4-FFF2-40B4-BE49-F238E27FC236}">
                        <a16:creationId xmlns:a16="http://schemas.microsoft.com/office/drawing/2014/main" xmlns="" id="{CA59C97E-1B2F-4D98-8CEB-8FA69EE2D496}"/>
                      </a:ext>
                    </a:extLst>
                  </p:cNvPr>
                  <p:cNvSpPr/>
                  <p:nvPr/>
                </p:nvSpPr>
                <p:spPr>
                  <a:xfrm>
                    <a:off x="1335159" y="1298612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5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5" name="椭圆 104">
                    <a:extLst>
                      <a:ext uri="{FF2B5EF4-FFF2-40B4-BE49-F238E27FC236}">
                        <a16:creationId xmlns:a16="http://schemas.microsoft.com/office/drawing/2014/main" xmlns="" id="{B3034059-1BAC-4E6B-9D92-BFF7123AC7EA}"/>
                      </a:ext>
                    </a:extLst>
                  </p:cNvPr>
                  <p:cNvSpPr/>
                  <p:nvPr/>
                </p:nvSpPr>
                <p:spPr>
                  <a:xfrm>
                    <a:off x="1335159" y="1380577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5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6" name="椭圆 105">
                    <a:extLst>
                      <a:ext uri="{FF2B5EF4-FFF2-40B4-BE49-F238E27FC236}">
                        <a16:creationId xmlns:a16="http://schemas.microsoft.com/office/drawing/2014/main" xmlns="" id="{99190B16-7BBF-408A-A938-15CBF0ED3E50}"/>
                      </a:ext>
                    </a:extLst>
                  </p:cNvPr>
                  <p:cNvSpPr/>
                  <p:nvPr/>
                </p:nvSpPr>
                <p:spPr>
                  <a:xfrm>
                    <a:off x="1335159" y="1462542"/>
                    <a:ext cx="45719" cy="45719"/>
                  </a:xfrm>
                  <a:prstGeom prst="ellipse">
                    <a:avLst/>
                  </a:prstGeom>
                  <a:solidFill>
                    <a:srgbClr val="940A40">
                      <a:alpha val="5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95" name="文本框 94">
                  <a:extLst>
                    <a:ext uri="{FF2B5EF4-FFF2-40B4-BE49-F238E27FC236}">
                      <a16:creationId xmlns:a16="http://schemas.microsoft.com/office/drawing/2014/main" xmlns="" id="{DD9A5795-4B7D-43BC-955C-C3F67C86BB60}"/>
                    </a:ext>
                  </a:extLst>
                </p:cNvPr>
                <p:cNvSpPr txBox="1"/>
                <p:nvPr/>
              </p:nvSpPr>
              <p:spPr>
                <a:xfrm>
                  <a:off x="1125394" y="1013615"/>
                  <a:ext cx="285836" cy="3213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80000"/>
                    </a:lnSpc>
                  </a:pPr>
                  <a:r>
                    <a:rPr lang="en-US" altLang="zh-CN" spc="300" dirty="0">
                      <a:solidFill>
                        <a:schemeClr val="bg1"/>
                      </a:solidFill>
                      <a:latin typeface="Yu Gothic UI Semibold" panose="020B0700000000000000" pitchFamily="34" charset="-128"/>
                      <a:ea typeface="Yu Gothic UI Semibold" panose="020B0700000000000000" pitchFamily="34" charset="-128"/>
                    </a:rPr>
                    <a:t>U</a:t>
                  </a:r>
                  <a:endParaRPr lang="zh-CN" altLang="en-US" spc="300" dirty="0">
                    <a:solidFill>
                      <a:schemeClr val="bg1"/>
                    </a:solidFill>
                    <a:latin typeface="Yu Gothic UI Semibold" panose="020B0700000000000000" pitchFamily="34" charset="-128"/>
                    <a:ea typeface="Yu Gothic UI Semibold" panose="020B0700000000000000" pitchFamily="34" charset="-128"/>
                  </a:endParaRPr>
                </a:p>
              </p:txBody>
            </p:sp>
          </p:grpSp>
        </p:grp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xmlns="" id="{4DA8111F-64AF-4B7F-8057-4BA0C0AEE6CE}"/>
                </a:ext>
              </a:extLst>
            </p:cNvPr>
            <p:cNvSpPr txBox="1"/>
            <p:nvPr/>
          </p:nvSpPr>
          <p:spPr>
            <a:xfrm flipH="1">
              <a:off x="842965" y="777922"/>
              <a:ext cx="346456" cy="321370"/>
            </a:xfrm>
            <a:custGeom>
              <a:avLst/>
              <a:gdLst>
                <a:gd name="connsiteX0" fmla="*/ 0 w 346456"/>
                <a:gd name="connsiteY0" fmla="*/ 0 h 318262"/>
                <a:gd name="connsiteX1" fmla="*/ 346456 w 346456"/>
                <a:gd name="connsiteY1" fmla="*/ 0 h 318262"/>
                <a:gd name="connsiteX2" fmla="*/ 346456 w 346456"/>
                <a:gd name="connsiteY2" fmla="*/ 318262 h 318262"/>
                <a:gd name="connsiteX3" fmla="*/ 0 w 346456"/>
                <a:gd name="connsiteY3" fmla="*/ 318262 h 318262"/>
                <a:gd name="connsiteX4" fmla="*/ 0 w 346456"/>
                <a:gd name="connsiteY4" fmla="*/ 0 h 318262"/>
                <a:gd name="connsiteX0" fmla="*/ 0 w 346456"/>
                <a:gd name="connsiteY0" fmla="*/ 0 h 398696"/>
                <a:gd name="connsiteX1" fmla="*/ 346456 w 346456"/>
                <a:gd name="connsiteY1" fmla="*/ 0 h 398696"/>
                <a:gd name="connsiteX2" fmla="*/ 342223 w 346456"/>
                <a:gd name="connsiteY2" fmla="*/ 398696 h 398696"/>
                <a:gd name="connsiteX3" fmla="*/ 0 w 346456"/>
                <a:gd name="connsiteY3" fmla="*/ 318262 h 398696"/>
                <a:gd name="connsiteX4" fmla="*/ 0 w 346456"/>
                <a:gd name="connsiteY4" fmla="*/ 0 h 398696"/>
                <a:gd name="connsiteX0" fmla="*/ 0 w 346456"/>
                <a:gd name="connsiteY0" fmla="*/ 0 h 428329"/>
                <a:gd name="connsiteX1" fmla="*/ 346456 w 346456"/>
                <a:gd name="connsiteY1" fmla="*/ 0 h 428329"/>
                <a:gd name="connsiteX2" fmla="*/ 342223 w 346456"/>
                <a:gd name="connsiteY2" fmla="*/ 398696 h 428329"/>
                <a:gd name="connsiteX3" fmla="*/ 6350 w 346456"/>
                <a:gd name="connsiteY3" fmla="*/ 428329 h 428329"/>
                <a:gd name="connsiteX4" fmla="*/ 0 w 346456"/>
                <a:gd name="connsiteY4" fmla="*/ 0 h 428329"/>
                <a:gd name="connsiteX0" fmla="*/ 0 w 346456"/>
                <a:gd name="connsiteY0" fmla="*/ 0 h 398696"/>
                <a:gd name="connsiteX1" fmla="*/ 346456 w 346456"/>
                <a:gd name="connsiteY1" fmla="*/ 0 h 398696"/>
                <a:gd name="connsiteX2" fmla="*/ 342223 w 346456"/>
                <a:gd name="connsiteY2" fmla="*/ 398696 h 398696"/>
                <a:gd name="connsiteX3" fmla="*/ 33866 w 346456"/>
                <a:gd name="connsiteY3" fmla="*/ 248412 h 398696"/>
                <a:gd name="connsiteX4" fmla="*/ 0 w 346456"/>
                <a:gd name="connsiteY4" fmla="*/ 0 h 398696"/>
                <a:gd name="connsiteX0" fmla="*/ 0 w 346456"/>
                <a:gd name="connsiteY0" fmla="*/ 0 h 288642"/>
                <a:gd name="connsiteX1" fmla="*/ 346456 w 346456"/>
                <a:gd name="connsiteY1" fmla="*/ 0 h 288642"/>
                <a:gd name="connsiteX2" fmla="*/ 324761 w 346456"/>
                <a:gd name="connsiteY2" fmla="*/ 288642 h 288642"/>
                <a:gd name="connsiteX3" fmla="*/ 33866 w 346456"/>
                <a:gd name="connsiteY3" fmla="*/ 248412 h 288642"/>
                <a:gd name="connsiteX4" fmla="*/ 0 w 346456"/>
                <a:gd name="connsiteY4" fmla="*/ 0 h 288642"/>
                <a:gd name="connsiteX0" fmla="*/ 0 w 346456"/>
                <a:gd name="connsiteY0" fmla="*/ 0 h 302028"/>
                <a:gd name="connsiteX1" fmla="*/ 346456 w 346456"/>
                <a:gd name="connsiteY1" fmla="*/ 0 h 302028"/>
                <a:gd name="connsiteX2" fmla="*/ 324761 w 346456"/>
                <a:gd name="connsiteY2" fmla="*/ 288642 h 302028"/>
                <a:gd name="connsiteX3" fmla="*/ 29104 w 346456"/>
                <a:gd name="connsiteY3" fmla="*/ 302028 h 302028"/>
                <a:gd name="connsiteX4" fmla="*/ 0 w 346456"/>
                <a:gd name="connsiteY4" fmla="*/ 0 h 302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456" h="302028">
                  <a:moveTo>
                    <a:pt x="0" y="0"/>
                  </a:moveTo>
                  <a:lnTo>
                    <a:pt x="346456" y="0"/>
                  </a:lnTo>
                  <a:lnTo>
                    <a:pt x="324761" y="288642"/>
                  </a:lnTo>
                  <a:lnTo>
                    <a:pt x="29104" y="302028"/>
                  </a:lnTo>
                  <a:cubicBezTo>
                    <a:pt x="26987" y="159252"/>
                    <a:pt x="2117" y="142776"/>
                    <a:pt x="0" y="0"/>
                  </a:cubicBezTo>
                  <a:close/>
                </a:path>
              </a:pathLst>
            </a:cu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zh-CN" spc="300" dirty="0">
                  <a:solidFill>
                    <a:prstClr val="white"/>
                  </a:solidFill>
                  <a:latin typeface="Yu Gothic UI Semibold" panose="020B0700000000000000" pitchFamily="34" charset="-128"/>
                  <a:ea typeface="Yu Gothic UI Semibold" panose="020B0700000000000000" pitchFamily="34" charset="-128"/>
                </a:rPr>
                <a:t>S</a:t>
              </a:r>
              <a:endParaRPr lang="zh-CN" altLang="en-US" sz="2000" spc="300" dirty="0">
                <a:solidFill>
                  <a:schemeClr val="bg1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87048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xit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47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10800000">
                                      <p:cBhvr>
                                        <p:cTn id="3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9" grpId="0"/>
      <p:bldP spid="70" grpId="0"/>
      <p:bldP spid="75" grpId="0"/>
      <p:bldP spid="76" grpId="0" animBg="1"/>
      <p:bldP spid="68" grpId="0"/>
      <p:bldP spid="5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KCCOLORTYPE" val="Color_Theme"/>
  <p:tag name="BAKCCOLOR" val="1"/>
  <p:tag name="POCKET_APPLY_TIME" val="2019年3月26日"/>
  <p:tag name="POCKET_APPLY_TYPE" val="Slide"/>
  <p:tag name="COLORS" val="1,4131220,动画主题色0|2,16053492,动画主题色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KCCOLORTYPE" val="Color_Theme"/>
  <p:tag name="BAKCCOLOR" val="1"/>
  <p:tag name="POCKET_APPLY_TIME" val="2019年3月26日"/>
  <p:tag name="POCKET_APPLY_TYPE" val="Slide"/>
  <p:tag name="COLORS" val="1,4131220,动画主题色0|2,16053492,动画主题色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KCCOLORTYPE" val="Color_Theme"/>
  <p:tag name="BAKCCOLOR" val="1"/>
  <p:tag name="POCKET_APPLY_TIME" val="2019年3月26日"/>
  <p:tag name="POCKET_APPLY_TYPE" val="Slide"/>
  <p:tag name="COLORS" val="1,4131220,动画主题色0|2,16053492,动画主题色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KCCOLORTYPE" val="Color_Theme"/>
  <p:tag name="BAKCCOLOR" val="1"/>
  <p:tag name="POCKET_APPLY_TIME" val="2019年3月26日"/>
  <p:tag name="POCKET_APPLY_TYPE" val="Slide"/>
  <p:tag name="COLORS" val="1,4131220,动画主题色0|2,16053492,动画主题色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KCCOLORTYPE" val="Color_Gradient"/>
  <p:tag name="BAKCCOLOR" val="0,1,0,1|1,2,0,1"/>
  <p:tag name="GRADIENTCOLORTYPE" val="msoGradientTwoColors"/>
  <p:tag name="GRADIENTTYPE" val="msoPresetGradientMixed"/>
  <p:tag name="GRADIENTSTYLE" val="msoGradientHorizontal"/>
  <p:tag name="GRADIENTANGLE" val="90"/>
  <p:tag name="GRADIENTVARIANT" val="1"/>
  <p:tag name="POCKET_APPLY_TIME" val="2019年3月30日"/>
  <p:tag name="POCKET_APPLY_TYPE" val="Slide"/>
  <p:tag name="COLORS" val="1,7079202,动画主题色0|2,8324218,动画主题色1|3,16777215,动画主题色2|4,5622780,动画主题色3|5,5101563,动画主题色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CENESHAPETYPE" val="SceneShape"/>
  <p:tag name="SCENESHAPESUBTYPE" val="SceneSimpleShape"/>
  <p:tag name="POCKET_APPLY_TIME" val="2019年3月30日"/>
  <p:tag name="POCKET_APPLY_TYPE" val="Slide"/>
  <p:tag name="RESOURCEID" val="636895715899765481"/>
  <p:tag name="SCENEID" val="636895715899765481"/>
  <p:tag name="SCENELINKIDS" val="5|1322|15|338|2|13|12|14|18|17|16|9|1316|40|41|42|43|44|45|46|47|63|64|65|66|67|68|69|70|1340|32"/>
  <p:tag name="ANIMSTRING" val="s_6368957158997654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heme/theme1.xml><?xml version="1.0" encoding="utf-8"?>
<a:theme xmlns:a="http://schemas.openxmlformats.org/drawingml/2006/main" name="Office Theme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2981</TotalTime>
  <Words>2321</Words>
  <Application>Microsoft Office PowerPoint</Application>
  <PresentationFormat>宽屏</PresentationFormat>
  <Paragraphs>397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39</vt:i4>
      </vt:variant>
    </vt:vector>
  </HeadingPairs>
  <TitlesOfParts>
    <vt:vector size="66" baseType="lpstr">
      <vt:lpstr>Browallia New</vt:lpstr>
      <vt:lpstr>方正兰亭纤黑_GBK</vt:lpstr>
      <vt:lpstr>新宋体</vt:lpstr>
      <vt:lpstr>方正兰亭超细黑简体</vt:lpstr>
      <vt:lpstr>Arial</vt:lpstr>
      <vt:lpstr>等线</vt:lpstr>
      <vt:lpstr>电商字体</vt:lpstr>
      <vt:lpstr>微软雅黑</vt:lpstr>
      <vt:lpstr>Calibri</vt:lpstr>
      <vt:lpstr>微软雅黑 Light</vt:lpstr>
      <vt:lpstr>Impact</vt:lpstr>
      <vt:lpstr>宋体</vt:lpstr>
      <vt:lpstr>方正姚体</vt:lpstr>
      <vt:lpstr>Calibri Light</vt:lpstr>
      <vt:lpstr>Yu Gothic UI Semibold</vt:lpstr>
      <vt:lpstr>等线 Light</vt:lpstr>
      <vt:lpstr>方正兰亭黑_GBK</vt:lpstr>
      <vt:lpstr>Segoe UI Light</vt:lpstr>
      <vt:lpstr>Century Gothic</vt:lpstr>
      <vt:lpstr>叶根友毛笔行书简体</vt:lpstr>
      <vt:lpstr>Segoe UI</vt:lpstr>
      <vt:lpstr>Microsoft YaHei UI Light</vt:lpstr>
      <vt:lpstr>Office Theme</vt:lpstr>
      <vt:lpstr>Office 主题</vt:lpstr>
      <vt:lpstr>1_Office 主题</vt:lpstr>
      <vt:lpstr>1_OfficePLUS</vt:lpstr>
      <vt:lpstr>2_OfficePLUS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#我给母校送模板#</dc:title>
  <dc:subject>深大模板</dc:subject>
  <dc:creator>付江满</dc:creator>
  <cp:keywords>51PPT模板网</cp:keywords>
  <cp:lastModifiedBy>阳光 男孩</cp:lastModifiedBy>
  <cp:revision>191</cp:revision>
  <dcterms:created xsi:type="dcterms:W3CDTF">2019-03-25T12:29:35Z</dcterms:created>
  <dcterms:modified xsi:type="dcterms:W3CDTF">2019-06-10T12:19:09Z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v-yunxl@microsoft.com</vt:lpwstr>
  </property>
  <property fmtid="{D5CDD505-2E9C-101B-9397-08002B2CF9AE}" pid="5" name="MSIP_Label_f42aa342-8706-4288-bd11-ebb85995028c_SetDate">
    <vt:lpwstr>2019-04-12T06:29:23.1957876Z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6be263a3-7577-45bb-9cf9-75b8037152b5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