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92" r:id="rId2"/>
    <p:sldId id="293" r:id="rId3"/>
    <p:sldId id="294" r:id="rId4"/>
    <p:sldId id="268" r:id="rId5"/>
    <p:sldId id="271" r:id="rId6"/>
    <p:sldId id="273" r:id="rId7"/>
    <p:sldId id="276" r:id="rId8"/>
    <p:sldId id="300" r:id="rId9"/>
    <p:sldId id="269" r:id="rId10"/>
    <p:sldId id="275" r:id="rId11"/>
    <p:sldId id="279" r:id="rId12"/>
    <p:sldId id="286" r:id="rId13"/>
    <p:sldId id="301" r:id="rId14"/>
    <p:sldId id="267" r:id="rId15"/>
    <p:sldId id="270" r:id="rId16"/>
    <p:sldId id="281" r:id="rId17"/>
    <p:sldId id="284" r:id="rId18"/>
    <p:sldId id="265" r:id="rId19"/>
    <p:sldId id="302" r:id="rId20"/>
    <p:sldId id="266" r:id="rId21"/>
    <p:sldId id="272" r:id="rId22"/>
    <p:sldId id="277" r:id="rId23"/>
    <p:sldId id="282" r:id="rId24"/>
    <p:sldId id="285" r:id="rId25"/>
    <p:sldId id="303" r:id="rId26"/>
    <p:sldId id="304" r:id="rId27"/>
    <p:sldId id="30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E5ED"/>
    <a:srgbClr val="80D1F0"/>
    <a:srgbClr val="6185C1"/>
    <a:srgbClr val="46528E"/>
    <a:srgbClr val="3C2F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p:cViewPr varScale="1">
        <p:scale>
          <a:sx n="110" d="100"/>
          <a:sy n="110" d="100"/>
        </p:scale>
        <p:origin x="126" y="96"/>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B6ECA0-E94E-402D-90F7-A8C294B85B59}" type="datetimeFigureOut">
              <a:rPr lang="zh-CN" altLang="en-US" smtClean="0"/>
              <a:t>2019/6/11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1C7B8F-3CEA-40AB-A057-34321DF5F911}" type="slidenum">
              <a:rPr lang="zh-CN" altLang="en-US" smtClean="0"/>
              <a:t>‹#›</a:t>
            </a:fld>
            <a:endParaRPr lang="zh-CN" altLang="en-US"/>
          </a:p>
        </p:txBody>
      </p:sp>
    </p:spTree>
    <p:extLst>
      <p:ext uri="{BB962C8B-B14F-4D97-AF65-F5344CB8AC3E}">
        <p14:creationId xmlns:p14="http://schemas.microsoft.com/office/powerpoint/2010/main" val="801279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1105536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784856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354647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5991654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421152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573364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699360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0008881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2350614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4925222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3203537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31375788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546755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935226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3404127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2517791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655254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1599296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1841146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281723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327383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01904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430049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872734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C962-7833-4FFA-8E25-5F5632DE4701}"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632576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1746897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1696785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605749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94833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3652609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3004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1741544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3870073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23675589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2484272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1648306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E9B2C38-666F-42BD-8B4F-D0FC94671B06}" type="datetimeFigureOut">
              <a:rPr lang="zh-CN" altLang="en-US" smtClean="0"/>
              <a:t>2019/6/11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633528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9B2C38-666F-42BD-8B4F-D0FC94671B06}" type="datetimeFigureOut">
              <a:rPr lang="zh-CN" altLang="en-US" smtClean="0"/>
              <a:t>2019/6/11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0B0100-4A5D-4F62-AB3A-FFF28D660B92}" type="slidenum">
              <a:rPr lang="zh-CN" altLang="en-US" smtClean="0"/>
              <a:t>‹#›</a:t>
            </a:fld>
            <a:endParaRPr lang="zh-CN" altLang="en-US"/>
          </a:p>
        </p:txBody>
      </p:sp>
    </p:spTree>
    <p:extLst>
      <p:ext uri="{BB962C8B-B14F-4D97-AF65-F5344CB8AC3E}">
        <p14:creationId xmlns:p14="http://schemas.microsoft.com/office/powerpoint/2010/main" val="37296749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2.jp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3.jpe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50432" y="3122130"/>
            <a:ext cx="7671269" cy="1015663"/>
          </a:xfrm>
          <a:prstGeom prst="rect">
            <a:avLst/>
          </a:prstGeom>
        </p:spPr>
        <p:txBody>
          <a:bodyPr wrap="square">
            <a:spAutoFit/>
          </a:bodyPr>
          <a:lstStyle/>
          <a:p>
            <a:pPr>
              <a:defRPr/>
            </a:pPr>
            <a:r>
              <a:rPr lang="zh-CN" altLang="en-US" sz="6000" b="1" spc="400" dirty="0">
                <a:solidFill>
                  <a:schemeClr val="accent1"/>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述职报告</a:t>
            </a:r>
            <a:r>
              <a:rPr lang="en-US" altLang="zh-CN" sz="6000" b="1" spc="400" dirty="0">
                <a:solidFill>
                  <a:schemeClr val="tx1">
                    <a:lumMod val="75000"/>
                    <a:lumOff val="25000"/>
                  </a:schemeClr>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PPT</a:t>
            </a:r>
            <a:r>
              <a:rPr lang="zh-CN" altLang="en-US" sz="6000" b="1" spc="400" dirty="0">
                <a:solidFill>
                  <a:schemeClr val="tx1">
                    <a:lumMod val="75000"/>
                    <a:lumOff val="25000"/>
                  </a:schemeClr>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模板</a:t>
            </a:r>
          </a:p>
        </p:txBody>
      </p:sp>
      <p:sp>
        <p:nvSpPr>
          <p:cNvPr id="27" name="TextBox 26"/>
          <p:cNvSpPr txBox="1"/>
          <p:nvPr/>
        </p:nvSpPr>
        <p:spPr>
          <a:xfrm>
            <a:off x="4684219" y="4529282"/>
            <a:ext cx="5184576"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年终总结</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新年计划</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述职报告</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工作汇报</a:t>
            </a:r>
            <a:r>
              <a:rPr lang="en-US" altLang="zh-CN" sz="1600" dirty="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7" name="矩形 36">
            <a:extLst>
              <a:ext uri="{FF2B5EF4-FFF2-40B4-BE49-F238E27FC236}">
                <a16:creationId xmlns:a16="http://schemas.microsoft.com/office/drawing/2014/main" xmlns="" id="{1A6CD402-1399-49B4-AB64-1A20748F4E32}"/>
              </a:ext>
            </a:extLst>
          </p:cNvPr>
          <p:cNvSpPr/>
          <p:nvPr/>
        </p:nvSpPr>
        <p:spPr>
          <a:xfrm>
            <a:off x="4750432" y="1859340"/>
            <a:ext cx="6669949" cy="1569660"/>
          </a:xfrm>
          <a:prstGeom prst="rect">
            <a:avLst/>
          </a:prstGeom>
        </p:spPr>
        <p:txBody>
          <a:bodyPr wrap="square">
            <a:spAutoFit/>
          </a:bodyPr>
          <a:lstStyle/>
          <a:p>
            <a:pPr>
              <a:defRPr/>
            </a:pPr>
            <a:r>
              <a:rPr lang="en-US" altLang="zh-CN" sz="9600" b="1" spc="600" dirty="0">
                <a:solidFill>
                  <a:schemeClr val="tx1">
                    <a:lumMod val="75000"/>
                    <a:lumOff val="25000"/>
                  </a:schemeClr>
                </a:solidFill>
                <a:latin typeface="Agency FB" panose="020B0503020202020204" pitchFamily="34" charset="0"/>
                <a:ea typeface="经典圆体简" panose="02010609000101010101" pitchFamily="49" charset="-122"/>
                <a:cs typeface="经典圆体简" panose="02010609000101010101" pitchFamily="49" charset="-122"/>
                <a:sym typeface="微软雅黑" pitchFamily="34" charset="-122"/>
              </a:rPr>
              <a:t>2019</a:t>
            </a:r>
            <a:endParaRPr lang="zh-CN" altLang="en-US" sz="9600" b="1" spc="600" dirty="0">
              <a:solidFill>
                <a:schemeClr val="tx1">
                  <a:lumMod val="75000"/>
                  <a:lumOff val="25000"/>
                </a:schemeClr>
              </a:solidFill>
              <a:latin typeface="Agency FB" panose="020B0503020202020204" pitchFamily="34" charset="0"/>
              <a:ea typeface="经典圆体简" panose="02010609000101010101" pitchFamily="49" charset="-122"/>
              <a:cs typeface="经典圆体简" panose="02010609000101010101" pitchFamily="49" charset="-122"/>
              <a:sym typeface="微软雅黑" pitchFamily="34" charset="-122"/>
            </a:endParaRPr>
          </a:p>
        </p:txBody>
      </p:sp>
      <p:sp>
        <p:nvSpPr>
          <p:cNvPr id="12" name="矩形 259">
            <a:extLst>
              <a:ext uri="{FF2B5EF4-FFF2-40B4-BE49-F238E27FC236}">
                <a16:creationId xmlns:a16="http://schemas.microsoft.com/office/drawing/2014/main" xmlns="" id="{61E9D480-4E58-467D-8F2C-C8351C1286C7}"/>
              </a:ext>
            </a:extLst>
          </p:cNvPr>
          <p:cNvSpPr>
            <a:spLocks noChangeArrowheads="1"/>
          </p:cNvSpPr>
          <p:nvPr/>
        </p:nvSpPr>
        <p:spPr bwMode="auto">
          <a:xfrm>
            <a:off x="4854612" y="4134306"/>
            <a:ext cx="5991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1800" dirty="0">
                <a:solidFill>
                  <a:schemeClr val="tx1">
                    <a:lumMod val="95000"/>
                    <a:lumOff val="5000"/>
                  </a:schemeClr>
                </a:solidFill>
                <a:cs typeface="Arial" panose="020B0604020202020204" pitchFamily="34" charset="0"/>
              </a:rPr>
              <a:t>BUSINESS SIMPLE LOW POLY NEW PPT</a:t>
            </a:r>
            <a:endParaRPr lang="zh-CN" altLang="en-US" sz="1800" dirty="0">
              <a:solidFill>
                <a:schemeClr val="tx1">
                  <a:lumMod val="95000"/>
                  <a:lumOff val="5000"/>
                </a:schemeClr>
              </a:solidFill>
              <a:cs typeface="Arial" panose="020B0604020202020204" pitchFamily="34" charset="0"/>
            </a:endParaRPr>
          </a:p>
        </p:txBody>
      </p:sp>
      <p:pic>
        <p:nvPicPr>
          <p:cNvPr id="23" name="图片 22">
            <a:extLst>
              <a:ext uri="{FF2B5EF4-FFF2-40B4-BE49-F238E27FC236}">
                <a16:creationId xmlns:a16="http://schemas.microsoft.com/office/drawing/2014/main" xmlns="" id="{3A741925-01E2-41DF-8CE7-4E28F3E91809}"/>
              </a:ext>
            </a:extLst>
          </p:cNvPr>
          <p:cNvPicPr>
            <a:picLocks noChangeAspect="1"/>
          </p:cNvPicPr>
          <p:nvPr/>
        </p:nvPicPr>
        <p:blipFill rotWithShape="1">
          <a:blip r:embed="rId3">
            <a:extLst>
              <a:ext uri="{28A0092B-C50C-407E-A947-70E740481C1C}">
                <a14:useLocalDpi xmlns:a14="http://schemas.microsoft.com/office/drawing/2010/main" val="0"/>
              </a:ext>
            </a:extLst>
          </a:blip>
          <a:srcRect l="33125" t="7796" r="41397" b="7796"/>
          <a:stretch/>
        </p:blipFill>
        <p:spPr>
          <a:xfrm>
            <a:off x="771619" y="0"/>
            <a:ext cx="3106301" cy="6858000"/>
          </a:xfrm>
          <a:prstGeom prst="rect">
            <a:avLst/>
          </a:prstGeom>
        </p:spPr>
      </p:pic>
      <p:sp>
        <p:nvSpPr>
          <p:cNvPr id="26" name="矩形 25">
            <a:extLst>
              <a:ext uri="{FF2B5EF4-FFF2-40B4-BE49-F238E27FC236}">
                <a16:creationId xmlns:a16="http://schemas.microsoft.com/office/drawing/2014/main" xmlns="" id="{D89AE922-3962-46A2-B1B7-1AD8D17CCC00}"/>
              </a:ext>
            </a:extLst>
          </p:cNvPr>
          <p:cNvSpPr/>
          <p:nvPr/>
        </p:nvSpPr>
        <p:spPr>
          <a:xfrm flipH="1">
            <a:off x="759069" y="0"/>
            <a:ext cx="23233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4336709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2"/>
                                        </p:tgtEl>
                                        <p:attrNameLst>
                                          <p:attrName>ppt_y</p:attrName>
                                        </p:attrNameLst>
                                      </p:cBhvr>
                                      <p:tavLst>
                                        <p:tav tm="0">
                                          <p:val>
                                            <p:strVal val="#ppt_y"/>
                                          </p:val>
                                        </p:tav>
                                        <p:tav tm="100000">
                                          <p:val>
                                            <p:strVal val="#ppt_y"/>
                                          </p:val>
                                        </p:tav>
                                      </p:tavLst>
                                    </p:anim>
                                    <p:anim calcmode="lin" valueType="num">
                                      <p:cBhvr>
                                        <p:cTn id="2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2"/>
                                        </p:tgtEl>
                                      </p:cBhvr>
                                    </p:animEffect>
                                  </p:childTnLst>
                                </p:cTn>
                              </p:par>
                            </p:childTnLst>
                          </p:cTn>
                        </p:par>
                        <p:par>
                          <p:cTn id="30" fill="hold">
                            <p:stCondLst>
                              <p:cond delay="33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2"/>
                                        </p:tgtEl>
                                      </p:cBhvr>
                                    </p:animEffect>
                                    <p:animScale>
                                      <p:cBhvr>
                                        <p:cTn id="33" dur="250" autoRev="1" fill="hold"/>
                                        <p:tgtEl>
                                          <p:spTgt spid="12"/>
                                        </p:tgtEl>
                                      </p:cBhvr>
                                      <p:by x="105000" y="105000"/>
                                    </p:animScale>
                                  </p:childTnLst>
                                </p:cTn>
                              </p:par>
                              <p:par>
                                <p:cTn id="34" presetID="16" presetClass="entr" presetSubtype="37"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barn(outVertical)">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37" grpId="0"/>
      <p:bldP spid="12" grpId="0"/>
      <p:bldP spid="12" grpId="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燕尾形 1"/>
          <p:cNvSpPr>
            <a:spLocks noChangeArrowheads="1"/>
          </p:cNvSpPr>
          <p:nvPr/>
        </p:nvSpPr>
        <p:spPr bwMode="auto">
          <a:xfrm>
            <a:off x="1507259" y="2873663"/>
            <a:ext cx="2447925" cy="2519363"/>
          </a:xfrm>
          <a:prstGeom prst="chevron">
            <a:avLst>
              <a:gd name="adj" fmla="val 32167"/>
            </a:avLst>
          </a:prstGeom>
          <a:solidFill>
            <a:schemeClr val="accent1"/>
          </a:solidFill>
          <a:ln w="3175" algn="ctr">
            <a:noFill/>
            <a:miter lim="800000"/>
          </a:ln>
        </p:spPr>
        <p:txBody>
          <a:bodyPr anchor="ctr"/>
          <a:lstStyle/>
          <a:p>
            <a:pPr algn="ctr"/>
            <a:endParaRPr lang="zh-CN" altLang="en-US">
              <a:solidFill>
                <a:srgbClr val="FFFFFF"/>
              </a:solidFill>
            </a:endParaRPr>
          </a:p>
        </p:txBody>
      </p:sp>
      <p:sp>
        <p:nvSpPr>
          <p:cNvPr id="10" name="燕尾形 9"/>
          <p:cNvSpPr>
            <a:spLocks noChangeArrowheads="1"/>
          </p:cNvSpPr>
          <p:nvPr/>
        </p:nvSpPr>
        <p:spPr bwMode="auto">
          <a:xfrm>
            <a:off x="1088159" y="3376901"/>
            <a:ext cx="1006475" cy="1512887"/>
          </a:xfrm>
          <a:prstGeom prst="chevron">
            <a:avLst>
              <a:gd name="adj" fmla="val 50000"/>
            </a:avLst>
          </a:prstGeom>
          <a:solidFill>
            <a:srgbClr val="FFFFFF"/>
          </a:solidFill>
          <a:ln w="31750" algn="ctr">
            <a:solidFill>
              <a:schemeClr val="accent1"/>
            </a:solidFill>
            <a:miter lim="800000"/>
          </a:ln>
        </p:spPr>
        <p:txBody>
          <a:bodyPr anchor="ctr"/>
          <a:lstStyle/>
          <a:p>
            <a:pPr algn="ctr"/>
            <a:endParaRPr lang="zh-CN" altLang="en-US">
              <a:solidFill>
                <a:srgbClr val="FFFFFF"/>
              </a:solidFill>
            </a:endParaRPr>
          </a:p>
        </p:txBody>
      </p:sp>
      <p:sp>
        <p:nvSpPr>
          <p:cNvPr id="12" name="TextBox 6"/>
          <p:cNvSpPr txBox="1">
            <a:spLocks noChangeArrowheads="1"/>
          </p:cNvSpPr>
          <p:nvPr/>
        </p:nvSpPr>
        <p:spPr bwMode="auto">
          <a:xfrm>
            <a:off x="6474547" y="2195223"/>
            <a:ext cx="3887787" cy="584775"/>
          </a:xfrm>
          <a:prstGeom prst="rect">
            <a:avLst/>
          </a:prstGeom>
          <a:noFill/>
          <a:ln w="9525">
            <a:noFill/>
            <a:miter lim="800000"/>
          </a:ln>
        </p:spPr>
        <p:txBody>
          <a:bodyPr>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4" name="TextBox 6"/>
          <p:cNvSpPr txBox="1">
            <a:spLocks noChangeArrowheads="1"/>
          </p:cNvSpPr>
          <p:nvPr/>
        </p:nvSpPr>
        <p:spPr bwMode="auto">
          <a:xfrm>
            <a:off x="6474547" y="4009303"/>
            <a:ext cx="3887787" cy="584775"/>
          </a:xfrm>
          <a:prstGeom prst="rect">
            <a:avLst/>
          </a:prstGeom>
          <a:noFill/>
          <a:ln w="9525">
            <a:noFill/>
            <a:miter lim="800000"/>
          </a:ln>
        </p:spPr>
        <p:txBody>
          <a:bodyPr>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6" name="TextBox 6"/>
          <p:cNvSpPr txBox="1">
            <a:spLocks noChangeArrowheads="1"/>
          </p:cNvSpPr>
          <p:nvPr/>
        </p:nvSpPr>
        <p:spPr bwMode="auto">
          <a:xfrm>
            <a:off x="6474547" y="5837238"/>
            <a:ext cx="3887787" cy="584775"/>
          </a:xfrm>
          <a:prstGeom prst="rect">
            <a:avLst/>
          </a:prstGeom>
          <a:noFill/>
          <a:ln w="9525">
            <a:noFill/>
            <a:miter lim="800000"/>
          </a:ln>
        </p:spPr>
        <p:txBody>
          <a:bodyPr>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7" name="AutoShape 43"/>
          <p:cNvSpPr>
            <a:spLocks noChangeArrowheads="1"/>
          </p:cNvSpPr>
          <p:nvPr/>
        </p:nvSpPr>
        <p:spPr bwMode="auto">
          <a:xfrm>
            <a:off x="6068147" y="5070763"/>
            <a:ext cx="4676775" cy="504825"/>
          </a:xfrm>
          <a:prstGeom prst="hexagon">
            <a:avLst>
              <a:gd name="adj" fmla="val 0"/>
              <a:gd name="vf" fmla="val 115470"/>
            </a:avLst>
          </a:prstGeom>
          <a:solidFill>
            <a:schemeClr val="accent1"/>
          </a:solidFill>
          <a:ln w="25400">
            <a:solidFill>
              <a:schemeClr val="bg1"/>
            </a:solidFill>
            <a:miter lim="800000"/>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8" name="Line 46"/>
          <p:cNvSpPr>
            <a:spLocks noChangeShapeType="1"/>
          </p:cNvSpPr>
          <p:nvPr/>
        </p:nvSpPr>
        <p:spPr bwMode="auto">
          <a:xfrm flipV="1">
            <a:off x="3883747" y="2406938"/>
            <a:ext cx="1800225" cy="1728788"/>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endParaRPr>
          </a:p>
        </p:txBody>
      </p:sp>
      <p:sp>
        <p:nvSpPr>
          <p:cNvPr id="19" name="Line 47"/>
          <p:cNvSpPr>
            <a:spLocks noChangeShapeType="1"/>
          </p:cNvSpPr>
          <p:nvPr/>
        </p:nvSpPr>
        <p:spPr bwMode="auto">
          <a:xfrm>
            <a:off x="3883747" y="4135726"/>
            <a:ext cx="1800225" cy="1944687"/>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endParaRPr>
          </a:p>
        </p:txBody>
      </p:sp>
      <p:sp>
        <p:nvSpPr>
          <p:cNvPr id="20" name="Line 48"/>
          <p:cNvSpPr>
            <a:spLocks noChangeShapeType="1"/>
          </p:cNvSpPr>
          <p:nvPr/>
        </p:nvSpPr>
        <p:spPr bwMode="auto">
          <a:xfrm>
            <a:off x="3883747" y="4135726"/>
            <a:ext cx="1800225" cy="0"/>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endParaRPr>
          </a:p>
        </p:txBody>
      </p:sp>
      <p:sp>
        <p:nvSpPr>
          <p:cNvPr id="21" name="TextBox 6"/>
          <p:cNvSpPr txBox="1">
            <a:spLocks noChangeArrowheads="1"/>
          </p:cNvSpPr>
          <p:nvPr/>
        </p:nvSpPr>
        <p:spPr bwMode="auto">
          <a:xfrm>
            <a:off x="7501967" y="4981296"/>
            <a:ext cx="2160588" cy="523220"/>
          </a:xfrm>
          <a:prstGeom prst="rect">
            <a:avLst/>
          </a:prstGeom>
          <a:noFill/>
          <a:ln w="9525">
            <a:noFill/>
            <a:miter lim="800000"/>
          </a:ln>
        </p:spPr>
        <p:txBody>
          <a:bodyPr>
            <a:spAutoFit/>
          </a:bodyPr>
          <a:lstStyle/>
          <a:p>
            <a:r>
              <a:rPr lang="zh-CN" altLang="en-US" sz="2800" b="1" dirty="0">
                <a:solidFill>
                  <a:srgbClr val="FDFDFD"/>
                </a:solidFill>
                <a:latin typeface="幼圆" panose="02010509060101010101" pitchFamily="49" charset="-122"/>
                <a:ea typeface="幼圆" panose="02010509060101010101" pitchFamily="49" charset="-122"/>
              </a:rPr>
              <a:t>拔河比赛</a:t>
            </a:r>
          </a:p>
        </p:txBody>
      </p:sp>
      <p:sp>
        <p:nvSpPr>
          <p:cNvPr id="22" name="AutoShape 50"/>
          <p:cNvSpPr>
            <a:spLocks noChangeArrowheads="1"/>
          </p:cNvSpPr>
          <p:nvPr/>
        </p:nvSpPr>
        <p:spPr bwMode="auto">
          <a:xfrm>
            <a:off x="6068147" y="3270538"/>
            <a:ext cx="4676775" cy="504825"/>
          </a:xfrm>
          <a:prstGeom prst="hexagon">
            <a:avLst>
              <a:gd name="adj" fmla="val 0"/>
              <a:gd name="vf" fmla="val 115470"/>
            </a:avLst>
          </a:prstGeom>
          <a:solidFill>
            <a:schemeClr val="accent1"/>
          </a:solidFill>
          <a:ln w="25400">
            <a:solidFill>
              <a:schemeClr val="bg1"/>
            </a:solidFill>
            <a:miter lim="800000"/>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3" name="TextBox 6"/>
          <p:cNvSpPr txBox="1">
            <a:spLocks noChangeArrowheads="1"/>
          </p:cNvSpPr>
          <p:nvPr/>
        </p:nvSpPr>
        <p:spPr bwMode="auto">
          <a:xfrm>
            <a:off x="7501967" y="3183823"/>
            <a:ext cx="2160588" cy="523220"/>
          </a:xfrm>
          <a:prstGeom prst="rect">
            <a:avLst/>
          </a:prstGeom>
          <a:noFill/>
          <a:ln w="9525">
            <a:noFill/>
            <a:miter lim="800000"/>
          </a:ln>
        </p:spPr>
        <p:txBody>
          <a:bodyPr>
            <a:spAutoFit/>
          </a:bodyPr>
          <a:lstStyle/>
          <a:p>
            <a:r>
              <a:rPr lang="zh-CN" altLang="en-US" sz="2800" b="1" dirty="0">
                <a:solidFill>
                  <a:srgbClr val="FDFDFD"/>
                </a:solidFill>
                <a:latin typeface="幼圆" panose="02010509060101010101" pitchFamily="49" charset="-122"/>
                <a:ea typeface="幼圆" panose="02010509060101010101" pitchFamily="49" charset="-122"/>
              </a:rPr>
              <a:t>拔河比赛</a:t>
            </a:r>
          </a:p>
        </p:txBody>
      </p:sp>
      <p:sp>
        <p:nvSpPr>
          <p:cNvPr id="24" name="AutoShape 52"/>
          <p:cNvSpPr>
            <a:spLocks noChangeArrowheads="1"/>
          </p:cNvSpPr>
          <p:nvPr/>
        </p:nvSpPr>
        <p:spPr bwMode="auto">
          <a:xfrm>
            <a:off x="6068147" y="1471901"/>
            <a:ext cx="4676775" cy="504825"/>
          </a:xfrm>
          <a:prstGeom prst="hexagon">
            <a:avLst>
              <a:gd name="adj" fmla="val 0"/>
              <a:gd name="vf" fmla="val 115470"/>
            </a:avLst>
          </a:prstGeom>
          <a:solidFill>
            <a:schemeClr val="accent1"/>
          </a:solidFill>
          <a:ln w="25400">
            <a:solidFill>
              <a:schemeClr val="bg1"/>
            </a:solidFill>
            <a:miter lim="800000"/>
          </a:ln>
        </p:spPr>
        <p:txBody>
          <a:bodyPr wrap="none" anchor="ct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5" name="TextBox 6"/>
          <p:cNvSpPr txBox="1">
            <a:spLocks noChangeArrowheads="1"/>
          </p:cNvSpPr>
          <p:nvPr/>
        </p:nvSpPr>
        <p:spPr bwMode="auto">
          <a:xfrm>
            <a:off x="7501967" y="1385186"/>
            <a:ext cx="2160588" cy="523220"/>
          </a:xfrm>
          <a:prstGeom prst="rect">
            <a:avLst/>
          </a:prstGeom>
          <a:noFill/>
          <a:ln w="9525">
            <a:noFill/>
            <a:miter lim="800000"/>
          </a:ln>
        </p:spPr>
        <p:txBody>
          <a:bodyPr>
            <a:spAutoFit/>
          </a:bodyPr>
          <a:lstStyle/>
          <a:p>
            <a:r>
              <a:rPr lang="zh-CN" altLang="en-US" sz="2800" b="1" dirty="0">
                <a:solidFill>
                  <a:srgbClr val="FDFDFD"/>
                </a:solidFill>
                <a:latin typeface="幼圆" panose="02010509060101010101" pitchFamily="49" charset="-122"/>
                <a:ea typeface="幼圆" panose="02010509060101010101" pitchFamily="49" charset="-122"/>
              </a:rPr>
              <a:t>拔河比赛</a:t>
            </a:r>
          </a:p>
        </p:txBody>
      </p:sp>
      <p:sp>
        <p:nvSpPr>
          <p:cNvPr id="26" name="TextBox 6"/>
          <p:cNvSpPr txBox="1">
            <a:spLocks noChangeArrowheads="1"/>
          </p:cNvSpPr>
          <p:nvPr/>
        </p:nvSpPr>
        <p:spPr bwMode="auto">
          <a:xfrm>
            <a:off x="2443884" y="3415001"/>
            <a:ext cx="1152525" cy="1318694"/>
          </a:xfrm>
          <a:prstGeom prst="rect">
            <a:avLst/>
          </a:prstGeom>
          <a:noFill/>
          <a:ln w="9525">
            <a:noFill/>
            <a:miter lim="800000"/>
          </a:ln>
        </p:spPr>
        <p:txBody>
          <a:bodyPr>
            <a:spAutoFit/>
          </a:bodyPr>
          <a:lstStyle/>
          <a:p>
            <a:pPr>
              <a:lnSpc>
                <a:spcPct val="130000"/>
              </a:lnSpc>
            </a:pPr>
            <a:r>
              <a:rPr lang="zh-CN" altLang="en-US" sz="3200" b="1" dirty="0">
                <a:solidFill>
                  <a:prstClr val="white"/>
                </a:solidFill>
                <a:ea typeface="微软雅黑" pitchFamily="34" charset="-122"/>
              </a:rPr>
              <a:t>三大</a:t>
            </a:r>
            <a:endParaRPr lang="en-US" altLang="zh-CN" sz="3200" b="1" dirty="0">
              <a:solidFill>
                <a:prstClr val="white"/>
              </a:solidFill>
              <a:ea typeface="微软雅黑" pitchFamily="34" charset="-122"/>
            </a:endParaRPr>
          </a:p>
          <a:p>
            <a:pPr>
              <a:lnSpc>
                <a:spcPct val="130000"/>
              </a:lnSpc>
            </a:pPr>
            <a:r>
              <a:rPr lang="zh-CN" altLang="en-US" sz="3200" b="1" dirty="0">
                <a:solidFill>
                  <a:prstClr val="white"/>
                </a:solidFill>
                <a:ea typeface="微软雅黑" pitchFamily="34" charset="-122"/>
              </a:rPr>
              <a:t>优势</a:t>
            </a:r>
            <a:endParaRPr lang="zh-CN" altLang="zh-CN" sz="3200" b="1" dirty="0">
              <a:solidFill>
                <a:prstClr val="white"/>
              </a:solidFill>
              <a:ea typeface="微软雅黑" pitchFamily="34" charset="-122"/>
            </a:endParaRPr>
          </a:p>
        </p:txBody>
      </p:sp>
      <p:sp>
        <p:nvSpPr>
          <p:cNvPr id="27" name="Text Box 4">
            <a:extLst>
              <a:ext uri="{FF2B5EF4-FFF2-40B4-BE49-F238E27FC236}">
                <a16:creationId xmlns:a16="http://schemas.microsoft.com/office/drawing/2014/main" xmlns="" id="{FBAB2C06-0DF7-4001-B633-6B4C87D4340F}"/>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28" name="Text Box 5">
            <a:extLst>
              <a:ext uri="{FF2B5EF4-FFF2-40B4-BE49-F238E27FC236}">
                <a16:creationId xmlns:a16="http://schemas.microsoft.com/office/drawing/2014/main" xmlns="" id="{B7CA4118-C2EE-4274-B39E-A7C8D77E5545}"/>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87763224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 presetClass="entr" presetSubtype="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14:presetBounceEnd="81000">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14:bounceEnd="81000">
                                          <p:cBhvr additive="base">
                                            <p:cTn id="65" dur="1000" fill="hold"/>
                                            <p:tgtEl>
                                              <p:spTgt spid="27"/>
                                            </p:tgtEl>
                                            <p:attrNameLst>
                                              <p:attrName>ppt_x</p:attrName>
                                            </p:attrNameLst>
                                          </p:cBhvr>
                                          <p:tavLst>
                                            <p:tav tm="0">
                                              <p:val>
                                                <p:strVal val="#ppt_x"/>
                                              </p:val>
                                            </p:tav>
                                            <p:tav tm="100000">
                                              <p:val>
                                                <p:strVal val="#ppt_x"/>
                                              </p:val>
                                            </p:tav>
                                          </p:tavLst>
                                        </p:anim>
                                        <p:anim calcmode="lin" valueType="num" p14:bounceEnd="81000">
                                          <p:cBhvr additive="base">
                                            <p:cTn id="66" dur="1000" fill="hold"/>
                                            <p:tgtEl>
                                              <p:spTgt spid="27"/>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14:presetBounceEnd="81000">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14:bounceEnd="81000">
                                          <p:cBhvr additive="base">
                                            <p:cTn id="69" dur="1000" fill="hold"/>
                                            <p:tgtEl>
                                              <p:spTgt spid="28"/>
                                            </p:tgtEl>
                                            <p:attrNameLst>
                                              <p:attrName>ppt_x</p:attrName>
                                            </p:attrNameLst>
                                          </p:cBhvr>
                                          <p:tavLst>
                                            <p:tav tm="0">
                                              <p:val>
                                                <p:strVal val="#ppt_x"/>
                                              </p:val>
                                            </p:tav>
                                            <p:tav tm="100000">
                                              <p:val>
                                                <p:strVal val="#ppt_x"/>
                                              </p:val>
                                            </p:tav>
                                          </p:tavLst>
                                        </p:anim>
                                        <p:anim calcmode="lin" valueType="num" p14:bounceEnd="81000">
                                          <p:cBhvr additive="base">
                                            <p:cTn id="70" dur="10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P spid="14" grpId="0"/>
          <p:bldP spid="16" grpId="0"/>
          <p:bldP spid="17" grpId="0" animBg="1"/>
          <p:bldP spid="18" grpId="0" animBg="1"/>
          <p:bldP spid="19" grpId="0" animBg="1"/>
          <p:bldP spid="20" grpId="0" animBg="1"/>
          <p:bldP spid="21" grpId="0"/>
          <p:bldP spid="22" grpId="0" animBg="1"/>
          <p:bldP spid="23" grpId="0"/>
          <p:bldP spid="24" grpId="0" animBg="1"/>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 presetClass="entr" presetSubtype="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1000" fill="hold"/>
                                            <p:tgtEl>
                                              <p:spTgt spid="27"/>
                                            </p:tgtEl>
                                            <p:attrNameLst>
                                              <p:attrName>ppt_x</p:attrName>
                                            </p:attrNameLst>
                                          </p:cBhvr>
                                          <p:tavLst>
                                            <p:tav tm="0">
                                              <p:val>
                                                <p:strVal val="#ppt_x"/>
                                              </p:val>
                                            </p:tav>
                                            <p:tav tm="100000">
                                              <p:val>
                                                <p:strVal val="#ppt_x"/>
                                              </p:val>
                                            </p:tav>
                                          </p:tavLst>
                                        </p:anim>
                                        <p:anim calcmode="lin" valueType="num">
                                          <p:cBhvr additive="base">
                                            <p:cTn id="66" dur="1000" fill="hold"/>
                                            <p:tgtEl>
                                              <p:spTgt spid="27"/>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1000" fill="hold"/>
                                            <p:tgtEl>
                                              <p:spTgt spid="28"/>
                                            </p:tgtEl>
                                            <p:attrNameLst>
                                              <p:attrName>ppt_x</p:attrName>
                                            </p:attrNameLst>
                                          </p:cBhvr>
                                          <p:tavLst>
                                            <p:tav tm="0">
                                              <p:val>
                                                <p:strVal val="#ppt_x"/>
                                              </p:val>
                                            </p:tav>
                                            <p:tav tm="100000">
                                              <p:val>
                                                <p:strVal val="#ppt_x"/>
                                              </p:val>
                                            </p:tav>
                                          </p:tavLst>
                                        </p:anim>
                                        <p:anim calcmode="lin" valueType="num">
                                          <p:cBhvr additive="base">
                                            <p:cTn id="70" dur="10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P spid="14" grpId="0"/>
          <p:bldP spid="16" grpId="0"/>
          <p:bldP spid="17" grpId="0" animBg="1"/>
          <p:bldP spid="18" grpId="0" animBg="1"/>
          <p:bldP spid="19" grpId="0" animBg="1"/>
          <p:bldP spid="20" grpId="0" animBg="1"/>
          <p:bldP spid="21" grpId="0"/>
          <p:bldP spid="22" grpId="0" animBg="1"/>
          <p:bldP spid="23" grpId="0"/>
          <p:bldP spid="24" grpId="0" animBg="1"/>
          <p:bldP spid="25" grpId="0"/>
          <p:bldP spid="26" grpId="0"/>
          <p:bldP spid="27" grpId="0"/>
          <p:bldP spid="2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3"/>
          <p:cNvSpPr>
            <a:spLocks noEditPoints="1"/>
          </p:cNvSpPr>
          <p:nvPr/>
        </p:nvSpPr>
        <p:spPr bwMode="black">
          <a:xfrm>
            <a:off x="5449221" y="4658499"/>
            <a:ext cx="1489984" cy="168150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1"/>
          </a:solidFill>
          <a:ln>
            <a:noFill/>
          </a:ln>
          <a:extLst/>
        </p:spPr>
        <p:txBody>
          <a:bodyPr vert="horz" wrap="square" lIns="71639" tIns="35823" rIns="71639" bIns="35823" numCol="1" anchor="t" anchorCtr="0" compatLnSpc="1">
            <a:prstTxWarp prst="textNoShape">
              <a:avLst/>
            </a:prstTxWarp>
          </a:bodyPr>
          <a:lstStyle/>
          <a:p>
            <a:endParaRPr lang="en-US" sz="2257" dirty="0">
              <a:solidFill>
                <a:prstClr val="black"/>
              </a:solidFill>
            </a:endParaRPr>
          </a:p>
        </p:txBody>
      </p:sp>
      <p:grpSp>
        <p:nvGrpSpPr>
          <p:cNvPr id="3" name="组合 2"/>
          <p:cNvGrpSpPr/>
          <p:nvPr/>
        </p:nvGrpSpPr>
        <p:grpSpPr>
          <a:xfrm>
            <a:off x="3445399" y="2111430"/>
            <a:ext cx="2499326" cy="1393386"/>
            <a:chOff x="3445399" y="2111430"/>
            <a:chExt cx="2499326" cy="1393386"/>
          </a:xfrm>
          <a:solidFill>
            <a:schemeClr val="accent2"/>
          </a:solidFill>
        </p:grpSpPr>
        <p:sp>
          <p:nvSpPr>
            <p:cNvPr id="13" name="Cloud Callout 12"/>
            <p:cNvSpPr/>
            <p:nvPr/>
          </p:nvSpPr>
          <p:spPr bwMode="auto">
            <a:xfrm>
              <a:off x="3445399" y="2111430"/>
              <a:ext cx="2499326" cy="1393386"/>
            </a:xfrm>
            <a:prstGeom prst="cloudCallout">
              <a:avLst>
                <a:gd name="adj1" fmla="val 44578"/>
                <a:gd name="adj2" fmla="val 11758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823" rIns="35823" bIns="71639" numCol="1" spcCol="0" rtlCol="0" fromWordArt="0" anchor="b" anchorCtr="0" forceAA="0" compatLnSpc="1">
              <a:prstTxWarp prst="textNoShape">
                <a:avLst/>
              </a:prstTxWarp>
              <a:noAutofit/>
            </a:bodyPr>
            <a:lstStyle/>
            <a:p>
              <a:endParaRPr lang="en-US" altLang="zh-CN" sz="2132"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4" name="文本框 13"/>
            <p:cNvSpPr txBox="1"/>
            <p:nvPr/>
          </p:nvSpPr>
          <p:spPr>
            <a:xfrm>
              <a:off x="3781991" y="2515735"/>
              <a:ext cx="1832553" cy="584775"/>
            </a:xfrm>
            <a:prstGeom prst="rect">
              <a:avLst/>
            </a:prstGeom>
            <a:grpFill/>
            <a:effectLst/>
          </p:spPr>
          <p:txBody>
            <a:bodyPr wrap="none" rtlCol="0">
              <a:spAutoFit/>
            </a:bodyPr>
            <a:lstStyle/>
            <a:p>
              <a:r>
                <a:rPr lang="zh-CN" altLang="en-US" sz="3200" b="1" dirty="0">
                  <a:solidFill>
                    <a:srgbClr val="FDFDFD"/>
                  </a:solidFill>
                  <a:latin typeface="幼圆" panose="02010509060101010101" pitchFamily="49" charset="-122"/>
                  <a:ea typeface="幼圆" panose="02010509060101010101" pitchFamily="49" charset="-122"/>
                </a:rPr>
                <a:t>拔河比赛</a:t>
              </a:r>
            </a:p>
          </p:txBody>
        </p:sp>
      </p:grpSp>
      <p:grpSp>
        <p:nvGrpSpPr>
          <p:cNvPr id="2" name="组合 1"/>
          <p:cNvGrpSpPr/>
          <p:nvPr/>
        </p:nvGrpSpPr>
        <p:grpSpPr>
          <a:xfrm>
            <a:off x="2430049" y="3754957"/>
            <a:ext cx="2566235" cy="1394517"/>
            <a:chOff x="2430049" y="3754957"/>
            <a:chExt cx="2566235" cy="1394517"/>
          </a:xfrm>
          <a:solidFill>
            <a:schemeClr val="accent1"/>
          </a:solidFill>
        </p:grpSpPr>
        <p:sp>
          <p:nvSpPr>
            <p:cNvPr id="10" name="Cloud Callout 9"/>
            <p:cNvSpPr/>
            <p:nvPr/>
          </p:nvSpPr>
          <p:spPr bwMode="auto">
            <a:xfrm>
              <a:off x="2430049" y="3754957"/>
              <a:ext cx="2566235" cy="1394517"/>
            </a:xfrm>
            <a:prstGeom prst="cloudCallout">
              <a:avLst>
                <a:gd name="adj1" fmla="val 68799"/>
                <a:gd name="adj2" fmla="val 1719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prstTxWarp prst="textNoShape">
                <a:avLst/>
              </a:prstTxWarp>
              <a:noAutofit/>
            </a:bodyPr>
            <a:lstStyle/>
            <a:p>
              <a:endParaRPr lang="en-US" sz="2132"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5" name="文本框 14"/>
            <p:cNvSpPr txBox="1"/>
            <p:nvPr/>
          </p:nvSpPr>
          <p:spPr>
            <a:xfrm>
              <a:off x="2800095" y="4159827"/>
              <a:ext cx="1832553" cy="584775"/>
            </a:xfrm>
            <a:prstGeom prst="rect">
              <a:avLst/>
            </a:prstGeom>
            <a:grpFill/>
            <a:effectLst/>
          </p:spPr>
          <p:txBody>
            <a:bodyPr wrap="none" rtlCol="0">
              <a:spAutoFit/>
            </a:bodyPr>
            <a:lstStyle/>
            <a:p>
              <a:r>
                <a:rPr lang="zh-CN" altLang="en-US" sz="3200" b="1" dirty="0">
                  <a:solidFill>
                    <a:srgbClr val="FDFDFD"/>
                  </a:solidFill>
                  <a:latin typeface="幼圆" panose="02010509060101010101" pitchFamily="49" charset="-122"/>
                  <a:ea typeface="幼圆" panose="02010509060101010101" pitchFamily="49" charset="-122"/>
                </a:rPr>
                <a:t>拔河比赛</a:t>
              </a:r>
            </a:p>
          </p:txBody>
        </p:sp>
      </p:grpSp>
      <p:grpSp>
        <p:nvGrpSpPr>
          <p:cNvPr id="4" name="组合 3"/>
          <p:cNvGrpSpPr/>
          <p:nvPr/>
        </p:nvGrpSpPr>
        <p:grpSpPr>
          <a:xfrm>
            <a:off x="6335243" y="2059185"/>
            <a:ext cx="2254621" cy="1383356"/>
            <a:chOff x="6335243" y="2059185"/>
            <a:chExt cx="2254621" cy="1383356"/>
          </a:xfrm>
          <a:solidFill>
            <a:schemeClr val="accent1"/>
          </a:solidFill>
        </p:grpSpPr>
        <p:sp>
          <p:nvSpPr>
            <p:cNvPr id="9" name="Cloud Callout 8"/>
            <p:cNvSpPr/>
            <p:nvPr/>
          </p:nvSpPr>
          <p:spPr bwMode="auto">
            <a:xfrm>
              <a:off x="6335243" y="2059185"/>
              <a:ext cx="2254621" cy="1383356"/>
            </a:xfrm>
            <a:prstGeom prst="cloudCallout">
              <a:avLst>
                <a:gd name="adj1" fmla="val -66639"/>
                <a:gd name="adj2" fmla="val 117063"/>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prstTxWarp prst="textNoShape">
                <a:avLst/>
              </a:prstTxWarp>
              <a:noAutofit/>
            </a:bodyPr>
            <a:lstStyle/>
            <a:p>
              <a:endParaRPr lang="en-US" altLang="zh-CN" sz="2132"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6" name="文本框 15"/>
            <p:cNvSpPr txBox="1"/>
            <p:nvPr/>
          </p:nvSpPr>
          <p:spPr>
            <a:xfrm>
              <a:off x="6754667" y="2432612"/>
              <a:ext cx="1832553" cy="584775"/>
            </a:xfrm>
            <a:prstGeom prst="rect">
              <a:avLst/>
            </a:prstGeom>
            <a:grpFill/>
            <a:effectLst/>
          </p:spPr>
          <p:txBody>
            <a:bodyPr wrap="none" rtlCol="0">
              <a:spAutoFit/>
            </a:bodyPr>
            <a:lstStyle/>
            <a:p>
              <a:r>
                <a:rPr lang="zh-CN" altLang="en-US" sz="3200" b="1" dirty="0">
                  <a:solidFill>
                    <a:srgbClr val="FDFDFD"/>
                  </a:solidFill>
                  <a:latin typeface="幼圆" panose="02010509060101010101" pitchFamily="49" charset="-122"/>
                  <a:ea typeface="幼圆" panose="02010509060101010101" pitchFamily="49" charset="-122"/>
                </a:rPr>
                <a:t>拔河比赛</a:t>
              </a:r>
            </a:p>
          </p:txBody>
        </p:sp>
      </p:grpSp>
      <p:grpSp>
        <p:nvGrpSpPr>
          <p:cNvPr id="22" name="组合 21"/>
          <p:cNvGrpSpPr/>
          <p:nvPr/>
        </p:nvGrpSpPr>
        <p:grpSpPr>
          <a:xfrm>
            <a:off x="7305917" y="3618283"/>
            <a:ext cx="2387794" cy="1550718"/>
            <a:chOff x="7305917" y="3618283"/>
            <a:chExt cx="2387794" cy="1550718"/>
          </a:xfrm>
          <a:solidFill>
            <a:schemeClr val="accent2"/>
          </a:solidFill>
        </p:grpSpPr>
        <p:sp>
          <p:nvSpPr>
            <p:cNvPr id="12" name="Cloud Callout 11"/>
            <p:cNvSpPr/>
            <p:nvPr/>
          </p:nvSpPr>
          <p:spPr bwMode="auto">
            <a:xfrm>
              <a:off x="7305917" y="3618283"/>
              <a:ext cx="2387794" cy="1550718"/>
            </a:xfrm>
            <a:prstGeom prst="cloudCallout">
              <a:avLst>
                <a:gd name="adj1" fmla="val -90339"/>
                <a:gd name="adj2" fmla="val 18228"/>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prstTxWarp prst="textNoShape">
                <a:avLst/>
              </a:prstTxWarp>
              <a:noAutofit/>
            </a:bodyPr>
            <a:lstStyle/>
            <a:p>
              <a:endParaRPr lang="en-US" altLang="zh-CN" sz="2132"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7" name="文本框 16"/>
            <p:cNvSpPr txBox="1"/>
            <p:nvPr/>
          </p:nvSpPr>
          <p:spPr>
            <a:xfrm>
              <a:off x="7791928" y="4159826"/>
              <a:ext cx="1832553" cy="584775"/>
            </a:xfrm>
            <a:prstGeom prst="rect">
              <a:avLst/>
            </a:prstGeom>
            <a:grpFill/>
            <a:effectLst/>
          </p:spPr>
          <p:txBody>
            <a:bodyPr wrap="none" rtlCol="0">
              <a:spAutoFit/>
            </a:bodyPr>
            <a:lstStyle/>
            <a:p>
              <a:r>
                <a:rPr lang="zh-CN" altLang="en-US" sz="3200" b="1" dirty="0">
                  <a:solidFill>
                    <a:srgbClr val="FDFDFD"/>
                  </a:solidFill>
                  <a:latin typeface="幼圆" panose="02010509060101010101" pitchFamily="49" charset="-122"/>
                  <a:ea typeface="幼圆" panose="02010509060101010101" pitchFamily="49" charset="-122"/>
                </a:rPr>
                <a:t>拔河比赛</a:t>
              </a:r>
            </a:p>
          </p:txBody>
        </p:sp>
      </p:grpSp>
      <p:sp>
        <p:nvSpPr>
          <p:cNvPr id="18" name="TextBox 12"/>
          <p:cNvSpPr txBox="1"/>
          <p:nvPr/>
        </p:nvSpPr>
        <p:spPr>
          <a:xfrm>
            <a:off x="73851" y="3968672"/>
            <a:ext cx="2356196" cy="830997"/>
          </a:xfrm>
          <a:prstGeom prst="rect">
            <a:avLst/>
          </a:prstGeom>
          <a:noFill/>
        </p:spPr>
        <p:txBody>
          <a:bodyPr wrap="square" rtlCol="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9" name="TextBox 12"/>
          <p:cNvSpPr txBox="1"/>
          <p:nvPr/>
        </p:nvSpPr>
        <p:spPr>
          <a:xfrm>
            <a:off x="1058268" y="2042454"/>
            <a:ext cx="2356196" cy="830997"/>
          </a:xfrm>
          <a:prstGeom prst="rect">
            <a:avLst/>
          </a:prstGeom>
          <a:noFill/>
        </p:spPr>
        <p:txBody>
          <a:bodyPr wrap="square" rtlCol="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0" name="TextBox 12"/>
          <p:cNvSpPr txBox="1"/>
          <p:nvPr/>
        </p:nvSpPr>
        <p:spPr>
          <a:xfrm>
            <a:off x="8886717" y="2047829"/>
            <a:ext cx="2356196" cy="830997"/>
          </a:xfrm>
          <a:prstGeom prst="rect">
            <a:avLst/>
          </a:prstGeom>
          <a:noFill/>
        </p:spPr>
        <p:txBody>
          <a:bodyPr wrap="square" rtlCol="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1" name="TextBox 12"/>
          <p:cNvSpPr txBox="1"/>
          <p:nvPr/>
        </p:nvSpPr>
        <p:spPr>
          <a:xfrm>
            <a:off x="9835804" y="3968672"/>
            <a:ext cx="2356196" cy="830997"/>
          </a:xfrm>
          <a:prstGeom prst="rect">
            <a:avLst/>
          </a:prstGeom>
          <a:noFill/>
        </p:spPr>
        <p:txBody>
          <a:bodyPr wrap="square" rtlCol="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5" name="Text Box 4">
            <a:extLst>
              <a:ext uri="{FF2B5EF4-FFF2-40B4-BE49-F238E27FC236}">
                <a16:creationId xmlns:a16="http://schemas.microsoft.com/office/drawing/2014/main" xmlns="" id="{C139E1AF-09D2-46D7-B5CD-82D4B7BD1008}"/>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26" name="Text Box 5">
            <a:extLst>
              <a:ext uri="{FF2B5EF4-FFF2-40B4-BE49-F238E27FC236}">
                <a16:creationId xmlns:a16="http://schemas.microsoft.com/office/drawing/2014/main" xmlns="" id="{8F6A259B-092A-43D1-AA64-043B2C5D0CC4}"/>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4154547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8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9"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par>
                              <p:cTn id="13" fill="hold">
                                <p:stCondLst>
                                  <p:cond delay="1250"/>
                                </p:stCondLst>
                                <p:childTnLst>
                                  <p:par>
                                    <p:cTn id="14" presetID="9"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500"/>
                                            <p:tgtEl>
                                              <p:spTgt spid="3"/>
                                            </p:tgtEl>
                                          </p:cBhvr>
                                        </p:animEffect>
                                      </p:childTnLst>
                                    </p:cTn>
                                  </p:par>
                                </p:childTnLst>
                              </p:cTn>
                            </p:par>
                            <p:par>
                              <p:cTn id="17" fill="hold">
                                <p:stCondLst>
                                  <p:cond delay="1750"/>
                                </p:stCondLst>
                                <p:childTnLst>
                                  <p:par>
                                    <p:cTn id="18" presetID="9"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childTnLst>
                              </p:cTn>
                            </p:par>
                            <p:par>
                              <p:cTn id="21" fill="hold">
                                <p:stCondLst>
                                  <p:cond delay="2250"/>
                                </p:stCondLst>
                                <p:childTnLst>
                                  <p:par>
                                    <p:cTn id="22" presetID="9"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dissolve">
                                          <p:cBhvr>
                                            <p:cTn id="24" dur="500"/>
                                            <p:tgtEl>
                                              <p:spTgt spid="22"/>
                                            </p:tgtEl>
                                          </p:cBhvr>
                                        </p:animEffect>
                                      </p:childTnLst>
                                    </p:cTn>
                                  </p:par>
                                </p:childTnLst>
                              </p:cTn>
                            </p:par>
                            <p:par>
                              <p:cTn id="25" fill="hold">
                                <p:stCondLst>
                                  <p:cond delay="275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75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 presetClass="entr" presetSubtype="1" fill="hold" grpId="0" nodeType="withEffect" p14:presetBounceEnd="81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81000">
                                          <p:cBhvr additive="base">
                                            <p:cTn id="40" dur="1000" fill="hold"/>
                                            <p:tgtEl>
                                              <p:spTgt spid="25"/>
                                            </p:tgtEl>
                                            <p:attrNameLst>
                                              <p:attrName>ppt_x</p:attrName>
                                            </p:attrNameLst>
                                          </p:cBhvr>
                                          <p:tavLst>
                                            <p:tav tm="0">
                                              <p:val>
                                                <p:strVal val="#ppt_x"/>
                                              </p:val>
                                            </p:tav>
                                            <p:tav tm="100000">
                                              <p:val>
                                                <p:strVal val="#ppt_x"/>
                                              </p:val>
                                            </p:tav>
                                          </p:tavLst>
                                        </p:anim>
                                        <p:anim calcmode="lin" valueType="num" p14:bounceEnd="81000">
                                          <p:cBhvr additive="base">
                                            <p:cTn id="41" dur="1000" fill="hold"/>
                                            <p:tgtEl>
                                              <p:spTgt spid="2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81000">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14:bounceEnd="81000">
                                          <p:cBhvr additive="base">
                                            <p:cTn id="44" dur="1000" fill="hold"/>
                                            <p:tgtEl>
                                              <p:spTgt spid="26"/>
                                            </p:tgtEl>
                                            <p:attrNameLst>
                                              <p:attrName>ppt_x</p:attrName>
                                            </p:attrNameLst>
                                          </p:cBhvr>
                                          <p:tavLst>
                                            <p:tav tm="0">
                                              <p:val>
                                                <p:strVal val="#ppt_x"/>
                                              </p:val>
                                            </p:tav>
                                            <p:tav tm="100000">
                                              <p:val>
                                                <p:strVal val="#ppt_x"/>
                                              </p:val>
                                            </p:tav>
                                          </p:tavLst>
                                        </p:anim>
                                        <p:anim calcmode="lin" valueType="num" p14:bounceEnd="81000">
                                          <p:cBhvr additive="base">
                                            <p:cTn id="45"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19" grpId="0"/>
          <p:bldP spid="20" grpId="0"/>
          <p:bldP spid="21"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8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9"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par>
                              <p:cTn id="13" fill="hold">
                                <p:stCondLst>
                                  <p:cond delay="1250"/>
                                </p:stCondLst>
                                <p:childTnLst>
                                  <p:par>
                                    <p:cTn id="14" presetID="9"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500"/>
                                            <p:tgtEl>
                                              <p:spTgt spid="3"/>
                                            </p:tgtEl>
                                          </p:cBhvr>
                                        </p:animEffect>
                                      </p:childTnLst>
                                    </p:cTn>
                                  </p:par>
                                </p:childTnLst>
                              </p:cTn>
                            </p:par>
                            <p:par>
                              <p:cTn id="17" fill="hold">
                                <p:stCondLst>
                                  <p:cond delay="1750"/>
                                </p:stCondLst>
                                <p:childTnLst>
                                  <p:par>
                                    <p:cTn id="18" presetID="9"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childTnLst>
                              </p:cTn>
                            </p:par>
                            <p:par>
                              <p:cTn id="21" fill="hold">
                                <p:stCondLst>
                                  <p:cond delay="2250"/>
                                </p:stCondLst>
                                <p:childTnLst>
                                  <p:par>
                                    <p:cTn id="22" presetID="9"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dissolve">
                                          <p:cBhvr>
                                            <p:cTn id="24" dur="500"/>
                                            <p:tgtEl>
                                              <p:spTgt spid="22"/>
                                            </p:tgtEl>
                                          </p:cBhvr>
                                        </p:animEffect>
                                      </p:childTnLst>
                                    </p:cTn>
                                  </p:par>
                                </p:childTnLst>
                              </p:cTn>
                            </p:par>
                            <p:par>
                              <p:cTn id="25" fill="hold">
                                <p:stCondLst>
                                  <p:cond delay="275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75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 presetClass="entr" presetSubtype="1"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1000" fill="hold"/>
                                            <p:tgtEl>
                                              <p:spTgt spid="25"/>
                                            </p:tgtEl>
                                            <p:attrNameLst>
                                              <p:attrName>ppt_x</p:attrName>
                                            </p:attrNameLst>
                                          </p:cBhvr>
                                          <p:tavLst>
                                            <p:tav tm="0">
                                              <p:val>
                                                <p:strVal val="#ppt_x"/>
                                              </p:val>
                                            </p:tav>
                                            <p:tav tm="100000">
                                              <p:val>
                                                <p:strVal val="#ppt_x"/>
                                              </p:val>
                                            </p:tav>
                                          </p:tavLst>
                                        </p:anim>
                                        <p:anim calcmode="lin" valueType="num">
                                          <p:cBhvr additive="base">
                                            <p:cTn id="41" dur="1000" fill="hold"/>
                                            <p:tgtEl>
                                              <p:spTgt spid="2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1000" fill="hold"/>
                                            <p:tgtEl>
                                              <p:spTgt spid="26"/>
                                            </p:tgtEl>
                                            <p:attrNameLst>
                                              <p:attrName>ppt_x</p:attrName>
                                            </p:attrNameLst>
                                          </p:cBhvr>
                                          <p:tavLst>
                                            <p:tav tm="0">
                                              <p:val>
                                                <p:strVal val="#ppt_x"/>
                                              </p:val>
                                            </p:tav>
                                            <p:tav tm="100000">
                                              <p:val>
                                                <p:strVal val="#ppt_x"/>
                                              </p:val>
                                            </p:tav>
                                          </p:tavLst>
                                        </p:anim>
                                        <p:anim calcmode="lin" valueType="num">
                                          <p:cBhvr additive="base">
                                            <p:cTn id="45"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19" grpId="0"/>
          <p:bldP spid="20" grpId="0"/>
          <p:bldP spid="21" grpId="0"/>
          <p:bldP spid="25" grpId="0"/>
          <p:bldP spid="2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3112952" y="2965291"/>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a:off x="4947563" y="4928659"/>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7790564" y="3583091"/>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8933697" y="2995263"/>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a:off x="6434677" y="1994096"/>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2790291" y="3014614"/>
            <a:ext cx="6833993" cy="3285811"/>
          </a:xfrm>
          <a:custGeom>
            <a:avLst/>
            <a:gdLst>
              <a:gd name="connsiteX0" fmla="*/ 6833993 w 6833993"/>
              <a:gd name="connsiteY0" fmla="*/ 0 h 3285811"/>
              <a:gd name="connsiteX1" fmla="*/ 5859303 w 6833993"/>
              <a:gd name="connsiteY1" fmla="*/ 170822 h 3285811"/>
              <a:gd name="connsiteX2" fmla="*/ 6040173 w 6833993"/>
              <a:gd name="connsiteY2" fmla="*/ 532563 h 3285811"/>
              <a:gd name="connsiteX3" fmla="*/ 4502775 w 6833993"/>
              <a:gd name="connsiteY3" fmla="*/ 803869 h 3285811"/>
              <a:gd name="connsiteX4" fmla="*/ 4723839 w 6833993"/>
              <a:gd name="connsiteY4" fmla="*/ 1155561 h 3285811"/>
              <a:gd name="connsiteX5" fmla="*/ 3106055 w 6833993"/>
              <a:gd name="connsiteY5" fmla="*/ 1446963 h 3285811"/>
              <a:gd name="connsiteX6" fmla="*/ 3296973 w 6833993"/>
              <a:gd name="connsiteY6" fmla="*/ 1778559 h 3285811"/>
              <a:gd name="connsiteX7" fmla="*/ 1588753 w 6833993"/>
              <a:gd name="connsiteY7" fmla="*/ 2160396 h 3285811"/>
              <a:gd name="connsiteX8" fmla="*/ 1809817 w 6833993"/>
              <a:gd name="connsiteY8" fmla="*/ 2491992 h 3285811"/>
              <a:gd name="connsiteX9" fmla="*/ 161887 w 6833993"/>
              <a:gd name="connsiteY9" fmla="*/ 2793442 h 3285811"/>
              <a:gd name="connsiteX10" fmla="*/ 151839 w 6833993"/>
              <a:gd name="connsiteY10" fmla="*/ 3285811 h 328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33993" h="3285811">
                <a:moveTo>
                  <a:pt x="6833993" y="0"/>
                </a:moveTo>
                <a:cubicBezTo>
                  <a:pt x="6412799" y="41031"/>
                  <a:pt x="5991606" y="82062"/>
                  <a:pt x="5859303" y="170822"/>
                </a:cubicBezTo>
                <a:cubicBezTo>
                  <a:pt x="5727000" y="259582"/>
                  <a:pt x="6266261" y="427055"/>
                  <a:pt x="6040173" y="532563"/>
                </a:cubicBezTo>
                <a:cubicBezTo>
                  <a:pt x="5814085" y="638071"/>
                  <a:pt x="4722164" y="700036"/>
                  <a:pt x="4502775" y="803869"/>
                </a:cubicBezTo>
                <a:cubicBezTo>
                  <a:pt x="4283386" y="907702"/>
                  <a:pt x="4956626" y="1048379"/>
                  <a:pt x="4723839" y="1155561"/>
                </a:cubicBezTo>
                <a:cubicBezTo>
                  <a:pt x="4491052" y="1262743"/>
                  <a:pt x="3343866" y="1343130"/>
                  <a:pt x="3106055" y="1446963"/>
                </a:cubicBezTo>
                <a:cubicBezTo>
                  <a:pt x="2868244" y="1550796"/>
                  <a:pt x="3549857" y="1659654"/>
                  <a:pt x="3296973" y="1778559"/>
                </a:cubicBezTo>
                <a:cubicBezTo>
                  <a:pt x="3044089" y="1897464"/>
                  <a:pt x="1836612" y="2041491"/>
                  <a:pt x="1588753" y="2160396"/>
                </a:cubicBezTo>
                <a:cubicBezTo>
                  <a:pt x="1340894" y="2279301"/>
                  <a:pt x="2047628" y="2386484"/>
                  <a:pt x="1809817" y="2491992"/>
                </a:cubicBezTo>
                <a:cubicBezTo>
                  <a:pt x="1572006" y="2597500"/>
                  <a:pt x="438217" y="2661139"/>
                  <a:pt x="161887" y="2793442"/>
                </a:cubicBezTo>
                <a:cubicBezTo>
                  <a:pt x="-114443" y="2925745"/>
                  <a:pt x="18698" y="3105778"/>
                  <a:pt x="151839" y="3285811"/>
                </a:cubicBez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8471587" y="2163363"/>
            <a:ext cx="890516" cy="770518"/>
            <a:chOff x="8471587" y="2198088"/>
            <a:chExt cx="890516" cy="770518"/>
          </a:xfrm>
        </p:grpSpPr>
        <p:sp>
          <p:nvSpPr>
            <p:cNvPr id="16" name="泪滴形 15"/>
            <p:cNvSpPr/>
            <p:nvPr/>
          </p:nvSpPr>
          <p:spPr>
            <a:xfrm rot="8100000">
              <a:off x="8531586" y="2198088"/>
              <a:ext cx="770518" cy="770518"/>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7" name="矩形 16"/>
            <p:cNvSpPr/>
            <p:nvPr/>
          </p:nvSpPr>
          <p:spPr>
            <a:xfrm>
              <a:off x="8471587" y="2401523"/>
              <a:ext cx="890516" cy="369332"/>
            </a:xfrm>
            <a:prstGeom prst="rect">
              <a:avLst/>
            </a:prstGeom>
          </p:spPr>
          <p:txBody>
            <a:bodyPr wrap="square">
              <a:spAutoFit/>
            </a:bodyPr>
            <a:lstStyle/>
            <a:p>
              <a:pPr algn="ctr"/>
              <a:r>
                <a:rPr lang="en-US" altLang="zh-CN" b="1" dirty="0">
                  <a:solidFill>
                    <a:prstClr val="white"/>
                  </a:solidFill>
                  <a:latin typeface="Kartika" panose="02020503030404060203" pitchFamily="18" charset="0"/>
                  <a:ea typeface="微软雅黑" panose="020B0503020204020204" pitchFamily="34" charset="-122"/>
                  <a:cs typeface="Kartika" panose="02020503030404060203" pitchFamily="18" charset="0"/>
                </a:rPr>
                <a:t>2015</a:t>
              </a:r>
              <a:endParaRPr lang="zh-CN" altLang="en-US" b="1" dirty="0">
                <a:solidFill>
                  <a:prstClr val="white"/>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18" name="组合 17"/>
          <p:cNvGrpSpPr/>
          <p:nvPr/>
        </p:nvGrpSpPr>
        <p:grpSpPr>
          <a:xfrm>
            <a:off x="7332620" y="2605349"/>
            <a:ext cx="919197" cy="919197"/>
            <a:chOff x="7332620" y="2640074"/>
            <a:chExt cx="919197" cy="919197"/>
          </a:xfrm>
        </p:grpSpPr>
        <p:sp>
          <p:nvSpPr>
            <p:cNvPr id="19" name="泪滴形 18"/>
            <p:cNvSpPr/>
            <p:nvPr/>
          </p:nvSpPr>
          <p:spPr>
            <a:xfrm rot="8100000">
              <a:off x="7332620" y="2640074"/>
              <a:ext cx="919197" cy="919197"/>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0" name="矩形 19"/>
            <p:cNvSpPr/>
            <p:nvPr/>
          </p:nvSpPr>
          <p:spPr>
            <a:xfrm>
              <a:off x="7345306" y="2926302"/>
              <a:ext cx="890516" cy="400110"/>
            </a:xfrm>
            <a:prstGeom prst="rect">
              <a:avLst/>
            </a:prstGeom>
          </p:spPr>
          <p:txBody>
            <a:bodyPr wrap="square">
              <a:spAutoFit/>
            </a:bodyPr>
            <a:lstStyle/>
            <a:p>
              <a:pPr algn="ctr"/>
              <a:r>
                <a:rPr lang="en-US" altLang="zh-CN" sz="2000" b="1" dirty="0">
                  <a:solidFill>
                    <a:prstClr val="white"/>
                  </a:solidFill>
                  <a:latin typeface="Kartika" panose="02020503030404060203" pitchFamily="18" charset="0"/>
                  <a:ea typeface="微软雅黑" panose="020B0503020204020204" pitchFamily="34" charset="-122"/>
                  <a:cs typeface="Kartika" panose="02020503030404060203" pitchFamily="18" charset="0"/>
                </a:rPr>
                <a:t>2016</a:t>
              </a:r>
              <a:endParaRPr lang="zh-CN" altLang="en-US" sz="2000" b="1" dirty="0">
                <a:solidFill>
                  <a:prstClr val="white"/>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1" name="组合 20"/>
          <p:cNvGrpSpPr/>
          <p:nvPr/>
        </p:nvGrpSpPr>
        <p:grpSpPr>
          <a:xfrm>
            <a:off x="5896663" y="3057581"/>
            <a:ext cx="1087277" cy="1087277"/>
            <a:chOff x="5896663" y="3092306"/>
            <a:chExt cx="1087277" cy="1087277"/>
          </a:xfrm>
        </p:grpSpPr>
        <p:sp>
          <p:nvSpPr>
            <p:cNvPr id="22" name="泪滴形 21"/>
            <p:cNvSpPr/>
            <p:nvPr/>
          </p:nvSpPr>
          <p:spPr>
            <a:xfrm rot="8100000">
              <a:off x="5896663" y="3092306"/>
              <a:ext cx="1087277" cy="1087277"/>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3" name="矩形 22"/>
            <p:cNvSpPr/>
            <p:nvPr/>
          </p:nvSpPr>
          <p:spPr>
            <a:xfrm>
              <a:off x="5999423" y="3435889"/>
              <a:ext cx="890516" cy="461665"/>
            </a:xfrm>
            <a:prstGeom prst="rect">
              <a:avLst/>
            </a:prstGeom>
          </p:spPr>
          <p:txBody>
            <a:bodyPr wrap="square">
              <a:spAutoFit/>
            </a:bodyPr>
            <a:lstStyle/>
            <a:p>
              <a:pPr algn="ctr"/>
              <a:r>
                <a:rPr lang="en-US" altLang="zh-CN" sz="2400" b="1" dirty="0">
                  <a:solidFill>
                    <a:prstClr val="white"/>
                  </a:solidFill>
                  <a:latin typeface="Kartika" panose="02020503030404060203" pitchFamily="18" charset="0"/>
                  <a:ea typeface="微软雅黑" panose="020B0503020204020204" pitchFamily="34" charset="-122"/>
                  <a:cs typeface="Kartika" panose="02020503030404060203" pitchFamily="18" charset="0"/>
                </a:rPr>
                <a:t>2017</a:t>
              </a:r>
              <a:endParaRPr lang="zh-CN" altLang="en-US" sz="2400" b="1" dirty="0">
                <a:solidFill>
                  <a:prstClr val="white"/>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4" name="组合 23"/>
          <p:cNvGrpSpPr/>
          <p:nvPr/>
        </p:nvGrpSpPr>
        <p:grpSpPr>
          <a:xfrm>
            <a:off x="4305643" y="3515636"/>
            <a:ext cx="1250281" cy="1250281"/>
            <a:chOff x="4305643" y="3550361"/>
            <a:chExt cx="1250281" cy="1250281"/>
          </a:xfrm>
        </p:grpSpPr>
        <p:sp>
          <p:nvSpPr>
            <p:cNvPr id="25" name="泪滴形 24"/>
            <p:cNvSpPr/>
            <p:nvPr/>
          </p:nvSpPr>
          <p:spPr>
            <a:xfrm rot="8100000">
              <a:off x="4305643" y="3550361"/>
              <a:ext cx="1250281" cy="1250281"/>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6" name="矩形 25"/>
            <p:cNvSpPr/>
            <p:nvPr/>
          </p:nvSpPr>
          <p:spPr>
            <a:xfrm>
              <a:off x="4400753" y="3947795"/>
              <a:ext cx="1032992" cy="523220"/>
            </a:xfrm>
            <a:prstGeom prst="rect">
              <a:avLst/>
            </a:prstGeom>
          </p:spPr>
          <p:txBody>
            <a:bodyPr wrap="square">
              <a:spAutoFit/>
            </a:bodyPr>
            <a:lstStyle/>
            <a:p>
              <a:pPr algn="ctr"/>
              <a:r>
                <a:rPr lang="en-US" altLang="zh-CN" sz="2800" b="1" dirty="0">
                  <a:solidFill>
                    <a:prstClr val="white"/>
                  </a:solidFill>
                  <a:latin typeface="Kartika" panose="02020503030404060203" pitchFamily="18" charset="0"/>
                  <a:ea typeface="微软雅黑" panose="020B0503020204020204" pitchFamily="34" charset="-122"/>
                  <a:cs typeface="Kartika" panose="02020503030404060203" pitchFamily="18" charset="0"/>
                </a:rPr>
                <a:t>2018</a:t>
              </a:r>
              <a:endParaRPr lang="zh-CN" altLang="en-US" sz="2800" b="1" dirty="0">
                <a:solidFill>
                  <a:prstClr val="white"/>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7" name="组合 26"/>
          <p:cNvGrpSpPr/>
          <p:nvPr/>
        </p:nvGrpSpPr>
        <p:grpSpPr>
          <a:xfrm>
            <a:off x="2526251" y="4020569"/>
            <a:ext cx="1416071" cy="1416071"/>
            <a:chOff x="2526251" y="4055294"/>
            <a:chExt cx="1416071" cy="1416071"/>
          </a:xfrm>
        </p:grpSpPr>
        <p:sp>
          <p:nvSpPr>
            <p:cNvPr id="28" name="泪滴形 27"/>
            <p:cNvSpPr/>
            <p:nvPr/>
          </p:nvSpPr>
          <p:spPr>
            <a:xfrm rot="8100000">
              <a:off x="2526251" y="4055294"/>
              <a:ext cx="1416071" cy="1416071"/>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9" name="矩形 28"/>
            <p:cNvSpPr/>
            <p:nvPr/>
          </p:nvSpPr>
          <p:spPr>
            <a:xfrm>
              <a:off x="2609531" y="4565818"/>
              <a:ext cx="1194900" cy="584775"/>
            </a:xfrm>
            <a:prstGeom prst="rect">
              <a:avLst/>
            </a:prstGeom>
          </p:spPr>
          <p:txBody>
            <a:bodyPr wrap="square">
              <a:spAutoFit/>
            </a:bodyPr>
            <a:lstStyle/>
            <a:p>
              <a:pPr algn="ctr"/>
              <a:r>
                <a:rPr lang="en-US" altLang="zh-CN" sz="3200" b="1" dirty="0">
                  <a:solidFill>
                    <a:prstClr val="white"/>
                  </a:solidFill>
                  <a:latin typeface="Kartika" panose="02020503030404060203" pitchFamily="18" charset="0"/>
                  <a:ea typeface="微软雅黑" panose="020B0503020204020204" pitchFamily="34" charset="-122"/>
                  <a:cs typeface="Kartika" panose="02020503030404060203" pitchFamily="18" charset="0"/>
                </a:rPr>
                <a:t>2019</a:t>
              </a:r>
              <a:endParaRPr lang="zh-CN" altLang="en-US" sz="3200" b="1" dirty="0">
                <a:solidFill>
                  <a:prstClr val="white"/>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35" name="Text Box 4">
            <a:extLst>
              <a:ext uri="{FF2B5EF4-FFF2-40B4-BE49-F238E27FC236}">
                <a16:creationId xmlns:a16="http://schemas.microsoft.com/office/drawing/2014/main" xmlns="" id="{20653B83-519F-40C3-A3C9-AD222EBD9DA3}"/>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36" name="Text Box 5">
            <a:extLst>
              <a:ext uri="{FF2B5EF4-FFF2-40B4-BE49-F238E27FC236}">
                <a16:creationId xmlns:a16="http://schemas.microsoft.com/office/drawing/2014/main" xmlns="" id="{E1507CBC-778D-4BDA-B8FB-A0B6EEBEBE01}"/>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
        <p:nvSpPr>
          <p:cNvPr id="37" name="TextBox 69">
            <a:extLst>
              <a:ext uri="{FF2B5EF4-FFF2-40B4-BE49-F238E27FC236}">
                <a16:creationId xmlns:a16="http://schemas.microsoft.com/office/drawing/2014/main" xmlns="" id="{4D573F88-146D-4DA6-B24F-F91389B7FCAF}"/>
              </a:ext>
            </a:extLst>
          </p:cNvPr>
          <p:cNvSpPr txBox="1"/>
          <p:nvPr/>
        </p:nvSpPr>
        <p:spPr>
          <a:xfrm>
            <a:off x="904174" y="2003783"/>
            <a:ext cx="1826142" cy="338554"/>
          </a:xfrm>
          <a:prstGeom prst="rect">
            <a:avLst/>
          </a:prstGeom>
          <a:noFill/>
        </p:spPr>
        <p:txBody>
          <a:bodyPr wrap="none" lIns="91440" tIns="45720" rIns="91440" bIns="45720" rtlCol="0" anchor="ctr" anchorCtr="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8" name="Subtitle 2">
            <a:extLst>
              <a:ext uri="{FF2B5EF4-FFF2-40B4-BE49-F238E27FC236}">
                <a16:creationId xmlns:a16="http://schemas.microsoft.com/office/drawing/2014/main" xmlns="" id="{C7BDC49F-DB40-47A1-A487-AD3413E7762C}"/>
              </a:ext>
            </a:extLst>
          </p:cNvPr>
          <p:cNvSpPr txBox="1">
            <a:spLocks/>
          </p:cNvSpPr>
          <p:nvPr/>
        </p:nvSpPr>
        <p:spPr>
          <a:xfrm>
            <a:off x="904174" y="2338709"/>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9" name="TextBox 69">
            <a:extLst>
              <a:ext uri="{FF2B5EF4-FFF2-40B4-BE49-F238E27FC236}">
                <a16:creationId xmlns:a16="http://schemas.microsoft.com/office/drawing/2014/main" xmlns="" id="{08F30CFC-A335-4E64-902C-717DC02EE125}"/>
              </a:ext>
            </a:extLst>
          </p:cNvPr>
          <p:cNvSpPr txBox="1"/>
          <p:nvPr/>
        </p:nvSpPr>
        <p:spPr>
          <a:xfrm>
            <a:off x="4201084" y="1802674"/>
            <a:ext cx="1826142" cy="338554"/>
          </a:xfrm>
          <a:prstGeom prst="rect">
            <a:avLst/>
          </a:prstGeom>
          <a:noFill/>
        </p:spPr>
        <p:txBody>
          <a:bodyPr wrap="none" lIns="91440" tIns="45720" rIns="91440" bIns="45720" rtlCol="0" anchor="ctr" anchorCtr="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0" name="Subtitle 2">
            <a:extLst>
              <a:ext uri="{FF2B5EF4-FFF2-40B4-BE49-F238E27FC236}">
                <a16:creationId xmlns:a16="http://schemas.microsoft.com/office/drawing/2014/main" xmlns="" id="{814BEFC5-7C79-44E1-9D1C-208E92F7B162}"/>
              </a:ext>
            </a:extLst>
          </p:cNvPr>
          <p:cNvSpPr txBox="1">
            <a:spLocks/>
          </p:cNvSpPr>
          <p:nvPr/>
        </p:nvSpPr>
        <p:spPr>
          <a:xfrm>
            <a:off x="4201084" y="2137600"/>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1" name="TextBox 69">
            <a:extLst>
              <a:ext uri="{FF2B5EF4-FFF2-40B4-BE49-F238E27FC236}">
                <a16:creationId xmlns:a16="http://schemas.microsoft.com/office/drawing/2014/main" xmlns="" id="{469A9E99-0FEA-4188-9EA0-61BAC60A5AF2}"/>
              </a:ext>
            </a:extLst>
          </p:cNvPr>
          <p:cNvSpPr txBox="1"/>
          <p:nvPr/>
        </p:nvSpPr>
        <p:spPr>
          <a:xfrm>
            <a:off x="5182929" y="5613995"/>
            <a:ext cx="1826142" cy="338554"/>
          </a:xfrm>
          <a:prstGeom prst="rect">
            <a:avLst/>
          </a:prstGeom>
          <a:noFill/>
        </p:spPr>
        <p:txBody>
          <a:bodyPr wrap="none" lIns="91440" tIns="45720" rIns="91440" bIns="45720" rtlCol="0" anchor="ctr" anchorCtr="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2" name="Subtitle 2">
            <a:extLst>
              <a:ext uri="{FF2B5EF4-FFF2-40B4-BE49-F238E27FC236}">
                <a16:creationId xmlns:a16="http://schemas.microsoft.com/office/drawing/2014/main" xmlns="" id="{00F64629-C119-4B6C-A07C-010DF9DA71BA}"/>
              </a:ext>
            </a:extLst>
          </p:cNvPr>
          <p:cNvSpPr txBox="1">
            <a:spLocks/>
          </p:cNvSpPr>
          <p:nvPr/>
        </p:nvSpPr>
        <p:spPr>
          <a:xfrm>
            <a:off x="5182929" y="5948921"/>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3" name="TextBox 69">
            <a:extLst>
              <a:ext uri="{FF2B5EF4-FFF2-40B4-BE49-F238E27FC236}">
                <a16:creationId xmlns:a16="http://schemas.microsoft.com/office/drawing/2014/main" xmlns="" id="{4F4FA76C-DF5C-43D4-8ED7-BF809BA0D305}"/>
              </a:ext>
            </a:extLst>
          </p:cNvPr>
          <p:cNvSpPr txBox="1"/>
          <p:nvPr/>
        </p:nvSpPr>
        <p:spPr>
          <a:xfrm>
            <a:off x="7417602" y="5019424"/>
            <a:ext cx="1826142" cy="338554"/>
          </a:xfrm>
          <a:prstGeom prst="rect">
            <a:avLst/>
          </a:prstGeom>
          <a:noFill/>
        </p:spPr>
        <p:txBody>
          <a:bodyPr wrap="none" lIns="91440" tIns="45720" rIns="91440" bIns="45720" rtlCol="0" anchor="ctr" anchorCtr="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4" name="Subtitle 2">
            <a:extLst>
              <a:ext uri="{FF2B5EF4-FFF2-40B4-BE49-F238E27FC236}">
                <a16:creationId xmlns:a16="http://schemas.microsoft.com/office/drawing/2014/main" xmlns="" id="{650DB48A-D147-418F-8D64-B10E225DAF84}"/>
              </a:ext>
            </a:extLst>
          </p:cNvPr>
          <p:cNvSpPr txBox="1">
            <a:spLocks/>
          </p:cNvSpPr>
          <p:nvPr/>
        </p:nvSpPr>
        <p:spPr>
          <a:xfrm>
            <a:off x="7417602" y="5354350"/>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5" name="TextBox 69">
            <a:extLst>
              <a:ext uri="{FF2B5EF4-FFF2-40B4-BE49-F238E27FC236}">
                <a16:creationId xmlns:a16="http://schemas.microsoft.com/office/drawing/2014/main" xmlns="" id="{647023C6-728E-48E8-815D-DF69EA53763A}"/>
              </a:ext>
            </a:extLst>
          </p:cNvPr>
          <p:cNvSpPr txBox="1"/>
          <p:nvPr/>
        </p:nvSpPr>
        <p:spPr>
          <a:xfrm>
            <a:off x="9362103" y="3595263"/>
            <a:ext cx="1826142" cy="338554"/>
          </a:xfrm>
          <a:prstGeom prst="rect">
            <a:avLst/>
          </a:prstGeom>
          <a:noFill/>
        </p:spPr>
        <p:txBody>
          <a:bodyPr wrap="none" lIns="91440" tIns="45720" rIns="91440" bIns="45720" rtlCol="0" anchor="ctr" anchorCtr="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6" name="Subtitle 2">
            <a:extLst>
              <a:ext uri="{FF2B5EF4-FFF2-40B4-BE49-F238E27FC236}">
                <a16:creationId xmlns:a16="http://schemas.microsoft.com/office/drawing/2014/main" xmlns="" id="{141DA166-E191-4049-AB65-88DE56F6BDFD}"/>
              </a:ext>
            </a:extLst>
          </p:cNvPr>
          <p:cNvSpPr txBox="1">
            <a:spLocks/>
          </p:cNvSpPr>
          <p:nvPr/>
        </p:nvSpPr>
        <p:spPr>
          <a:xfrm>
            <a:off x="9362103" y="3930189"/>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274612238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 presetClass="entr" presetSubtype="1" decel="2800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ppt_x"/>
                                              </p:val>
                                            </p:tav>
                                            <p:tav tm="100000">
                                              <p:val>
                                                <p:strVal val="#ppt_x"/>
                                              </p:val>
                                            </p:tav>
                                          </p:tavLst>
                                        </p:anim>
                                        <p:anim calcmode="lin" valueType="num">
                                          <p:cBhvr additive="base">
                                            <p:cTn id="16" dur="75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decel="28000" fill="hold" nodeType="withEffect">
                                      <p:stCondLst>
                                        <p:cond delay="7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750" fill="hold"/>
                                            <p:tgtEl>
                                              <p:spTgt spid="24"/>
                                            </p:tgtEl>
                                            <p:attrNameLst>
                                              <p:attrName>ppt_x</p:attrName>
                                            </p:attrNameLst>
                                          </p:cBhvr>
                                          <p:tavLst>
                                            <p:tav tm="0">
                                              <p:val>
                                                <p:strVal val="#ppt_x"/>
                                              </p:val>
                                            </p:tav>
                                            <p:tav tm="100000">
                                              <p:val>
                                                <p:strVal val="#ppt_x"/>
                                              </p:val>
                                            </p:tav>
                                          </p:tavLst>
                                        </p:anim>
                                        <p:anim calcmode="lin" valueType="num">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decel="28000" fill="hold" nodeType="withEffect">
                                      <p:stCondLst>
                                        <p:cond delay="100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750" fill="hold"/>
                                            <p:tgtEl>
                                              <p:spTgt spid="27"/>
                                            </p:tgtEl>
                                            <p:attrNameLst>
                                              <p:attrName>ppt_x</p:attrName>
                                            </p:attrNameLst>
                                          </p:cBhvr>
                                          <p:tavLst>
                                            <p:tav tm="0">
                                              <p:val>
                                                <p:strVal val="#ppt_x"/>
                                              </p:val>
                                            </p:tav>
                                            <p:tav tm="100000">
                                              <p:val>
                                                <p:strVal val="#ppt_x"/>
                                              </p:val>
                                            </p:tav>
                                          </p:tavLst>
                                        </p:anim>
                                        <p:anim calcmode="lin" valueType="num">
                                          <p:cBhvr additive="base">
                                            <p:cTn id="28" dur="750" fill="hold"/>
                                            <p:tgtEl>
                                              <p:spTgt spid="27"/>
                                            </p:tgtEl>
                                            <p:attrNameLst>
                                              <p:attrName>ppt_y</p:attrName>
                                            </p:attrNameLst>
                                          </p:cBhvr>
                                          <p:tavLst>
                                            <p:tav tm="0">
                                              <p:val>
                                                <p:strVal val="0-#ppt_h/2"/>
                                              </p:val>
                                            </p:tav>
                                            <p:tav tm="100000">
                                              <p:val>
                                                <p:strVal val="#ppt_y"/>
                                              </p:val>
                                            </p:tav>
                                          </p:tavLst>
                                        </p:anim>
                                      </p:childTnLst>
                                    </p:cTn>
                                  </p:par>
                                </p:childTnLst>
                              </p:cTn>
                            </p:par>
                            <p:par>
                              <p:cTn id="29" fill="hold">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par>
                                    <p:cTn id="45" presetID="2" presetClass="entr" presetSubtype="1" fill="hold" grpId="0" nodeType="withEffect" p14:presetBounceEnd="81000">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14:bounceEnd="81000">
                                          <p:cBhvr additive="base">
                                            <p:cTn id="47" dur="1000" fill="hold"/>
                                            <p:tgtEl>
                                              <p:spTgt spid="35"/>
                                            </p:tgtEl>
                                            <p:attrNameLst>
                                              <p:attrName>ppt_x</p:attrName>
                                            </p:attrNameLst>
                                          </p:cBhvr>
                                          <p:tavLst>
                                            <p:tav tm="0">
                                              <p:val>
                                                <p:strVal val="#ppt_x"/>
                                              </p:val>
                                            </p:tav>
                                            <p:tav tm="100000">
                                              <p:val>
                                                <p:strVal val="#ppt_x"/>
                                              </p:val>
                                            </p:tav>
                                          </p:tavLst>
                                        </p:anim>
                                        <p:anim calcmode="lin" valueType="num" p14:bounceEnd="81000">
                                          <p:cBhvr additive="base">
                                            <p:cTn id="48" dur="1000" fill="hold"/>
                                            <p:tgtEl>
                                              <p:spTgt spid="35"/>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14:presetBounceEnd="81000">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14:bounceEnd="81000">
                                          <p:cBhvr additive="base">
                                            <p:cTn id="51" dur="1000" fill="hold"/>
                                            <p:tgtEl>
                                              <p:spTgt spid="36"/>
                                            </p:tgtEl>
                                            <p:attrNameLst>
                                              <p:attrName>ppt_x</p:attrName>
                                            </p:attrNameLst>
                                          </p:cBhvr>
                                          <p:tavLst>
                                            <p:tav tm="0">
                                              <p:val>
                                                <p:strVal val="#ppt_x"/>
                                              </p:val>
                                            </p:tav>
                                            <p:tav tm="100000">
                                              <p:val>
                                                <p:strVal val="#ppt_x"/>
                                              </p:val>
                                            </p:tav>
                                          </p:tavLst>
                                        </p:anim>
                                        <p:anim calcmode="lin" valueType="num" p14:bounceEnd="81000">
                                          <p:cBhvr additive="base">
                                            <p:cTn id="52" dur="10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 presetClass="entr" presetSubtype="1" decel="2800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ppt_x"/>
                                              </p:val>
                                            </p:tav>
                                            <p:tav tm="100000">
                                              <p:val>
                                                <p:strVal val="#ppt_x"/>
                                              </p:val>
                                            </p:tav>
                                          </p:tavLst>
                                        </p:anim>
                                        <p:anim calcmode="lin" valueType="num">
                                          <p:cBhvr additive="base">
                                            <p:cTn id="16" dur="75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decel="28000" fill="hold" nodeType="withEffect">
                                      <p:stCondLst>
                                        <p:cond delay="7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750" fill="hold"/>
                                            <p:tgtEl>
                                              <p:spTgt spid="24"/>
                                            </p:tgtEl>
                                            <p:attrNameLst>
                                              <p:attrName>ppt_x</p:attrName>
                                            </p:attrNameLst>
                                          </p:cBhvr>
                                          <p:tavLst>
                                            <p:tav tm="0">
                                              <p:val>
                                                <p:strVal val="#ppt_x"/>
                                              </p:val>
                                            </p:tav>
                                            <p:tav tm="100000">
                                              <p:val>
                                                <p:strVal val="#ppt_x"/>
                                              </p:val>
                                            </p:tav>
                                          </p:tavLst>
                                        </p:anim>
                                        <p:anim calcmode="lin" valueType="num">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decel="28000" fill="hold" nodeType="withEffect">
                                      <p:stCondLst>
                                        <p:cond delay="100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750" fill="hold"/>
                                            <p:tgtEl>
                                              <p:spTgt spid="27"/>
                                            </p:tgtEl>
                                            <p:attrNameLst>
                                              <p:attrName>ppt_x</p:attrName>
                                            </p:attrNameLst>
                                          </p:cBhvr>
                                          <p:tavLst>
                                            <p:tav tm="0">
                                              <p:val>
                                                <p:strVal val="#ppt_x"/>
                                              </p:val>
                                            </p:tav>
                                            <p:tav tm="100000">
                                              <p:val>
                                                <p:strVal val="#ppt_x"/>
                                              </p:val>
                                            </p:tav>
                                          </p:tavLst>
                                        </p:anim>
                                        <p:anim calcmode="lin" valueType="num">
                                          <p:cBhvr additive="base">
                                            <p:cTn id="28" dur="750" fill="hold"/>
                                            <p:tgtEl>
                                              <p:spTgt spid="27"/>
                                            </p:tgtEl>
                                            <p:attrNameLst>
                                              <p:attrName>ppt_y</p:attrName>
                                            </p:attrNameLst>
                                          </p:cBhvr>
                                          <p:tavLst>
                                            <p:tav tm="0">
                                              <p:val>
                                                <p:strVal val="0-#ppt_h/2"/>
                                              </p:val>
                                            </p:tav>
                                            <p:tav tm="100000">
                                              <p:val>
                                                <p:strVal val="#ppt_y"/>
                                              </p:val>
                                            </p:tav>
                                          </p:tavLst>
                                        </p:anim>
                                      </p:childTnLst>
                                    </p:cTn>
                                  </p:par>
                                </p:childTnLst>
                              </p:cTn>
                            </p:par>
                            <p:par>
                              <p:cTn id="29" fill="hold">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2750"/>
                                </p:stCondLst>
                                <p:childTnLst>
                                  <p:par>
                                    <p:cTn id="46" presetID="2" presetClass="entr" presetSubtype="8" decel="28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750" fill="hold"/>
                                            <p:tgtEl>
                                              <p:spTgt spid="30"/>
                                            </p:tgtEl>
                                            <p:attrNameLst>
                                              <p:attrName>ppt_x</p:attrName>
                                            </p:attrNameLst>
                                          </p:cBhvr>
                                          <p:tavLst>
                                            <p:tav tm="0">
                                              <p:val>
                                                <p:strVal val="0-#ppt_w/2"/>
                                              </p:val>
                                            </p:tav>
                                            <p:tav tm="100000">
                                              <p:val>
                                                <p:strVal val="#ppt_x"/>
                                              </p:val>
                                            </p:tav>
                                          </p:tavLst>
                                        </p:anim>
                                        <p:anim calcmode="lin" valueType="num">
                                          <p:cBhvr additive="base">
                                            <p:cTn id="49" dur="750" fill="hold"/>
                                            <p:tgtEl>
                                              <p:spTgt spid="30"/>
                                            </p:tgtEl>
                                            <p:attrNameLst>
                                              <p:attrName>ppt_y</p:attrName>
                                            </p:attrNameLst>
                                          </p:cBhvr>
                                          <p:tavLst>
                                            <p:tav tm="0">
                                              <p:val>
                                                <p:strVal val="#ppt_y"/>
                                              </p:val>
                                            </p:tav>
                                            <p:tav tm="100000">
                                              <p:val>
                                                <p:strVal val="#ppt_y"/>
                                              </p:val>
                                            </p:tav>
                                          </p:tavLst>
                                        </p:anim>
                                      </p:childTnLst>
                                    </p:cTn>
                                  </p:par>
                                  <p:par>
                                    <p:cTn id="50" presetID="2" presetClass="entr" presetSubtype="8" decel="28000" fill="hold" grpId="0" nodeType="withEffect">
                                      <p:stCondLst>
                                        <p:cond delay="25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750" fill="hold"/>
                                            <p:tgtEl>
                                              <p:spTgt spid="34"/>
                                            </p:tgtEl>
                                            <p:attrNameLst>
                                              <p:attrName>ppt_x</p:attrName>
                                            </p:attrNameLst>
                                          </p:cBhvr>
                                          <p:tavLst>
                                            <p:tav tm="0">
                                              <p:val>
                                                <p:strVal val="0-#ppt_w/2"/>
                                              </p:val>
                                            </p:tav>
                                            <p:tav tm="100000">
                                              <p:val>
                                                <p:strVal val="#ppt_x"/>
                                              </p:val>
                                            </p:tav>
                                          </p:tavLst>
                                        </p:anim>
                                        <p:anim calcmode="lin" valueType="num">
                                          <p:cBhvr additive="base">
                                            <p:cTn id="53" dur="750" fill="hold"/>
                                            <p:tgtEl>
                                              <p:spTgt spid="34"/>
                                            </p:tgtEl>
                                            <p:attrNameLst>
                                              <p:attrName>ppt_y</p:attrName>
                                            </p:attrNameLst>
                                          </p:cBhvr>
                                          <p:tavLst>
                                            <p:tav tm="0">
                                              <p:val>
                                                <p:strVal val="#ppt_y"/>
                                              </p:val>
                                            </p:tav>
                                            <p:tav tm="100000">
                                              <p:val>
                                                <p:strVal val="#ppt_y"/>
                                              </p:val>
                                            </p:tav>
                                          </p:tavLst>
                                        </p:anim>
                                      </p:childTnLst>
                                    </p:cTn>
                                  </p:par>
                                  <p:par>
                                    <p:cTn id="54" presetID="2" presetClass="entr" presetSubtype="2" decel="28000" fill="hold" grpId="0" nodeType="withEffect">
                                      <p:stCondLst>
                                        <p:cond delay="50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750" fill="hold"/>
                                            <p:tgtEl>
                                              <p:spTgt spid="31"/>
                                            </p:tgtEl>
                                            <p:attrNameLst>
                                              <p:attrName>ppt_x</p:attrName>
                                            </p:attrNameLst>
                                          </p:cBhvr>
                                          <p:tavLst>
                                            <p:tav tm="0">
                                              <p:val>
                                                <p:strVal val="1+#ppt_w/2"/>
                                              </p:val>
                                            </p:tav>
                                            <p:tav tm="100000">
                                              <p:val>
                                                <p:strVal val="#ppt_x"/>
                                              </p:val>
                                            </p:tav>
                                          </p:tavLst>
                                        </p:anim>
                                        <p:anim calcmode="lin" valueType="num">
                                          <p:cBhvr additive="base">
                                            <p:cTn id="57" dur="750" fill="hold"/>
                                            <p:tgtEl>
                                              <p:spTgt spid="31"/>
                                            </p:tgtEl>
                                            <p:attrNameLst>
                                              <p:attrName>ppt_y</p:attrName>
                                            </p:attrNameLst>
                                          </p:cBhvr>
                                          <p:tavLst>
                                            <p:tav tm="0">
                                              <p:val>
                                                <p:strVal val="#ppt_y"/>
                                              </p:val>
                                            </p:tav>
                                            <p:tav tm="100000">
                                              <p:val>
                                                <p:strVal val="#ppt_y"/>
                                              </p:val>
                                            </p:tav>
                                          </p:tavLst>
                                        </p:anim>
                                      </p:childTnLst>
                                    </p:cTn>
                                  </p:par>
                                  <p:par>
                                    <p:cTn id="58" presetID="2" presetClass="entr" presetSubtype="2" decel="28000" fill="hold" grpId="0" nodeType="withEffect">
                                      <p:stCondLst>
                                        <p:cond delay="75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750" fill="hold"/>
                                            <p:tgtEl>
                                              <p:spTgt spid="32"/>
                                            </p:tgtEl>
                                            <p:attrNameLst>
                                              <p:attrName>ppt_x</p:attrName>
                                            </p:attrNameLst>
                                          </p:cBhvr>
                                          <p:tavLst>
                                            <p:tav tm="0">
                                              <p:val>
                                                <p:strVal val="1+#ppt_w/2"/>
                                              </p:val>
                                            </p:tav>
                                            <p:tav tm="100000">
                                              <p:val>
                                                <p:strVal val="#ppt_x"/>
                                              </p:val>
                                            </p:tav>
                                          </p:tavLst>
                                        </p:anim>
                                        <p:anim calcmode="lin" valueType="num">
                                          <p:cBhvr additive="base">
                                            <p:cTn id="61" dur="750" fill="hold"/>
                                            <p:tgtEl>
                                              <p:spTgt spid="32"/>
                                            </p:tgtEl>
                                            <p:attrNameLst>
                                              <p:attrName>ppt_y</p:attrName>
                                            </p:attrNameLst>
                                          </p:cBhvr>
                                          <p:tavLst>
                                            <p:tav tm="0">
                                              <p:val>
                                                <p:strVal val="#ppt_y"/>
                                              </p:val>
                                            </p:tav>
                                            <p:tav tm="100000">
                                              <p:val>
                                                <p:strVal val="#ppt_y"/>
                                              </p:val>
                                            </p:tav>
                                          </p:tavLst>
                                        </p:anim>
                                      </p:childTnLst>
                                    </p:cTn>
                                  </p:par>
                                  <p:par>
                                    <p:cTn id="62" presetID="2" presetClass="entr" presetSubtype="2" decel="28000" fill="hold" grpId="0" nodeType="withEffect">
                                      <p:stCondLst>
                                        <p:cond delay="100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750" fill="hold"/>
                                            <p:tgtEl>
                                              <p:spTgt spid="33"/>
                                            </p:tgtEl>
                                            <p:attrNameLst>
                                              <p:attrName>ppt_x</p:attrName>
                                            </p:attrNameLst>
                                          </p:cBhvr>
                                          <p:tavLst>
                                            <p:tav tm="0">
                                              <p:val>
                                                <p:strVal val="1+#ppt_w/2"/>
                                              </p:val>
                                            </p:tav>
                                            <p:tav tm="100000">
                                              <p:val>
                                                <p:strVal val="#ppt_x"/>
                                              </p:val>
                                            </p:tav>
                                          </p:tavLst>
                                        </p:anim>
                                        <p:anim calcmode="lin" valueType="num">
                                          <p:cBhvr additive="base">
                                            <p:cTn id="65" dur="750" fill="hold"/>
                                            <p:tgtEl>
                                              <p:spTgt spid="33"/>
                                            </p:tgtEl>
                                            <p:attrNameLst>
                                              <p:attrName>ppt_y</p:attrName>
                                            </p:attrNameLst>
                                          </p:cBhvr>
                                          <p:tavLst>
                                            <p:tav tm="0">
                                              <p:val>
                                                <p:strVal val="#ppt_y"/>
                                              </p:val>
                                            </p:tav>
                                            <p:tav tm="100000">
                                              <p:val>
                                                <p:strVal val="#ppt_y"/>
                                              </p:val>
                                            </p:tav>
                                          </p:tavLst>
                                        </p:anim>
                                      </p:childTnLst>
                                    </p:cTn>
                                  </p:par>
                                  <p:par>
                                    <p:cTn id="66" presetID="2" presetClass="entr" presetSubtype="1"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1000" fill="hold"/>
                                            <p:tgtEl>
                                              <p:spTgt spid="35"/>
                                            </p:tgtEl>
                                            <p:attrNameLst>
                                              <p:attrName>ppt_x</p:attrName>
                                            </p:attrNameLst>
                                          </p:cBhvr>
                                          <p:tavLst>
                                            <p:tav tm="0">
                                              <p:val>
                                                <p:strVal val="#ppt_x"/>
                                              </p:val>
                                            </p:tav>
                                            <p:tav tm="100000">
                                              <p:val>
                                                <p:strVal val="#ppt_x"/>
                                              </p:val>
                                            </p:tav>
                                          </p:tavLst>
                                        </p:anim>
                                        <p:anim calcmode="lin" valueType="num">
                                          <p:cBhvr additive="base">
                                            <p:cTn id="69" dur="1000" fill="hold"/>
                                            <p:tgtEl>
                                              <p:spTgt spid="3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1000" fill="hold"/>
                                            <p:tgtEl>
                                              <p:spTgt spid="36"/>
                                            </p:tgtEl>
                                            <p:attrNameLst>
                                              <p:attrName>ppt_x</p:attrName>
                                            </p:attrNameLst>
                                          </p:cBhvr>
                                          <p:tavLst>
                                            <p:tav tm="0">
                                              <p:val>
                                                <p:strVal val="#ppt_x"/>
                                              </p:val>
                                            </p:tav>
                                            <p:tav tm="100000">
                                              <p:val>
                                                <p:strVal val="#ppt_x"/>
                                              </p:val>
                                            </p:tav>
                                          </p:tavLst>
                                        </p:anim>
                                        <p:anim calcmode="lin" valueType="num">
                                          <p:cBhvr additive="base">
                                            <p:cTn id="73" dur="10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30" grpId="0"/>
          <p:bldP spid="31" grpId="0"/>
          <p:bldP spid="32" grpId="0"/>
          <p:bldP spid="33" grpId="0"/>
          <p:bldP spid="34" grpId="0"/>
          <p:bldP spid="35" grpId="0"/>
          <p:bldP spid="3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48EB76FB-D86D-456E-B2A0-523B052ED3AC}"/>
              </a:ext>
            </a:extLst>
          </p:cNvPr>
          <p:cNvSpPr/>
          <p:nvPr/>
        </p:nvSpPr>
        <p:spPr>
          <a:xfrm>
            <a:off x="5141060" y="1696358"/>
            <a:ext cx="1543314" cy="1543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48"/>
          <p:cNvSpPr txBox="1"/>
          <p:nvPr/>
        </p:nvSpPr>
        <p:spPr>
          <a:xfrm>
            <a:off x="3786332" y="3599280"/>
            <a:ext cx="4252767" cy="677108"/>
          </a:xfrm>
          <a:prstGeom prst="rect">
            <a:avLst/>
          </a:prstGeom>
          <a:noFill/>
        </p:spPr>
        <p:txBody>
          <a:bodyPr wrap="square" lIns="0" tIns="0" rIns="0" bIns="0" rtlCol="0">
            <a:spAutoFit/>
          </a:bodyPr>
          <a:lstStyle/>
          <a:p>
            <a:r>
              <a:rPr lang="zh-CN" altLang="en-US" sz="4400" dirty="0">
                <a:solidFill>
                  <a:schemeClr val="accent2"/>
                </a:solidFill>
                <a:latin typeface="微软雅黑" panose="020B0503020204020204" pitchFamily="34" charset="-122"/>
                <a:ea typeface="微软雅黑" panose="020B0503020204020204" pitchFamily="34" charset="-122"/>
                <a:cs typeface="+mn-ea"/>
                <a:sym typeface="+mn-lt"/>
              </a:rPr>
              <a:t>请替换文字内容</a:t>
            </a:r>
            <a:endParaRPr lang="en-GB" altLang="zh-CN" sz="44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8" name="TextBox 49"/>
          <p:cNvSpPr txBox="1"/>
          <p:nvPr/>
        </p:nvSpPr>
        <p:spPr>
          <a:xfrm>
            <a:off x="3331995" y="4425178"/>
            <a:ext cx="5528010" cy="867610"/>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请替换文字内容复制你的内容到到天边上车请替换文字内容复制你的请替换文字内容复制你的内容到到天边上车请替换文字内容复制你的</a:t>
            </a:r>
          </a:p>
          <a:p>
            <a:pPr algn="ctr">
              <a:lnSpc>
                <a:spcPct val="120000"/>
              </a:lnSpc>
            </a:pP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pP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23"/>
          <p:cNvSpPr txBox="1"/>
          <p:nvPr/>
        </p:nvSpPr>
        <p:spPr>
          <a:xfrm>
            <a:off x="5329152" y="2149589"/>
            <a:ext cx="1167128" cy="636848"/>
          </a:xfrm>
          <a:prstGeom prst="rect">
            <a:avLst/>
          </a:prstGeom>
          <a:noFill/>
        </p:spPr>
        <p:txBody>
          <a:bodyPr wrap="square" lIns="0" tIns="0" rIns="0" bIns="0" anchor="ctr">
            <a:normAutofit fontScale="92500" lnSpcReduction="10000"/>
          </a:bodyPr>
          <a:lstStyle/>
          <a:p>
            <a:pPr algn="ctr"/>
            <a:r>
              <a:rPr lang="en-US" altLang="zh-CN" sz="4800" dirty="0">
                <a:solidFill>
                  <a:schemeClr val="bg1"/>
                </a:solidFill>
              </a:rPr>
              <a:t>01</a:t>
            </a:r>
            <a:endParaRPr lang="zh-CN" altLang="en-US" sz="4800" dirty="0">
              <a:solidFill>
                <a:schemeClr val="bg1"/>
              </a:solidFill>
            </a:endParaRPr>
          </a:p>
        </p:txBody>
      </p:sp>
    </p:spTree>
    <p:extLst>
      <p:ext uri="{BB962C8B-B14F-4D97-AF65-F5344CB8AC3E}">
        <p14:creationId xmlns:p14="http://schemas.microsoft.com/office/powerpoint/2010/main" val="256426277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30000"/>
                                  </p:iterate>
                                  <p:childTnLst>
                                    <p:set>
                                      <p:cBhvr>
                                        <p:cTn id="12" dur="1" fill="hold">
                                          <p:stCondLst>
                                            <p:cond delay="0"/>
                                          </p:stCondLst>
                                        </p:cTn>
                                        <p:tgtEl>
                                          <p:spTgt spid="7"/>
                                        </p:tgtEl>
                                        <p:attrNameLst>
                                          <p:attrName>style.visibility</p:attrName>
                                        </p:attrNameLst>
                                      </p:cBhvr>
                                      <p:to>
                                        <p:strVal val="visible"/>
                                      </p:to>
                                    </p:set>
                                    <p:animEffect transition="in" filter="wipe(left)">
                                      <p:cBhvr>
                                        <p:cTn id="13" dur="200"/>
                                        <p:tgtEl>
                                          <p:spTgt spid="7"/>
                                        </p:tgtEl>
                                      </p:cBhvr>
                                    </p:animEffect>
                                  </p:childTnLst>
                                </p:cTn>
                              </p:par>
                              <p:par>
                                <p:cTn id="14" presetID="36" presetClass="emph" presetSubtype="0" fill="hold" grpId="1" nodeType="withEffect">
                                  <p:stCondLst>
                                    <p:cond delay="0"/>
                                  </p:stCondLst>
                                  <p:iterate type="lt">
                                    <p:tmPct val="30000"/>
                                  </p:iterate>
                                  <p:childTnLst>
                                    <p:animScale>
                                      <p:cBhvr>
                                        <p:cTn id="15" dur="50" autoRev="1" fill="hold">
                                          <p:stCondLst>
                                            <p:cond delay="0"/>
                                          </p:stCondLst>
                                        </p:cTn>
                                        <p:tgtEl>
                                          <p:spTgt spid="7"/>
                                        </p:tgtEl>
                                      </p:cBhvr>
                                      <p:to x="80000" y="100000"/>
                                    </p:animScale>
                                    <p:anim by="(#ppt_w*0.10)" calcmode="lin" valueType="num">
                                      <p:cBhvr>
                                        <p:cTn id="16" dur="50" autoRev="1" fill="hold">
                                          <p:stCondLst>
                                            <p:cond delay="0"/>
                                          </p:stCondLst>
                                        </p:cTn>
                                        <p:tgtEl>
                                          <p:spTgt spid="7"/>
                                        </p:tgtEl>
                                        <p:attrNameLst>
                                          <p:attrName>ppt_x</p:attrName>
                                        </p:attrNameLst>
                                      </p:cBhvr>
                                    </p:anim>
                                    <p:anim by="(-#ppt_w*0.10)" calcmode="lin" valueType="num">
                                      <p:cBhvr>
                                        <p:cTn id="17" dur="50" autoRev="1" fill="hold">
                                          <p:stCondLst>
                                            <p:cond delay="0"/>
                                          </p:stCondLst>
                                        </p:cTn>
                                        <p:tgtEl>
                                          <p:spTgt spid="7"/>
                                        </p:tgtEl>
                                        <p:attrNameLst>
                                          <p:attrName>ppt_y</p:attrName>
                                        </p:attrNameLst>
                                      </p:cBhvr>
                                    </p:anim>
                                    <p:animRot by="-480000">
                                      <p:cBhvr>
                                        <p:cTn id="18" dur="50" autoRev="1" fill="hold">
                                          <p:stCondLst>
                                            <p:cond delay="0"/>
                                          </p:stCondLst>
                                        </p:cTn>
                                        <p:tgtEl>
                                          <p:spTgt spid="7"/>
                                        </p:tgtEl>
                                        <p:attrNameLst>
                                          <p:attrName>r</p:attrName>
                                        </p:attrNameLst>
                                      </p:cBhvr>
                                    </p:animRot>
                                  </p:childTnLst>
                                </p:cTn>
                              </p:par>
                            </p:childTnLst>
                          </p:cTn>
                        </p:par>
                        <p:par>
                          <p:cTn id="19" fill="hold">
                            <p:stCondLst>
                              <p:cond delay="106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200"/>
                                        <p:tgtEl>
                                          <p:spTgt spid="8"/>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8"/>
                                        </p:tgtEl>
                                      </p:cBhvr>
                                      <p:to x="80000" y="100000"/>
                                    </p:animScale>
                                    <p:anim by="(#ppt_w*0.10)" calcmode="lin" valueType="num">
                                      <p:cBhvr>
                                        <p:cTn id="25" dur="50" autoRev="1" fill="hold">
                                          <p:stCondLst>
                                            <p:cond delay="0"/>
                                          </p:stCondLst>
                                        </p:cTn>
                                        <p:tgtEl>
                                          <p:spTgt spid="8"/>
                                        </p:tgtEl>
                                        <p:attrNameLst>
                                          <p:attrName>ppt_x</p:attrName>
                                        </p:attrNameLst>
                                      </p:cBhvr>
                                    </p:anim>
                                    <p:anim by="(-#ppt_w*0.10)" calcmode="lin" valueType="num">
                                      <p:cBhvr>
                                        <p:cTn id="26" dur="50" autoRev="1" fill="hold">
                                          <p:stCondLst>
                                            <p:cond delay="0"/>
                                          </p:stCondLst>
                                        </p:cTn>
                                        <p:tgtEl>
                                          <p:spTgt spid="8"/>
                                        </p:tgtEl>
                                        <p:attrNameLst>
                                          <p:attrName>ppt_y</p:attrName>
                                        </p:attrNameLst>
                                      </p:cBhvr>
                                    </p:anim>
                                    <p:animRot by="-480000">
                                      <p:cBhvr>
                                        <p:cTn id="27" dur="50" autoRev="1"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633797" y="2887893"/>
            <a:ext cx="863618" cy="3502696"/>
            <a:chOff x="5633797" y="2887893"/>
            <a:chExt cx="863618" cy="3502696"/>
          </a:xfrm>
        </p:grpSpPr>
        <p:cxnSp>
          <p:nvCxnSpPr>
            <p:cNvPr id="9" name="直接连接符 8"/>
            <p:cNvCxnSpPr/>
            <p:nvPr/>
          </p:nvCxnSpPr>
          <p:spPr>
            <a:xfrm>
              <a:off x="6061687" y="2887893"/>
              <a:ext cx="0" cy="25678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260251" y="3329208"/>
              <a:ext cx="0" cy="229635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97415" y="4094239"/>
              <a:ext cx="0" cy="229635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854735" y="3329208"/>
              <a:ext cx="0" cy="229635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633797" y="4094239"/>
              <a:ext cx="0" cy="229635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1" name="任意多边形 20"/>
          <p:cNvSpPr>
            <a:spLocks/>
          </p:cNvSpPr>
          <p:nvPr/>
        </p:nvSpPr>
        <p:spPr bwMode="auto">
          <a:xfrm>
            <a:off x="5140188" y="5242415"/>
            <a:ext cx="1988424" cy="1504900"/>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solidFill>
            <a:schemeClr val="accent2"/>
          </a:solidFill>
          <a:ln w="25400">
            <a:noFill/>
          </a:ln>
          <a:effectLst>
            <a:softEdge rad="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grpSp>
        <p:nvGrpSpPr>
          <p:cNvPr id="3" name="组合 2"/>
          <p:cNvGrpSpPr/>
          <p:nvPr/>
        </p:nvGrpSpPr>
        <p:grpSpPr>
          <a:xfrm>
            <a:off x="3164637" y="4021510"/>
            <a:ext cx="2469161" cy="628865"/>
            <a:chOff x="3164637" y="4021510"/>
            <a:chExt cx="2469161" cy="628865"/>
          </a:xfrm>
        </p:grpSpPr>
        <p:sp>
          <p:nvSpPr>
            <p:cNvPr id="17" name="五边形 16"/>
            <p:cNvSpPr/>
            <p:nvPr/>
          </p:nvSpPr>
          <p:spPr>
            <a:xfrm flipH="1">
              <a:off x="3164637" y="4092144"/>
              <a:ext cx="2469161" cy="558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文本框 33"/>
            <p:cNvSpPr txBox="1"/>
            <p:nvPr/>
          </p:nvSpPr>
          <p:spPr>
            <a:xfrm>
              <a:off x="3814198" y="4021510"/>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读  书</a:t>
              </a:r>
            </a:p>
          </p:txBody>
        </p:sp>
      </p:grpSp>
      <p:grpSp>
        <p:nvGrpSpPr>
          <p:cNvPr id="2" name="组合 1"/>
          <p:cNvGrpSpPr/>
          <p:nvPr/>
        </p:nvGrpSpPr>
        <p:grpSpPr>
          <a:xfrm>
            <a:off x="2654466" y="3207973"/>
            <a:ext cx="3220561" cy="602321"/>
            <a:chOff x="2654466" y="3207973"/>
            <a:chExt cx="3220561" cy="602321"/>
          </a:xfrm>
        </p:grpSpPr>
        <p:sp>
          <p:nvSpPr>
            <p:cNvPr id="16" name="五边形 15"/>
            <p:cNvSpPr/>
            <p:nvPr/>
          </p:nvSpPr>
          <p:spPr>
            <a:xfrm flipH="1">
              <a:off x="2654466" y="3252063"/>
              <a:ext cx="3220561" cy="558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3692659" y="3207973"/>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工  作</a:t>
              </a:r>
            </a:p>
          </p:txBody>
        </p:sp>
      </p:grpSp>
      <p:grpSp>
        <p:nvGrpSpPr>
          <p:cNvPr id="19" name="组合 18"/>
          <p:cNvGrpSpPr/>
          <p:nvPr/>
        </p:nvGrpSpPr>
        <p:grpSpPr>
          <a:xfrm>
            <a:off x="4558847" y="2343000"/>
            <a:ext cx="3039238" cy="592716"/>
            <a:chOff x="4558847" y="2343000"/>
            <a:chExt cx="3039238" cy="592716"/>
          </a:xfrm>
        </p:grpSpPr>
        <p:sp>
          <p:nvSpPr>
            <p:cNvPr id="20" name="任意多边形 19"/>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文本框 35"/>
            <p:cNvSpPr txBox="1"/>
            <p:nvPr/>
          </p:nvSpPr>
          <p:spPr>
            <a:xfrm>
              <a:off x="5350595" y="2343000"/>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网  络</a:t>
              </a:r>
            </a:p>
          </p:txBody>
        </p:sp>
      </p:grpSp>
      <p:grpSp>
        <p:nvGrpSpPr>
          <p:cNvPr id="18" name="组合 17"/>
          <p:cNvGrpSpPr/>
          <p:nvPr/>
        </p:nvGrpSpPr>
        <p:grpSpPr>
          <a:xfrm>
            <a:off x="6244578" y="3192977"/>
            <a:ext cx="3220561" cy="586464"/>
            <a:chOff x="6259818" y="3192977"/>
            <a:chExt cx="3220561" cy="586464"/>
          </a:xfrm>
        </p:grpSpPr>
        <p:sp>
          <p:nvSpPr>
            <p:cNvPr id="14" name="五边形 13"/>
            <p:cNvSpPr/>
            <p:nvPr/>
          </p:nvSpPr>
          <p:spPr>
            <a:xfrm>
              <a:off x="6259818" y="3221210"/>
              <a:ext cx="3220561" cy="558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文本框 36"/>
            <p:cNvSpPr txBox="1"/>
            <p:nvPr/>
          </p:nvSpPr>
          <p:spPr>
            <a:xfrm>
              <a:off x="7023141" y="3192977"/>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培  训</a:t>
              </a:r>
            </a:p>
          </p:txBody>
        </p:sp>
      </p:grpSp>
      <p:grpSp>
        <p:nvGrpSpPr>
          <p:cNvPr id="4" name="组合 3"/>
          <p:cNvGrpSpPr/>
          <p:nvPr/>
        </p:nvGrpSpPr>
        <p:grpSpPr>
          <a:xfrm>
            <a:off x="6499653" y="4035013"/>
            <a:ext cx="2469161" cy="615362"/>
            <a:chOff x="6499653" y="4035013"/>
            <a:chExt cx="2469161" cy="615362"/>
          </a:xfrm>
        </p:grpSpPr>
        <p:sp>
          <p:nvSpPr>
            <p:cNvPr id="15" name="五边形 14"/>
            <p:cNvSpPr/>
            <p:nvPr/>
          </p:nvSpPr>
          <p:spPr>
            <a:xfrm>
              <a:off x="6499653" y="4092144"/>
              <a:ext cx="2469161" cy="558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文本框 37"/>
            <p:cNvSpPr txBox="1"/>
            <p:nvPr/>
          </p:nvSpPr>
          <p:spPr>
            <a:xfrm>
              <a:off x="6902931" y="4035013"/>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会  议</a:t>
              </a:r>
            </a:p>
          </p:txBody>
        </p:sp>
      </p:grpSp>
      <p:sp>
        <p:nvSpPr>
          <p:cNvPr id="39" name="矩形 47"/>
          <p:cNvSpPr>
            <a:spLocks noChangeArrowheads="1"/>
          </p:cNvSpPr>
          <p:nvPr/>
        </p:nvSpPr>
        <p:spPr bwMode="auto">
          <a:xfrm>
            <a:off x="187550" y="4092144"/>
            <a:ext cx="2955268"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0" name="矩形 47"/>
          <p:cNvSpPr>
            <a:spLocks noChangeArrowheads="1"/>
          </p:cNvSpPr>
          <p:nvPr/>
        </p:nvSpPr>
        <p:spPr bwMode="auto">
          <a:xfrm>
            <a:off x="4659003" y="1424919"/>
            <a:ext cx="2955268"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1" name="矩形 47"/>
          <p:cNvSpPr>
            <a:spLocks noChangeArrowheads="1"/>
          </p:cNvSpPr>
          <p:nvPr/>
        </p:nvSpPr>
        <p:spPr bwMode="auto">
          <a:xfrm>
            <a:off x="9208215" y="4092144"/>
            <a:ext cx="2955268"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2" name="矩形 47"/>
          <p:cNvSpPr>
            <a:spLocks noChangeArrowheads="1"/>
          </p:cNvSpPr>
          <p:nvPr/>
        </p:nvSpPr>
        <p:spPr bwMode="auto">
          <a:xfrm>
            <a:off x="9612808" y="2996003"/>
            <a:ext cx="255067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3" name="矩形 47"/>
          <p:cNvSpPr>
            <a:spLocks noChangeArrowheads="1"/>
          </p:cNvSpPr>
          <p:nvPr/>
        </p:nvSpPr>
        <p:spPr bwMode="auto">
          <a:xfrm>
            <a:off x="169640" y="2996002"/>
            <a:ext cx="2561566"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4" name="Text Box 4">
            <a:extLst>
              <a:ext uri="{FF2B5EF4-FFF2-40B4-BE49-F238E27FC236}">
                <a16:creationId xmlns:a16="http://schemas.microsoft.com/office/drawing/2014/main" xmlns="" id="{BCEABB90-C130-46A0-B71D-05BE791D1C6A}"/>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45" name="Text Box 5">
            <a:extLst>
              <a:ext uri="{FF2B5EF4-FFF2-40B4-BE49-F238E27FC236}">
                <a16:creationId xmlns:a16="http://schemas.microsoft.com/office/drawing/2014/main" xmlns="" id="{2F43F22C-C140-42CE-88E3-8904B2FB221E}"/>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438521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outVertical)">
                                          <p:cBhvr>
                                            <p:cTn id="25" dur="500"/>
                                            <p:tgtEl>
                                              <p:spTgt spid="1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par>
                                    <p:cTn id="50" presetID="2" presetClass="entr" presetSubtype="1" fill="hold" grpId="0" nodeType="withEffect" p14:presetBounceEnd="81000">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14:bounceEnd="81000">
                                          <p:cBhvr additive="base">
                                            <p:cTn id="52" dur="1000" fill="hold"/>
                                            <p:tgtEl>
                                              <p:spTgt spid="44"/>
                                            </p:tgtEl>
                                            <p:attrNameLst>
                                              <p:attrName>ppt_x</p:attrName>
                                            </p:attrNameLst>
                                          </p:cBhvr>
                                          <p:tavLst>
                                            <p:tav tm="0">
                                              <p:val>
                                                <p:strVal val="#ppt_x"/>
                                              </p:val>
                                            </p:tav>
                                            <p:tav tm="100000">
                                              <p:val>
                                                <p:strVal val="#ppt_x"/>
                                              </p:val>
                                            </p:tav>
                                          </p:tavLst>
                                        </p:anim>
                                        <p:anim calcmode="lin" valueType="num" p14:bounceEnd="81000">
                                          <p:cBhvr additive="base">
                                            <p:cTn id="53" dur="1000" fill="hold"/>
                                            <p:tgtEl>
                                              <p:spTgt spid="44"/>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81000">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14:bounceEnd="81000">
                                          <p:cBhvr additive="base">
                                            <p:cTn id="56" dur="1000" fill="hold"/>
                                            <p:tgtEl>
                                              <p:spTgt spid="45"/>
                                            </p:tgtEl>
                                            <p:attrNameLst>
                                              <p:attrName>ppt_x</p:attrName>
                                            </p:attrNameLst>
                                          </p:cBhvr>
                                          <p:tavLst>
                                            <p:tav tm="0">
                                              <p:val>
                                                <p:strVal val="#ppt_x"/>
                                              </p:val>
                                            </p:tav>
                                            <p:tav tm="100000">
                                              <p:val>
                                                <p:strVal val="#ppt_x"/>
                                              </p:val>
                                            </p:tav>
                                          </p:tavLst>
                                        </p:anim>
                                        <p:anim calcmode="lin" valueType="num" p14:bounceEnd="81000">
                                          <p:cBhvr additive="base">
                                            <p:cTn id="57" dur="10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9" grpId="0"/>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outVertical)">
                                          <p:cBhvr>
                                            <p:cTn id="25" dur="500"/>
                                            <p:tgtEl>
                                              <p:spTgt spid="1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par>
                                    <p:cTn id="50" presetID="2" presetClass="entr" presetSubtype="1"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1000" fill="hold"/>
                                            <p:tgtEl>
                                              <p:spTgt spid="44"/>
                                            </p:tgtEl>
                                            <p:attrNameLst>
                                              <p:attrName>ppt_x</p:attrName>
                                            </p:attrNameLst>
                                          </p:cBhvr>
                                          <p:tavLst>
                                            <p:tav tm="0">
                                              <p:val>
                                                <p:strVal val="#ppt_x"/>
                                              </p:val>
                                            </p:tav>
                                            <p:tav tm="100000">
                                              <p:val>
                                                <p:strVal val="#ppt_x"/>
                                              </p:val>
                                            </p:tav>
                                          </p:tavLst>
                                        </p:anim>
                                        <p:anim calcmode="lin" valueType="num">
                                          <p:cBhvr additive="base">
                                            <p:cTn id="53" dur="1000" fill="hold"/>
                                            <p:tgtEl>
                                              <p:spTgt spid="44"/>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1000" fill="hold"/>
                                            <p:tgtEl>
                                              <p:spTgt spid="45"/>
                                            </p:tgtEl>
                                            <p:attrNameLst>
                                              <p:attrName>ppt_x</p:attrName>
                                            </p:attrNameLst>
                                          </p:cBhvr>
                                          <p:tavLst>
                                            <p:tav tm="0">
                                              <p:val>
                                                <p:strVal val="#ppt_x"/>
                                              </p:val>
                                            </p:tav>
                                            <p:tav tm="100000">
                                              <p:val>
                                                <p:strVal val="#ppt_x"/>
                                              </p:val>
                                            </p:tav>
                                          </p:tavLst>
                                        </p:anim>
                                        <p:anim calcmode="lin" valueType="num">
                                          <p:cBhvr additive="base">
                                            <p:cTn id="57" dur="10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9" grpId="0"/>
          <p:bldP spid="40" grpId="0"/>
          <p:bldP spid="41" grpId="0"/>
          <p:bldP spid="42" grpId="0"/>
          <p:bldP spid="43" grpId="0"/>
          <p:bldP spid="44" grpId="0"/>
          <p:bldP spid="4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0791" y="4876755"/>
            <a:ext cx="2474228" cy="1499532"/>
          </a:xfrm>
          <a:custGeom>
            <a:avLst/>
            <a:gdLst>
              <a:gd name="connsiteX0" fmla="*/ 0 w 4656408"/>
              <a:gd name="connsiteY0" fmla="*/ 0 h 1169414"/>
              <a:gd name="connsiteX1" fmla="*/ 4656408 w 4656408"/>
              <a:gd name="connsiteY1" fmla="*/ 0 h 1169414"/>
              <a:gd name="connsiteX2" fmla="*/ 4656408 w 4656408"/>
              <a:gd name="connsiteY2" fmla="*/ 1169414 h 1169414"/>
              <a:gd name="connsiteX3" fmla="*/ 0 w 4656408"/>
              <a:gd name="connsiteY3" fmla="*/ 1169414 h 1169414"/>
            </a:gdLst>
            <a:ahLst/>
            <a:cxnLst>
              <a:cxn ang="0">
                <a:pos x="connsiteX0" y="connsiteY0"/>
              </a:cxn>
              <a:cxn ang="0">
                <a:pos x="connsiteX1" y="connsiteY1"/>
              </a:cxn>
              <a:cxn ang="0">
                <a:pos x="connsiteX2" y="connsiteY2"/>
              </a:cxn>
              <a:cxn ang="0">
                <a:pos x="connsiteX3" y="connsiteY3"/>
              </a:cxn>
            </a:cxnLst>
            <a:rect l="l" t="t" r="r" b="b"/>
            <a:pathLst>
              <a:path w="4656408" h="1169414">
                <a:moveTo>
                  <a:pt x="0" y="0"/>
                </a:moveTo>
                <a:lnTo>
                  <a:pt x="4656408" y="0"/>
                </a:lnTo>
                <a:lnTo>
                  <a:pt x="4656408" y="1169414"/>
                </a:lnTo>
                <a:lnTo>
                  <a:pt x="0" y="1169414"/>
                </a:lnTo>
                <a:close/>
              </a:path>
            </a:pathLst>
          </a:custGeom>
        </p:spPr>
      </p:pic>
      <p:pic>
        <p:nvPicPr>
          <p:cNvPr id="46" name="图片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0791" y="3245944"/>
            <a:ext cx="2249298" cy="1499532"/>
          </a:xfrm>
          <a:custGeom>
            <a:avLst/>
            <a:gdLst>
              <a:gd name="connsiteX0" fmla="*/ 0 w 4656408"/>
              <a:gd name="connsiteY0" fmla="*/ 0 h 1169414"/>
              <a:gd name="connsiteX1" fmla="*/ 4656408 w 4656408"/>
              <a:gd name="connsiteY1" fmla="*/ 0 h 1169414"/>
              <a:gd name="connsiteX2" fmla="*/ 4656408 w 4656408"/>
              <a:gd name="connsiteY2" fmla="*/ 1169414 h 1169414"/>
              <a:gd name="connsiteX3" fmla="*/ 0 w 4656408"/>
              <a:gd name="connsiteY3" fmla="*/ 1169414 h 1169414"/>
            </a:gdLst>
            <a:ahLst/>
            <a:cxnLst>
              <a:cxn ang="0">
                <a:pos x="connsiteX0" y="connsiteY0"/>
              </a:cxn>
              <a:cxn ang="0">
                <a:pos x="connsiteX1" y="connsiteY1"/>
              </a:cxn>
              <a:cxn ang="0">
                <a:pos x="connsiteX2" y="connsiteY2"/>
              </a:cxn>
              <a:cxn ang="0">
                <a:pos x="connsiteX3" y="connsiteY3"/>
              </a:cxn>
            </a:cxnLst>
            <a:rect l="l" t="t" r="r" b="b"/>
            <a:pathLst>
              <a:path w="4656408" h="1169414">
                <a:moveTo>
                  <a:pt x="0" y="0"/>
                </a:moveTo>
                <a:lnTo>
                  <a:pt x="4656408" y="0"/>
                </a:lnTo>
                <a:lnTo>
                  <a:pt x="4656408" y="1169414"/>
                </a:lnTo>
                <a:lnTo>
                  <a:pt x="0" y="1169414"/>
                </a:lnTo>
                <a:close/>
              </a:path>
            </a:pathLst>
          </a:custGeom>
        </p:spPr>
      </p:pic>
      <p:pic>
        <p:nvPicPr>
          <p:cNvPr id="47" name="图片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0791" y="1615134"/>
            <a:ext cx="2249298" cy="1499532"/>
          </a:xfrm>
          <a:custGeom>
            <a:avLst/>
            <a:gdLst>
              <a:gd name="connsiteX0" fmla="*/ 0 w 4656408"/>
              <a:gd name="connsiteY0" fmla="*/ 0 h 1169414"/>
              <a:gd name="connsiteX1" fmla="*/ 4656408 w 4656408"/>
              <a:gd name="connsiteY1" fmla="*/ 0 h 1169414"/>
              <a:gd name="connsiteX2" fmla="*/ 4656408 w 4656408"/>
              <a:gd name="connsiteY2" fmla="*/ 1169414 h 1169414"/>
              <a:gd name="connsiteX3" fmla="*/ 0 w 4656408"/>
              <a:gd name="connsiteY3" fmla="*/ 1169414 h 1169414"/>
            </a:gdLst>
            <a:ahLst/>
            <a:cxnLst>
              <a:cxn ang="0">
                <a:pos x="connsiteX0" y="connsiteY0"/>
              </a:cxn>
              <a:cxn ang="0">
                <a:pos x="connsiteX1" y="connsiteY1"/>
              </a:cxn>
              <a:cxn ang="0">
                <a:pos x="connsiteX2" y="connsiteY2"/>
              </a:cxn>
              <a:cxn ang="0">
                <a:pos x="connsiteX3" y="connsiteY3"/>
              </a:cxn>
            </a:cxnLst>
            <a:rect l="l" t="t" r="r" b="b"/>
            <a:pathLst>
              <a:path w="4656408" h="1169414">
                <a:moveTo>
                  <a:pt x="0" y="0"/>
                </a:moveTo>
                <a:lnTo>
                  <a:pt x="4656408" y="0"/>
                </a:lnTo>
                <a:lnTo>
                  <a:pt x="4656408" y="1169414"/>
                </a:lnTo>
                <a:lnTo>
                  <a:pt x="0" y="1169414"/>
                </a:lnTo>
                <a:close/>
              </a:path>
            </a:pathLst>
          </a:custGeom>
        </p:spPr>
      </p:pic>
      <p:grpSp>
        <p:nvGrpSpPr>
          <p:cNvPr id="48" name="组合 47"/>
          <p:cNvGrpSpPr/>
          <p:nvPr/>
        </p:nvGrpSpPr>
        <p:grpSpPr>
          <a:xfrm>
            <a:off x="4130911" y="1610751"/>
            <a:ext cx="1839970" cy="1503915"/>
            <a:chOff x="4130911" y="1419027"/>
            <a:chExt cx="1839970" cy="1503915"/>
          </a:xfrm>
        </p:grpSpPr>
        <p:sp>
          <p:nvSpPr>
            <p:cNvPr id="49" name="矩形 48"/>
            <p:cNvSpPr/>
            <p:nvPr/>
          </p:nvSpPr>
          <p:spPr>
            <a:xfrm>
              <a:off x="4130911" y="1419027"/>
              <a:ext cx="1839970" cy="1503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50" name="文本框 4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137825" y="1684103"/>
              <a:ext cx="1826141" cy="1077218"/>
            </a:xfrm>
            <a:prstGeom prst="rect">
              <a:avLst/>
            </a:prstGeom>
            <a:noFill/>
            <a:effectLst/>
          </p:spPr>
          <p:txBody>
            <a:bodyPr wrap="none" rtlCol="0">
              <a:spAutoFit/>
            </a:bodyPr>
            <a:lstStyle/>
            <a:p>
              <a:r>
                <a:rPr lang="zh-CN" altLang="en-US"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历史材料</a:t>
              </a:r>
              <a:endParaRPr lang="en-US" altLang="zh-CN"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   归档</a:t>
              </a:r>
              <a:endParaRPr lang="en-US" altLang="zh-CN"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51" name="组合 50"/>
          <p:cNvGrpSpPr/>
          <p:nvPr/>
        </p:nvGrpSpPr>
        <p:grpSpPr>
          <a:xfrm>
            <a:off x="4130911" y="3241561"/>
            <a:ext cx="1839970" cy="1503915"/>
            <a:chOff x="4130911" y="3049837"/>
            <a:chExt cx="1839970" cy="1503915"/>
          </a:xfrm>
        </p:grpSpPr>
        <p:sp>
          <p:nvSpPr>
            <p:cNvPr id="52" name="矩形 51"/>
            <p:cNvSpPr/>
            <p:nvPr/>
          </p:nvSpPr>
          <p:spPr>
            <a:xfrm>
              <a:off x="4130911" y="3049837"/>
              <a:ext cx="1839970" cy="15039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文本框 52"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240416" y="3395380"/>
              <a:ext cx="1620957" cy="954107"/>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重要文件</a:t>
              </a:r>
              <a:endParaRPr lang="en-US" altLang="zh-CN"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上传下达</a:t>
              </a:r>
              <a:endParaRPr lang="en-US" altLang="zh-CN"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54" name="组合 53"/>
          <p:cNvGrpSpPr/>
          <p:nvPr/>
        </p:nvGrpSpPr>
        <p:grpSpPr>
          <a:xfrm>
            <a:off x="4130911" y="4872372"/>
            <a:ext cx="1839970" cy="1503916"/>
            <a:chOff x="4130911" y="4680648"/>
            <a:chExt cx="1839970" cy="1503916"/>
          </a:xfrm>
        </p:grpSpPr>
        <p:sp>
          <p:nvSpPr>
            <p:cNvPr id="55" name="矩形 54"/>
            <p:cNvSpPr/>
            <p:nvPr/>
          </p:nvSpPr>
          <p:spPr>
            <a:xfrm>
              <a:off x="4130911" y="4680648"/>
              <a:ext cx="1839970" cy="15039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文本框 5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189119" y="5019406"/>
              <a:ext cx="1723549" cy="830997"/>
            </a:xfrm>
            <a:prstGeom prst="rect">
              <a:avLst/>
            </a:prstGeom>
            <a:noFill/>
            <a:effectLst/>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各项考勤的</a:t>
              </a:r>
              <a:endParaRPr lang="en-US" altLang="zh-CN"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汇总与通报</a:t>
              </a:r>
              <a:endParaRPr lang="en-US" altLang="zh-CN"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sp>
        <p:nvSpPr>
          <p:cNvPr id="66" name="椭圆 65"/>
          <p:cNvSpPr>
            <a:spLocks noChangeAspect="1"/>
          </p:cNvSpPr>
          <p:nvPr/>
        </p:nvSpPr>
        <p:spPr>
          <a:xfrm>
            <a:off x="6218346" y="2217253"/>
            <a:ext cx="311439" cy="311439"/>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7" name="椭圆 66"/>
          <p:cNvSpPr>
            <a:spLocks noChangeAspect="1"/>
          </p:cNvSpPr>
          <p:nvPr/>
        </p:nvSpPr>
        <p:spPr>
          <a:xfrm>
            <a:off x="6214646" y="3887365"/>
            <a:ext cx="311439" cy="311439"/>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8" name="椭圆 67"/>
          <p:cNvSpPr>
            <a:spLocks noChangeAspect="1"/>
          </p:cNvSpPr>
          <p:nvPr/>
        </p:nvSpPr>
        <p:spPr>
          <a:xfrm>
            <a:off x="6258668" y="5424743"/>
            <a:ext cx="311439" cy="311439"/>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9" name="TextBox 26"/>
          <p:cNvSpPr txBox="1"/>
          <p:nvPr/>
        </p:nvSpPr>
        <p:spPr bwMode="auto">
          <a:xfrm>
            <a:off x="6752535" y="2160606"/>
            <a:ext cx="5279923" cy="646331"/>
          </a:xfrm>
          <a:prstGeom prst="rect">
            <a:avLst/>
          </a:prstGeom>
          <a:noFill/>
        </p:spPr>
        <p:txBody>
          <a:bodyPr wrap="square">
            <a:spAutoFit/>
          </a:bodyPr>
          <a:lstStyle/>
          <a:p>
            <a:r>
              <a:rPr lang="zh-CN" altLang="en-US"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70" name="TextBox 26"/>
          <p:cNvSpPr txBox="1"/>
          <p:nvPr/>
        </p:nvSpPr>
        <p:spPr bwMode="auto">
          <a:xfrm>
            <a:off x="6785283" y="3830220"/>
            <a:ext cx="5279923" cy="646331"/>
          </a:xfrm>
          <a:prstGeom prst="rect">
            <a:avLst/>
          </a:prstGeom>
          <a:noFill/>
        </p:spPr>
        <p:txBody>
          <a:bodyPr wrap="square">
            <a:spAutoFit/>
          </a:bodyPr>
          <a:lstStyle/>
          <a:p>
            <a:r>
              <a:rPr lang="zh-CN" altLang="en-US"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71" name="TextBox 26"/>
          <p:cNvSpPr txBox="1"/>
          <p:nvPr/>
        </p:nvSpPr>
        <p:spPr bwMode="auto">
          <a:xfrm>
            <a:off x="6752536" y="5367598"/>
            <a:ext cx="5279923" cy="646331"/>
          </a:xfrm>
          <a:prstGeom prst="rect">
            <a:avLst/>
          </a:prstGeom>
          <a:noFill/>
        </p:spPr>
        <p:txBody>
          <a:bodyPr wrap="square">
            <a:spAutoFit/>
          </a:bodyPr>
          <a:lstStyle/>
          <a:p>
            <a:r>
              <a:rPr lang="zh-CN" altLang="en-US"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6" name="Text Box 4">
            <a:extLst>
              <a:ext uri="{FF2B5EF4-FFF2-40B4-BE49-F238E27FC236}">
                <a16:creationId xmlns:a16="http://schemas.microsoft.com/office/drawing/2014/main" xmlns="" id="{AEA29E7A-763E-4981-B2FF-926DFBF28BD7}"/>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27" name="Text Box 5">
            <a:extLst>
              <a:ext uri="{FF2B5EF4-FFF2-40B4-BE49-F238E27FC236}">
                <a16:creationId xmlns:a16="http://schemas.microsoft.com/office/drawing/2014/main" xmlns="" id="{25E0935F-72E0-4F6C-8C66-377554A9799F}"/>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690580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wipe(left)">
                                          <p:cBhvr>
                                            <p:cTn id="21" dur="500"/>
                                            <p:tgtEl>
                                              <p:spTgt spid="6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500"/>
                                            <p:tgtEl>
                                              <p:spTgt spid="45"/>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p:cTn id="47" dur="500" fill="hold"/>
                                            <p:tgtEl>
                                              <p:spTgt spid="54"/>
                                            </p:tgtEl>
                                            <p:attrNameLst>
                                              <p:attrName>ppt_w</p:attrName>
                                            </p:attrNameLst>
                                          </p:cBhvr>
                                          <p:tavLst>
                                            <p:tav tm="0">
                                              <p:val>
                                                <p:fltVal val="0"/>
                                              </p:val>
                                            </p:tav>
                                            <p:tav tm="100000">
                                              <p:val>
                                                <p:strVal val="#ppt_w"/>
                                              </p:val>
                                            </p:tav>
                                          </p:tavLst>
                                        </p:anim>
                                        <p:anim calcmode="lin" valueType="num">
                                          <p:cBhvr>
                                            <p:cTn id="48" dur="500" fill="hold"/>
                                            <p:tgtEl>
                                              <p:spTgt spid="54"/>
                                            </p:tgtEl>
                                            <p:attrNameLst>
                                              <p:attrName>ppt_h</p:attrName>
                                            </p:attrNameLst>
                                          </p:cBhvr>
                                          <p:tavLst>
                                            <p:tav tm="0">
                                              <p:val>
                                                <p:fltVal val="0"/>
                                              </p:val>
                                            </p:tav>
                                            <p:tav tm="100000">
                                              <p:val>
                                                <p:strVal val="#ppt_h"/>
                                              </p:val>
                                            </p:tav>
                                          </p:tavLst>
                                        </p:anim>
                                        <p:animEffect transition="in" filter="fade">
                                          <p:cBhvr>
                                            <p:cTn id="49" dur="500"/>
                                            <p:tgtEl>
                                              <p:spTgt spid="54"/>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left)">
                                          <p:cBhvr>
                                            <p:cTn id="57" dur="500"/>
                                            <p:tgtEl>
                                              <p:spTgt spid="71"/>
                                            </p:tgtEl>
                                          </p:cBhvr>
                                        </p:animEffect>
                                      </p:childTnLst>
                                    </p:cTn>
                                  </p:par>
                                  <p:par>
                                    <p:cTn id="58" presetID="2" presetClass="entr" presetSubtype="1" fill="hold" grpId="0" nodeType="withEffect" p14:presetBounceEnd="81000">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14:bounceEnd="81000">
                                          <p:cBhvr additive="base">
                                            <p:cTn id="60" dur="1000" fill="hold"/>
                                            <p:tgtEl>
                                              <p:spTgt spid="26"/>
                                            </p:tgtEl>
                                            <p:attrNameLst>
                                              <p:attrName>ppt_x</p:attrName>
                                            </p:attrNameLst>
                                          </p:cBhvr>
                                          <p:tavLst>
                                            <p:tav tm="0">
                                              <p:val>
                                                <p:strVal val="#ppt_x"/>
                                              </p:val>
                                            </p:tav>
                                            <p:tav tm="100000">
                                              <p:val>
                                                <p:strVal val="#ppt_x"/>
                                              </p:val>
                                            </p:tav>
                                          </p:tavLst>
                                        </p:anim>
                                        <p:anim calcmode="lin" valueType="num" p14:bounceEnd="81000">
                                          <p:cBhvr additive="base">
                                            <p:cTn id="61" dur="1000" fill="hold"/>
                                            <p:tgtEl>
                                              <p:spTgt spid="26"/>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81000">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14:bounceEnd="81000">
                                          <p:cBhvr additive="base">
                                            <p:cTn id="64" dur="1000" fill="hold"/>
                                            <p:tgtEl>
                                              <p:spTgt spid="27"/>
                                            </p:tgtEl>
                                            <p:attrNameLst>
                                              <p:attrName>ppt_x</p:attrName>
                                            </p:attrNameLst>
                                          </p:cBhvr>
                                          <p:tavLst>
                                            <p:tav tm="0">
                                              <p:val>
                                                <p:strVal val="#ppt_x"/>
                                              </p:val>
                                            </p:tav>
                                            <p:tav tm="100000">
                                              <p:val>
                                                <p:strVal val="#ppt_x"/>
                                              </p:val>
                                            </p:tav>
                                          </p:tavLst>
                                        </p:anim>
                                        <p:anim calcmode="lin" valueType="num" p14:bounceEnd="81000">
                                          <p:cBhvr additive="base">
                                            <p:cTn id="65" dur="10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p:bldP spid="70" grpId="0"/>
          <p:bldP spid="71"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wipe(left)">
                                          <p:cBhvr>
                                            <p:cTn id="21" dur="500"/>
                                            <p:tgtEl>
                                              <p:spTgt spid="6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500"/>
                                            <p:tgtEl>
                                              <p:spTgt spid="45"/>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p:cTn id="47" dur="500" fill="hold"/>
                                            <p:tgtEl>
                                              <p:spTgt spid="54"/>
                                            </p:tgtEl>
                                            <p:attrNameLst>
                                              <p:attrName>ppt_w</p:attrName>
                                            </p:attrNameLst>
                                          </p:cBhvr>
                                          <p:tavLst>
                                            <p:tav tm="0">
                                              <p:val>
                                                <p:fltVal val="0"/>
                                              </p:val>
                                            </p:tav>
                                            <p:tav tm="100000">
                                              <p:val>
                                                <p:strVal val="#ppt_w"/>
                                              </p:val>
                                            </p:tav>
                                          </p:tavLst>
                                        </p:anim>
                                        <p:anim calcmode="lin" valueType="num">
                                          <p:cBhvr>
                                            <p:cTn id="48" dur="500" fill="hold"/>
                                            <p:tgtEl>
                                              <p:spTgt spid="54"/>
                                            </p:tgtEl>
                                            <p:attrNameLst>
                                              <p:attrName>ppt_h</p:attrName>
                                            </p:attrNameLst>
                                          </p:cBhvr>
                                          <p:tavLst>
                                            <p:tav tm="0">
                                              <p:val>
                                                <p:fltVal val="0"/>
                                              </p:val>
                                            </p:tav>
                                            <p:tav tm="100000">
                                              <p:val>
                                                <p:strVal val="#ppt_h"/>
                                              </p:val>
                                            </p:tav>
                                          </p:tavLst>
                                        </p:anim>
                                        <p:animEffect transition="in" filter="fade">
                                          <p:cBhvr>
                                            <p:cTn id="49" dur="500"/>
                                            <p:tgtEl>
                                              <p:spTgt spid="54"/>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left)">
                                          <p:cBhvr>
                                            <p:cTn id="57" dur="500"/>
                                            <p:tgtEl>
                                              <p:spTgt spid="71"/>
                                            </p:tgtEl>
                                          </p:cBhvr>
                                        </p:animEffect>
                                      </p:childTnLst>
                                    </p:cTn>
                                  </p:par>
                                  <p:par>
                                    <p:cTn id="58" presetID="2" presetClass="entr" presetSubtype="1"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1000" fill="hold"/>
                                            <p:tgtEl>
                                              <p:spTgt spid="26"/>
                                            </p:tgtEl>
                                            <p:attrNameLst>
                                              <p:attrName>ppt_x</p:attrName>
                                            </p:attrNameLst>
                                          </p:cBhvr>
                                          <p:tavLst>
                                            <p:tav tm="0">
                                              <p:val>
                                                <p:strVal val="#ppt_x"/>
                                              </p:val>
                                            </p:tav>
                                            <p:tav tm="100000">
                                              <p:val>
                                                <p:strVal val="#ppt_x"/>
                                              </p:val>
                                            </p:tav>
                                          </p:tavLst>
                                        </p:anim>
                                        <p:anim calcmode="lin" valueType="num">
                                          <p:cBhvr additive="base">
                                            <p:cTn id="61" dur="1000" fill="hold"/>
                                            <p:tgtEl>
                                              <p:spTgt spid="26"/>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1000" fill="hold"/>
                                            <p:tgtEl>
                                              <p:spTgt spid="27"/>
                                            </p:tgtEl>
                                            <p:attrNameLst>
                                              <p:attrName>ppt_x</p:attrName>
                                            </p:attrNameLst>
                                          </p:cBhvr>
                                          <p:tavLst>
                                            <p:tav tm="0">
                                              <p:val>
                                                <p:strVal val="#ppt_x"/>
                                              </p:val>
                                            </p:tav>
                                            <p:tav tm="100000">
                                              <p:val>
                                                <p:strVal val="#ppt_x"/>
                                              </p:val>
                                            </p:tav>
                                          </p:tavLst>
                                        </p:anim>
                                        <p:anim calcmode="lin" valueType="num">
                                          <p:cBhvr additive="base">
                                            <p:cTn id="65" dur="10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p:bldP spid="70" grpId="0"/>
          <p:bldP spid="71" grpId="0"/>
          <p:bldP spid="26" grpId="0"/>
          <p:bldP spid="27"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3550171"/>
            <a:ext cx="12192000" cy="2941920"/>
          </a:xfrm>
          <a:prstGeom prst="rect">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071259" y="2351583"/>
            <a:ext cx="2138370" cy="2397175"/>
            <a:chOff x="1071259" y="2953466"/>
            <a:chExt cx="2138370" cy="2397175"/>
          </a:xfrm>
        </p:grpSpPr>
        <p:sp>
          <p:nvSpPr>
            <p:cNvPr id="49" name="Freeform 19"/>
            <p:cNvSpPr>
              <a:spLocks/>
            </p:cNvSpPr>
            <p:nvPr/>
          </p:nvSpPr>
          <p:spPr bwMode="auto">
            <a:xfrm>
              <a:off x="1071259" y="2953466"/>
              <a:ext cx="2138370" cy="239717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文本框 43"/>
            <p:cNvSpPr txBox="1"/>
            <p:nvPr/>
          </p:nvSpPr>
          <p:spPr>
            <a:xfrm>
              <a:off x="1114816" y="3349019"/>
              <a:ext cx="2037737" cy="1323439"/>
            </a:xfrm>
            <a:prstGeom prst="rect">
              <a:avLst/>
            </a:prstGeom>
            <a:noFill/>
          </p:spPr>
          <p:txBody>
            <a:bodyPr wrap="none" rtlCol="0">
              <a:spAutoFit/>
            </a:bodyPr>
            <a:lstStyle/>
            <a:p>
              <a:r>
                <a:rPr lang="zh-CN" altLang="en-US" sz="4400" b="1" dirty="0">
                  <a:solidFill>
                    <a:srgbClr val="FEFEFE"/>
                  </a:solidFill>
                  <a:latin typeface="幼圆" panose="02010509060101010101" pitchFamily="49" charset="-122"/>
                  <a:ea typeface="幼圆" panose="02010509060101010101" pitchFamily="49" charset="-122"/>
                </a:rPr>
                <a:t> </a:t>
              </a:r>
              <a:r>
                <a:rPr lang="zh-CN" altLang="en-US" sz="3600" b="1" dirty="0">
                  <a:solidFill>
                    <a:srgbClr val="FEFEFE"/>
                  </a:solidFill>
                  <a:latin typeface="幼圆" panose="02010509060101010101" pitchFamily="49" charset="-122"/>
                  <a:ea typeface="幼圆" panose="02010509060101010101" pitchFamily="49" charset="-122"/>
                </a:rPr>
                <a:t>企业的</a:t>
              </a:r>
              <a:endParaRPr lang="en-US" altLang="zh-CN" sz="3600" b="1" dirty="0">
                <a:solidFill>
                  <a:srgbClr val="FEFEFE"/>
                </a:solidFill>
                <a:latin typeface="幼圆" panose="02010509060101010101" pitchFamily="49" charset="-122"/>
                <a:ea typeface="幼圆" panose="02010509060101010101" pitchFamily="49" charset="-122"/>
              </a:endParaRPr>
            </a:p>
            <a:p>
              <a:r>
                <a:rPr lang="zh-CN" altLang="en-US" sz="3600" b="1" dirty="0">
                  <a:solidFill>
                    <a:srgbClr val="FEFEFE"/>
                  </a:solidFill>
                  <a:latin typeface="幼圆" panose="02010509060101010101" pitchFamily="49" charset="-122"/>
                  <a:ea typeface="幼圆" panose="02010509060101010101" pitchFamily="49" charset="-122"/>
                </a:rPr>
                <a:t>社会责任</a:t>
              </a:r>
            </a:p>
          </p:txBody>
        </p:sp>
      </p:grpSp>
      <p:grpSp>
        <p:nvGrpSpPr>
          <p:cNvPr id="3" name="组合 2"/>
          <p:cNvGrpSpPr/>
          <p:nvPr/>
        </p:nvGrpSpPr>
        <p:grpSpPr>
          <a:xfrm>
            <a:off x="4988464" y="2351580"/>
            <a:ext cx="2244525" cy="2397175"/>
            <a:chOff x="4988464" y="2953463"/>
            <a:chExt cx="2244525" cy="2397175"/>
          </a:xfrm>
        </p:grpSpPr>
        <p:sp>
          <p:nvSpPr>
            <p:cNvPr id="50" name="Freeform 19"/>
            <p:cNvSpPr>
              <a:spLocks/>
            </p:cNvSpPr>
            <p:nvPr/>
          </p:nvSpPr>
          <p:spPr bwMode="auto">
            <a:xfrm>
              <a:off x="5026815" y="2953463"/>
              <a:ext cx="2138370" cy="239717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文本框 44"/>
            <p:cNvSpPr txBox="1"/>
            <p:nvPr/>
          </p:nvSpPr>
          <p:spPr>
            <a:xfrm>
              <a:off x="4988464" y="3472129"/>
              <a:ext cx="2244525" cy="1077218"/>
            </a:xfrm>
            <a:prstGeom prst="rect">
              <a:avLst/>
            </a:prstGeom>
            <a:noFill/>
          </p:spPr>
          <p:txBody>
            <a:bodyPr wrap="none" rtlCol="0">
              <a:spAutoFit/>
            </a:bodyPr>
            <a:lstStyle/>
            <a:p>
              <a:r>
                <a:rPr lang="zh-CN" altLang="en-US" sz="3200" b="1" dirty="0">
                  <a:solidFill>
                    <a:srgbClr val="FEFEFE"/>
                  </a:solidFill>
                  <a:latin typeface="幼圆" panose="02010509060101010101" pitchFamily="49" charset="-122"/>
                  <a:ea typeface="幼圆" panose="02010509060101010101" pitchFamily="49" charset="-122"/>
                </a:rPr>
                <a:t>   创新</a:t>
              </a:r>
              <a:endParaRPr lang="en-US" altLang="zh-CN" sz="3200" b="1" dirty="0">
                <a:solidFill>
                  <a:srgbClr val="FEFEFE"/>
                </a:solidFill>
                <a:latin typeface="幼圆" panose="02010509060101010101" pitchFamily="49" charset="-122"/>
                <a:ea typeface="幼圆" panose="02010509060101010101" pitchFamily="49" charset="-122"/>
              </a:endParaRPr>
            </a:p>
            <a:p>
              <a:r>
                <a:rPr lang="zh-CN" altLang="en-US" sz="3200" b="1" dirty="0">
                  <a:solidFill>
                    <a:srgbClr val="FEFEFE"/>
                  </a:solidFill>
                  <a:latin typeface="幼圆" panose="02010509060101010101" pitchFamily="49" charset="-122"/>
                  <a:ea typeface="幼圆" panose="02010509060101010101" pitchFamily="49" charset="-122"/>
                </a:rPr>
                <a:t>务实、进取</a:t>
              </a:r>
              <a:endParaRPr lang="zh-CN" altLang="en-US" sz="2400" b="1" dirty="0">
                <a:solidFill>
                  <a:srgbClr val="FEFEFE"/>
                </a:solidFill>
                <a:latin typeface="幼圆" panose="02010509060101010101" pitchFamily="49" charset="-122"/>
                <a:ea typeface="幼圆" panose="02010509060101010101" pitchFamily="49" charset="-122"/>
              </a:endParaRPr>
            </a:p>
          </p:txBody>
        </p:sp>
      </p:grpSp>
      <p:grpSp>
        <p:nvGrpSpPr>
          <p:cNvPr id="4" name="组合 3"/>
          <p:cNvGrpSpPr/>
          <p:nvPr/>
        </p:nvGrpSpPr>
        <p:grpSpPr>
          <a:xfrm>
            <a:off x="8935868" y="2351580"/>
            <a:ext cx="2244525" cy="2397175"/>
            <a:chOff x="8935868" y="2953463"/>
            <a:chExt cx="2244525" cy="2397175"/>
          </a:xfrm>
        </p:grpSpPr>
        <p:sp>
          <p:nvSpPr>
            <p:cNvPr id="48" name="Freeform 19"/>
            <p:cNvSpPr>
              <a:spLocks/>
            </p:cNvSpPr>
            <p:nvPr/>
          </p:nvSpPr>
          <p:spPr bwMode="auto">
            <a:xfrm>
              <a:off x="8996662" y="2953463"/>
              <a:ext cx="2138370" cy="239717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文本框 45"/>
            <p:cNvSpPr txBox="1"/>
            <p:nvPr/>
          </p:nvSpPr>
          <p:spPr>
            <a:xfrm>
              <a:off x="8935868" y="3472129"/>
              <a:ext cx="2244525" cy="1077218"/>
            </a:xfrm>
            <a:prstGeom prst="rect">
              <a:avLst/>
            </a:prstGeom>
            <a:noFill/>
          </p:spPr>
          <p:txBody>
            <a:bodyPr wrap="none" rtlCol="0">
              <a:spAutoFit/>
            </a:bodyPr>
            <a:lstStyle/>
            <a:p>
              <a:r>
                <a:rPr lang="zh-CN" altLang="en-US" sz="3200" b="1" dirty="0">
                  <a:solidFill>
                    <a:srgbClr val="FEFEFE"/>
                  </a:solidFill>
                  <a:latin typeface="幼圆" panose="02010509060101010101" pitchFamily="49" charset="-122"/>
                  <a:ea typeface="幼圆" panose="02010509060101010101" pitchFamily="49" charset="-122"/>
                </a:rPr>
                <a:t>   专业</a:t>
              </a:r>
              <a:endParaRPr lang="en-US" altLang="zh-CN" sz="3200" b="1" dirty="0">
                <a:solidFill>
                  <a:srgbClr val="FEFEFE"/>
                </a:solidFill>
                <a:latin typeface="幼圆" panose="02010509060101010101" pitchFamily="49" charset="-122"/>
                <a:ea typeface="幼圆" panose="02010509060101010101" pitchFamily="49" charset="-122"/>
              </a:endParaRPr>
            </a:p>
            <a:p>
              <a:r>
                <a:rPr lang="zh-CN" altLang="en-US" sz="3200" b="1" dirty="0">
                  <a:solidFill>
                    <a:srgbClr val="FEFEFE"/>
                  </a:solidFill>
                  <a:latin typeface="幼圆" panose="02010509060101010101" pitchFamily="49" charset="-122"/>
                  <a:ea typeface="幼圆" panose="02010509060101010101" pitchFamily="49" charset="-122"/>
                </a:rPr>
                <a:t>高效、共赢</a:t>
              </a:r>
              <a:endParaRPr lang="zh-CN" altLang="en-US" sz="2400" b="1" dirty="0">
                <a:solidFill>
                  <a:srgbClr val="FEFEFE"/>
                </a:solidFill>
                <a:latin typeface="幼圆" panose="02010509060101010101" pitchFamily="49" charset="-122"/>
                <a:ea typeface="幼圆" panose="02010509060101010101" pitchFamily="49" charset="-122"/>
              </a:endParaRPr>
            </a:p>
          </p:txBody>
        </p:sp>
      </p:grpSp>
      <p:sp>
        <p:nvSpPr>
          <p:cNvPr id="79" name="TextBox 12"/>
          <p:cNvSpPr txBox="1"/>
          <p:nvPr/>
        </p:nvSpPr>
        <p:spPr>
          <a:xfrm>
            <a:off x="988904" y="4828518"/>
            <a:ext cx="2356196" cy="830997"/>
          </a:xfrm>
          <a:prstGeom prst="rect">
            <a:avLst/>
          </a:prstGeom>
          <a:noFill/>
        </p:spPr>
        <p:txBody>
          <a:bodyPr wrap="square" rtlCol="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80" name="TextBox 12"/>
          <p:cNvSpPr txBox="1"/>
          <p:nvPr/>
        </p:nvSpPr>
        <p:spPr>
          <a:xfrm>
            <a:off x="4932628" y="4820739"/>
            <a:ext cx="2356196" cy="830997"/>
          </a:xfrm>
          <a:prstGeom prst="rect">
            <a:avLst/>
          </a:prstGeom>
          <a:noFill/>
        </p:spPr>
        <p:txBody>
          <a:bodyPr wrap="square" rtlCol="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83" name="TextBox 12"/>
          <p:cNvSpPr txBox="1"/>
          <p:nvPr/>
        </p:nvSpPr>
        <p:spPr>
          <a:xfrm>
            <a:off x="8935868" y="4828518"/>
            <a:ext cx="2356196" cy="830997"/>
          </a:xfrm>
          <a:prstGeom prst="rect">
            <a:avLst/>
          </a:prstGeom>
          <a:noFill/>
        </p:spPr>
        <p:txBody>
          <a:bodyPr wrap="square" rtlCol="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2" name="Text Box 4">
            <a:extLst>
              <a:ext uri="{FF2B5EF4-FFF2-40B4-BE49-F238E27FC236}">
                <a16:creationId xmlns:a16="http://schemas.microsoft.com/office/drawing/2014/main" xmlns="" id="{0F0342C6-EA65-4E6C-A70A-75D357C1856D}"/>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23" name="Text Box 5">
            <a:extLst>
              <a:ext uri="{FF2B5EF4-FFF2-40B4-BE49-F238E27FC236}">
                <a16:creationId xmlns:a16="http://schemas.microsoft.com/office/drawing/2014/main" xmlns="" id="{F80E5F3D-C961-438B-867F-5358292EA2E3}"/>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66316962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 presetClass="entr" presetSubtype="4" decel="42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42000"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decel="4200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80"/>
                                            </p:tgtEl>
                                            <p:attrNameLst>
                                              <p:attrName>style.visibility</p:attrName>
                                            </p:attrNameLst>
                                          </p:cBhvr>
                                          <p:to>
                                            <p:strVal val="visible"/>
                                          </p:to>
                                        </p:set>
                                        <p:animEffect transition="in" filter="fade">
                                          <p:cBhvr>
                                            <p:cTn id="27" dur="500"/>
                                            <p:tgtEl>
                                              <p:spTgt spid="80"/>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83"/>
                                            </p:tgtEl>
                                            <p:attrNameLst>
                                              <p:attrName>style.visibility</p:attrName>
                                            </p:attrNameLst>
                                          </p:cBhvr>
                                          <p:to>
                                            <p:strVal val="visible"/>
                                          </p:to>
                                        </p:set>
                                        <p:animEffect transition="in" filter="fade">
                                          <p:cBhvr>
                                            <p:cTn id="30" dur="500"/>
                                            <p:tgtEl>
                                              <p:spTgt spid="83"/>
                                            </p:tgtEl>
                                          </p:cBhvr>
                                        </p:animEffect>
                                      </p:childTnLst>
                                    </p:cTn>
                                  </p:par>
                                  <p:par>
                                    <p:cTn id="31" presetID="2" presetClass="entr" presetSubtype="1" fill="hold" grpId="0" nodeType="withEffect" p14:presetBounceEnd="81000">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14:bounceEnd="81000">
                                          <p:cBhvr additive="base">
                                            <p:cTn id="33" dur="1000" fill="hold"/>
                                            <p:tgtEl>
                                              <p:spTgt spid="22"/>
                                            </p:tgtEl>
                                            <p:attrNameLst>
                                              <p:attrName>ppt_x</p:attrName>
                                            </p:attrNameLst>
                                          </p:cBhvr>
                                          <p:tavLst>
                                            <p:tav tm="0">
                                              <p:val>
                                                <p:strVal val="#ppt_x"/>
                                              </p:val>
                                            </p:tav>
                                            <p:tav tm="100000">
                                              <p:val>
                                                <p:strVal val="#ppt_x"/>
                                              </p:val>
                                            </p:tav>
                                          </p:tavLst>
                                        </p:anim>
                                        <p:anim calcmode="lin" valueType="num" p14:bounceEnd="81000">
                                          <p:cBhvr additive="base">
                                            <p:cTn id="34" dur="1000" fill="hold"/>
                                            <p:tgtEl>
                                              <p:spTgt spid="22"/>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14:presetBounceEnd="81000">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14:bounceEnd="81000">
                                          <p:cBhvr additive="base">
                                            <p:cTn id="37" dur="1000" fill="hold"/>
                                            <p:tgtEl>
                                              <p:spTgt spid="23"/>
                                            </p:tgtEl>
                                            <p:attrNameLst>
                                              <p:attrName>ppt_x</p:attrName>
                                            </p:attrNameLst>
                                          </p:cBhvr>
                                          <p:tavLst>
                                            <p:tav tm="0">
                                              <p:val>
                                                <p:strVal val="#ppt_x"/>
                                              </p:val>
                                            </p:tav>
                                            <p:tav tm="100000">
                                              <p:val>
                                                <p:strVal val="#ppt_x"/>
                                              </p:val>
                                            </p:tav>
                                          </p:tavLst>
                                        </p:anim>
                                        <p:anim calcmode="lin" valueType="num" p14:bounceEnd="81000">
                                          <p:cBhvr additive="base">
                                            <p:cTn id="38" dur="10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79" grpId="0"/>
          <p:bldP spid="80" grpId="0"/>
          <p:bldP spid="83"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 presetClass="entr" presetSubtype="4" decel="42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42000"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decel="4200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80"/>
                                            </p:tgtEl>
                                            <p:attrNameLst>
                                              <p:attrName>style.visibility</p:attrName>
                                            </p:attrNameLst>
                                          </p:cBhvr>
                                          <p:to>
                                            <p:strVal val="visible"/>
                                          </p:to>
                                        </p:set>
                                        <p:animEffect transition="in" filter="fade">
                                          <p:cBhvr>
                                            <p:cTn id="27" dur="500"/>
                                            <p:tgtEl>
                                              <p:spTgt spid="80"/>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83"/>
                                            </p:tgtEl>
                                            <p:attrNameLst>
                                              <p:attrName>style.visibility</p:attrName>
                                            </p:attrNameLst>
                                          </p:cBhvr>
                                          <p:to>
                                            <p:strVal val="visible"/>
                                          </p:to>
                                        </p:set>
                                        <p:animEffect transition="in" filter="fade">
                                          <p:cBhvr>
                                            <p:cTn id="30" dur="500"/>
                                            <p:tgtEl>
                                              <p:spTgt spid="83"/>
                                            </p:tgtEl>
                                          </p:cBhvr>
                                        </p:animEffect>
                                      </p:childTnLst>
                                    </p:cTn>
                                  </p:par>
                                  <p:par>
                                    <p:cTn id="31" presetID="2" presetClass="entr" presetSubtype="1"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79" grpId="0"/>
          <p:bldP spid="80" grpId="0"/>
          <p:bldP spid="83" grpId="0"/>
          <p:bldP spid="22" grpId="0"/>
          <p:bldP spid="2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60"/>
          <p:cNvSpPr>
            <a:spLocks noEditPoints="1"/>
          </p:cNvSpPr>
          <p:nvPr/>
        </p:nvSpPr>
        <p:spPr bwMode="auto">
          <a:xfrm rot="898892">
            <a:off x="1123487" y="3255834"/>
            <a:ext cx="2197591" cy="2237671"/>
          </a:xfrm>
          <a:custGeom>
            <a:avLst/>
            <a:gdLst>
              <a:gd name="T0" fmla="*/ 135 w 672"/>
              <a:gd name="T1" fmla="*/ 480 h 684"/>
              <a:gd name="T2" fmla="*/ 153 w 672"/>
              <a:gd name="T3" fmla="*/ 484 h 684"/>
              <a:gd name="T4" fmla="*/ 222 w 672"/>
              <a:gd name="T5" fmla="*/ 369 h 684"/>
              <a:gd name="T6" fmla="*/ 195 w 672"/>
              <a:gd name="T7" fmla="*/ 345 h 684"/>
              <a:gd name="T8" fmla="*/ 178 w 672"/>
              <a:gd name="T9" fmla="*/ 318 h 684"/>
              <a:gd name="T10" fmla="*/ 165 w 672"/>
              <a:gd name="T11" fmla="*/ 281 h 684"/>
              <a:gd name="T12" fmla="*/ 176 w 672"/>
              <a:gd name="T13" fmla="*/ 218 h 684"/>
              <a:gd name="T14" fmla="*/ 214 w 672"/>
              <a:gd name="T15" fmla="*/ 190 h 684"/>
              <a:gd name="T16" fmla="*/ 206 w 672"/>
              <a:gd name="T17" fmla="*/ 334 h 684"/>
              <a:gd name="T18" fmla="*/ 270 w 672"/>
              <a:gd name="T19" fmla="*/ 354 h 684"/>
              <a:gd name="T20" fmla="*/ 293 w 672"/>
              <a:gd name="T21" fmla="*/ 388 h 684"/>
              <a:gd name="T22" fmla="*/ 313 w 672"/>
              <a:gd name="T23" fmla="*/ 440 h 684"/>
              <a:gd name="T24" fmla="*/ 270 w 672"/>
              <a:gd name="T25" fmla="*/ 537 h 684"/>
              <a:gd name="T26" fmla="*/ 229 w 672"/>
              <a:gd name="T27" fmla="*/ 590 h 684"/>
              <a:gd name="T28" fmla="*/ 231 w 672"/>
              <a:gd name="T29" fmla="*/ 634 h 684"/>
              <a:gd name="T30" fmla="*/ 300 w 672"/>
              <a:gd name="T31" fmla="*/ 671 h 684"/>
              <a:gd name="T32" fmla="*/ 279 w 672"/>
              <a:gd name="T33" fmla="*/ 637 h 684"/>
              <a:gd name="T34" fmla="*/ 275 w 672"/>
              <a:gd name="T35" fmla="*/ 617 h 684"/>
              <a:gd name="T36" fmla="*/ 310 w 672"/>
              <a:gd name="T37" fmla="*/ 606 h 684"/>
              <a:gd name="T38" fmla="*/ 332 w 672"/>
              <a:gd name="T39" fmla="*/ 529 h 684"/>
              <a:gd name="T40" fmla="*/ 376 w 672"/>
              <a:gd name="T41" fmla="*/ 400 h 684"/>
              <a:gd name="T42" fmla="*/ 424 w 672"/>
              <a:gd name="T43" fmla="*/ 326 h 684"/>
              <a:gd name="T44" fmla="*/ 490 w 672"/>
              <a:gd name="T45" fmla="*/ 346 h 684"/>
              <a:gd name="T46" fmla="*/ 531 w 672"/>
              <a:gd name="T47" fmla="*/ 390 h 684"/>
              <a:gd name="T48" fmla="*/ 563 w 672"/>
              <a:gd name="T49" fmla="*/ 422 h 684"/>
              <a:gd name="T50" fmla="*/ 578 w 672"/>
              <a:gd name="T51" fmla="*/ 455 h 684"/>
              <a:gd name="T52" fmla="*/ 624 w 672"/>
              <a:gd name="T53" fmla="*/ 444 h 684"/>
              <a:gd name="T54" fmla="*/ 643 w 672"/>
              <a:gd name="T55" fmla="*/ 403 h 684"/>
              <a:gd name="T56" fmla="*/ 604 w 672"/>
              <a:gd name="T57" fmla="*/ 405 h 684"/>
              <a:gd name="T58" fmla="*/ 586 w 672"/>
              <a:gd name="T59" fmla="*/ 399 h 684"/>
              <a:gd name="T60" fmla="*/ 565 w 672"/>
              <a:gd name="T61" fmla="*/ 379 h 684"/>
              <a:gd name="T62" fmla="*/ 527 w 672"/>
              <a:gd name="T63" fmla="*/ 321 h 684"/>
              <a:gd name="T64" fmla="*/ 493 w 672"/>
              <a:gd name="T65" fmla="*/ 271 h 684"/>
              <a:gd name="T66" fmla="*/ 420 w 672"/>
              <a:gd name="T67" fmla="*/ 265 h 684"/>
              <a:gd name="T68" fmla="*/ 397 w 672"/>
              <a:gd name="T69" fmla="*/ 225 h 684"/>
              <a:gd name="T70" fmla="*/ 443 w 672"/>
              <a:gd name="T71" fmla="*/ 187 h 684"/>
              <a:gd name="T72" fmla="*/ 483 w 672"/>
              <a:gd name="T73" fmla="*/ 138 h 684"/>
              <a:gd name="T74" fmla="*/ 479 w 672"/>
              <a:gd name="T75" fmla="*/ 126 h 684"/>
              <a:gd name="T76" fmla="*/ 466 w 672"/>
              <a:gd name="T77" fmla="*/ 129 h 684"/>
              <a:gd name="T78" fmla="*/ 456 w 672"/>
              <a:gd name="T79" fmla="*/ 134 h 684"/>
              <a:gd name="T80" fmla="*/ 448 w 672"/>
              <a:gd name="T81" fmla="*/ 130 h 684"/>
              <a:gd name="T82" fmla="*/ 424 w 672"/>
              <a:gd name="T83" fmla="*/ 129 h 684"/>
              <a:gd name="T84" fmla="*/ 413 w 672"/>
              <a:gd name="T85" fmla="*/ 175 h 684"/>
              <a:gd name="T86" fmla="*/ 370 w 672"/>
              <a:gd name="T87" fmla="*/ 195 h 684"/>
              <a:gd name="T88" fmla="*/ 333 w 672"/>
              <a:gd name="T89" fmla="*/ 134 h 684"/>
              <a:gd name="T90" fmla="*/ 306 w 672"/>
              <a:gd name="T91" fmla="*/ 95 h 684"/>
              <a:gd name="T92" fmla="*/ 321 w 672"/>
              <a:gd name="T93" fmla="*/ 66 h 684"/>
              <a:gd name="T94" fmla="*/ 314 w 672"/>
              <a:gd name="T95" fmla="*/ 31 h 684"/>
              <a:gd name="T96" fmla="*/ 303 w 672"/>
              <a:gd name="T97" fmla="*/ 6 h 684"/>
              <a:gd name="T98" fmla="*/ 243 w 672"/>
              <a:gd name="T99" fmla="*/ 17 h 684"/>
              <a:gd name="T100" fmla="*/ 240 w 672"/>
              <a:gd name="T101" fmla="*/ 61 h 684"/>
              <a:gd name="T102" fmla="*/ 254 w 672"/>
              <a:gd name="T103" fmla="*/ 79 h 684"/>
              <a:gd name="T104" fmla="*/ 205 w 672"/>
              <a:gd name="T105" fmla="*/ 106 h 684"/>
              <a:gd name="T106" fmla="*/ 175 w 672"/>
              <a:gd name="T107" fmla="*/ 135 h 684"/>
              <a:gd name="T108" fmla="*/ 125 w 672"/>
              <a:gd name="T109" fmla="*/ 237 h 684"/>
              <a:gd name="T110" fmla="*/ 135 w 672"/>
              <a:gd name="T111" fmla="*/ 282 h 684"/>
              <a:gd name="T112" fmla="*/ 101 w 672"/>
              <a:gd name="T113" fmla="*/ 287 h 684"/>
              <a:gd name="T114" fmla="*/ 66 w 672"/>
              <a:gd name="T115" fmla="*/ 274 h 684"/>
              <a:gd name="T116" fmla="*/ 132 w 672"/>
              <a:gd name="T117" fmla="*/ 307 h 684"/>
              <a:gd name="T118" fmla="*/ 146 w 672"/>
              <a:gd name="T119" fmla="*/ 309 h 684"/>
              <a:gd name="T120" fmla="*/ 164 w 672"/>
              <a:gd name="T121" fmla="*/ 31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2" h="684">
                <a:moveTo>
                  <a:pt x="4" y="397"/>
                </a:moveTo>
                <a:cubicBezTo>
                  <a:pt x="5" y="397"/>
                  <a:pt x="6" y="397"/>
                  <a:pt x="7" y="398"/>
                </a:cubicBezTo>
                <a:cubicBezTo>
                  <a:pt x="8" y="398"/>
                  <a:pt x="9" y="399"/>
                  <a:pt x="9" y="399"/>
                </a:cubicBezTo>
                <a:cubicBezTo>
                  <a:pt x="9" y="399"/>
                  <a:pt x="9" y="399"/>
                  <a:pt x="9" y="401"/>
                </a:cubicBezTo>
                <a:cubicBezTo>
                  <a:pt x="9" y="402"/>
                  <a:pt x="10" y="403"/>
                  <a:pt x="12" y="403"/>
                </a:cubicBezTo>
                <a:cubicBezTo>
                  <a:pt x="13" y="404"/>
                  <a:pt x="15" y="403"/>
                  <a:pt x="15" y="403"/>
                </a:cubicBezTo>
                <a:cubicBezTo>
                  <a:pt x="15" y="403"/>
                  <a:pt x="48" y="424"/>
                  <a:pt x="55" y="429"/>
                </a:cubicBezTo>
                <a:cubicBezTo>
                  <a:pt x="63" y="433"/>
                  <a:pt x="80" y="444"/>
                  <a:pt x="88" y="450"/>
                </a:cubicBezTo>
                <a:cubicBezTo>
                  <a:pt x="97" y="455"/>
                  <a:pt x="108" y="462"/>
                  <a:pt x="114" y="466"/>
                </a:cubicBezTo>
                <a:cubicBezTo>
                  <a:pt x="120" y="470"/>
                  <a:pt x="126" y="474"/>
                  <a:pt x="129" y="476"/>
                </a:cubicBezTo>
                <a:cubicBezTo>
                  <a:pt x="133" y="478"/>
                  <a:pt x="135" y="479"/>
                  <a:pt x="135" y="479"/>
                </a:cubicBezTo>
                <a:cubicBezTo>
                  <a:pt x="135" y="479"/>
                  <a:pt x="135" y="480"/>
                  <a:pt x="135" y="480"/>
                </a:cubicBezTo>
                <a:cubicBezTo>
                  <a:pt x="135" y="480"/>
                  <a:pt x="134" y="481"/>
                  <a:pt x="135" y="482"/>
                </a:cubicBezTo>
                <a:cubicBezTo>
                  <a:pt x="136" y="483"/>
                  <a:pt x="136" y="483"/>
                  <a:pt x="138" y="483"/>
                </a:cubicBezTo>
                <a:cubicBezTo>
                  <a:pt x="139" y="484"/>
                  <a:pt x="140" y="483"/>
                  <a:pt x="140" y="483"/>
                </a:cubicBezTo>
                <a:cubicBezTo>
                  <a:pt x="140" y="483"/>
                  <a:pt x="141" y="483"/>
                  <a:pt x="141" y="484"/>
                </a:cubicBezTo>
                <a:cubicBezTo>
                  <a:pt x="141" y="484"/>
                  <a:pt x="142" y="484"/>
                  <a:pt x="142" y="485"/>
                </a:cubicBezTo>
                <a:cubicBezTo>
                  <a:pt x="143" y="486"/>
                  <a:pt x="144" y="486"/>
                  <a:pt x="144" y="487"/>
                </a:cubicBezTo>
                <a:cubicBezTo>
                  <a:pt x="145" y="488"/>
                  <a:pt x="146" y="488"/>
                  <a:pt x="146" y="488"/>
                </a:cubicBezTo>
                <a:cubicBezTo>
                  <a:pt x="147" y="488"/>
                  <a:pt x="148" y="487"/>
                  <a:pt x="148" y="487"/>
                </a:cubicBezTo>
                <a:cubicBezTo>
                  <a:pt x="148" y="487"/>
                  <a:pt x="149" y="487"/>
                  <a:pt x="149" y="486"/>
                </a:cubicBezTo>
                <a:cubicBezTo>
                  <a:pt x="150" y="485"/>
                  <a:pt x="150" y="485"/>
                  <a:pt x="150" y="485"/>
                </a:cubicBezTo>
                <a:cubicBezTo>
                  <a:pt x="150" y="485"/>
                  <a:pt x="151" y="485"/>
                  <a:pt x="151" y="485"/>
                </a:cubicBezTo>
                <a:cubicBezTo>
                  <a:pt x="151" y="485"/>
                  <a:pt x="153" y="484"/>
                  <a:pt x="153" y="484"/>
                </a:cubicBezTo>
                <a:cubicBezTo>
                  <a:pt x="153" y="484"/>
                  <a:pt x="153" y="484"/>
                  <a:pt x="154" y="485"/>
                </a:cubicBezTo>
                <a:cubicBezTo>
                  <a:pt x="154" y="485"/>
                  <a:pt x="156" y="484"/>
                  <a:pt x="156" y="484"/>
                </a:cubicBezTo>
                <a:cubicBezTo>
                  <a:pt x="156" y="484"/>
                  <a:pt x="157" y="484"/>
                  <a:pt x="157" y="484"/>
                </a:cubicBezTo>
                <a:cubicBezTo>
                  <a:pt x="158" y="483"/>
                  <a:pt x="158" y="482"/>
                  <a:pt x="158" y="482"/>
                </a:cubicBezTo>
                <a:cubicBezTo>
                  <a:pt x="159" y="481"/>
                  <a:pt x="159" y="480"/>
                  <a:pt x="160" y="479"/>
                </a:cubicBezTo>
                <a:cubicBezTo>
                  <a:pt x="160" y="478"/>
                  <a:pt x="160" y="478"/>
                  <a:pt x="160" y="478"/>
                </a:cubicBezTo>
                <a:cubicBezTo>
                  <a:pt x="160" y="478"/>
                  <a:pt x="168" y="463"/>
                  <a:pt x="171" y="458"/>
                </a:cubicBezTo>
                <a:cubicBezTo>
                  <a:pt x="175" y="452"/>
                  <a:pt x="185" y="433"/>
                  <a:pt x="190" y="424"/>
                </a:cubicBezTo>
                <a:cubicBezTo>
                  <a:pt x="195" y="415"/>
                  <a:pt x="202" y="403"/>
                  <a:pt x="206" y="396"/>
                </a:cubicBezTo>
                <a:cubicBezTo>
                  <a:pt x="210" y="388"/>
                  <a:pt x="218" y="375"/>
                  <a:pt x="219" y="373"/>
                </a:cubicBezTo>
                <a:cubicBezTo>
                  <a:pt x="219" y="372"/>
                  <a:pt x="220" y="371"/>
                  <a:pt x="220" y="371"/>
                </a:cubicBezTo>
                <a:cubicBezTo>
                  <a:pt x="221" y="370"/>
                  <a:pt x="221" y="370"/>
                  <a:pt x="222" y="369"/>
                </a:cubicBezTo>
                <a:cubicBezTo>
                  <a:pt x="222" y="368"/>
                  <a:pt x="223" y="368"/>
                  <a:pt x="223" y="368"/>
                </a:cubicBezTo>
                <a:cubicBezTo>
                  <a:pt x="224" y="367"/>
                  <a:pt x="225" y="366"/>
                  <a:pt x="224" y="365"/>
                </a:cubicBezTo>
                <a:cubicBezTo>
                  <a:pt x="224" y="363"/>
                  <a:pt x="222" y="363"/>
                  <a:pt x="221" y="363"/>
                </a:cubicBezTo>
                <a:cubicBezTo>
                  <a:pt x="220" y="362"/>
                  <a:pt x="219" y="361"/>
                  <a:pt x="219" y="361"/>
                </a:cubicBezTo>
                <a:cubicBezTo>
                  <a:pt x="218" y="361"/>
                  <a:pt x="218" y="361"/>
                  <a:pt x="217" y="360"/>
                </a:cubicBezTo>
                <a:cubicBezTo>
                  <a:pt x="216" y="359"/>
                  <a:pt x="211" y="356"/>
                  <a:pt x="208" y="355"/>
                </a:cubicBezTo>
                <a:cubicBezTo>
                  <a:pt x="205" y="353"/>
                  <a:pt x="202" y="351"/>
                  <a:pt x="202" y="351"/>
                </a:cubicBezTo>
                <a:cubicBezTo>
                  <a:pt x="202" y="351"/>
                  <a:pt x="202" y="351"/>
                  <a:pt x="202" y="350"/>
                </a:cubicBezTo>
                <a:cubicBezTo>
                  <a:pt x="203" y="349"/>
                  <a:pt x="202" y="349"/>
                  <a:pt x="202" y="349"/>
                </a:cubicBezTo>
                <a:cubicBezTo>
                  <a:pt x="201" y="349"/>
                  <a:pt x="201" y="349"/>
                  <a:pt x="201" y="348"/>
                </a:cubicBezTo>
                <a:cubicBezTo>
                  <a:pt x="201" y="348"/>
                  <a:pt x="199" y="347"/>
                  <a:pt x="197" y="346"/>
                </a:cubicBezTo>
                <a:cubicBezTo>
                  <a:pt x="196" y="345"/>
                  <a:pt x="195" y="345"/>
                  <a:pt x="195" y="345"/>
                </a:cubicBezTo>
                <a:cubicBezTo>
                  <a:pt x="194" y="346"/>
                  <a:pt x="193" y="346"/>
                  <a:pt x="193" y="346"/>
                </a:cubicBezTo>
                <a:cubicBezTo>
                  <a:pt x="193" y="346"/>
                  <a:pt x="172" y="332"/>
                  <a:pt x="170" y="331"/>
                </a:cubicBezTo>
                <a:cubicBezTo>
                  <a:pt x="168" y="330"/>
                  <a:pt x="166" y="328"/>
                  <a:pt x="166" y="328"/>
                </a:cubicBezTo>
                <a:cubicBezTo>
                  <a:pt x="166" y="328"/>
                  <a:pt x="166" y="327"/>
                  <a:pt x="166" y="327"/>
                </a:cubicBezTo>
                <a:cubicBezTo>
                  <a:pt x="167" y="326"/>
                  <a:pt x="166" y="326"/>
                  <a:pt x="166" y="326"/>
                </a:cubicBezTo>
                <a:cubicBezTo>
                  <a:pt x="166" y="326"/>
                  <a:pt x="166" y="325"/>
                  <a:pt x="167" y="325"/>
                </a:cubicBezTo>
                <a:cubicBezTo>
                  <a:pt x="167" y="324"/>
                  <a:pt x="168" y="324"/>
                  <a:pt x="168" y="324"/>
                </a:cubicBezTo>
                <a:cubicBezTo>
                  <a:pt x="169" y="324"/>
                  <a:pt x="169" y="323"/>
                  <a:pt x="171" y="321"/>
                </a:cubicBezTo>
                <a:cubicBezTo>
                  <a:pt x="173" y="318"/>
                  <a:pt x="173" y="317"/>
                  <a:pt x="173" y="317"/>
                </a:cubicBezTo>
                <a:cubicBezTo>
                  <a:pt x="173" y="317"/>
                  <a:pt x="173" y="317"/>
                  <a:pt x="174" y="316"/>
                </a:cubicBezTo>
                <a:cubicBezTo>
                  <a:pt x="174" y="316"/>
                  <a:pt x="174" y="317"/>
                  <a:pt x="176" y="317"/>
                </a:cubicBezTo>
                <a:cubicBezTo>
                  <a:pt x="177" y="318"/>
                  <a:pt x="177" y="318"/>
                  <a:pt x="178" y="318"/>
                </a:cubicBezTo>
                <a:cubicBezTo>
                  <a:pt x="178" y="317"/>
                  <a:pt x="179" y="317"/>
                  <a:pt x="178" y="315"/>
                </a:cubicBezTo>
                <a:cubicBezTo>
                  <a:pt x="178" y="314"/>
                  <a:pt x="177" y="311"/>
                  <a:pt x="177" y="311"/>
                </a:cubicBezTo>
                <a:cubicBezTo>
                  <a:pt x="177" y="311"/>
                  <a:pt x="177" y="311"/>
                  <a:pt x="177" y="310"/>
                </a:cubicBezTo>
                <a:cubicBezTo>
                  <a:pt x="177" y="309"/>
                  <a:pt x="177" y="308"/>
                  <a:pt x="177" y="306"/>
                </a:cubicBezTo>
                <a:cubicBezTo>
                  <a:pt x="178" y="305"/>
                  <a:pt x="177" y="304"/>
                  <a:pt x="177" y="302"/>
                </a:cubicBezTo>
                <a:cubicBezTo>
                  <a:pt x="176" y="301"/>
                  <a:pt x="176" y="300"/>
                  <a:pt x="175" y="298"/>
                </a:cubicBezTo>
                <a:cubicBezTo>
                  <a:pt x="175" y="296"/>
                  <a:pt x="175" y="295"/>
                  <a:pt x="175" y="294"/>
                </a:cubicBezTo>
                <a:cubicBezTo>
                  <a:pt x="175" y="292"/>
                  <a:pt x="174" y="291"/>
                  <a:pt x="173" y="290"/>
                </a:cubicBezTo>
                <a:cubicBezTo>
                  <a:pt x="172" y="289"/>
                  <a:pt x="171" y="287"/>
                  <a:pt x="170" y="287"/>
                </a:cubicBezTo>
                <a:cubicBezTo>
                  <a:pt x="170" y="286"/>
                  <a:pt x="169" y="285"/>
                  <a:pt x="168" y="284"/>
                </a:cubicBezTo>
                <a:cubicBezTo>
                  <a:pt x="168" y="284"/>
                  <a:pt x="168" y="283"/>
                  <a:pt x="167" y="282"/>
                </a:cubicBezTo>
                <a:cubicBezTo>
                  <a:pt x="166" y="282"/>
                  <a:pt x="165" y="281"/>
                  <a:pt x="165" y="281"/>
                </a:cubicBezTo>
                <a:cubicBezTo>
                  <a:pt x="165" y="281"/>
                  <a:pt x="166" y="281"/>
                  <a:pt x="166" y="280"/>
                </a:cubicBezTo>
                <a:cubicBezTo>
                  <a:pt x="167" y="280"/>
                  <a:pt x="167" y="280"/>
                  <a:pt x="167" y="278"/>
                </a:cubicBezTo>
                <a:cubicBezTo>
                  <a:pt x="167" y="276"/>
                  <a:pt x="167" y="275"/>
                  <a:pt x="168" y="271"/>
                </a:cubicBezTo>
                <a:cubicBezTo>
                  <a:pt x="168" y="267"/>
                  <a:pt x="168" y="266"/>
                  <a:pt x="169" y="262"/>
                </a:cubicBezTo>
                <a:cubicBezTo>
                  <a:pt x="169" y="258"/>
                  <a:pt x="169" y="256"/>
                  <a:pt x="170" y="253"/>
                </a:cubicBezTo>
                <a:cubicBezTo>
                  <a:pt x="170" y="250"/>
                  <a:pt x="171" y="248"/>
                  <a:pt x="171" y="245"/>
                </a:cubicBezTo>
                <a:cubicBezTo>
                  <a:pt x="172" y="242"/>
                  <a:pt x="172" y="241"/>
                  <a:pt x="172" y="240"/>
                </a:cubicBezTo>
                <a:cubicBezTo>
                  <a:pt x="172" y="238"/>
                  <a:pt x="172" y="237"/>
                  <a:pt x="172" y="235"/>
                </a:cubicBezTo>
                <a:cubicBezTo>
                  <a:pt x="172" y="234"/>
                  <a:pt x="172" y="233"/>
                  <a:pt x="172" y="231"/>
                </a:cubicBezTo>
                <a:cubicBezTo>
                  <a:pt x="172" y="229"/>
                  <a:pt x="173" y="228"/>
                  <a:pt x="173" y="227"/>
                </a:cubicBezTo>
                <a:cubicBezTo>
                  <a:pt x="174" y="225"/>
                  <a:pt x="174" y="224"/>
                  <a:pt x="175" y="223"/>
                </a:cubicBezTo>
                <a:cubicBezTo>
                  <a:pt x="175" y="222"/>
                  <a:pt x="176" y="221"/>
                  <a:pt x="176" y="218"/>
                </a:cubicBezTo>
                <a:cubicBezTo>
                  <a:pt x="177" y="216"/>
                  <a:pt x="177" y="215"/>
                  <a:pt x="177" y="213"/>
                </a:cubicBezTo>
                <a:cubicBezTo>
                  <a:pt x="178" y="211"/>
                  <a:pt x="177" y="209"/>
                  <a:pt x="177" y="209"/>
                </a:cubicBezTo>
                <a:cubicBezTo>
                  <a:pt x="177" y="209"/>
                  <a:pt x="178" y="209"/>
                  <a:pt x="179" y="208"/>
                </a:cubicBezTo>
                <a:cubicBezTo>
                  <a:pt x="180" y="206"/>
                  <a:pt x="181" y="205"/>
                  <a:pt x="183" y="202"/>
                </a:cubicBezTo>
                <a:cubicBezTo>
                  <a:pt x="185" y="200"/>
                  <a:pt x="186" y="199"/>
                  <a:pt x="187" y="198"/>
                </a:cubicBezTo>
                <a:cubicBezTo>
                  <a:pt x="188" y="197"/>
                  <a:pt x="188" y="196"/>
                  <a:pt x="189" y="195"/>
                </a:cubicBezTo>
                <a:cubicBezTo>
                  <a:pt x="192" y="193"/>
                  <a:pt x="194" y="191"/>
                  <a:pt x="198" y="188"/>
                </a:cubicBezTo>
                <a:cubicBezTo>
                  <a:pt x="202" y="185"/>
                  <a:pt x="205" y="182"/>
                  <a:pt x="207" y="180"/>
                </a:cubicBezTo>
                <a:cubicBezTo>
                  <a:pt x="209" y="178"/>
                  <a:pt x="210" y="178"/>
                  <a:pt x="210" y="178"/>
                </a:cubicBezTo>
                <a:cubicBezTo>
                  <a:pt x="210" y="178"/>
                  <a:pt x="210" y="178"/>
                  <a:pt x="211" y="180"/>
                </a:cubicBezTo>
                <a:cubicBezTo>
                  <a:pt x="211" y="181"/>
                  <a:pt x="212" y="182"/>
                  <a:pt x="212" y="184"/>
                </a:cubicBezTo>
                <a:cubicBezTo>
                  <a:pt x="213" y="185"/>
                  <a:pt x="213" y="187"/>
                  <a:pt x="214" y="190"/>
                </a:cubicBezTo>
                <a:cubicBezTo>
                  <a:pt x="214" y="192"/>
                  <a:pt x="214" y="194"/>
                  <a:pt x="213" y="199"/>
                </a:cubicBezTo>
                <a:cubicBezTo>
                  <a:pt x="213" y="204"/>
                  <a:pt x="212" y="208"/>
                  <a:pt x="211" y="212"/>
                </a:cubicBezTo>
                <a:cubicBezTo>
                  <a:pt x="211" y="217"/>
                  <a:pt x="210" y="221"/>
                  <a:pt x="210" y="222"/>
                </a:cubicBezTo>
                <a:cubicBezTo>
                  <a:pt x="209" y="223"/>
                  <a:pt x="209" y="224"/>
                  <a:pt x="208" y="226"/>
                </a:cubicBezTo>
                <a:cubicBezTo>
                  <a:pt x="206" y="228"/>
                  <a:pt x="205" y="229"/>
                  <a:pt x="204" y="231"/>
                </a:cubicBezTo>
                <a:cubicBezTo>
                  <a:pt x="204" y="233"/>
                  <a:pt x="204" y="235"/>
                  <a:pt x="204" y="242"/>
                </a:cubicBezTo>
                <a:cubicBezTo>
                  <a:pt x="204" y="248"/>
                  <a:pt x="203" y="260"/>
                  <a:pt x="203" y="268"/>
                </a:cubicBezTo>
                <a:cubicBezTo>
                  <a:pt x="203" y="276"/>
                  <a:pt x="203" y="283"/>
                  <a:pt x="202" y="290"/>
                </a:cubicBezTo>
                <a:cubicBezTo>
                  <a:pt x="202" y="297"/>
                  <a:pt x="202" y="304"/>
                  <a:pt x="202" y="309"/>
                </a:cubicBezTo>
                <a:cubicBezTo>
                  <a:pt x="202" y="314"/>
                  <a:pt x="202" y="320"/>
                  <a:pt x="202" y="324"/>
                </a:cubicBezTo>
                <a:cubicBezTo>
                  <a:pt x="202" y="327"/>
                  <a:pt x="202" y="330"/>
                  <a:pt x="202" y="332"/>
                </a:cubicBezTo>
                <a:cubicBezTo>
                  <a:pt x="202" y="333"/>
                  <a:pt x="204" y="333"/>
                  <a:pt x="206" y="334"/>
                </a:cubicBezTo>
                <a:cubicBezTo>
                  <a:pt x="209" y="334"/>
                  <a:pt x="211" y="335"/>
                  <a:pt x="212" y="335"/>
                </a:cubicBezTo>
                <a:cubicBezTo>
                  <a:pt x="213" y="335"/>
                  <a:pt x="213" y="336"/>
                  <a:pt x="213" y="337"/>
                </a:cubicBezTo>
                <a:cubicBezTo>
                  <a:pt x="214" y="337"/>
                  <a:pt x="213" y="338"/>
                  <a:pt x="214" y="340"/>
                </a:cubicBezTo>
                <a:cubicBezTo>
                  <a:pt x="214" y="341"/>
                  <a:pt x="217" y="342"/>
                  <a:pt x="220" y="343"/>
                </a:cubicBezTo>
                <a:cubicBezTo>
                  <a:pt x="222" y="344"/>
                  <a:pt x="224" y="345"/>
                  <a:pt x="225" y="346"/>
                </a:cubicBezTo>
                <a:cubicBezTo>
                  <a:pt x="226" y="346"/>
                  <a:pt x="226" y="346"/>
                  <a:pt x="227" y="348"/>
                </a:cubicBezTo>
                <a:cubicBezTo>
                  <a:pt x="228" y="350"/>
                  <a:pt x="230" y="351"/>
                  <a:pt x="233" y="352"/>
                </a:cubicBezTo>
                <a:cubicBezTo>
                  <a:pt x="236" y="353"/>
                  <a:pt x="238" y="354"/>
                  <a:pt x="241" y="355"/>
                </a:cubicBezTo>
                <a:cubicBezTo>
                  <a:pt x="244" y="356"/>
                  <a:pt x="248" y="357"/>
                  <a:pt x="251" y="358"/>
                </a:cubicBezTo>
                <a:cubicBezTo>
                  <a:pt x="254" y="359"/>
                  <a:pt x="255" y="359"/>
                  <a:pt x="258" y="359"/>
                </a:cubicBezTo>
                <a:cubicBezTo>
                  <a:pt x="260" y="360"/>
                  <a:pt x="262" y="359"/>
                  <a:pt x="265" y="358"/>
                </a:cubicBezTo>
                <a:cubicBezTo>
                  <a:pt x="268" y="356"/>
                  <a:pt x="269" y="355"/>
                  <a:pt x="270" y="354"/>
                </a:cubicBezTo>
                <a:cubicBezTo>
                  <a:pt x="270" y="354"/>
                  <a:pt x="271" y="353"/>
                  <a:pt x="271" y="353"/>
                </a:cubicBezTo>
                <a:cubicBezTo>
                  <a:pt x="271" y="353"/>
                  <a:pt x="271" y="354"/>
                  <a:pt x="273" y="356"/>
                </a:cubicBezTo>
                <a:cubicBezTo>
                  <a:pt x="274" y="357"/>
                  <a:pt x="276" y="358"/>
                  <a:pt x="277" y="359"/>
                </a:cubicBezTo>
                <a:cubicBezTo>
                  <a:pt x="277" y="359"/>
                  <a:pt x="277" y="359"/>
                  <a:pt x="278" y="360"/>
                </a:cubicBezTo>
                <a:cubicBezTo>
                  <a:pt x="278" y="361"/>
                  <a:pt x="279" y="361"/>
                  <a:pt x="280" y="363"/>
                </a:cubicBezTo>
                <a:cubicBezTo>
                  <a:pt x="281" y="365"/>
                  <a:pt x="282" y="364"/>
                  <a:pt x="283" y="365"/>
                </a:cubicBezTo>
                <a:cubicBezTo>
                  <a:pt x="284" y="365"/>
                  <a:pt x="285" y="366"/>
                  <a:pt x="285" y="367"/>
                </a:cubicBezTo>
                <a:cubicBezTo>
                  <a:pt x="286" y="368"/>
                  <a:pt x="284" y="368"/>
                  <a:pt x="284" y="370"/>
                </a:cubicBezTo>
                <a:cubicBezTo>
                  <a:pt x="284" y="373"/>
                  <a:pt x="286" y="375"/>
                  <a:pt x="287" y="376"/>
                </a:cubicBezTo>
                <a:cubicBezTo>
                  <a:pt x="288" y="377"/>
                  <a:pt x="289" y="378"/>
                  <a:pt x="289" y="379"/>
                </a:cubicBezTo>
                <a:cubicBezTo>
                  <a:pt x="289" y="379"/>
                  <a:pt x="289" y="380"/>
                  <a:pt x="290" y="380"/>
                </a:cubicBezTo>
                <a:cubicBezTo>
                  <a:pt x="290" y="382"/>
                  <a:pt x="291" y="384"/>
                  <a:pt x="293" y="388"/>
                </a:cubicBezTo>
                <a:cubicBezTo>
                  <a:pt x="295" y="392"/>
                  <a:pt x="296" y="396"/>
                  <a:pt x="298" y="399"/>
                </a:cubicBezTo>
                <a:cubicBezTo>
                  <a:pt x="299" y="402"/>
                  <a:pt x="300" y="406"/>
                  <a:pt x="302" y="410"/>
                </a:cubicBezTo>
                <a:cubicBezTo>
                  <a:pt x="303" y="411"/>
                  <a:pt x="304" y="413"/>
                  <a:pt x="305" y="414"/>
                </a:cubicBezTo>
                <a:cubicBezTo>
                  <a:pt x="305" y="415"/>
                  <a:pt x="306" y="417"/>
                  <a:pt x="307" y="418"/>
                </a:cubicBezTo>
                <a:cubicBezTo>
                  <a:pt x="308" y="420"/>
                  <a:pt x="308" y="421"/>
                  <a:pt x="309" y="423"/>
                </a:cubicBezTo>
                <a:cubicBezTo>
                  <a:pt x="310" y="425"/>
                  <a:pt x="311" y="426"/>
                  <a:pt x="311" y="426"/>
                </a:cubicBezTo>
                <a:cubicBezTo>
                  <a:pt x="312" y="427"/>
                  <a:pt x="311" y="428"/>
                  <a:pt x="311" y="429"/>
                </a:cubicBezTo>
                <a:cubicBezTo>
                  <a:pt x="311" y="430"/>
                  <a:pt x="312" y="431"/>
                  <a:pt x="312" y="431"/>
                </a:cubicBezTo>
                <a:cubicBezTo>
                  <a:pt x="312" y="432"/>
                  <a:pt x="312" y="432"/>
                  <a:pt x="312" y="434"/>
                </a:cubicBezTo>
                <a:cubicBezTo>
                  <a:pt x="312" y="436"/>
                  <a:pt x="313" y="437"/>
                  <a:pt x="313" y="437"/>
                </a:cubicBezTo>
                <a:cubicBezTo>
                  <a:pt x="313" y="438"/>
                  <a:pt x="314" y="439"/>
                  <a:pt x="314" y="439"/>
                </a:cubicBezTo>
                <a:cubicBezTo>
                  <a:pt x="314" y="439"/>
                  <a:pt x="314" y="439"/>
                  <a:pt x="313" y="440"/>
                </a:cubicBezTo>
                <a:cubicBezTo>
                  <a:pt x="312" y="441"/>
                  <a:pt x="311" y="442"/>
                  <a:pt x="310" y="443"/>
                </a:cubicBezTo>
                <a:cubicBezTo>
                  <a:pt x="308" y="445"/>
                  <a:pt x="307" y="448"/>
                  <a:pt x="308" y="450"/>
                </a:cubicBezTo>
                <a:cubicBezTo>
                  <a:pt x="308" y="452"/>
                  <a:pt x="309" y="453"/>
                  <a:pt x="309" y="453"/>
                </a:cubicBezTo>
                <a:cubicBezTo>
                  <a:pt x="309" y="453"/>
                  <a:pt x="308" y="455"/>
                  <a:pt x="306" y="458"/>
                </a:cubicBezTo>
                <a:cubicBezTo>
                  <a:pt x="304" y="461"/>
                  <a:pt x="302" y="465"/>
                  <a:pt x="300" y="469"/>
                </a:cubicBezTo>
                <a:cubicBezTo>
                  <a:pt x="298" y="473"/>
                  <a:pt x="296" y="478"/>
                  <a:pt x="295" y="480"/>
                </a:cubicBezTo>
                <a:cubicBezTo>
                  <a:pt x="295" y="481"/>
                  <a:pt x="294" y="481"/>
                  <a:pt x="293" y="482"/>
                </a:cubicBezTo>
                <a:cubicBezTo>
                  <a:pt x="292" y="484"/>
                  <a:pt x="290" y="486"/>
                  <a:pt x="288" y="488"/>
                </a:cubicBezTo>
                <a:cubicBezTo>
                  <a:pt x="287" y="490"/>
                  <a:pt x="284" y="497"/>
                  <a:pt x="282" y="502"/>
                </a:cubicBezTo>
                <a:cubicBezTo>
                  <a:pt x="280" y="507"/>
                  <a:pt x="278" y="517"/>
                  <a:pt x="277" y="521"/>
                </a:cubicBezTo>
                <a:cubicBezTo>
                  <a:pt x="276" y="526"/>
                  <a:pt x="275" y="529"/>
                  <a:pt x="274" y="531"/>
                </a:cubicBezTo>
                <a:cubicBezTo>
                  <a:pt x="272" y="533"/>
                  <a:pt x="272" y="535"/>
                  <a:pt x="270" y="537"/>
                </a:cubicBezTo>
                <a:cubicBezTo>
                  <a:pt x="268" y="539"/>
                  <a:pt x="264" y="542"/>
                  <a:pt x="261" y="546"/>
                </a:cubicBezTo>
                <a:cubicBezTo>
                  <a:pt x="259" y="550"/>
                  <a:pt x="256" y="553"/>
                  <a:pt x="254" y="556"/>
                </a:cubicBezTo>
                <a:cubicBezTo>
                  <a:pt x="253" y="559"/>
                  <a:pt x="251" y="562"/>
                  <a:pt x="249" y="565"/>
                </a:cubicBezTo>
                <a:cubicBezTo>
                  <a:pt x="248" y="567"/>
                  <a:pt x="246" y="570"/>
                  <a:pt x="245" y="573"/>
                </a:cubicBezTo>
                <a:cubicBezTo>
                  <a:pt x="243" y="576"/>
                  <a:pt x="243" y="577"/>
                  <a:pt x="243" y="577"/>
                </a:cubicBezTo>
                <a:cubicBezTo>
                  <a:pt x="243" y="577"/>
                  <a:pt x="242" y="577"/>
                  <a:pt x="242" y="577"/>
                </a:cubicBezTo>
                <a:cubicBezTo>
                  <a:pt x="242" y="576"/>
                  <a:pt x="241" y="578"/>
                  <a:pt x="240" y="580"/>
                </a:cubicBezTo>
                <a:cubicBezTo>
                  <a:pt x="239" y="582"/>
                  <a:pt x="239" y="583"/>
                  <a:pt x="238" y="585"/>
                </a:cubicBezTo>
                <a:cubicBezTo>
                  <a:pt x="237" y="586"/>
                  <a:pt x="237" y="587"/>
                  <a:pt x="237" y="587"/>
                </a:cubicBezTo>
                <a:cubicBezTo>
                  <a:pt x="237" y="587"/>
                  <a:pt x="237" y="587"/>
                  <a:pt x="236" y="588"/>
                </a:cubicBezTo>
                <a:cubicBezTo>
                  <a:pt x="235" y="588"/>
                  <a:pt x="233" y="588"/>
                  <a:pt x="231" y="589"/>
                </a:cubicBezTo>
                <a:cubicBezTo>
                  <a:pt x="230" y="589"/>
                  <a:pt x="229" y="590"/>
                  <a:pt x="229" y="590"/>
                </a:cubicBezTo>
                <a:cubicBezTo>
                  <a:pt x="229" y="590"/>
                  <a:pt x="229" y="590"/>
                  <a:pt x="228" y="591"/>
                </a:cubicBezTo>
                <a:cubicBezTo>
                  <a:pt x="227" y="591"/>
                  <a:pt x="225" y="592"/>
                  <a:pt x="222" y="594"/>
                </a:cubicBezTo>
                <a:cubicBezTo>
                  <a:pt x="219" y="597"/>
                  <a:pt x="217" y="600"/>
                  <a:pt x="217" y="600"/>
                </a:cubicBezTo>
                <a:cubicBezTo>
                  <a:pt x="217" y="600"/>
                  <a:pt x="217" y="600"/>
                  <a:pt x="216" y="601"/>
                </a:cubicBezTo>
                <a:cubicBezTo>
                  <a:pt x="216" y="601"/>
                  <a:pt x="215" y="601"/>
                  <a:pt x="214" y="603"/>
                </a:cubicBezTo>
                <a:cubicBezTo>
                  <a:pt x="212" y="604"/>
                  <a:pt x="211" y="604"/>
                  <a:pt x="210" y="606"/>
                </a:cubicBezTo>
                <a:cubicBezTo>
                  <a:pt x="208" y="608"/>
                  <a:pt x="209" y="611"/>
                  <a:pt x="210" y="615"/>
                </a:cubicBezTo>
                <a:cubicBezTo>
                  <a:pt x="211" y="618"/>
                  <a:pt x="213" y="620"/>
                  <a:pt x="217" y="625"/>
                </a:cubicBezTo>
                <a:cubicBezTo>
                  <a:pt x="220" y="629"/>
                  <a:pt x="224" y="633"/>
                  <a:pt x="226" y="635"/>
                </a:cubicBezTo>
                <a:cubicBezTo>
                  <a:pt x="227" y="636"/>
                  <a:pt x="228" y="637"/>
                  <a:pt x="228" y="637"/>
                </a:cubicBezTo>
                <a:cubicBezTo>
                  <a:pt x="228" y="637"/>
                  <a:pt x="229" y="636"/>
                  <a:pt x="229" y="635"/>
                </a:cubicBezTo>
                <a:cubicBezTo>
                  <a:pt x="230" y="634"/>
                  <a:pt x="231" y="634"/>
                  <a:pt x="231" y="634"/>
                </a:cubicBezTo>
                <a:cubicBezTo>
                  <a:pt x="231" y="634"/>
                  <a:pt x="231" y="635"/>
                  <a:pt x="233" y="638"/>
                </a:cubicBezTo>
                <a:cubicBezTo>
                  <a:pt x="236" y="641"/>
                  <a:pt x="238" y="646"/>
                  <a:pt x="238" y="646"/>
                </a:cubicBezTo>
                <a:cubicBezTo>
                  <a:pt x="238" y="646"/>
                  <a:pt x="238" y="646"/>
                  <a:pt x="240" y="649"/>
                </a:cubicBezTo>
                <a:cubicBezTo>
                  <a:pt x="240" y="650"/>
                  <a:pt x="242" y="653"/>
                  <a:pt x="243" y="655"/>
                </a:cubicBezTo>
                <a:cubicBezTo>
                  <a:pt x="245" y="658"/>
                  <a:pt x="247" y="660"/>
                  <a:pt x="248" y="661"/>
                </a:cubicBezTo>
                <a:cubicBezTo>
                  <a:pt x="254" y="667"/>
                  <a:pt x="259" y="670"/>
                  <a:pt x="266" y="674"/>
                </a:cubicBezTo>
                <a:cubicBezTo>
                  <a:pt x="274" y="679"/>
                  <a:pt x="281" y="681"/>
                  <a:pt x="285" y="682"/>
                </a:cubicBezTo>
                <a:cubicBezTo>
                  <a:pt x="289" y="683"/>
                  <a:pt x="291" y="684"/>
                  <a:pt x="293" y="683"/>
                </a:cubicBezTo>
                <a:cubicBezTo>
                  <a:pt x="294" y="683"/>
                  <a:pt x="296" y="682"/>
                  <a:pt x="298" y="681"/>
                </a:cubicBezTo>
                <a:cubicBezTo>
                  <a:pt x="299" y="679"/>
                  <a:pt x="299" y="677"/>
                  <a:pt x="299" y="676"/>
                </a:cubicBezTo>
                <a:cubicBezTo>
                  <a:pt x="299" y="675"/>
                  <a:pt x="299" y="675"/>
                  <a:pt x="299" y="674"/>
                </a:cubicBezTo>
                <a:cubicBezTo>
                  <a:pt x="300" y="673"/>
                  <a:pt x="300" y="673"/>
                  <a:pt x="300" y="671"/>
                </a:cubicBezTo>
                <a:cubicBezTo>
                  <a:pt x="300" y="668"/>
                  <a:pt x="299" y="667"/>
                  <a:pt x="297" y="665"/>
                </a:cubicBezTo>
                <a:cubicBezTo>
                  <a:pt x="296" y="662"/>
                  <a:pt x="293" y="660"/>
                  <a:pt x="292" y="658"/>
                </a:cubicBezTo>
                <a:cubicBezTo>
                  <a:pt x="290" y="656"/>
                  <a:pt x="289" y="655"/>
                  <a:pt x="288" y="653"/>
                </a:cubicBezTo>
                <a:cubicBezTo>
                  <a:pt x="288" y="652"/>
                  <a:pt x="287" y="652"/>
                  <a:pt x="287" y="651"/>
                </a:cubicBezTo>
                <a:cubicBezTo>
                  <a:pt x="286" y="651"/>
                  <a:pt x="286" y="650"/>
                  <a:pt x="285" y="649"/>
                </a:cubicBezTo>
                <a:cubicBezTo>
                  <a:pt x="285" y="649"/>
                  <a:pt x="284" y="648"/>
                  <a:pt x="283" y="648"/>
                </a:cubicBezTo>
                <a:cubicBezTo>
                  <a:pt x="282" y="647"/>
                  <a:pt x="282" y="646"/>
                  <a:pt x="282" y="645"/>
                </a:cubicBezTo>
                <a:cubicBezTo>
                  <a:pt x="282" y="644"/>
                  <a:pt x="281" y="643"/>
                  <a:pt x="281" y="643"/>
                </a:cubicBezTo>
                <a:cubicBezTo>
                  <a:pt x="280" y="643"/>
                  <a:pt x="280" y="641"/>
                  <a:pt x="280" y="641"/>
                </a:cubicBezTo>
                <a:cubicBezTo>
                  <a:pt x="280" y="640"/>
                  <a:pt x="280" y="640"/>
                  <a:pt x="280" y="639"/>
                </a:cubicBezTo>
                <a:cubicBezTo>
                  <a:pt x="279" y="639"/>
                  <a:pt x="279" y="638"/>
                  <a:pt x="279" y="638"/>
                </a:cubicBezTo>
                <a:cubicBezTo>
                  <a:pt x="279" y="638"/>
                  <a:pt x="279" y="637"/>
                  <a:pt x="279" y="637"/>
                </a:cubicBezTo>
                <a:cubicBezTo>
                  <a:pt x="279" y="636"/>
                  <a:pt x="279" y="636"/>
                  <a:pt x="279" y="636"/>
                </a:cubicBezTo>
                <a:cubicBezTo>
                  <a:pt x="278" y="635"/>
                  <a:pt x="278" y="634"/>
                  <a:pt x="278" y="634"/>
                </a:cubicBezTo>
                <a:cubicBezTo>
                  <a:pt x="278" y="633"/>
                  <a:pt x="278" y="633"/>
                  <a:pt x="278" y="632"/>
                </a:cubicBezTo>
                <a:cubicBezTo>
                  <a:pt x="278" y="632"/>
                  <a:pt x="278" y="632"/>
                  <a:pt x="277" y="631"/>
                </a:cubicBezTo>
                <a:cubicBezTo>
                  <a:pt x="277" y="631"/>
                  <a:pt x="277" y="630"/>
                  <a:pt x="277" y="629"/>
                </a:cubicBezTo>
                <a:cubicBezTo>
                  <a:pt x="277" y="628"/>
                  <a:pt x="277" y="628"/>
                  <a:pt x="277" y="628"/>
                </a:cubicBezTo>
                <a:cubicBezTo>
                  <a:pt x="277" y="627"/>
                  <a:pt x="277" y="627"/>
                  <a:pt x="276" y="627"/>
                </a:cubicBezTo>
                <a:cubicBezTo>
                  <a:pt x="276" y="627"/>
                  <a:pt x="276" y="624"/>
                  <a:pt x="275" y="624"/>
                </a:cubicBezTo>
                <a:cubicBezTo>
                  <a:pt x="276" y="623"/>
                  <a:pt x="276" y="623"/>
                  <a:pt x="275" y="623"/>
                </a:cubicBezTo>
                <a:cubicBezTo>
                  <a:pt x="275" y="623"/>
                  <a:pt x="275" y="622"/>
                  <a:pt x="275" y="621"/>
                </a:cubicBezTo>
                <a:cubicBezTo>
                  <a:pt x="274" y="620"/>
                  <a:pt x="274" y="620"/>
                  <a:pt x="274" y="620"/>
                </a:cubicBezTo>
                <a:cubicBezTo>
                  <a:pt x="275" y="617"/>
                  <a:pt x="275" y="617"/>
                  <a:pt x="275" y="617"/>
                </a:cubicBezTo>
                <a:cubicBezTo>
                  <a:pt x="275" y="617"/>
                  <a:pt x="275" y="617"/>
                  <a:pt x="275" y="617"/>
                </a:cubicBezTo>
                <a:cubicBezTo>
                  <a:pt x="275" y="617"/>
                  <a:pt x="276" y="617"/>
                  <a:pt x="276" y="616"/>
                </a:cubicBezTo>
                <a:cubicBezTo>
                  <a:pt x="276" y="615"/>
                  <a:pt x="275" y="614"/>
                  <a:pt x="274" y="614"/>
                </a:cubicBezTo>
                <a:cubicBezTo>
                  <a:pt x="274" y="613"/>
                  <a:pt x="274" y="613"/>
                  <a:pt x="273" y="612"/>
                </a:cubicBezTo>
                <a:cubicBezTo>
                  <a:pt x="273" y="611"/>
                  <a:pt x="272" y="610"/>
                  <a:pt x="272" y="610"/>
                </a:cubicBezTo>
                <a:cubicBezTo>
                  <a:pt x="273" y="607"/>
                  <a:pt x="273" y="607"/>
                  <a:pt x="273" y="607"/>
                </a:cubicBezTo>
                <a:cubicBezTo>
                  <a:pt x="273" y="607"/>
                  <a:pt x="276" y="607"/>
                  <a:pt x="279" y="608"/>
                </a:cubicBezTo>
                <a:cubicBezTo>
                  <a:pt x="280" y="609"/>
                  <a:pt x="282" y="609"/>
                  <a:pt x="283" y="609"/>
                </a:cubicBezTo>
                <a:cubicBezTo>
                  <a:pt x="284" y="609"/>
                  <a:pt x="285" y="609"/>
                  <a:pt x="287" y="609"/>
                </a:cubicBezTo>
                <a:cubicBezTo>
                  <a:pt x="290" y="610"/>
                  <a:pt x="294" y="609"/>
                  <a:pt x="298" y="609"/>
                </a:cubicBezTo>
                <a:cubicBezTo>
                  <a:pt x="301" y="609"/>
                  <a:pt x="304" y="608"/>
                  <a:pt x="307" y="607"/>
                </a:cubicBezTo>
                <a:cubicBezTo>
                  <a:pt x="310" y="607"/>
                  <a:pt x="310" y="607"/>
                  <a:pt x="310" y="606"/>
                </a:cubicBezTo>
                <a:cubicBezTo>
                  <a:pt x="310" y="604"/>
                  <a:pt x="311" y="603"/>
                  <a:pt x="311" y="600"/>
                </a:cubicBezTo>
                <a:cubicBezTo>
                  <a:pt x="311" y="597"/>
                  <a:pt x="311" y="596"/>
                  <a:pt x="311" y="596"/>
                </a:cubicBezTo>
                <a:cubicBezTo>
                  <a:pt x="311" y="595"/>
                  <a:pt x="310" y="595"/>
                  <a:pt x="310" y="595"/>
                </a:cubicBezTo>
                <a:cubicBezTo>
                  <a:pt x="310" y="595"/>
                  <a:pt x="310" y="594"/>
                  <a:pt x="309" y="592"/>
                </a:cubicBezTo>
                <a:cubicBezTo>
                  <a:pt x="309" y="590"/>
                  <a:pt x="309" y="587"/>
                  <a:pt x="309" y="582"/>
                </a:cubicBezTo>
                <a:cubicBezTo>
                  <a:pt x="308" y="577"/>
                  <a:pt x="308" y="573"/>
                  <a:pt x="308" y="570"/>
                </a:cubicBezTo>
                <a:cubicBezTo>
                  <a:pt x="308" y="567"/>
                  <a:pt x="308" y="567"/>
                  <a:pt x="308" y="567"/>
                </a:cubicBezTo>
                <a:cubicBezTo>
                  <a:pt x="308" y="567"/>
                  <a:pt x="309" y="565"/>
                  <a:pt x="311" y="560"/>
                </a:cubicBezTo>
                <a:cubicBezTo>
                  <a:pt x="313" y="556"/>
                  <a:pt x="314" y="554"/>
                  <a:pt x="315" y="551"/>
                </a:cubicBezTo>
                <a:cubicBezTo>
                  <a:pt x="316" y="549"/>
                  <a:pt x="316" y="549"/>
                  <a:pt x="317" y="548"/>
                </a:cubicBezTo>
                <a:cubicBezTo>
                  <a:pt x="318" y="547"/>
                  <a:pt x="317" y="547"/>
                  <a:pt x="321" y="542"/>
                </a:cubicBezTo>
                <a:cubicBezTo>
                  <a:pt x="324" y="537"/>
                  <a:pt x="327" y="535"/>
                  <a:pt x="332" y="529"/>
                </a:cubicBezTo>
                <a:cubicBezTo>
                  <a:pt x="337" y="524"/>
                  <a:pt x="343" y="516"/>
                  <a:pt x="346" y="513"/>
                </a:cubicBezTo>
                <a:cubicBezTo>
                  <a:pt x="349" y="509"/>
                  <a:pt x="356" y="501"/>
                  <a:pt x="360" y="496"/>
                </a:cubicBezTo>
                <a:cubicBezTo>
                  <a:pt x="363" y="493"/>
                  <a:pt x="365" y="490"/>
                  <a:pt x="367" y="488"/>
                </a:cubicBezTo>
                <a:cubicBezTo>
                  <a:pt x="369" y="486"/>
                  <a:pt x="369" y="485"/>
                  <a:pt x="370" y="484"/>
                </a:cubicBezTo>
                <a:cubicBezTo>
                  <a:pt x="372" y="480"/>
                  <a:pt x="372" y="480"/>
                  <a:pt x="373" y="478"/>
                </a:cubicBezTo>
                <a:cubicBezTo>
                  <a:pt x="373" y="477"/>
                  <a:pt x="374" y="477"/>
                  <a:pt x="375" y="473"/>
                </a:cubicBezTo>
                <a:cubicBezTo>
                  <a:pt x="376" y="469"/>
                  <a:pt x="376" y="467"/>
                  <a:pt x="376" y="466"/>
                </a:cubicBezTo>
                <a:cubicBezTo>
                  <a:pt x="376" y="464"/>
                  <a:pt x="377" y="464"/>
                  <a:pt x="377" y="460"/>
                </a:cubicBezTo>
                <a:cubicBezTo>
                  <a:pt x="377" y="457"/>
                  <a:pt x="377" y="454"/>
                  <a:pt x="378" y="449"/>
                </a:cubicBezTo>
                <a:cubicBezTo>
                  <a:pt x="378" y="445"/>
                  <a:pt x="378" y="436"/>
                  <a:pt x="377" y="429"/>
                </a:cubicBezTo>
                <a:cubicBezTo>
                  <a:pt x="377" y="422"/>
                  <a:pt x="377" y="420"/>
                  <a:pt x="377" y="414"/>
                </a:cubicBezTo>
                <a:cubicBezTo>
                  <a:pt x="376" y="408"/>
                  <a:pt x="376" y="405"/>
                  <a:pt x="376" y="400"/>
                </a:cubicBezTo>
                <a:cubicBezTo>
                  <a:pt x="375" y="395"/>
                  <a:pt x="375" y="391"/>
                  <a:pt x="375" y="386"/>
                </a:cubicBezTo>
                <a:cubicBezTo>
                  <a:pt x="375" y="380"/>
                  <a:pt x="374" y="377"/>
                  <a:pt x="374" y="373"/>
                </a:cubicBezTo>
                <a:cubicBezTo>
                  <a:pt x="374" y="369"/>
                  <a:pt x="374" y="367"/>
                  <a:pt x="374" y="364"/>
                </a:cubicBezTo>
                <a:cubicBezTo>
                  <a:pt x="373" y="361"/>
                  <a:pt x="373" y="360"/>
                  <a:pt x="374" y="358"/>
                </a:cubicBezTo>
                <a:cubicBezTo>
                  <a:pt x="374" y="355"/>
                  <a:pt x="375" y="351"/>
                  <a:pt x="375" y="346"/>
                </a:cubicBezTo>
                <a:cubicBezTo>
                  <a:pt x="376" y="340"/>
                  <a:pt x="376" y="338"/>
                  <a:pt x="376" y="338"/>
                </a:cubicBezTo>
                <a:cubicBezTo>
                  <a:pt x="376" y="338"/>
                  <a:pt x="379" y="338"/>
                  <a:pt x="382" y="337"/>
                </a:cubicBezTo>
                <a:cubicBezTo>
                  <a:pt x="385" y="337"/>
                  <a:pt x="386" y="337"/>
                  <a:pt x="387" y="337"/>
                </a:cubicBezTo>
                <a:cubicBezTo>
                  <a:pt x="389" y="337"/>
                  <a:pt x="395" y="336"/>
                  <a:pt x="400" y="335"/>
                </a:cubicBezTo>
                <a:cubicBezTo>
                  <a:pt x="405" y="334"/>
                  <a:pt x="407" y="333"/>
                  <a:pt x="409" y="332"/>
                </a:cubicBezTo>
                <a:cubicBezTo>
                  <a:pt x="410" y="331"/>
                  <a:pt x="411" y="332"/>
                  <a:pt x="415" y="330"/>
                </a:cubicBezTo>
                <a:cubicBezTo>
                  <a:pt x="418" y="329"/>
                  <a:pt x="421" y="328"/>
                  <a:pt x="424" y="326"/>
                </a:cubicBezTo>
                <a:cubicBezTo>
                  <a:pt x="428" y="325"/>
                  <a:pt x="429" y="325"/>
                  <a:pt x="435" y="323"/>
                </a:cubicBezTo>
                <a:cubicBezTo>
                  <a:pt x="440" y="322"/>
                  <a:pt x="446" y="320"/>
                  <a:pt x="446" y="320"/>
                </a:cubicBezTo>
                <a:cubicBezTo>
                  <a:pt x="446" y="320"/>
                  <a:pt x="447" y="321"/>
                  <a:pt x="448" y="321"/>
                </a:cubicBezTo>
                <a:cubicBezTo>
                  <a:pt x="449" y="321"/>
                  <a:pt x="450" y="321"/>
                  <a:pt x="453" y="321"/>
                </a:cubicBezTo>
                <a:cubicBezTo>
                  <a:pt x="456" y="322"/>
                  <a:pt x="458" y="322"/>
                  <a:pt x="460" y="322"/>
                </a:cubicBezTo>
                <a:cubicBezTo>
                  <a:pt x="462" y="322"/>
                  <a:pt x="464" y="323"/>
                  <a:pt x="464" y="323"/>
                </a:cubicBezTo>
                <a:cubicBezTo>
                  <a:pt x="464" y="323"/>
                  <a:pt x="465" y="323"/>
                  <a:pt x="465" y="324"/>
                </a:cubicBezTo>
                <a:cubicBezTo>
                  <a:pt x="465" y="325"/>
                  <a:pt x="466" y="327"/>
                  <a:pt x="466" y="329"/>
                </a:cubicBezTo>
                <a:cubicBezTo>
                  <a:pt x="467" y="330"/>
                  <a:pt x="468" y="330"/>
                  <a:pt x="470" y="331"/>
                </a:cubicBezTo>
                <a:cubicBezTo>
                  <a:pt x="473" y="331"/>
                  <a:pt x="476" y="332"/>
                  <a:pt x="476" y="332"/>
                </a:cubicBezTo>
                <a:cubicBezTo>
                  <a:pt x="476" y="332"/>
                  <a:pt x="476" y="333"/>
                  <a:pt x="479" y="336"/>
                </a:cubicBezTo>
                <a:cubicBezTo>
                  <a:pt x="481" y="339"/>
                  <a:pt x="484" y="341"/>
                  <a:pt x="490" y="346"/>
                </a:cubicBezTo>
                <a:cubicBezTo>
                  <a:pt x="492" y="348"/>
                  <a:pt x="494" y="350"/>
                  <a:pt x="495" y="351"/>
                </a:cubicBezTo>
                <a:cubicBezTo>
                  <a:pt x="497" y="353"/>
                  <a:pt x="499" y="354"/>
                  <a:pt x="499" y="354"/>
                </a:cubicBezTo>
                <a:cubicBezTo>
                  <a:pt x="499" y="354"/>
                  <a:pt x="498" y="355"/>
                  <a:pt x="498" y="358"/>
                </a:cubicBezTo>
                <a:cubicBezTo>
                  <a:pt x="498" y="361"/>
                  <a:pt x="498" y="362"/>
                  <a:pt x="498" y="362"/>
                </a:cubicBezTo>
                <a:cubicBezTo>
                  <a:pt x="498" y="363"/>
                  <a:pt x="497" y="363"/>
                  <a:pt x="497" y="364"/>
                </a:cubicBezTo>
                <a:cubicBezTo>
                  <a:pt x="497" y="365"/>
                  <a:pt x="498" y="366"/>
                  <a:pt x="500" y="367"/>
                </a:cubicBezTo>
                <a:cubicBezTo>
                  <a:pt x="502" y="368"/>
                  <a:pt x="503" y="369"/>
                  <a:pt x="504" y="370"/>
                </a:cubicBezTo>
                <a:cubicBezTo>
                  <a:pt x="506" y="371"/>
                  <a:pt x="508" y="373"/>
                  <a:pt x="509" y="374"/>
                </a:cubicBezTo>
                <a:cubicBezTo>
                  <a:pt x="511" y="376"/>
                  <a:pt x="513" y="377"/>
                  <a:pt x="514" y="378"/>
                </a:cubicBezTo>
                <a:cubicBezTo>
                  <a:pt x="515" y="380"/>
                  <a:pt x="515" y="379"/>
                  <a:pt x="517" y="381"/>
                </a:cubicBezTo>
                <a:cubicBezTo>
                  <a:pt x="519" y="382"/>
                  <a:pt x="524" y="386"/>
                  <a:pt x="526" y="388"/>
                </a:cubicBezTo>
                <a:cubicBezTo>
                  <a:pt x="529" y="389"/>
                  <a:pt x="531" y="390"/>
                  <a:pt x="531" y="390"/>
                </a:cubicBezTo>
                <a:cubicBezTo>
                  <a:pt x="531" y="390"/>
                  <a:pt x="531" y="391"/>
                  <a:pt x="531" y="392"/>
                </a:cubicBezTo>
                <a:cubicBezTo>
                  <a:pt x="531" y="394"/>
                  <a:pt x="532" y="395"/>
                  <a:pt x="533" y="396"/>
                </a:cubicBezTo>
                <a:cubicBezTo>
                  <a:pt x="533" y="396"/>
                  <a:pt x="533" y="397"/>
                  <a:pt x="534" y="398"/>
                </a:cubicBezTo>
                <a:cubicBezTo>
                  <a:pt x="536" y="399"/>
                  <a:pt x="538" y="401"/>
                  <a:pt x="541" y="403"/>
                </a:cubicBezTo>
                <a:cubicBezTo>
                  <a:pt x="543" y="404"/>
                  <a:pt x="543" y="404"/>
                  <a:pt x="544" y="404"/>
                </a:cubicBezTo>
                <a:cubicBezTo>
                  <a:pt x="545" y="404"/>
                  <a:pt x="546" y="405"/>
                  <a:pt x="548" y="405"/>
                </a:cubicBezTo>
                <a:cubicBezTo>
                  <a:pt x="549" y="405"/>
                  <a:pt x="551" y="405"/>
                  <a:pt x="551" y="405"/>
                </a:cubicBezTo>
                <a:cubicBezTo>
                  <a:pt x="551" y="405"/>
                  <a:pt x="552" y="407"/>
                  <a:pt x="554" y="409"/>
                </a:cubicBezTo>
                <a:cubicBezTo>
                  <a:pt x="555" y="410"/>
                  <a:pt x="557" y="413"/>
                  <a:pt x="558" y="414"/>
                </a:cubicBezTo>
                <a:cubicBezTo>
                  <a:pt x="559" y="416"/>
                  <a:pt x="559" y="416"/>
                  <a:pt x="560" y="417"/>
                </a:cubicBezTo>
                <a:cubicBezTo>
                  <a:pt x="561" y="417"/>
                  <a:pt x="561" y="419"/>
                  <a:pt x="562" y="420"/>
                </a:cubicBezTo>
                <a:cubicBezTo>
                  <a:pt x="563" y="421"/>
                  <a:pt x="562" y="421"/>
                  <a:pt x="563" y="422"/>
                </a:cubicBezTo>
                <a:cubicBezTo>
                  <a:pt x="564" y="422"/>
                  <a:pt x="564" y="423"/>
                  <a:pt x="564" y="424"/>
                </a:cubicBezTo>
                <a:cubicBezTo>
                  <a:pt x="565" y="424"/>
                  <a:pt x="565" y="425"/>
                  <a:pt x="565" y="425"/>
                </a:cubicBezTo>
                <a:cubicBezTo>
                  <a:pt x="565" y="426"/>
                  <a:pt x="566" y="426"/>
                  <a:pt x="566" y="427"/>
                </a:cubicBezTo>
                <a:cubicBezTo>
                  <a:pt x="566" y="428"/>
                  <a:pt x="567" y="428"/>
                  <a:pt x="567" y="429"/>
                </a:cubicBezTo>
                <a:cubicBezTo>
                  <a:pt x="567" y="429"/>
                  <a:pt x="568" y="430"/>
                  <a:pt x="568" y="431"/>
                </a:cubicBezTo>
                <a:cubicBezTo>
                  <a:pt x="569" y="432"/>
                  <a:pt x="569" y="433"/>
                  <a:pt x="570" y="435"/>
                </a:cubicBezTo>
                <a:cubicBezTo>
                  <a:pt x="571" y="437"/>
                  <a:pt x="571" y="438"/>
                  <a:pt x="571" y="438"/>
                </a:cubicBezTo>
                <a:cubicBezTo>
                  <a:pt x="571" y="438"/>
                  <a:pt x="571" y="438"/>
                  <a:pt x="570" y="438"/>
                </a:cubicBezTo>
                <a:cubicBezTo>
                  <a:pt x="570" y="439"/>
                  <a:pt x="571" y="440"/>
                  <a:pt x="571" y="440"/>
                </a:cubicBezTo>
                <a:cubicBezTo>
                  <a:pt x="571" y="440"/>
                  <a:pt x="571" y="440"/>
                  <a:pt x="571" y="441"/>
                </a:cubicBezTo>
                <a:cubicBezTo>
                  <a:pt x="571" y="442"/>
                  <a:pt x="571" y="443"/>
                  <a:pt x="572" y="446"/>
                </a:cubicBezTo>
                <a:cubicBezTo>
                  <a:pt x="573" y="448"/>
                  <a:pt x="576" y="452"/>
                  <a:pt x="578" y="455"/>
                </a:cubicBezTo>
                <a:cubicBezTo>
                  <a:pt x="581" y="458"/>
                  <a:pt x="583" y="459"/>
                  <a:pt x="583" y="459"/>
                </a:cubicBezTo>
                <a:cubicBezTo>
                  <a:pt x="583" y="459"/>
                  <a:pt x="582" y="459"/>
                  <a:pt x="582" y="460"/>
                </a:cubicBezTo>
                <a:cubicBezTo>
                  <a:pt x="582" y="461"/>
                  <a:pt x="582" y="461"/>
                  <a:pt x="583" y="462"/>
                </a:cubicBezTo>
                <a:cubicBezTo>
                  <a:pt x="584" y="464"/>
                  <a:pt x="585" y="465"/>
                  <a:pt x="586" y="466"/>
                </a:cubicBezTo>
                <a:cubicBezTo>
                  <a:pt x="587" y="468"/>
                  <a:pt x="588" y="468"/>
                  <a:pt x="590" y="468"/>
                </a:cubicBezTo>
                <a:cubicBezTo>
                  <a:pt x="591" y="468"/>
                  <a:pt x="592" y="467"/>
                  <a:pt x="593" y="466"/>
                </a:cubicBezTo>
                <a:cubicBezTo>
                  <a:pt x="595" y="466"/>
                  <a:pt x="596" y="465"/>
                  <a:pt x="598" y="463"/>
                </a:cubicBezTo>
                <a:cubicBezTo>
                  <a:pt x="602" y="461"/>
                  <a:pt x="609" y="456"/>
                  <a:pt x="611" y="455"/>
                </a:cubicBezTo>
                <a:cubicBezTo>
                  <a:pt x="613" y="453"/>
                  <a:pt x="613" y="453"/>
                  <a:pt x="613" y="452"/>
                </a:cubicBezTo>
                <a:cubicBezTo>
                  <a:pt x="613" y="451"/>
                  <a:pt x="614" y="449"/>
                  <a:pt x="614" y="449"/>
                </a:cubicBezTo>
                <a:cubicBezTo>
                  <a:pt x="614" y="448"/>
                  <a:pt x="617" y="447"/>
                  <a:pt x="620" y="446"/>
                </a:cubicBezTo>
                <a:cubicBezTo>
                  <a:pt x="622" y="445"/>
                  <a:pt x="623" y="444"/>
                  <a:pt x="624" y="444"/>
                </a:cubicBezTo>
                <a:cubicBezTo>
                  <a:pt x="625" y="444"/>
                  <a:pt x="625" y="444"/>
                  <a:pt x="630" y="441"/>
                </a:cubicBezTo>
                <a:cubicBezTo>
                  <a:pt x="635" y="439"/>
                  <a:pt x="639" y="435"/>
                  <a:pt x="645" y="430"/>
                </a:cubicBezTo>
                <a:cubicBezTo>
                  <a:pt x="652" y="424"/>
                  <a:pt x="656" y="419"/>
                  <a:pt x="662" y="411"/>
                </a:cubicBezTo>
                <a:cubicBezTo>
                  <a:pt x="668" y="404"/>
                  <a:pt x="671" y="398"/>
                  <a:pt x="672" y="396"/>
                </a:cubicBezTo>
                <a:cubicBezTo>
                  <a:pt x="672" y="395"/>
                  <a:pt x="671" y="394"/>
                  <a:pt x="670" y="394"/>
                </a:cubicBezTo>
                <a:cubicBezTo>
                  <a:pt x="670" y="393"/>
                  <a:pt x="668" y="394"/>
                  <a:pt x="668" y="394"/>
                </a:cubicBezTo>
                <a:cubicBezTo>
                  <a:pt x="668" y="394"/>
                  <a:pt x="668" y="394"/>
                  <a:pt x="668" y="393"/>
                </a:cubicBezTo>
                <a:cubicBezTo>
                  <a:pt x="667" y="392"/>
                  <a:pt x="666" y="391"/>
                  <a:pt x="663" y="392"/>
                </a:cubicBezTo>
                <a:cubicBezTo>
                  <a:pt x="661" y="392"/>
                  <a:pt x="659" y="393"/>
                  <a:pt x="656" y="395"/>
                </a:cubicBezTo>
                <a:cubicBezTo>
                  <a:pt x="653" y="397"/>
                  <a:pt x="652" y="398"/>
                  <a:pt x="650" y="399"/>
                </a:cubicBezTo>
                <a:cubicBezTo>
                  <a:pt x="649" y="399"/>
                  <a:pt x="647" y="400"/>
                  <a:pt x="646" y="401"/>
                </a:cubicBezTo>
                <a:cubicBezTo>
                  <a:pt x="645" y="401"/>
                  <a:pt x="645" y="401"/>
                  <a:pt x="643" y="403"/>
                </a:cubicBezTo>
                <a:cubicBezTo>
                  <a:pt x="642" y="404"/>
                  <a:pt x="641" y="404"/>
                  <a:pt x="640" y="404"/>
                </a:cubicBezTo>
                <a:cubicBezTo>
                  <a:pt x="639" y="404"/>
                  <a:pt x="636" y="405"/>
                  <a:pt x="634" y="405"/>
                </a:cubicBezTo>
                <a:cubicBezTo>
                  <a:pt x="632" y="406"/>
                  <a:pt x="631" y="406"/>
                  <a:pt x="630" y="406"/>
                </a:cubicBezTo>
                <a:cubicBezTo>
                  <a:pt x="629" y="406"/>
                  <a:pt x="629" y="406"/>
                  <a:pt x="627" y="406"/>
                </a:cubicBezTo>
                <a:cubicBezTo>
                  <a:pt x="626" y="406"/>
                  <a:pt x="625" y="406"/>
                  <a:pt x="624" y="406"/>
                </a:cubicBezTo>
                <a:cubicBezTo>
                  <a:pt x="623" y="406"/>
                  <a:pt x="622" y="406"/>
                  <a:pt x="622" y="405"/>
                </a:cubicBezTo>
                <a:cubicBezTo>
                  <a:pt x="621" y="405"/>
                  <a:pt x="620" y="405"/>
                  <a:pt x="620" y="406"/>
                </a:cubicBezTo>
                <a:cubicBezTo>
                  <a:pt x="619" y="406"/>
                  <a:pt x="618" y="406"/>
                  <a:pt x="618" y="405"/>
                </a:cubicBezTo>
                <a:cubicBezTo>
                  <a:pt x="617" y="405"/>
                  <a:pt x="617" y="405"/>
                  <a:pt x="616" y="405"/>
                </a:cubicBezTo>
                <a:cubicBezTo>
                  <a:pt x="615" y="406"/>
                  <a:pt x="614" y="405"/>
                  <a:pt x="612" y="404"/>
                </a:cubicBezTo>
                <a:cubicBezTo>
                  <a:pt x="609" y="404"/>
                  <a:pt x="608" y="404"/>
                  <a:pt x="606" y="404"/>
                </a:cubicBezTo>
                <a:cubicBezTo>
                  <a:pt x="606" y="404"/>
                  <a:pt x="605" y="404"/>
                  <a:pt x="604" y="405"/>
                </a:cubicBezTo>
                <a:cubicBezTo>
                  <a:pt x="604" y="405"/>
                  <a:pt x="604" y="405"/>
                  <a:pt x="603" y="405"/>
                </a:cubicBezTo>
                <a:cubicBezTo>
                  <a:pt x="603" y="404"/>
                  <a:pt x="602" y="404"/>
                  <a:pt x="601" y="405"/>
                </a:cubicBezTo>
                <a:cubicBezTo>
                  <a:pt x="600" y="405"/>
                  <a:pt x="601" y="405"/>
                  <a:pt x="601" y="405"/>
                </a:cubicBezTo>
                <a:cubicBezTo>
                  <a:pt x="601" y="405"/>
                  <a:pt x="601" y="405"/>
                  <a:pt x="600" y="406"/>
                </a:cubicBezTo>
                <a:cubicBezTo>
                  <a:pt x="599" y="406"/>
                  <a:pt x="599" y="406"/>
                  <a:pt x="599" y="406"/>
                </a:cubicBezTo>
                <a:cubicBezTo>
                  <a:pt x="598" y="405"/>
                  <a:pt x="598" y="405"/>
                  <a:pt x="598" y="405"/>
                </a:cubicBezTo>
                <a:cubicBezTo>
                  <a:pt x="597" y="405"/>
                  <a:pt x="597" y="405"/>
                  <a:pt x="597" y="405"/>
                </a:cubicBezTo>
                <a:cubicBezTo>
                  <a:pt x="596" y="405"/>
                  <a:pt x="596" y="404"/>
                  <a:pt x="594" y="404"/>
                </a:cubicBezTo>
                <a:cubicBezTo>
                  <a:pt x="593" y="403"/>
                  <a:pt x="592" y="403"/>
                  <a:pt x="592" y="403"/>
                </a:cubicBezTo>
                <a:cubicBezTo>
                  <a:pt x="592" y="402"/>
                  <a:pt x="592" y="402"/>
                  <a:pt x="591" y="402"/>
                </a:cubicBezTo>
                <a:cubicBezTo>
                  <a:pt x="590" y="402"/>
                  <a:pt x="589" y="401"/>
                  <a:pt x="588" y="401"/>
                </a:cubicBezTo>
                <a:cubicBezTo>
                  <a:pt x="587" y="400"/>
                  <a:pt x="587" y="400"/>
                  <a:pt x="586" y="399"/>
                </a:cubicBezTo>
                <a:cubicBezTo>
                  <a:pt x="585" y="399"/>
                  <a:pt x="586" y="399"/>
                  <a:pt x="584" y="398"/>
                </a:cubicBezTo>
                <a:cubicBezTo>
                  <a:pt x="583" y="398"/>
                  <a:pt x="583" y="397"/>
                  <a:pt x="583" y="397"/>
                </a:cubicBezTo>
                <a:cubicBezTo>
                  <a:pt x="582" y="397"/>
                  <a:pt x="582" y="397"/>
                  <a:pt x="582" y="396"/>
                </a:cubicBezTo>
                <a:cubicBezTo>
                  <a:pt x="582" y="395"/>
                  <a:pt x="581" y="396"/>
                  <a:pt x="580" y="395"/>
                </a:cubicBezTo>
                <a:cubicBezTo>
                  <a:pt x="579" y="395"/>
                  <a:pt x="579" y="394"/>
                  <a:pt x="578" y="394"/>
                </a:cubicBezTo>
                <a:cubicBezTo>
                  <a:pt x="577" y="393"/>
                  <a:pt x="577" y="392"/>
                  <a:pt x="576" y="392"/>
                </a:cubicBezTo>
                <a:cubicBezTo>
                  <a:pt x="576" y="392"/>
                  <a:pt x="575" y="391"/>
                  <a:pt x="575" y="391"/>
                </a:cubicBezTo>
                <a:cubicBezTo>
                  <a:pt x="575" y="391"/>
                  <a:pt x="575" y="390"/>
                  <a:pt x="574" y="390"/>
                </a:cubicBezTo>
                <a:cubicBezTo>
                  <a:pt x="573" y="390"/>
                  <a:pt x="572" y="388"/>
                  <a:pt x="571" y="387"/>
                </a:cubicBezTo>
                <a:cubicBezTo>
                  <a:pt x="569" y="386"/>
                  <a:pt x="569" y="385"/>
                  <a:pt x="569" y="385"/>
                </a:cubicBezTo>
                <a:cubicBezTo>
                  <a:pt x="569" y="385"/>
                  <a:pt x="569" y="384"/>
                  <a:pt x="568" y="383"/>
                </a:cubicBezTo>
                <a:cubicBezTo>
                  <a:pt x="567" y="383"/>
                  <a:pt x="566" y="381"/>
                  <a:pt x="565" y="379"/>
                </a:cubicBezTo>
                <a:cubicBezTo>
                  <a:pt x="564" y="378"/>
                  <a:pt x="563" y="378"/>
                  <a:pt x="562" y="377"/>
                </a:cubicBezTo>
                <a:cubicBezTo>
                  <a:pt x="561" y="375"/>
                  <a:pt x="560" y="373"/>
                  <a:pt x="560" y="373"/>
                </a:cubicBezTo>
                <a:cubicBezTo>
                  <a:pt x="559" y="373"/>
                  <a:pt x="559" y="373"/>
                  <a:pt x="559" y="372"/>
                </a:cubicBezTo>
                <a:cubicBezTo>
                  <a:pt x="558" y="371"/>
                  <a:pt x="555" y="369"/>
                  <a:pt x="555" y="368"/>
                </a:cubicBezTo>
                <a:cubicBezTo>
                  <a:pt x="554" y="366"/>
                  <a:pt x="553" y="365"/>
                  <a:pt x="552" y="364"/>
                </a:cubicBezTo>
                <a:cubicBezTo>
                  <a:pt x="552" y="363"/>
                  <a:pt x="551" y="362"/>
                  <a:pt x="550" y="360"/>
                </a:cubicBezTo>
                <a:cubicBezTo>
                  <a:pt x="548" y="357"/>
                  <a:pt x="548" y="356"/>
                  <a:pt x="547" y="356"/>
                </a:cubicBezTo>
                <a:cubicBezTo>
                  <a:pt x="546" y="355"/>
                  <a:pt x="544" y="351"/>
                  <a:pt x="542" y="348"/>
                </a:cubicBezTo>
                <a:cubicBezTo>
                  <a:pt x="541" y="345"/>
                  <a:pt x="538" y="342"/>
                  <a:pt x="537" y="339"/>
                </a:cubicBezTo>
                <a:cubicBezTo>
                  <a:pt x="536" y="338"/>
                  <a:pt x="535" y="336"/>
                  <a:pt x="534" y="334"/>
                </a:cubicBezTo>
                <a:cubicBezTo>
                  <a:pt x="533" y="332"/>
                  <a:pt x="532" y="330"/>
                  <a:pt x="531" y="330"/>
                </a:cubicBezTo>
                <a:cubicBezTo>
                  <a:pt x="531" y="329"/>
                  <a:pt x="531" y="328"/>
                  <a:pt x="527" y="321"/>
                </a:cubicBezTo>
                <a:cubicBezTo>
                  <a:pt x="526" y="320"/>
                  <a:pt x="526" y="318"/>
                  <a:pt x="525" y="317"/>
                </a:cubicBezTo>
                <a:cubicBezTo>
                  <a:pt x="524" y="316"/>
                  <a:pt x="524" y="315"/>
                  <a:pt x="523" y="314"/>
                </a:cubicBezTo>
                <a:cubicBezTo>
                  <a:pt x="522" y="311"/>
                  <a:pt x="520" y="309"/>
                  <a:pt x="519" y="307"/>
                </a:cubicBezTo>
                <a:cubicBezTo>
                  <a:pt x="518" y="304"/>
                  <a:pt x="516" y="301"/>
                  <a:pt x="515" y="299"/>
                </a:cubicBezTo>
                <a:cubicBezTo>
                  <a:pt x="513" y="296"/>
                  <a:pt x="513" y="295"/>
                  <a:pt x="513" y="295"/>
                </a:cubicBezTo>
                <a:cubicBezTo>
                  <a:pt x="513" y="295"/>
                  <a:pt x="513" y="294"/>
                  <a:pt x="512" y="291"/>
                </a:cubicBezTo>
                <a:cubicBezTo>
                  <a:pt x="512" y="288"/>
                  <a:pt x="510" y="286"/>
                  <a:pt x="508" y="283"/>
                </a:cubicBezTo>
                <a:cubicBezTo>
                  <a:pt x="507" y="280"/>
                  <a:pt x="504" y="279"/>
                  <a:pt x="504" y="279"/>
                </a:cubicBezTo>
                <a:cubicBezTo>
                  <a:pt x="504" y="279"/>
                  <a:pt x="503" y="277"/>
                  <a:pt x="501" y="275"/>
                </a:cubicBezTo>
                <a:cubicBezTo>
                  <a:pt x="500" y="273"/>
                  <a:pt x="499" y="273"/>
                  <a:pt x="498" y="273"/>
                </a:cubicBezTo>
                <a:cubicBezTo>
                  <a:pt x="497" y="272"/>
                  <a:pt x="497" y="272"/>
                  <a:pt x="496" y="272"/>
                </a:cubicBezTo>
                <a:cubicBezTo>
                  <a:pt x="495" y="272"/>
                  <a:pt x="494" y="272"/>
                  <a:pt x="493" y="271"/>
                </a:cubicBezTo>
                <a:cubicBezTo>
                  <a:pt x="491" y="270"/>
                  <a:pt x="487" y="270"/>
                  <a:pt x="486" y="270"/>
                </a:cubicBezTo>
                <a:cubicBezTo>
                  <a:pt x="484" y="270"/>
                  <a:pt x="483" y="269"/>
                  <a:pt x="482" y="268"/>
                </a:cubicBezTo>
                <a:cubicBezTo>
                  <a:pt x="480" y="268"/>
                  <a:pt x="478" y="268"/>
                  <a:pt x="477" y="267"/>
                </a:cubicBezTo>
                <a:cubicBezTo>
                  <a:pt x="475" y="267"/>
                  <a:pt x="474" y="267"/>
                  <a:pt x="471" y="267"/>
                </a:cubicBezTo>
                <a:cubicBezTo>
                  <a:pt x="468" y="267"/>
                  <a:pt x="465" y="266"/>
                  <a:pt x="462" y="266"/>
                </a:cubicBezTo>
                <a:cubicBezTo>
                  <a:pt x="460" y="266"/>
                  <a:pt x="458" y="266"/>
                  <a:pt x="456" y="266"/>
                </a:cubicBezTo>
                <a:cubicBezTo>
                  <a:pt x="453" y="265"/>
                  <a:pt x="452" y="266"/>
                  <a:pt x="449" y="266"/>
                </a:cubicBezTo>
                <a:cubicBezTo>
                  <a:pt x="447" y="266"/>
                  <a:pt x="446" y="266"/>
                  <a:pt x="444" y="266"/>
                </a:cubicBezTo>
                <a:cubicBezTo>
                  <a:pt x="441" y="266"/>
                  <a:pt x="438" y="266"/>
                  <a:pt x="435" y="266"/>
                </a:cubicBezTo>
                <a:cubicBezTo>
                  <a:pt x="431" y="266"/>
                  <a:pt x="424" y="266"/>
                  <a:pt x="424" y="266"/>
                </a:cubicBezTo>
                <a:cubicBezTo>
                  <a:pt x="424" y="266"/>
                  <a:pt x="424" y="266"/>
                  <a:pt x="423" y="266"/>
                </a:cubicBezTo>
                <a:cubicBezTo>
                  <a:pt x="422" y="265"/>
                  <a:pt x="422" y="265"/>
                  <a:pt x="420" y="265"/>
                </a:cubicBezTo>
                <a:cubicBezTo>
                  <a:pt x="418" y="265"/>
                  <a:pt x="415" y="265"/>
                  <a:pt x="410" y="264"/>
                </a:cubicBezTo>
                <a:cubicBezTo>
                  <a:pt x="405" y="264"/>
                  <a:pt x="400" y="263"/>
                  <a:pt x="395" y="262"/>
                </a:cubicBezTo>
                <a:cubicBezTo>
                  <a:pt x="393" y="262"/>
                  <a:pt x="391" y="261"/>
                  <a:pt x="389" y="261"/>
                </a:cubicBezTo>
                <a:cubicBezTo>
                  <a:pt x="388" y="261"/>
                  <a:pt x="386" y="261"/>
                  <a:pt x="385" y="260"/>
                </a:cubicBezTo>
                <a:cubicBezTo>
                  <a:pt x="383" y="260"/>
                  <a:pt x="381" y="260"/>
                  <a:pt x="381" y="260"/>
                </a:cubicBezTo>
                <a:cubicBezTo>
                  <a:pt x="381" y="260"/>
                  <a:pt x="381" y="259"/>
                  <a:pt x="382" y="257"/>
                </a:cubicBezTo>
                <a:cubicBezTo>
                  <a:pt x="382" y="255"/>
                  <a:pt x="382" y="253"/>
                  <a:pt x="383" y="251"/>
                </a:cubicBezTo>
                <a:cubicBezTo>
                  <a:pt x="383" y="248"/>
                  <a:pt x="383" y="247"/>
                  <a:pt x="381" y="244"/>
                </a:cubicBezTo>
                <a:cubicBezTo>
                  <a:pt x="379" y="240"/>
                  <a:pt x="377" y="237"/>
                  <a:pt x="377" y="237"/>
                </a:cubicBezTo>
                <a:cubicBezTo>
                  <a:pt x="377" y="237"/>
                  <a:pt x="378" y="237"/>
                  <a:pt x="379" y="236"/>
                </a:cubicBezTo>
                <a:cubicBezTo>
                  <a:pt x="380" y="235"/>
                  <a:pt x="382" y="233"/>
                  <a:pt x="386" y="231"/>
                </a:cubicBezTo>
                <a:cubicBezTo>
                  <a:pt x="390" y="228"/>
                  <a:pt x="394" y="226"/>
                  <a:pt x="397" y="225"/>
                </a:cubicBezTo>
                <a:cubicBezTo>
                  <a:pt x="400" y="223"/>
                  <a:pt x="403" y="222"/>
                  <a:pt x="406" y="221"/>
                </a:cubicBezTo>
                <a:cubicBezTo>
                  <a:pt x="409" y="220"/>
                  <a:pt x="410" y="220"/>
                  <a:pt x="415" y="218"/>
                </a:cubicBezTo>
                <a:cubicBezTo>
                  <a:pt x="419" y="215"/>
                  <a:pt x="422" y="214"/>
                  <a:pt x="426" y="213"/>
                </a:cubicBezTo>
                <a:cubicBezTo>
                  <a:pt x="429" y="211"/>
                  <a:pt x="433" y="210"/>
                  <a:pt x="435" y="209"/>
                </a:cubicBezTo>
                <a:cubicBezTo>
                  <a:pt x="438" y="208"/>
                  <a:pt x="441" y="207"/>
                  <a:pt x="442" y="206"/>
                </a:cubicBezTo>
                <a:cubicBezTo>
                  <a:pt x="443" y="206"/>
                  <a:pt x="444" y="206"/>
                  <a:pt x="443" y="206"/>
                </a:cubicBezTo>
                <a:cubicBezTo>
                  <a:pt x="443" y="205"/>
                  <a:pt x="443" y="205"/>
                  <a:pt x="443" y="203"/>
                </a:cubicBezTo>
                <a:cubicBezTo>
                  <a:pt x="442" y="201"/>
                  <a:pt x="442" y="199"/>
                  <a:pt x="441" y="197"/>
                </a:cubicBezTo>
                <a:cubicBezTo>
                  <a:pt x="441" y="194"/>
                  <a:pt x="440" y="192"/>
                  <a:pt x="440" y="192"/>
                </a:cubicBezTo>
                <a:cubicBezTo>
                  <a:pt x="440" y="192"/>
                  <a:pt x="441" y="191"/>
                  <a:pt x="441" y="191"/>
                </a:cubicBezTo>
                <a:cubicBezTo>
                  <a:pt x="441" y="191"/>
                  <a:pt x="442" y="190"/>
                  <a:pt x="442" y="190"/>
                </a:cubicBezTo>
                <a:cubicBezTo>
                  <a:pt x="443" y="189"/>
                  <a:pt x="443" y="188"/>
                  <a:pt x="443" y="187"/>
                </a:cubicBezTo>
                <a:cubicBezTo>
                  <a:pt x="443" y="187"/>
                  <a:pt x="443" y="187"/>
                  <a:pt x="443" y="185"/>
                </a:cubicBezTo>
                <a:cubicBezTo>
                  <a:pt x="443" y="183"/>
                  <a:pt x="443" y="180"/>
                  <a:pt x="443" y="180"/>
                </a:cubicBezTo>
                <a:cubicBezTo>
                  <a:pt x="443" y="180"/>
                  <a:pt x="447" y="178"/>
                  <a:pt x="450" y="176"/>
                </a:cubicBezTo>
                <a:cubicBezTo>
                  <a:pt x="454" y="173"/>
                  <a:pt x="455" y="172"/>
                  <a:pt x="458" y="170"/>
                </a:cubicBezTo>
                <a:cubicBezTo>
                  <a:pt x="461" y="167"/>
                  <a:pt x="462" y="165"/>
                  <a:pt x="464" y="163"/>
                </a:cubicBezTo>
                <a:cubicBezTo>
                  <a:pt x="465" y="161"/>
                  <a:pt x="467" y="159"/>
                  <a:pt x="468" y="157"/>
                </a:cubicBezTo>
                <a:cubicBezTo>
                  <a:pt x="469" y="155"/>
                  <a:pt x="470" y="154"/>
                  <a:pt x="471" y="153"/>
                </a:cubicBezTo>
                <a:cubicBezTo>
                  <a:pt x="472" y="152"/>
                  <a:pt x="473" y="151"/>
                  <a:pt x="474" y="149"/>
                </a:cubicBezTo>
                <a:cubicBezTo>
                  <a:pt x="475" y="148"/>
                  <a:pt x="476" y="148"/>
                  <a:pt x="477" y="146"/>
                </a:cubicBezTo>
                <a:cubicBezTo>
                  <a:pt x="478" y="145"/>
                  <a:pt x="479" y="145"/>
                  <a:pt x="479" y="144"/>
                </a:cubicBezTo>
                <a:cubicBezTo>
                  <a:pt x="480" y="143"/>
                  <a:pt x="480" y="143"/>
                  <a:pt x="481" y="142"/>
                </a:cubicBezTo>
                <a:cubicBezTo>
                  <a:pt x="482" y="141"/>
                  <a:pt x="483" y="140"/>
                  <a:pt x="483" y="138"/>
                </a:cubicBezTo>
                <a:cubicBezTo>
                  <a:pt x="484" y="136"/>
                  <a:pt x="483" y="135"/>
                  <a:pt x="482" y="135"/>
                </a:cubicBezTo>
                <a:cubicBezTo>
                  <a:pt x="480" y="134"/>
                  <a:pt x="479" y="135"/>
                  <a:pt x="478" y="136"/>
                </a:cubicBezTo>
                <a:cubicBezTo>
                  <a:pt x="477" y="137"/>
                  <a:pt x="476" y="140"/>
                  <a:pt x="475" y="141"/>
                </a:cubicBezTo>
                <a:cubicBezTo>
                  <a:pt x="474" y="142"/>
                  <a:pt x="473" y="142"/>
                  <a:pt x="472" y="143"/>
                </a:cubicBezTo>
                <a:cubicBezTo>
                  <a:pt x="470" y="144"/>
                  <a:pt x="469" y="145"/>
                  <a:pt x="468" y="146"/>
                </a:cubicBezTo>
                <a:cubicBezTo>
                  <a:pt x="468" y="147"/>
                  <a:pt x="467" y="148"/>
                  <a:pt x="467" y="148"/>
                </a:cubicBezTo>
                <a:cubicBezTo>
                  <a:pt x="466" y="148"/>
                  <a:pt x="466" y="147"/>
                  <a:pt x="466" y="146"/>
                </a:cubicBezTo>
                <a:cubicBezTo>
                  <a:pt x="466" y="145"/>
                  <a:pt x="466" y="145"/>
                  <a:pt x="467" y="143"/>
                </a:cubicBezTo>
                <a:cubicBezTo>
                  <a:pt x="468" y="142"/>
                  <a:pt x="469" y="141"/>
                  <a:pt x="471" y="140"/>
                </a:cubicBezTo>
                <a:cubicBezTo>
                  <a:pt x="472" y="138"/>
                  <a:pt x="472" y="137"/>
                  <a:pt x="473" y="136"/>
                </a:cubicBezTo>
                <a:cubicBezTo>
                  <a:pt x="474" y="133"/>
                  <a:pt x="476" y="131"/>
                  <a:pt x="477" y="130"/>
                </a:cubicBezTo>
                <a:cubicBezTo>
                  <a:pt x="478" y="128"/>
                  <a:pt x="479" y="127"/>
                  <a:pt x="479" y="126"/>
                </a:cubicBezTo>
                <a:cubicBezTo>
                  <a:pt x="480" y="124"/>
                  <a:pt x="481" y="124"/>
                  <a:pt x="481" y="122"/>
                </a:cubicBezTo>
                <a:cubicBezTo>
                  <a:pt x="481" y="121"/>
                  <a:pt x="480" y="120"/>
                  <a:pt x="479" y="119"/>
                </a:cubicBezTo>
                <a:cubicBezTo>
                  <a:pt x="477" y="119"/>
                  <a:pt x="476" y="120"/>
                  <a:pt x="475" y="122"/>
                </a:cubicBezTo>
                <a:cubicBezTo>
                  <a:pt x="474" y="123"/>
                  <a:pt x="473" y="125"/>
                  <a:pt x="472" y="127"/>
                </a:cubicBezTo>
                <a:cubicBezTo>
                  <a:pt x="470" y="129"/>
                  <a:pt x="470" y="130"/>
                  <a:pt x="468" y="132"/>
                </a:cubicBezTo>
                <a:cubicBezTo>
                  <a:pt x="467" y="133"/>
                  <a:pt x="466" y="134"/>
                  <a:pt x="466" y="135"/>
                </a:cubicBezTo>
                <a:cubicBezTo>
                  <a:pt x="465" y="136"/>
                  <a:pt x="464" y="137"/>
                  <a:pt x="464" y="138"/>
                </a:cubicBezTo>
                <a:cubicBezTo>
                  <a:pt x="463" y="139"/>
                  <a:pt x="463" y="139"/>
                  <a:pt x="462" y="140"/>
                </a:cubicBezTo>
                <a:cubicBezTo>
                  <a:pt x="462" y="140"/>
                  <a:pt x="461" y="138"/>
                  <a:pt x="461" y="138"/>
                </a:cubicBezTo>
                <a:cubicBezTo>
                  <a:pt x="461" y="138"/>
                  <a:pt x="461" y="138"/>
                  <a:pt x="462" y="137"/>
                </a:cubicBezTo>
                <a:cubicBezTo>
                  <a:pt x="462" y="136"/>
                  <a:pt x="464" y="134"/>
                  <a:pt x="465" y="133"/>
                </a:cubicBezTo>
                <a:cubicBezTo>
                  <a:pt x="466" y="131"/>
                  <a:pt x="466" y="130"/>
                  <a:pt x="466" y="129"/>
                </a:cubicBezTo>
                <a:cubicBezTo>
                  <a:pt x="467" y="128"/>
                  <a:pt x="468" y="126"/>
                  <a:pt x="469" y="124"/>
                </a:cubicBezTo>
                <a:cubicBezTo>
                  <a:pt x="470" y="122"/>
                  <a:pt x="470" y="122"/>
                  <a:pt x="471" y="120"/>
                </a:cubicBezTo>
                <a:cubicBezTo>
                  <a:pt x="472" y="119"/>
                  <a:pt x="472" y="118"/>
                  <a:pt x="473" y="117"/>
                </a:cubicBezTo>
                <a:cubicBezTo>
                  <a:pt x="473" y="115"/>
                  <a:pt x="474" y="115"/>
                  <a:pt x="474" y="113"/>
                </a:cubicBezTo>
                <a:cubicBezTo>
                  <a:pt x="474" y="111"/>
                  <a:pt x="472" y="110"/>
                  <a:pt x="471" y="110"/>
                </a:cubicBezTo>
                <a:cubicBezTo>
                  <a:pt x="469" y="110"/>
                  <a:pt x="468" y="112"/>
                  <a:pt x="467" y="114"/>
                </a:cubicBezTo>
                <a:cubicBezTo>
                  <a:pt x="466" y="116"/>
                  <a:pt x="465" y="118"/>
                  <a:pt x="464" y="120"/>
                </a:cubicBezTo>
                <a:cubicBezTo>
                  <a:pt x="463" y="122"/>
                  <a:pt x="462" y="123"/>
                  <a:pt x="461" y="124"/>
                </a:cubicBezTo>
                <a:cubicBezTo>
                  <a:pt x="460" y="125"/>
                  <a:pt x="460" y="126"/>
                  <a:pt x="460" y="127"/>
                </a:cubicBezTo>
                <a:cubicBezTo>
                  <a:pt x="460" y="128"/>
                  <a:pt x="459" y="128"/>
                  <a:pt x="459" y="129"/>
                </a:cubicBezTo>
                <a:cubicBezTo>
                  <a:pt x="458" y="130"/>
                  <a:pt x="458" y="131"/>
                  <a:pt x="457" y="132"/>
                </a:cubicBezTo>
                <a:cubicBezTo>
                  <a:pt x="457" y="133"/>
                  <a:pt x="456" y="134"/>
                  <a:pt x="456" y="134"/>
                </a:cubicBezTo>
                <a:cubicBezTo>
                  <a:pt x="455" y="135"/>
                  <a:pt x="455" y="134"/>
                  <a:pt x="455" y="134"/>
                </a:cubicBezTo>
                <a:cubicBezTo>
                  <a:pt x="454" y="134"/>
                  <a:pt x="454" y="132"/>
                  <a:pt x="455" y="131"/>
                </a:cubicBezTo>
                <a:cubicBezTo>
                  <a:pt x="455" y="129"/>
                  <a:pt x="455" y="128"/>
                  <a:pt x="456" y="127"/>
                </a:cubicBezTo>
                <a:cubicBezTo>
                  <a:pt x="456" y="125"/>
                  <a:pt x="456" y="124"/>
                  <a:pt x="457" y="121"/>
                </a:cubicBezTo>
                <a:cubicBezTo>
                  <a:pt x="458" y="119"/>
                  <a:pt x="459" y="118"/>
                  <a:pt x="460" y="116"/>
                </a:cubicBezTo>
                <a:cubicBezTo>
                  <a:pt x="461" y="114"/>
                  <a:pt x="461" y="112"/>
                  <a:pt x="462" y="110"/>
                </a:cubicBezTo>
                <a:cubicBezTo>
                  <a:pt x="462" y="108"/>
                  <a:pt x="460" y="107"/>
                  <a:pt x="458" y="108"/>
                </a:cubicBezTo>
                <a:cubicBezTo>
                  <a:pt x="456" y="108"/>
                  <a:pt x="455" y="111"/>
                  <a:pt x="454" y="112"/>
                </a:cubicBezTo>
                <a:cubicBezTo>
                  <a:pt x="454" y="113"/>
                  <a:pt x="453" y="115"/>
                  <a:pt x="453" y="116"/>
                </a:cubicBezTo>
                <a:cubicBezTo>
                  <a:pt x="452" y="117"/>
                  <a:pt x="452" y="118"/>
                  <a:pt x="451" y="119"/>
                </a:cubicBezTo>
                <a:cubicBezTo>
                  <a:pt x="450" y="121"/>
                  <a:pt x="450" y="121"/>
                  <a:pt x="449" y="124"/>
                </a:cubicBezTo>
                <a:cubicBezTo>
                  <a:pt x="448" y="126"/>
                  <a:pt x="448" y="127"/>
                  <a:pt x="448" y="130"/>
                </a:cubicBezTo>
                <a:cubicBezTo>
                  <a:pt x="447" y="132"/>
                  <a:pt x="446" y="133"/>
                  <a:pt x="446" y="134"/>
                </a:cubicBezTo>
                <a:cubicBezTo>
                  <a:pt x="445" y="135"/>
                  <a:pt x="445" y="136"/>
                  <a:pt x="444" y="137"/>
                </a:cubicBezTo>
                <a:cubicBezTo>
                  <a:pt x="444" y="139"/>
                  <a:pt x="442" y="139"/>
                  <a:pt x="441" y="140"/>
                </a:cubicBezTo>
                <a:cubicBezTo>
                  <a:pt x="440" y="140"/>
                  <a:pt x="437" y="142"/>
                  <a:pt x="437" y="142"/>
                </a:cubicBezTo>
                <a:cubicBezTo>
                  <a:pt x="436" y="143"/>
                  <a:pt x="436" y="142"/>
                  <a:pt x="436" y="142"/>
                </a:cubicBezTo>
                <a:cubicBezTo>
                  <a:pt x="435" y="141"/>
                  <a:pt x="435" y="141"/>
                  <a:pt x="435" y="140"/>
                </a:cubicBezTo>
                <a:cubicBezTo>
                  <a:pt x="435" y="139"/>
                  <a:pt x="435" y="138"/>
                  <a:pt x="435" y="137"/>
                </a:cubicBezTo>
                <a:cubicBezTo>
                  <a:pt x="434" y="136"/>
                  <a:pt x="434" y="135"/>
                  <a:pt x="433" y="134"/>
                </a:cubicBezTo>
                <a:cubicBezTo>
                  <a:pt x="433" y="133"/>
                  <a:pt x="433" y="132"/>
                  <a:pt x="431" y="129"/>
                </a:cubicBezTo>
                <a:cubicBezTo>
                  <a:pt x="430" y="127"/>
                  <a:pt x="428" y="126"/>
                  <a:pt x="427" y="125"/>
                </a:cubicBezTo>
                <a:cubicBezTo>
                  <a:pt x="426" y="125"/>
                  <a:pt x="425" y="125"/>
                  <a:pt x="424" y="126"/>
                </a:cubicBezTo>
                <a:cubicBezTo>
                  <a:pt x="423" y="127"/>
                  <a:pt x="424" y="128"/>
                  <a:pt x="424" y="129"/>
                </a:cubicBezTo>
                <a:cubicBezTo>
                  <a:pt x="425" y="129"/>
                  <a:pt x="425" y="131"/>
                  <a:pt x="426" y="133"/>
                </a:cubicBezTo>
                <a:cubicBezTo>
                  <a:pt x="426" y="135"/>
                  <a:pt x="427" y="136"/>
                  <a:pt x="427" y="138"/>
                </a:cubicBezTo>
                <a:cubicBezTo>
                  <a:pt x="427" y="140"/>
                  <a:pt x="427" y="141"/>
                  <a:pt x="427" y="143"/>
                </a:cubicBezTo>
                <a:cubicBezTo>
                  <a:pt x="427" y="144"/>
                  <a:pt x="426" y="145"/>
                  <a:pt x="426" y="147"/>
                </a:cubicBezTo>
                <a:cubicBezTo>
                  <a:pt x="426" y="149"/>
                  <a:pt x="427" y="152"/>
                  <a:pt x="428" y="154"/>
                </a:cubicBezTo>
                <a:cubicBezTo>
                  <a:pt x="428" y="157"/>
                  <a:pt x="428" y="158"/>
                  <a:pt x="429" y="160"/>
                </a:cubicBezTo>
                <a:cubicBezTo>
                  <a:pt x="429" y="163"/>
                  <a:pt x="429" y="163"/>
                  <a:pt x="429" y="164"/>
                </a:cubicBezTo>
                <a:cubicBezTo>
                  <a:pt x="428" y="165"/>
                  <a:pt x="426" y="167"/>
                  <a:pt x="426" y="167"/>
                </a:cubicBezTo>
                <a:cubicBezTo>
                  <a:pt x="426" y="167"/>
                  <a:pt x="426" y="167"/>
                  <a:pt x="425" y="167"/>
                </a:cubicBezTo>
                <a:cubicBezTo>
                  <a:pt x="425" y="167"/>
                  <a:pt x="425" y="167"/>
                  <a:pt x="424" y="168"/>
                </a:cubicBezTo>
                <a:cubicBezTo>
                  <a:pt x="424" y="168"/>
                  <a:pt x="423" y="169"/>
                  <a:pt x="421" y="170"/>
                </a:cubicBezTo>
                <a:cubicBezTo>
                  <a:pt x="419" y="171"/>
                  <a:pt x="417" y="173"/>
                  <a:pt x="413" y="175"/>
                </a:cubicBezTo>
                <a:cubicBezTo>
                  <a:pt x="409" y="177"/>
                  <a:pt x="407" y="178"/>
                  <a:pt x="406" y="179"/>
                </a:cubicBezTo>
                <a:cubicBezTo>
                  <a:pt x="404" y="179"/>
                  <a:pt x="401" y="182"/>
                  <a:pt x="400" y="183"/>
                </a:cubicBezTo>
                <a:cubicBezTo>
                  <a:pt x="399" y="184"/>
                  <a:pt x="398" y="186"/>
                  <a:pt x="398" y="186"/>
                </a:cubicBezTo>
                <a:cubicBezTo>
                  <a:pt x="398" y="186"/>
                  <a:pt x="398" y="186"/>
                  <a:pt x="397" y="185"/>
                </a:cubicBezTo>
                <a:cubicBezTo>
                  <a:pt x="396" y="185"/>
                  <a:pt x="394" y="185"/>
                  <a:pt x="393" y="186"/>
                </a:cubicBezTo>
                <a:cubicBezTo>
                  <a:pt x="391" y="186"/>
                  <a:pt x="387" y="188"/>
                  <a:pt x="386" y="189"/>
                </a:cubicBezTo>
                <a:cubicBezTo>
                  <a:pt x="385" y="190"/>
                  <a:pt x="383" y="190"/>
                  <a:pt x="383" y="192"/>
                </a:cubicBezTo>
                <a:cubicBezTo>
                  <a:pt x="382" y="193"/>
                  <a:pt x="381" y="194"/>
                  <a:pt x="381" y="194"/>
                </a:cubicBezTo>
                <a:cubicBezTo>
                  <a:pt x="381" y="194"/>
                  <a:pt x="380" y="195"/>
                  <a:pt x="378" y="195"/>
                </a:cubicBezTo>
                <a:cubicBezTo>
                  <a:pt x="375" y="196"/>
                  <a:pt x="374" y="196"/>
                  <a:pt x="373" y="196"/>
                </a:cubicBezTo>
                <a:cubicBezTo>
                  <a:pt x="373" y="196"/>
                  <a:pt x="372" y="196"/>
                  <a:pt x="371" y="196"/>
                </a:cubicBezTo>
                <a:cubicBezTo>
                  <a:pt x="371" y="196"/>
                  <a:pt x="371" y="195"/>
                  <a:pt x="370" y="195"/>
                </a:cubicBezTo>
                <a:cubicBezTo>
                  <a:pt x="369" y="195"/>
                  <a:pt x="369" y="195"/>
                  <a:pt x="369" y="195"/>
                </a:cubicBezTo>
                <a:cubicBezTo>
                  <a:pt x="369" y="195"/>
                  <a:pt x="368" y="194"/>
                  <a:pt x="367" y="191"/>
                </a:cubicBezTo>
                <a:cubicBezTo>
                  <a:pt x="367" y="189"/>
                  <a:pt x="366" y="187"/>
                  <a:pt x="365" y="185"/>
                </a:cubicBezTo>
                <a:cubicBezTo>
                  <a:pt x="365" y="184"/>
                  <a:pt x="364" y="182"/>
                  <a:pt x="363" y="181"/>
                </a:cubicBezTo>
                <a:cubicBezTo>
                  <a:pt x="362" y="178"/>
                  <a:pt x="361" y="176"/>
                  <a:pt x="360" y="174"/>
                </a:cubicBezTo>
                <a:cubicBezTo>
                  <a:pt x="359" y="173"/>
                  <a:pt x="358" y="171"/>
                  <a:pt x="357" y="170"/>
                </a:cubicBezTo>
                <a:cubicBezTo>
                  <a:pt x="355" y="168"/>
                  <a:pt x="354" y="166"/>
                  <a:pt x="353" y="164"/>
                </a:cubicBezTo>
                <a:cubicBezTo>
                  <a:pt x="352" y="163"/>
                  <a:pt x="352" y="162"/>
                  <a:pt x="352" y="161"/>
                </a:cubicBezTo>
                <a:cubicBezTo>
                  <a:pt x="351" y="160"/>
                  <a:pt x="350" y="157"/>
                  <a:pt x="347" y="152"/>
                </a:cubicBezTo>
                <a:cubicBezTo>
                  <a:pt x="346" y="149"/>
                  <a:pt x="344" y="147"/>
                  <a:pt x="343" y="145"/>
                </a:cubicBezTo>
                <a:cubicBezTo>
                  <a:pt x="341" y="142"/>
                  <a:pt x="339" y="140"/>
                  <a:pt x="338" y="139"/>
                </a:cubicBezTo>
                <a:cubicBezTo>
                  <a:pt x="336" y="137"/>
                  <a:pt x="335" y="135"/>
                  <a:pt x="333" y="134"/>
                </a:cubicBezTo>
                <a:cubicBezTo>
                  <a:pt x="332" y="133"/>
                  <a:pt x="332" y="132"/>
                  <a:pt x="331" y="132"/>
                </a:cubicBezTo>
                <a:cubicBezTo>
                  <a:pt x="330" y="130"/>
                  <a:pt x="329" y="130"/>
                  <a:pt x="328" y="128"/>
                </a:cubicBezTo>
                <a:cubicBezTo>
                  <a:pt x="327" y="127"/>
                  <a:pt x="326" y="126"/>
                  <a:pt x="323" y="123"/>
                </a:cubicBezTo>
                <a:cubicBezTo>
                  <a:pt x="320" y="119"/>
                  <a:pt x="316" y="116"/>
                  <a:pt x="314" y="113"/>
                </a:cubicBezTo>
                <a:cubicBezTo>
                  <a:pt x="311" y="111"/>
                  <a:pt x="310" y="109"/>
                  <a:pt x="309" y="108"/>
                </a:cubicBezTo>
                <a:cubicBezTo>
                  <a:pt x="308" y="108"/>
                  <a:pt x="307" y="106"/>
                  <a:pt x="306" y="105"/>
                </a:cubicBezTo>
                <a:cubicBezTo>
                  <a:pt x="304" y="103"/>
                  <a:pt x="302" y="102"/>
                  <a:pt x="302" y="102"/>
                </a:cubicBezTo>
                <a:cubicBezTo>
                  <a:pt x="302" y="100"/>
                  <a:pt x="302" y="100"/>
                  <a:pt x="302" y="100"/>
                </a:cubicBezTo>
                <a:cubicBezTo>
                  <a:pt x="302" y="100"/>
                  <a:pt x="302" y="100"/>
                  <a:pt x="303" y="99"/>
                </a:cubicBezTo>
                <a:cubicBezTo>
                  <a:pt x="304" y="98"/>
                  <a:pt x="304" y="97"/>
                  <a:pt x="304" y="96"/>
                </a:cubicBezTo>
                <a:cubicBezTo>
                  <a:pt x="303" y="96"/>
                  <a:pt x="304" y="96"/>
                  <a:pt x="304" y="96"/>
                </a:cubicBezTo>
                <a:cubicBezTo>
                  <a:pt x="305" y="96"/>
                  <a:pt x="305" y="95"/>
                  <a:pt x="306" y="95"/>
                </a:cubicBezTo>
                <a:cubicBezTo>
                  <a:pt x="307" y="94"/>
                  <a:pt x="309" y="93"/>
                  <a:pt x="310" y="93"/>
                </a:cubicBezTo>
                <a:cubicBezTo>
                  <a:pt x="311" y="92"/>
                  <a:pt x="311" y="92"/>
                  <a:pt x="312" y="91"/>
                </a:cubicBezTo>
                <a:cubicBezTo>
                  <a:pt x="313" y="90"/>
                  <a:pt x="314" y="90"/>
                  <a:pt x="316" y="89"/>
                </a:cubicBezTo>
                <a:cubicBezTo>
                  <a:pt x="317" y="88"/>
                  <a:pt x="318" y="87"/>
                  <a:pt x="319" y="86"/>
                </a:cubicBezTo>
                <a:cubicBezTo>
                  <a:pt x="320" y="84"/>
                  <a:pt x="319" y="83"/>
                  <a:pt x="319" y="82"/>
                </a:cubicBezTo>
                <a:cubicBezTo>
                  <a:pt x="319" y="81"/>
                  <a:pt x="318" y="79"/>
                  <a:pt x="318" y="79"/>
                </a:cubicBezTo>
                <a:cubicBezTo>
                  <a:pt x="318" y="79"/>
                  <a:pt x="318" y="78"/>
                  <a:pt x="318" y="77"/>
                </a:cubicBezTo>
                <a:cubicBezTo>
                  <a:pt x="319" y="76"/>
                  <a:pt x="320" y="75"/>
                  <a:pt x="320" y="74"/>
                </a:cubicBezTo>
                <a:cubicBezTo>
                  <a:pt x="321" y="74"/>
                  <a:pt x="320" y="72"/>
                  <a:pt x="319" y="71"/>
                </a:cubicBezTo>
                <a:cubicBezTo>
                  <a:pt x="318" y="70"/>
                  <a:pt x="317" y="70"/>
                  <a:pt x="317" y="70"/>
                </a:cubicBezTo>
                <a:cubicBezTo>
                  <a:pt x="317" y="70"/>
                  <a:pt x="318" y="69"/>
                  <a:pt x="319" y="68"/>
                </a:cubicBezTo>
                <a:cubicBezTo>
                  <a:pt x="320" y="68"/>
                  <a:pt x="320" y="67"/>
                  <a:pt x="321" y="66"/>
                </a:cubicBezTo>
                <a:cubicBezTo>
                  <a:pt x="322" y="65"/>
                  <a:pt x="322" y="64"/>
                  <a:pt x="321" y="63"/>
                </a:cubicBezTo>
                <a:cubicBezTo>
                  <a:pt x="321" y="62"/>
                  <a:pt x="321" y="61"/>
                  <a:pt x="321" y="59"/>
                </a:cubicBezTo>
                <a:cubicBezTo>
                  <a:pt x="321" y="58"/>
                  <a:pt x="321" y="57"/>
                  <a:pt x="322" y="57"/>
                </a:cubicBezTo>
                <a:cubicBezTo>
                  <a:pt x="323" y="56"/>
                  <a:pt x="324" y="56"/>
                  <a:pt x="325" y="56"/>
                </a:cubicBezTo>
                <a:cubicBezTo>
                  <a:pt x="326" y="56"/>
                  <a:pt x="327" y="55"/>
                  <a:pt x="327" y="54"/>
                </a:cubicBezTo>
                <a:cubicBezTo>
                  <a:pt x="328" y="52"/>
                  <a:pt x="326" y="51"/>
                  <a:pt x="325" y="49"/>
                </a:cubicBezTo>
                <a:cubicBezTo>
                  <a:pt x="323" y="48"/>
                  <a:pt x="322" y="46"/>
                  <a:pt x="320" y="44"/>
                </a:cubicBezTo>
                <a:cubicBezTo>
                  <a:pt x="318" y="43"/>
                  <a:pt x="317" y="43"/>
                  <a:pt x="316" y="42"/>
                </a:cubicBezTo>
                <a:cubicBezTo>
                  <a:pt x="316" y="41"/>
                  <a:pt x="316" y="41"/>
                  <a:pt x="315" y="41"/>
                </a:cubicBezTo>
                <a:cubicBezTo>
                  <a:pt x="314" y="39"/>
                  <a:pt x="315" y="36"/>
                  <a:pt x="315" y="35"/>
                </a:cubicBezTo>
                <a:cubicBezTo>
                  <a:pt x="316" y="34"/>
                  <a:pt x="315" y="33"/>
                  <a:pt x="315" y="33"/>
                </a:cubicBezTo>
                <a:cubicBezTo>
                  <a:pt x="314" y="33"/>
                  <a:pt x="315" y="32"/>
                  <a:pt x="314" y="31"/>
                </a:cubicBezTo>
                <a:cubicBezTo>
                  <a:pt x="313" y="29"/>
                  <a:pt x="313" y="30"/>
                  <a:pt x="313" y="30"/>
                </a:cubicBezTo>
                <a:cubicBezTo>
                  <a:pt x="313" y="30"/>
                  <a:pt x="313" y="29"/>
                  <a:pt x="312" y="28"/>
                </a:cubicBezTo>
                <a:cubicBezTo>
                  <a:pt x="312" y="28"/>
                  <a:pt x="312" y="26"/>
                  <a:pt x="311" y="26"/>
                </a:cubicBezTo>
                <a:cubicBezTo>
                  <a:pt x="310" y="25"/>
                  <a:pt x="310" y="25"/>
                  <a:pt x="310" y="24"/>
                </a:cubicBezTo>
                <a:cubicBezTo>
                  <a:pt x="310" y="24"/>
                  <a:pt x="310" y="23"/>
                  <a:pt x="310" y="23"/>
                </a:cubicBezTo>
                <a:cubicBezTo>
                  <a:pt x="309" y="23"/>
                  <a:pt x="309" y="22"/>
                  <a:pt x="309" y="22"/>
                </a:cubicBezTo>
                <a:cubicBezTo>
                  <a:pt x="309" y="21"/>
                  <a:pt x="308" y="20"/>
                  <a:pt x="308" y="20"/>
                </a:cubicBezTo>
                <a:cubicBezTo>
                  <a:pt x="307" y="20"/>
                  <a:pt x="307" y="19"/>
                  <a:pt x="307" y="18"/>
                </a:cubicBezTo>
                <a:cubicBezTo>
                  <a:pt x="306" y="17"/>
                  <a:pt x="305" y="16"/>
                  <a:pt x="305" y="16"/>
                </a:cubicBezTo>
                <a:cubicBezTo>
                  <a:pt x="305" y="16"/>
                  <a:pt x="306" y="16"/>
                  <a:pt x="306" y="16"/>
                </a:cubicBezTo>
                <a:cubicBezTo>
                  <a:pt x="306" y="15"/>
                  <a:pt x="307" y="15"/>
                  <a:pt x="307" y="12"/>
                </a:cubicBezTo>
                <a:cubicBezTo>
                  <a:pt x="307" y="10"/>
                  <a:pt x="305" y="8"/>
                  <a:pt x="303" y="6"/>
                </a:cubicBezTo>
                <a:cubicBezTo>
                  <a:pt x="301" y="5"/>
                  <a:pt x="298" y="3"/>
                  <a:pt x="296" y="2"/>
                </a:cubicBezTo>
                <a:cubicBezTo>
                  <a:pt x="294" y="1"/>
                  <a:pt x="291" y="1"/>
                  <a:pt x="290" y="1"/>
                </a:cubicBezTo>
                <a:cubicBezTo>
                  <a:pt x="288" y="1"/>
                  <a:pt x="285" y="1"/>
                  <a:pt x="283" y="1"/>
                </a:cubicBezTo>
                <a:cubicBezTo>
                  <a:pt x="281" y="1"/>
                  <a:pt x="280" y="0"/>
                  <a:pt x="278" y="1"/>
                </a:cubicBezTo>
                <a:cubicBezTo>
                  <a:pt x="276" y="1"/>
                  <a:pt x="275" y="2"/>
                  <a:pt x="274" y="2"/>
                </a:cubicBezTo>
                <a:cubicBezTo>
                  <a:pt x="273" y="2"/>
                  <a:pt x="271" y="2"/>
                  <a:pt x="269" y="2"/>
                </a:cubicBezTo>
                <a:cubicBezTo>
                  <a:pt x="268" y="2"/>
                  <a:pt x="266" y="3"/>
                  <a:pt x="265" y="3"/>
                </a:cubicBezTo>
                <a:cubicBezTo>
                  <a:pt x="263" y="3"/>
                  <a:pt x="261" y="4"/>
                  <a:pt x="260" y="4"/>
                </a:cubicBezTo>
                <a:cubicBezTo>
                  <a:pt x="259" y="5"/>
                  <a:pt x="257" y="5"/>
                  <a:pt x="256" y="6"/>
                </a:cubicBezTo>
                <a:cubicBezTo>
                  <a:pt x="255" y="6"/>
                  <a:pt x="254" y="7"/>
                  <a:pt x="253" y="8"/>
                </a:cubicBezTo>
                <a:cubicBezTo>
                  <a:pt x="251" y="8"/>
                  <a:pt x="250" y="10"/>
                  <a:pt x="248" y="11"/>
                </a:cubicBezTo>
                <a:cubicBezTo>
                  <a:pt x="247" y="13"/>
                  <a:pt x="246" y="14"/>
                  <a:pt x="243" y="17"/>
                </a:cubicBezTo>
                <a:cubicBezTo>
                  <a:pt x="240" y="20"/>
                  <a:pt x="241" y="22"/>
                  <a:pt x="240" y="23"/>
                </a:cubicBezTo>
                <a:cubicBezTo>
                  <a:pt x="239" y="25"/>
                  <a:pt x="239" y="26"/>
                  <a:pt x="238" y="28"/>
                </a:cubicBezTo>
                <a:cubicBezTo>
                  <a:pt x="238" y="29"/>
                  <a:pt x="238" y="30"/>
                  <a:pt x="237" y="31"/>
                </a:cubicBezTo>
                <a:cubicBezTo>
                  <a:pt x="237" y="33"/>
                  <a:pt x="237" y="34"/>
                  <a:pt x="237" y="37"/>
                </a:cubicBezTo>
                <a:cubicBezTo>
                  <a:pt x="237" y="39"/>
                  <a:pt x="237" y="40"/>
                  <a:pt x="237" y="41"/>
                </a:cubicBezTo>
                <a:cubicBezTo>
                  <a:pt x="237" y="42"/>
                  <a:pt x="238" y="42"/>
                  <a:pt x="238" y="43"/>
                </a:cubicBezTo>
                <a:cubicBezTo>
                  <a:pt x="238" y="44"/>
                  <a:pt x="237" y="44"/>
                  <a:pt x="237" y="45"/>
                </a:cubicBezTo>
                <a:cubicBezTo>
                  <a:pt x="237" y="47"/>
                  <a:pt x="238" y="48"/>
                  <a:pt x="238" y="49"/>
                </a:cubicBezTo>
                <a:cubicBezTo>
                  <a:pt x="238" y="49"/>
                  <a:pt x="238" y="50"/>
                  <a:pt x="238" y="51"/>
                </a:cubicBezTo>
                <a:cubicBezTo>
                  <a:pt x="238" y="51"/>
                  <a:pt x="238" y="52"/>
                  <a:pt x="238" y="53"/>
                </a:cubicBezTo>
                <a:cubicBezTo>
                  <a:pt x="238" y="56"/>
                  <a:pt x="239" y="57"/>
                  <a:pt x="239" y="59"/>
                </a:cubicBezTo>
                <a:cubicBezTo>
                  <a:pt x="239" y="60"/>
                  <a:pt x="240" y="60"/>
                  <a:pt x="240" y="61"/>
                </a:cubicBezTo>
                <a:cubicBezTo>
                  <a:pt x="240" y="61"/>
                  <a:pt x="240" y="61"/>
                  <a:pt x="240" y="62"/>
                </a:cubicBezTo>
                <a:cubicBezTo>
                  <a:pt x="240" y="62"/>
                  <a:pt x="241" y="63"/>
                  <a:pt x="241" y="64"/>
                </a:cubicBezTo>
                <a:cubicBezTo>
                  <a:pt x="242" y="65"/>
                  <a:pt x="242" y="66"/>
                  <a:pt x="243" y="66"/>
                </a:cubicBezTo>
                <a:cubicBezTo>
                  <a:pt x="243" y="67"/>
                  <a:pt x="243" y="68"/>
                  <a:pt x="244" y="69"/>
                </a:cubicBezTo>
                <a:cubicBezTo>
                  <a:pt x="244" y="69"/>
                  <a:pt x="244" y="70"/>
                  <a:pt x="244" y="70"/>
                </a:cubicBezTo>
                <a:cubicBezTo>
                  <a:pt x="244" y="71"/>
                  <a:pt x="244" y="72"/>
                  <a:pt x="244" y="73"/>
                </a:cubicBezTo>
                <a:cubicBezTo>
                  <a:pt x="245" y="73"/>
                  <a:pt x="245" y="74"/>
                  <a:pt x="246" y="74"/>
                </a:cubicBezTo>
                <a:cubicBezTo>
                  <a:pt x="246" y="75"/>
                  <a:pt x="246" y="75"/>
                  <a:pt x="246" y="76"/>
                </a:cubicBezTo>
                <a:cubicBezTo>
                  <a:pt x="246" y="76"/>
                  <a:pt x="247" y="76"/>
                  <a:pt x="247" y="77"/>
                </a:cubicBezTo>
                <a:cubicBezTo>
                  <a:pt x="248" y="78"/>
                  <a:pt x="249" y="78"/>
                  <a:pt x="249" y="79"/>
                </a:cubicBezTo>
                <a:cubicBezTo>
                  <a:pt x="250" y="79"/>
                  <a:pt x="251" y="80"/>
                  <a:pt x="252" y="79"/>
                </a:cubicBezTo>
                <a:cubicBezTo>
                  <a:pt x="253" y="79"/>
                  <a:pt x="254" y="79"/>
                  <a:pt x="254" y="79"/>
                </a:cubicBezTo>
                <a:cubicBezTo>
                  <a:pt x="254" y="79"/>
                  <a:pt x="254" y="80"/>
                  <a:pt x="254" y="81"/>
                </a:cubicBezTo>
                <a:cubicBezTo>
                  <a:pt x="254" y="82"/>
                  <a:pt x="253" y="83"/>
                  <a:pt x="252" y="85"/>
                </a:cubicBezTo>
                <a:cubicBezTo>
                  <a:pt x="252" y="86"/>
                  <a:pt x="251" y="87"/>
                  <a:pt x="251" y="88"/>
                </a:cubicBezTo>
                <a:cubicBezTo>
                  <a:pt x="250" y="88"/>
                  <a:pt x="248" y="87"/>
                  <a:pt x="246" y="86"/>
                </a:cubicBezTo>
                <a:cubicBezTo>
                  <a:pt x="244" y="86"/>
                  <a:pt x="244" y="86"/>
                  <a:pt x="239" y="86"/>
                </a:cubicBezTo>
                <a:cubicBezTo>
                  <a:pt x="238" y="86"/>
                  <a:pt x="236" y="86"/>
                  <a:pt x="235" y="86"/>
                </a:cubicBezTo>
                <a:cubicBezTo>
                  <a:pt x="234" y="86"/>
                  <a:pt x="232" y="87"/>
                  <a:pt x="230" y="87"/>
                </a:cubicBezTo>
                <a:cubicBezTo>
                  <a:pt x="229" y="87"/>
                  <a:pt x="228" y="88"/>
                  <a:pt x="227" y="88"/>
                </a:cubicBezTo>
                <a:cubicBezTo>
                  <a:pt x="224" y="89"/>
                  <a:pt x="223" y="90"/>
                  <a:pt x="220" y="92"/>
                </a:cubicBezTo>
                <a:cubicBezTo>
                  <a:pt x="218" y="93"/>
                  <a:pt x="215" y="95"/>
                  <a:pt x="214" y="97"/>
                </a:cubicBezTo>
                <a:cubicBezTo>
                  <a:pt x="212" y="98"/>
                  <a:pt x="211" y="99"/>
                  <a:pt x="209" y="101"/>
                </a:cubicBezTo>
                <a:cubicBezTo>
                  <a:pt x="207" y="103"/>
                  <a:pt x="206" y="104"/>
                  <a:pt x="205" y="106"/>
                </a:cubicBezTo>
                <a:cubicBezTo>
                  <a:pt x="204" y="108"/>
                  <a:pt x="204" y="108"/>
                  <a:pt x="203" y="110"/>
                </a:cubicBezTo>
                <a:cubicBezTo>
                  <a:pt x="203" y="112"/>
                  <a:pt x="203" y="113"/>
                  <a:pt x="203" y="114"/>
                </a:cubicBezTo>
                <a:cubicBezTo>
                  <a:pt x="202" y="116"/>
                  <a:pt x="202" y="117"/>
                  <a:pt x="202" y="117"/>
                </a:cubicBezTo>
                <a:cubicBezTo>
                  <a:pt x="202" y="117"/>
                  <a:pt x="201" y="118"/>
                  <a:pt x="200" y="119"/>
                </a:cubicBezTo>
                <a:cubicBezTo>
                  <a:pt x="198" y="119"/>
                  <a:pt x="197" y="121"/>
                  <a:pt x="196" y="122"/>
                </a:cubicBezTo>
                <a:cubicBezTo>
                  <a:pt x="195" y="122"/>
                  <a:pt x="194" y="122"/>
                  <a:pt x="194" y="122"/>
                </a:cubicBezTo>
                <a:cubicBezTo>
                  <a:pt x="193" y="122"/>
                  <a:pt x="193" y="122"/>
                  <a:pt x="191" y="124"/>
                </a:cubicBezTo>
                <a:cubicBezTo>
                  <a:pt x="189" y="125"/>
                  <a:pt x="188" y="127"/>
                  <a:pt x="187" y="129"/>
                </a:cubicBezTo>
                <a:cubicBezTo>
                  <a:pt x="186" y="130"/>
                  <a:pt x="186" y="131"/>
                  <a:pt x="185" y="132"/>
                </a:cubicBezTo>
                <a:cubicBezTo>
                  <a:pt x="184" y="132"/>
                  <a:pt x="183" y="133"/>
                  <a:pt x="183" y="133"/>
                </a:cubicBezTo>
                <a:cubicBezTo>
                  <a:pt x="182" y="133"/>
                  <a:pt x="181" y="134"/>
                  <a:pt x="180" y="134"/>
                </a:cubicBezTo>
                <a:cubicBezTo>
                  <a:pt x="178" y="134"/>
                  <a:pt x="178" y="134"/>
                  <a:pt x="175" y="135"/>
                </a:cubicBezTo>
                <a:cubicBezTo>
                  <a:pt x="173" y="136"/>
                  <a:pt x="171" y="137"/>
                  <a:pt x="170" y="138"/>
                </a:cubicBezTo>
                <a:cubicBezTo>
                  <a:pt x="169" y="139"/>
                  <a:pt x="168" y="140"/>
                  <a:pt x="167" y="141"/>
                </a:cubicBezTo>
                <a:cubicBezTo>
                  <a:pt x="165" y="142"/>
                  <a:pt x="165" y="142"/>
                  <a:pt x="161" y="144"/>
                </a:cubicBezTo>
                <a:cubicBezTo>
                  <a:pt x="160" y="145"/>
                  <a:pt x="158" y="146"/>
                  <a:pt x="157" y="147"/>
                </a:cubicBezTo>
                <a:cubicBezTo>
                  <a:pt x="156" y="148"/>
                  <a:pt x="155" y="148"/>
                  <a:pt x="154" y="149"/>
                </a:cubicBezTo>
                <a:cubicBezTo>
                  <a:pt x="152" y="151"/>
                  <a:pt x="150" y="152"/>
                  <a:pt x="147" y="154"/>
                </a:cubicBezTo>
                <a:cubicBezTo>
                  <a:pt x="144" y="156"/>
                  <a:pt x="141" y="159"/>
                  <a:pt x="140" y="162"/>
                </a:cubicBezTo>
                <a:cubicBezTo>
                  <a:pt x="138" y="165"/>
                  <a:pt x="137" y="174"/>
                  <a:pt x="135" y="180"/>
                </a:cubicBezTo>
                <a:cubicBezTo>
                  <a:pt x="134" y="187"/>
                  <a:pt x="132" y="200"/>
                  <a:pt x="130" y="205"/>
                </a:cubicBezTo>
                <a:cubicBezTo>
                  <a:pt x="129" y="211"/>
                  <a:pt x="129" y="214"/>
                  <a:pt x="128" y="218"/>
                </a:cubicBezTo>
                <a:cubicBezTo>
                  <a:pt x="127" y="222"/>
                  <a:pt x="127" y="224"/>
                  <a:pt x="126" y="228"/>
                </a:cubicBezTo>
                <a:cubicBezTo>
                  <a:pt x="126" y="232"/>
                  <a:pt x="126" y="232"/>
                  <a:pt x="125" y="237"/>
                </a:cubicBezTo>
                <a:cubicBezTo>
                  <a:pt x="124" y="242"/>
                  <a:pt x="124" y="248"/>
                  <a:pt x="123" y="252"/>
                </a:cubicBezTo>
                <a:cubicBezTo>
                  <a:pt x="123" y="256"/>
                  <a:pt x="122" y="259"/>
                  <a:pt x="122" y="261"/>
                </a:cubicBezTo>
                <a:cubicBezTo>
                  <a:pt x="122" y="262"/>
                  <a:pt x="122" y="264"/>
                  <a:pt x="121" y="265"/>
                </a:cubicBezTo>
                <a:cubicBezTo>
                  <a:pt x="121" y="266"/>
                  <a:pt x="121" y="268"/>
                  <a:pt x="120" y="269"/>
                </a:cubicBezTo>
                <a:cubicBezTo>
                  <a:pt x="120" y="272"/>
                  <a:pt x="119" y="274"/>
                  <a:pt x="119" y="275"/>
                </a:cubicBezTo>
                <a:cubicBezTo>
                  <a:pt x="119" y="275"/>
                  <a:pt x="119" y="275"/>
                  <a:pt x="120" y="275"/>
                </a:cubicBezTo>
                <a:cubicBezTo>
                  <a:pt x="121" y="275"/>
                  <a:pt x="122" y="275"/>
                  <a:pt x="125" y="276"/>
                </a:cubicBezTo>
                <a:cubicBezTo>
                  <a:pt x="129" y="277"/>
                  <a:pt x="134" y="278"/>
                  <a:pt x="134" y="278"/>
                </a:cubicBezTo>
                <a:cubicBezTo>
                  <a:pt x="134" y="278"/>
                  <a:pt x="134" y="279"/>
                  <a:pt x="134" y="279"/>
                </a:cubicBezTo>
                <a:cubicBezTo>
                  <a:pt x="134" y="280"/>
                  <a:pt x="134" y="280"/>
                  <a:pt x="135" y="280"/>
                </a:cubicBezTo>
                <a:cubicBezTo>
                  <a:pt x="135" y="280"/>
                  <a:pt x="136" y="280"/>
                  <a:pt x="136" y="281"/>
                </a:cubicBezTo>
                <a:cubicBezTo>
                  <a:pt x="136" y="281"/>
                  <a:pt x="135" y="281"/>
                  <a:pt x="135" y="282"/>
                </a:cubicBezTo>
                <a:cubicBezTo>
                  <a:pt x="134" y="284"/>
                  <a:pt x="134" y="284"/>
                  <a:pt x="134" y="286"/>
                </a:cubicBezTo>
                <a:cubicBezTo>
                  <a:pt x="133" y="289"/>
                  <a:pt x="133" y="290"/>
                  <a:pt x="133" y="290"/>
                </a:cubicBezTo>
                <a:cubicBezTo>
                  <a:pt x="133" y="290"/>
                  <a:pt x="132" y="291"/>
                  <a:pt x="132" y="291"/>
                </a:cubicBezTo>
                <a:cubicBezTo>
                  <a:pt x="131" y="292"/>
                  <a:pt x="131" y="292"/>
                  <a:pt x="131" y="293"/>
                </a:cubicBezTo>
                <a:cubicBezTo>
                  <a:pt x="130" y="295"/>
                  <a:pt x="128" y="298"/>
                  <a:pt x="128" y="299"/>
                </a:cubicBezTo>
                <a:cubicBezTo>
                  <a:pt x="127" y="301"/>
                  <a:pt x="127" y="301"/>
                  <a:pt x="127" y="301"/>
                </a:cubicBezTo>
                <a:cubicBezTo>
                  <a:pt x="127" y="302"/>
                  <a:pt x="127" y="302"/>
                  <a:pt x="126" y="302"/>
                </a:cubicBezTo>
                <a:cubicBezTo>
                  <a:pt x="126" y="303"/>
                  <a:pt x="126" y="304"/>
                  <a:pt x="126" y="304"/>
                </a:cubicBezTo>
                <a:cubicBezTo>
                  <a:pt x="126" y="304"/>
                  <a:pt x="119" y="300"/>
                  <a:pt x="114" y="296"/>
                </a:cubicBezTo>
                <a:cubicBezTo>
                  <a:pt x="108" y="293"/>
                  <a:pt x="103" y="290"/>
                  <a:pt x="103" y="290"/>
                </a:cubicBezTo>
                <a:cubicBezTo>
                  <a:pt x="103" y="290"/>
                  <a:pt x="103" y="289"/>
                  <a:pt x="103" y="288"/>
                </a:cubicBezTo>
                <a:cubicBezTo>
                  <a:pt x="103" y="288"/>
                  <a:pt x="102" y="287"/>
                  <a:pt x="101" y="287"/>
                </a:cubicBezTo>
                <a:cubicBezTo>
                  <a:pt x="100" y="286"/>
                  <a:pt x="99" y="285"/>
                  <a:pt x="98" y="285"/>
                </a:cubicBezTo>
                <a:cubicBezTo>
                  <a:pt x="97" y="284"/>
                  <a:pt x="96" y="284"/>
                  <a:pt x="95" y="284"/>
                </a:cubicBezTo>
                <a:cubicBezTo>
                  <a:pt x="95" y="284"/>
                  <a:pt x="94" y="284"/>
                  <a:pt x="94" y="284"/>
                </a:cubicBezTo>
                <a:cubicBezTo>
                  <a:pt x="93" y="284"/>
                  <a:pt x="91" y="282"/>
                  <a:pt x="88" y="280"/>
                </a:cubicBezTo>
                <a:cubicBezTo>
                  <a:pt x="84" y="278"/>
                  <a:pt x="84" y="278"/>
                  <a:pt x="82" y="277"/>
                </a:cubicBezTo>
                <a:cubicBezTo>
                  <a:pt x="81" y="276"/>
                  <a:pt x="80" y="275"/>
                  <a:pt x="80" y="274"/>
                </a:cubicBezTo>
                <a:cubicBezTo>
                  <a:pt x="79" y="273"/>
                  <a:pt x="77" y="274"/>
                  <a:pt x="77" y="274"/>
                </a:cubicBezTo>
                <a:cubicBezTo>
                  <a:pt x="76" y="274"/>
                  <a:pt x="75" y="274"/>
                  <a:pt x="75" y="275"/>
                </a:cubicBezTo>
                <a:cubicBezTo>
                  <a:pt x="75" y="275"/>
                  <a:pt x="75" y="275"/>
                  <a:pt x="73" y="275"/>
                </a:cubicBezTo>
                <a:cubicBezTo>
                  <a:pt x="72" y="275"/>
                  <a:pt x="72" y="275"/>
                  <a:pt x="71" y="275"/>
                </a:cubicBezTo>
                <a:cubicBezTo>
                  <a:pt x="70" y="275"/>
                  <a:pt x="69" y="274"/>
                  <a:pt x="68" y="274"/>
                </a:cubicBezTo>
                <a:cubicBezTo>
                  <a:pt x="67" y="274"/>
                  <a:pt x="67" y="274"/>
                  <a:pt x="66" y="274"/>
                </a:cubicBezTo>
                <a:cubicBezTo>
                  <a:pt x="65" y="274"/>
                  <a:pt x="65" y="276"/>
                  <a:pt x="65" y="276"/>
                </a:cubicBezTo>
                <a:cubicBezTo>
                  <a:pt x="64" y="277"/>
                  <a:pt x="64" y="278"/>
                  <a:pt x="64" y="279"/>
                </a:cubicBezTo>
                <a:cubicBezTo>
                  <a:pt x="63" y="280"/>
                  <a:pt x="63" y="281"/>
                  <a:pt x="63" y="281"/>
                </a:cubicBezTo>
                <a:cubicBezTo>
                  <a:pt x="63" y="281"/>
                  <a:pt x="55" y="296"/>
                  <a:pt x="44" y="314"/>
                </a:cubicBezTo>
                <a:cubicBezTo>
                  <a:pt x="39" y="325"/>
                  <a:pt x="33" y="336"/>
                  <a:pt x="27" y="346"/>
                </a:cubicBezTo>
                <a:cubicBezTo>
                  <a:pt x="15" y="369"/>
                  <a:pt x="5" y="388"/>
                  <a:pt x="5" y="388"/>
                </a:cubicBezTo>
                <a:cubicBezTo>
                  <a:pt x="5" y="388"/>
                  <a:pt x="4" y="388"/>
                  <a:pt x="4" y="388"/>
                </a:cubicBezTo>
                <a:cubicBezTo>
                  <a:pt x="3" y="388"/>
                  <a:pt x="3" y="389"/>
                  <a:pt x="3" y="390"/>
                </a:cubicBezTo>
                <a:cubicBezTo>
                  <a:pt x="3" y="391"/>
                  <a:pt x="2" y="391"/>
                  <a:pt x="2" y="391"/>
                </a:cubicBezTo>
                <a:cubicBezTo>
                  <a:pt x="1" y="392"/>
                  <a:pt x="0" y="393"/>
                  <a:pt x="1" y="394"/>
                </a:cubicBezTo>
                <a:cubicBezTo>
                  <a:pt x="1" y="396"/>
                  <a:pt x="3" y="396"/>
                  <a:pt x="4" y="397"/>
                </a:cubicBezTo>
                <a:close/>
                <a:moveTo>
                  <a:pt x="132" y="307"/>
                </a:moveTo>
                <a:cubicBezTo>
                  <a:pt x="132" y="307"/>
                  <a:pt x="132" y="306"/>
                  <a:pt x="132" y="306"/>
                </a:cubicBezTo>
                <a:cubicBezTo>
                  <a:pt x="133" y="305"/>
                  <a:pt x="133" y="304"/>
                  <a:pt x="134" y="303"/>
                </a:cubicBezTo>
                <a:cubicBezTo>
                  <a:pt x="134" y="302"/>
                  <a:pt x="135" y="301"/>
                  <a:pt x="135" y="300"/>
                </a:cubicBezTo>
                <a:cubicBezTo>
                  <a:pt x="136" y="300"/>
                  <a:pt x="136" y="300"/>
                  <a:pt x="136" y="300"/>
                </a:cubicBezTo>
                <a:cubicBezTo>
                  <a:pt x="136" y="300"/>
                  <a:pt x="136" y="300"/>
                  <a:pt x="136" y="301"/>
                </a:cubicBezTo>
                <a:cubicBezTo>
                  <a:pt x="136" y="302"/>
                  <a:pt x="136" y="302"/>
                  <a:pt x="137" y="303"/>
                </a:cubicBezTo>
                <a:cubicBezTo>
                  <a:pt x="138" y="304"/>
                  <a:pt x="139" y="304"/>
                  <a:pt x="139" y="304"/>
                </a:cubicBezTo>
                <a:cubicBezTo>
                  <a:pt x="139" y="304"/>
                  <a:pt x="140" y="305"/>
                  <a:pt x="141" y="305"/>
                </a:cubicBezTo>
                <a:cubicBezTo>
                  <a:pt x="141" y="306"/>
                  <a:pt x="141" y="306"/>
                  <a:pt x="142" y="306"/>
                </a:cubicBezTo>
                <a:cubicBezTo>
                  <a:pt x="142" y="305"/>
                  <a:pt x="143" y="305"/>
                  <a:pt x="143" y="305"/>
                </a:cubicBezTo>
                <a:cubicBezTo>
                  <a:pt x="143" y="305"/>
                  <a:pt x="142" y="307"/>
                  <a:pt x="144" y="308"/>
                </a:cubicBezTo>
                <a:cubicBezTo>
                  <a:pt x="145" y="309"/>
                  <a:pt x="145" y="309"/>
                  <a:pt x="146" y="309"/>
                </a:cubicBezTo>
                <a:cubicBezTo>
                  <a:pt x="148" y="310"/>
                  <a:pt x="148" y="310"/>
                  <a:pt x="148" y="309"/>
                </a:cubicBezTo>
                <a:cubicBezTo>
                  <a:pt x="149" y="309"/>
                  <a:pt x="149" y="309"/>
                  <a:pt x="149" y="309"/>
                </a:cubicBezTo>
                <a:cubicBezTo>
                  <a:pt x="149" y="309"/>
                  <a:pt x="149" y="311"/>
                  <a:pt x="150" y="312"/>
                </a:cubicBezTo>
                <a:cubicBezTo>
                  <a:pt x="151" y="313"/>
                  <a:pt x="152" y="313"/>
                  <a:pt x="153" y="314"/>
                </a:cubicBezTo>
                <a:cubicBezTo>
                  <a:pt x="154" y="314"/>
                  <a:pt x="155" y="314"/>
                  <a:pt x="155" y="313"/>
                </a:cubicBezTo>
                <a:cubicBezTo>
                  <a:pt x="156" y="313"/>
                  <a:pt x="156" y="313"/>
                  <a:pt x="156" y="313"/>
                </a:cubicBezTo>
                <a:cubicBezTo>
                  <a:pt x="156" y="313"/>
                  <a:pt x="156" y="316"/>
                  <a:pt x="157" y="316"/>
                </a:cubicBezTo>
                <a:cubicBezTo>
                  <a:pt x="157" y="317"/>
                  <a:pt x="158" y="317"/>
                  <a:pt x="159" y="318"/>
                </a:cubicBezTo>
                <a:cubicBezTo>
                  <a:pt x="160" y="318"/>
                  <a:pt x="161" y="318"/>
                  <a:pt x="162" y="317"/>
                </a:cubicBezTo>
                <a:cubicBezTo>
                  <a:pt x="163" y="317"/>
                  <a:pt x="163" y="317"/>
                  <a:pt x="164" y="316"/>
                </a:cubicBezTo>
                <a:cubicBezTo>
                  <a:pt x="164" y="316"/>
                  <a:pt x="165" y="316"/>
                  <a:pt x="165" y="316"/>
                </a:cubicBezTo>
                <a:cubicBezTo>
                  <a:pt x="165" y="316"/>
                  <a:pt x="165" y="317"/>
                  <a:pt x="164" y="319"/>
                </a:cubicBezTo>
                <a:cubicBezTo>
                  <a:pt x="163" y="321"/>
                  <a:pt x="162" y="323"/>
                  <a:pt x="162" y="323"/>
                </a:cubicBezTo>
                <a:cubicBezTo>
                  <a:pt x="162" y="323"/>
                  <a:pt x="162" y="322"/>
                  <a:pt x="161" y="323"/>
                </a:cubicBezTo>
                <a:cubicBezTo>
                  <a:pt x="161" y="323"/>
                  <a:pt x="160" y="324"/>
                  <a:pt x="160" y="324"/>
                </a:cubicBezTo>
                <a:cubicBezTo>
                  <a:pt x="160" y="324"/>
                  <a:pt x="160" y="324"/>
                  <a:pt x="160" y="324"/>
                </a:cubicBezTo>
                <a:cubicBezTo>
                  <a:pt x="160" y="324"/>
                  <a:pt x="156" y="322"/>
                  <a:pt x="152" y="320"/>
                </a:cubicBezTo>
                <a:cubicBezTo>
                  <a:pt x="148" y="317"/>
                  <a:pt x="132" y="307"/>
                  <a:pt x="132" y="307"/>
                </a:cubicBezTo>
                <a:close/>
              </a:path>
            </a:pathLst>
          </a:custGeom>
          <a:solidFill>
            <a:schemeClr val="accent2"/>
          </a:solidFill>
          <a:ln w="44450">
            <a:noFill/>
          </a:ln>
          <a:effectLst>
            <a:outerShdw blurRad="76200" dist="12700" dir="2700000" sy="-23000" kx="-800400" algn="b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a:gradFill>
                <a:gsLst>
                  <a:gs pos="0">
                    <a:srgbClr val="5BA3EF"/>
                  </a:gs>
                  <a:gs pos="100000">
                    <a:srgbClr val="4661D6"/>
                  </a:gs>
                </a:gsLst>
                <a:lin ang="3600000" scaled="0"/>
              </a:gradFill>
            </a:endParaRPr>
          </a:p>
        </p:txBody>
      </p:sp>
      <p:grpSp>
        <p:nvGrpSpPr>
          <p:cNvPr id="2" name="组合 1"/>
          <p:cNvGrpSpPr/>
          <p:nvPr/>
        </p:nvGrpSpPr>
        <p:grpSpPr>
          <a:xfrm>
            <a:off x="3521773" y="2507469"/>
            <a:ext cx="1422184" cy="2217815"/>
            <a:chOff x="3521773" y="2507469"/>
            <a:chExt cx="1422184" cy="2217815"/>
          </a:xfrm>
        </p:grpSpPr>
        <p:cxnSp>
          <p:nvCxnSpPr>
            <p:cNvPr id="11" name="Straight Connector 33"/>
            <p:cNvCxnSpPr/>
            <p:nvPr/>
          </p:nvCxnSpPr>
          <p:spPr>
            <a:xfrm flipV="1">
              <a:off x="4234117" y="2507469"/>
              <a:ext cx="0" cy="696919"/>
            </a:xfrm>
            <a:prstGeom prst="line">
              <a:avLst/>
            </a:prstGeom>
            <a:ln w="12700">
              <a:solidFill>
                <a:schemeClr val="accent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34"/>
            <p:cNvCxnSpPr/>
            <p:nvPr/>
          </p:nvCxnSpPr>
          <p:spPr>
            <a:xfrm rot="5400000">
              <a:off x="3993696" y="4243720"/>
              <a:ext cx="480845" cy="2506"/>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6" name="Rectangle 32"/>
            <p:cNvSpPr/>
            <p:nvPr/>
          </p:nvSpPr>
          <p:spPr>
            <a:xfrm>
              <a:off x="3572957" y="4484862"/>
              <a:ext cx="1322323" cy="2404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31" name="文本框 30"/>
            <p:cNvSpPr txBox="1"/>
            <p:nvPr/>
          </p:nvSpPr>
          <p:spPr>
            <a:xfrm>
              <a:off x="3521773" y="3286183"/>
              <a:ext cx="1422184" cy="584775"/>
            </a:xfrm>
            <a:prstGeom prst="rect">
              <a:avLst/>
            </a:prstGeom>
            <a:noFill/>
          </p:spPr>
          <p:txBody>
            <a:bodyPr wrap="none" rtlCol="0">
              <a:spAutoFit/>
            </a:bodyPr>
            <a:lstStyle/>
            <a:p>
              <a:r>
                <a:rPr lang="zh-CN" altLang="en-US" sz="3200" b="1" dirty="0">
                  <a:solidFill>
                    <a:schemeClr val="tx1">
                      <a:lumMod val="85000"/>
                      <a:lumOff val="15000"/>
                    </a:schemeClr>
                  </a:solidFill>
                  <a:latin typeface="幼圆" panose="02010509060101010101" pitchFamily="49" charset="-122"/>
                  <a:ea typeface="幼圆" panose="02010509060101010101" pitchFamily="49" charset="-122"/>
                </a:rPr>
                <a:t>转  型</a:t>
              </a:r>
            </a:p>
          </p:txBody>
        </p:sp>
      </p:grpSp>
      <p:grpSp>
        <p:nvGrpSpPr>
          <p:cNvPr id="3" name="组合 2"/>
          <p:cNvGrpSpPr/>
          <p:nvPr/>
        </p:nvGrpSpPr>
        <p:grpSpPr>
          <a:xfrm>
            <a:off x="5812456" y="1845403"/>
            <a:ext cx="2348720" cy="2217815"/>
            <a:chOff x="5812456" y="1845403"/>
            <a:chExt cx="2348720" cy="2217815"/>
          </a:xfrm>
        </p:grpSpPr>
        <p:cxnSp>
          <p:nvCxnSpPr>
            <p:cNvPr id="18" name="Straight Connector 39"/>
            <p:cNvCxnSpPr/>
            <p:nvPr/>
          </p:nvCxnSpPr>
          <p:spPr>
            <a:xfrm flipV="1">
              <a:off x="6987227" y="1845403"/>
              <a:ext cx="0" cy="696919"/>
            </a:xfrm>
            <a:prstGeom prst="line">
              <a:avLst/>
            </a:prstGeom>
            <a:ln w="12700">
              <a:solidFill>
                <a:schemeClr val="accent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40"/>
            <p:cNvCxnSpPr/>
            <p:nvPr/>
          </p:nvCxnSpPr>
          <p:spPr>
            <a:xfrm rot="5400000">
              <a:off x="6746806" y="3581654"/>
              <a:ext cx="480845" cy="2506"/>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23" name="Rectangle 38"/>
            <p:cNvSpPr/>
            <p:nvPr/>
          </p:nvSpPr>
          <p:spPr>
            <a:xfrm>
              <a:off x="6326067" y="3822796"/>
              <a:ext cx="1322323" cy="2404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32" name="文本框 31"/>
            <p:cNvSpPr txBox="1"/>
            <p:nvPr/>
          </p:nvSpPr>
          <p:spPr>
            <a:xfrm>
              <a:off x="5812456" y="2712825"/>
              <a:ext cx="2348720" cy="523220"/>
            </a:xfrm>
            <a:prstGeom prst="rect">
              <a:avLst/>
            </a:prstGeom>
            <a:noFill/>
          </p:spPr>
          <p:txBody>
            <a:bodyPr wrap="none" rtlCol="0">
              <a:spAutoFit/>
            </a:bodyPr>
            <a:lstStyle/>
            <a:p>
              <a:r>
                <a:rPr lang="zh-CN" altLang="en-US" sz="2800" b="1" dirty="0">
                  <a:solidFill>
                    <a:schemeClr val="tx1">
                      <a:lumMod val="85000"/>
                      <a:lumOff val="15000"/>
                    </a:schemeClr>
                  </a:solidFill>
                  <a:latin typeface="幼圆" panose="02010509060101010101" pitchFamily="49" charset="-122"/>
                  <a:ea typeface="幼圆" panose="02010509060101010101" pitchFamily="49" charset="-122"/>
                </a:rPr>
                <a:t>复合型管理人</a:t>
              </a:r>
            </a:p>
          </p:txBody>
        </p:sp>
      </p:grpSp>
      <p:grpSp>
        <p:nvGrpSpPr>
          <p:cNvPr id="4" name="组合 3"/>
          <p:cNvGrpSpPr/>
          <p:nvPr/>
        </p:nvGrpSpPr>
        <p:grpSpPr>
          <a:xfrm>
            <a:off x="8908679" y="1138441"/>
            <a:ext cx="1627369" cy="2217815"/>
            <a:chOff x="8908679" y="1138441"/>
            <a:chExt cx="1627369" cy="2217815"/>
          </a:xfrm>
        </p:grpSpPr>
        <p:cxnSp>
          <p:nvCxnSpPr>
            <p:cNvPr id="25" name="Straight Connector 45"/>
            <p:cNvCxnSpPr/>
            <p:nvPr/>
          </p:nvCxnSpPr>
          <p:spPr>
            <a:xfrm flipV="1">
              <a:off x="9723617" y="1138441"/>
              <a:ext cx="0" cy="696919"/>
            </a:xfrm>
            <a:prstGeom prst="line">
              <a:avLst/>
            </a:prstGeom>
            <a:ln>
              <a:tailEnd type="oval"/>
            </a:ln>
          </p:spPr>
          <p:style>
            <a:lnRef idx="1">
              <a:schemeClr val="accent5"/>
            </a:lnRef>
            <a:fillRef idx="0">
              <a:schemeClr val="accent5"/>
            </a:fillRef>
            <a:effectRef idx="0">
              <a:schemeClr val="accent5"/>
            </a:effectRef>
            <a:fontRef idx="minor">
              <a:schemeClr val="tx1"/>
            </a:fontRef>
          </p:style>
        </p:cxnSp>
        <p:cxnSp>
          <p:nvCxnSpPr>
            <p:cNvPr id="26" name="Straight Connector 46"/>
            <p:cNvCxnSpPr/>
            <p:nvPr/>
          </p:nvCxnSpPr>
          <p:spPr>
            <a:xfrm rot="5400000">
              <a:off x="9483195" y="2874693"/>
              <a:ext cx="480845" cy="2506"/>
            </a:xfrm>
            <a:prstGeom prst="line">
              <a:avLst/>
            </a:prstGeom>
            <a:ln/>
          </p:spPr>
          <p:style>
            <a:lnRef idx="1">
              <a:schemeClr val="accent5"/>
            </a:lnRef>
            <a:fillRef idx="0">
              <a:schemeClr val="accent5"/>
            </a:fillRef>
            <a:effectRef idx="0">
              <a:schemeClr val="accent5"/>
            </a:effectRef>
            <a:fontRef idx="minor">
              <a:schemeClr val="tx1"/>
            </a:fontRef>
          </p:style>
        </p:cxnSp>
        <p:sp>
          <p:nvSpPr>
            <p:cNvPr id="30" name="Rectangle 44"/>
            <p:cNvSpPr/>
            <p:nvPr/>
          </p:nvSpPr>
          <p:spPr>
            <a:xfrm>
              <a:off x="9062456" y="3115834"/>
              <a:ext cx="1322321" cy="2404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33" name="文本框 32"/>
            <p:cNvSpPr txBox="1"/>
            <p:nvPr/>
          </p:nvSpPr>
          <p:spPr>
            <a:xfrm>
              <a:off x="8908679" y="1984249"/>
              <a:ext cx="1627369" cy="523220"/>
            </a:xfrm>
            <a:prstGeom prst="rect">
              <a:avLst/>
            </a:prstGeom>
            <a:noFill/>
          </p:spPr>
          <p:txBody>
            <a:bodyPr wrap="none" rtlCol="0">
              <a:spAutoFit/>
            </a:bodyPr>
            <a:lstStyle/>
            <a:p>
              <a:r>
                <a:rPr lang="zh-CN" altLang="en-US" sz="2800" b="1" dirty="0">
                  <a:solidFill>
                    <a:schemeClr val="tx1">
                      <a:lumMod val="85000"/>
                      <a:lumOff val="15000"/>
                    </a:schemeClr>
                  </a:solidFill>
                  <a:latin typeface="幼圆" panose="02010509060101010101" pitchFamily="49" charset="-122"/>
                  <a:ea typeface="幼圆" panose="02010509060101010101" pitchFamily="49" charset="-122"/>
                </a:rPr>
                <a:t>企业高管</a:t>
              </a:r>
            </a:p>
          </p:txBody>
        </p:sp>
      </p:grpSp>
      <p:sp>
        <p:nvSpPr>
          <p:cNvPr id="34" name="矩形 47"/>
          <p:cNvSpPr>
            <a:spLocks noChangeArrowheads="1"/>
          </p:cNvSpPr>
          <p:nvPr/>
        </p:nvSpPr>
        <p:spPr bwMode="auto">
          <a:xfrm>
            <a:off x="3252060" y="5318135"/>
            <a:ext cx="28290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5" name="矩形 47"/>
          <p:cNvSpPr>
            <a:spLocks noChangeArrowheads="1"/>
          </p:cNvSpPr>
          <p:nvPr/>
        </p:nvSpPr>
        <p:spPr bwMode="auto">
          <a:xfrm>
            <a:off x="6233431" y="4588202"/>
            <a:ext cx="28290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6" name="矩形 47"/>
          <p:cNvSpPr>
            <a:spLocks noChangeArrowheads="1"/>
          </p:cNvSpPr>
          <p:nvPr/>
        </p:nvSpPr>
        <p:spPr bwMode="auto">
          <a:xfrm>
            <a:off x="8970264" y="3945156"/>
            <a:ext cx="28290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7" name="Text Box 4">
            <a:extLst>
              <a:ext uri="{FF2B5EF4-FFF2-40B4-BE49-F238E27FC236}">
                <a16:creationId xmlns:a16="http://schemas.microsoft.com/office/drawing/2014/main" xmlns="" id="{7506F9AA-7EB6-4527-B448-69EA0F4532D1}"/>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38" name="Text Box 5">
            <a:extLst>
              <a:ext uri="{FF2B5EF4-FFF2-40B4-BE49-F238E27FC236}">
                <a16:creationId xmlns:a16="http://schemas.microsoft.com/office/drawing/2014/main" xmlns="" id="{D893CE8E-4842-44C5-89E7-EE0BE09015BD}"/>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53826354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42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ppt_x"/>
                                              </p:val>
                                            </p:tav>
                                            <p:tav tm="100000">
                                              <p:val>
                                                <p:strVal val="#ppt_x"/>
                                              </p:val>
                                            </p:tav>
                                          </p:tavLst>
                                        </p:anim>
                                        <p:anim calcmode="lin" valueType="num">
                                          <p:cBhvr additive="base">
                                            <p:cTn id="14" dur="10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decel="42000"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ppt_x"/>
                                              </p:val>
                                            </p:tav>
                                            <p:tav tm="100000">
                                              <p:val>
                                                <p:strVal val="#ppt_x"/>
                                              </p:val>
                                            </p:tav>
                                          </p:tavLst>
                                        </p:anim>
                                        <p:anim calcmode="lin" valueType="num">
                                          <p:cBhvr additive="base">
                                            <p:cTn id="18" dur="10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decel="42000"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1000" fill="hold"/>
                                            <p:tgtEl>
                                              <p:spTgt spid="4"/>
                                            </p:tgtEl>
                                            <p:attrNameLst>
                                              <p:attrName>ppt_x</p:attrName>
                                            </p:attrNameLst>
                                          </p:cBhvr>
                                          <p:tavLst>
                                            <p:tav tm="0">
                                              <p:val>
                                                <p:strVal val="#ppt_x"/>
                                              </p:val>
                                            </p:tav>
                                            <p:tav tm="100000">
                                              <p:val>
                                                <p:strVal val="#ppt_x"/>
                                              </p:val>
                                            </p:tav>
                                          </p:tavLst>
                                        </p:anim>
                                        <p:anim calcmode="lin" valueType="num">
                                          <p:cBhvr additive="base">
                                            <p:cTn id="22" dur="10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 presetClass="entr" presetSubtype="1" fill="hold" grpId="0" nodeType="withEffect" p14:presetBounceEnd="81000">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14:bounceEnd="81000">
                                          <p:cBhvr additive="base">
                                            <p:cTn id="37" dur="1000" fill="hold"/>
                                            <p:tgtEl>
                                              <p:spTgt spid="37"/>
                                            </p:tgtEl>
                                            <p:attrNameLst>
                                              <p:attrName>ppt_x</p:attrName>
                                            </p:attrNameLst>
                                          </p:cBhvr>
                                          <p:tavLst>
                                            <p:tav tm="0">
                                              <p:val>
                                                <p:strVal val="#ppt_x"/>
                                              </p:val>
                                            </p:tav>
                                            <p:tav tm="100000">
                                              <p:val>
                                                <p:strVal val="#ppt_x"/>
                                              </p:val>
                                            </p:tav>
                                          </p:tavLst>
                                        </p:anim>
                                        <p:anim calcmode="lin" valueType="num" p14:bounceEnd="81000">
                                          <p:cBhvr additive="base">
                                            <p:cTn id="38" dur="1000" fill="hold"/>
                                            <p:tgtEl>
                                              <p:spTgt spid="3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81000">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14:bounceEnd="81000">
                                          <p:cBhvr additive="base">
                                            <p:cTn id="41" dur="1000" fill="hold"/>
                                            <p:tgtEl>
                                              <p:spTgt spid="38"/>
                                            </p:tgtEl>
                                            <p:attrNameLst>
                                              <p:attrName>ppt_x</p:attrName>
                                            </p:attrNameLst>
                                          </p:cBhvr>
                                          <p:tavLst>
                                            <p:tav tm="0">
                                              <p:val>
                                                <p:strVal val="#ppt_x"/>
                                              </p:val>
                                            </p:tav>
                                            <p:tav tm="100000">
                                              <p:val>
                                                <p:strVal val="#ppt_x"/>
                                              </p:val>
                                            </p:tav>
                                          </p:tavLst>
                                        </p:anim>
                                        <p:anim calcmode="lin" valueType="num" p14:bounceEnd="81000">
                                          <p:cBhvr additive="base">
                                            <p:cTn id="42" dur="100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42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ppt_x"/>
                                              </p:val>
                                            </p:tav>
                                            <p:tav tm="100000">
                                              <p:val>
                                                <p:strVal val="#ppt_x"/>
                                              </p:val>
                                            </p:tav>
                                          </p:tavLst>
                                        </p:anim>
                                        <p:anim calcmode="lin" valueType="num">
                                          <p:cBhvr additive="base">
                                            <p:cTn id="14" dur="10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decel="42000"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ppt_x"/>
                                              </p:val>
                                            </p:tav>
                                            <p:tav tm="100000">
                                              <p:val>
                                                <p:strVal val="#ppt_x"/>
                                              </p:val>
                                            </p:tav>
                                          </p:tavLst>
                                        </p:anim>
                                        <p:anim calcmode="lin" valueType="num">
                                          <p:cBhvr additive="base">
                                            <p:cTn id="18" dur="10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decel="42000"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1000" fill="hold"/>
                                            <p:tgtEl>
                                              <p:spTgt spid="4"/>
                                            </p:tgtEl>
                                            <p:attrNameLst>
                                              <p:attrName>ppt_x</p:attrName>
                                            </p:attrNameLst>
                                          </p:cBhvr>
                                          <p:tavLst>
                                            <p:tav tm="0">
                                              <p:val>
                                                <p:strVal val="#ppt_x"/>
                                              </p:val>
                                            </p:tav>
                                            <p:tav tm="100000">
                                              <p:val>
                                                <p:strVal val="#ppt_x"/>
                                              </p:val>
                                            </p:tav>
                                          </p:tavLst>
                                        </p:anim>
                                        <p:anim calcmode="lin" valueType="num">
                                          <p:cBhvr additive="base">
                                            <p:cTn id="22" dur="10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 presetClass="entr" presetSubtype="1"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1000" fill="hold"/>
                                            <p:tgtEl>
                                              <p:spTgt spid="37"/>
                                            </p:tgtEl>
                                            <p:attrNameLst>
                                              <p:attrName>ppt_x</p:attrName>
                                            </p:attrNameLst>
                                          </p:cBhvr>
                                          <p:tavLst>
                                            <p:tav tm="0">
                                              <p:val>
                                                <p:strVal val="#ppt_x"/>
                                              </p:val>
                                            </p:tav>
                                            <p:tav tm="100000">
                                              <p:val>
                                                <p:strVal val="#ppt_x"/>
                                              </p:val>
                                            </p:tav>
                                          </p:tavLst>
                                        </p:anim>
                                        <p:anim calcmode="lin" valueType="num">
                                          <p:cBhvr additive="base">
                                            <p:cTn id="38" dur="1000" fill="hold"/>
                                            <p:tgtEl>
                                              <p:spTgt spid="3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1000" fill="hold"/>
                                            <p:tgtEl>
                                              <p:spTgt spid="38"/>
                                            </p:tgtEl>
                                            <p:attrNameLst>
                                              <p:attrName>ppt_x</p:attrName>
                                            </p:attrNameLst>
                                          </p:cBhvr>
                                          <p:tavLst>
                                            <p:tav tm="0">
                                              <p:val>
                                                <p:strVal val="#ppt_x"/>
                                              </p:val>
                                            </p:tav>
                                            <p:tav tm="100000">
                                              <p:val>
                                                <p:strVal val="#ppt_x"/>
                                              </p:val>
                                            </p:tav>
                                          </p:tavLst>
                                        </p:anim>
                                        <p:anim calcmode="lin" valueType="num">
                                          <p:cBhvr additive="base">
                                            <p:cTn id="42" dur="100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4" grpId="0"/>
          <p:bldP spid="35" grpId="0"/>
          <p:bldP spid="36" grpId="0"/>
          <p:bldP spid="37" grpId="0"/>
          <p:bldP spid="3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878169" y="3356022"/>
            <a:ext cx="1000931" cy="1000931"/>
            <a:chOff x="878169" y="3356022"/>
            <a:chExt cx="1000931" cy="1000931"/>
          </a:xfrm>
        </p:grpSpPr>
        <p:sp>
          <p:nvSpPr>
            <p:cNvPr id="31" name="椭圆 30"/>
            <p:cNvSpPr/>
            <p:nvPr/>
          </p:nvSpPr>
          <p:spPr>
            <a:xfrm>
              <a:off x="878169" y="3356022"/>
              <a:ext cx="1000931" cy="1000931"/>
            </a:xfrm>
            <a:prstGeom prst="ellipse">
              <a:avLst/>
            </a:pr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sp>
          <p:nvSpPr>
            <p:cNvPr id="28" name="Freeform 26"/>
            <p:cNvSpPr>
              <a:spLocks noEditPoints="1"/>
            </p:cNvSpPr>
            <p:nvPr/>
          </p:nvSpPr>
          <p:spPr bwMode="auto">
            <a:xfrm>
              <a:off x="1160833" y="3657964"/>
              <a:ext cx="434060" cy="45603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4" name="组合 3"/>
          <p:cNvGrpSpPr/>
          <p:nvPr/>
        </p:nvGrpSpPr>
        <p:grpSpPr>
          <a:xfrm>
            <a:off x="878169" y="4924318"/>
            <a:ext cx="1000931" cy="1000931"/>
            <a:chOff x="878169" y="4924318"/>
            <a:chExt cx="1000931" cy="1000931"/>
          </a:xfrm>
        </p:grpSpPr>
        <p:sp>
          <p:nvSpPr>
            <p:cNvPr id="32" name="椭圆 31"/>
            <p:cNvSpPr/>
            <p:nvPr/>
          </p:nvSpPr>
          <p:spPr>
            <a:xfrm>
              <a:off x="878169" y="4924318"/>
              <a:ext cx="1000931" cy="1000931"/>
            </a:xfrm>
            <a:prstGeom prst="ellipse">
              <a:avLst/>
            </a:prstGeom>
            <a:solidFill>
              <a:schemeClr val="accent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sp>
          <p:nvSpPr>
            <p:cNvPr id="49" name="Freeform 36"/>
            <p:cNvSpPr>
              <a:spLocks noEditPoints="1"/>
            </p:cNvSpPr>
            <p:nvPr/>
          </p:nvSpPr>
          <p:spPr bwMode="auto">
            <a:xfrm>
              <a:off x="1114816" y="5197679"/>
              <a:ext cx="459701" cy="454207"/>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2" name="组合 1"/>
          <p:cNvGrpSpPr/>
          <p:nvPr/>
        </p:nvGrpSpPr>
        <p:grpSpPr>
          <a:xfrm>
            <a:off x="878169" y="1846200"/>
            <a:ext cx="1000931" cy="1000931"/>
            <a:chOff x="878169" y="1846200"/>
            <a:chExt cx="1000931" cy="1000931"/>
          </a:xfrm>
        </p:grpSpPr>
        <p:sp>
          <p:nvSpPr>
            <p:cNvPr id="30" name="椭圆 29"/>
            <p:cNvSpPr/>
            <p:nvPr/>
          </p:nvSpPr>
          <p:spPr>
            <a:xfrm>
              <a:off x="878169" y="1846200"/>
              <a:ext cx="1000931" cy="1000931"/>
            </a:xfrm>
            <a:prstGeom prst="ellipse">
              <a:avLst/>
            </a:prstGeom>
            <a:solidFill>
              <a:schemeClr val="accent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sp>
          <p:nvSpPr>
            <p:cNvPr id="51" name="Freeform 48"/>
            <p:cNvSpPr>
              <a:spLocks noEditPoints="1"/>
            </p:cNvSpPr>
            <p:nvPr/>
          </p:nvSpPr>
          <p:spPr bwMode="auto">
            <a:xfrm>
              <a:off x="1142518" y="2117243"/>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9" name="组合 8"/>
          <p:cNvGrpSpPr/>
          <p:nvPr/>
        </p:nvGrpSpPr>
        <p:grpSpPr>
          <a:xfrm>
            <a:off x="6791040" y="1846200"/>
            <a:ext cx="1000931" cy="1000931"/>
            <a:chOff x="6791040" y="1846200"/>
            <a:chExt cx="1000931" cy="1000931"/>
          </a:xfrm>
        </p:grpSpPr>
        <p:sp>
          <p:nvSpPr>
            <p:cNvPr id="53" name="椭圆 52"/>
            <p:cNvSpPr/>
            <p:nvPr/>
          </p:nvSpPr>
          <p:spPr>
            <a:xfrm>
              <a:off x="6791040" y="1846200"/>
              <a:ext cx="1000931" cy="1000931"/>
            </a:xfrm>
            <a:prstGeom prst="ellipse">
              <a:avLst/>
            </a:pr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sp>
          <p:nvSpPr>
            <p:cNvPr id="48" name="Freeform 31"/>
            <p:cNvSpPr>
              <a:spLocks noEditPoints="1"/>
            </p:cNvSpPr>
            <p:nvPr/>
          </p:nvSpPr>
          <p:spPr bwMode="auto">
            <a:xfrm>
              <a:off x="7110188" y="216829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2" name="组合 11"/>
          <p:cNvGrpSpPr/>
          <p:nvPr/>
        </p:nvGrpSpPr>
        <p:grpSpPr>
          <a:xfrm>
            <a:off x="6791040" y="4924318"/>
            <a:ext cx="1000931" cy="1000931"/>
            <a:chOff x="6791040" y="4924318"/>
            <a:chExt cx="1000931" cy="1000931"/>
          </a:xfrm>
        </p:grpSpPr>
        <p:sp>
          <p:nvSpPr>
            <p:cNvPr id="55" name="椭圆 54"/>
            <p:cNvSpPr/>
            <p:nvPr/>
          </p:nvSpPr>
          <p:spPr>
            <a:xfrm>
              <a:off x="6791040" y="4924318"/>
              <a:ext cx="1000931" cy="1000931"/>
            </a:xfrm>
            <a:prstGeom prst="ellipse">
              <a:avLst/>
            </a:pr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0" name="Freeform 44"/>
            <p:cNvSpPr>
              <a:spLocks noEditPoints="1"/>
            </p:cNvSpPr>
            <p:nvPr/>
          </p:nvSpPr>
          <p:spPr bwMode="auto">
            <a:xfrm>
              <a:off x="7079968" y="5197679"/>
              <a:ext cx="423072" cy="45970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6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6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1" name="组合 10"/>
          <p:cNvGrpSpPr/>
          <p:nvPr/>
        </p:nvGrpSpPr>
        <p:grpSpPr>
          <a:xfrm>
            <a:off x="6791040" y="3356022"/>
            <a:ext cx="1000931" cy="1000931"/>
            <a:chOff x="6791040" y="3356022"/>
            <a:chExt cx="1000931" cy="1000931"/>
          </a:xfrm>
        </p:grpSpPr>
        <p:sp>
          <p:nvSpPr>
            <p:cNvPr id="54" name="椭圆 53"/>
            <p:cNvSpPr/>
            <p:nvPr/>
          </p:nvSpPr>
          <p:spPr>
            <a:xfrm>
              <a:off x="6791040" y="3356022"/>
              <a:ext cx="1000931" cy="1000931"/>
            </a:xfrm>
            <a:prstGeom prst="ellipse">
              <a:avLst/>
            </a:prstGeom>
            <a:solidFill>
              <a:schemeClr val="accent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2" name="Freeform 16"/>
            <p:cNvSpPr>
              <a:spLocks noEditPoints="1"/>
            </p:cNvSpPr>
            <p:nvPr/>
          </p:nvSpPr>
          <p:spPr bwMode="auto">
            <a:xfrm>
              <a:off x="7024744" y="3673250"/>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57" name="矩形 47"/>
          <p:cNvSpPr>
            <a:spLocks noChangeArrowheads="1"/>
          </p:cNvSpPr>
          <p:nvPr/>
        </p:nvSpPr>
        <p:spPr bwMode="auto">
          <a:xfrm>
            <a:off x="1985010" y="1906955"/>
            <a:ext cx="4000164" cy="9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20000"/>
              </a:lnSpc>
              <a:buNone/>
            </a:pPr>
            <a:endParaRPr lang="en-US" altLang="zh-CN" sz="1600" dirty="0">
              <a:solidFill>
                <a:schemeClr val="tx1">
                  <a:lumMod val="85000"/>
                  <a:lumOff val="15000"/>
                </a:schemeClr>
              </a:solidFill>
            </a:endParaRPr>
          </a:p>
        </p:txBody>
      </p:sp>
      <p:sp>
        <p:nvSpPr>
          <p:cNvPr id="58" name="矩形 47"/>
          <p:cNvSpPr>
            <a:spLocks noChangeArrowheads="1"/>
          </p:cNvSpPr>
          <p:nvPr/>
        </p:nvSpPr>
        <p:spPr bwMode="auto">
          <a:xfrm>
            <a:off x="1988779" y="3356022"/>
            <a:ext cx="4000164"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59" name="矩形 47"/>
          <p:cNvSpPr>
            <a:spLocks noChangeArrowheads="1"/>
          </p:cNvSpPr>
          <p:nvPr/>
        </p:nvSpPr>
        <p:spPr bwMode="auto">
          <a:xfrm>
            <a:off x="1988779" y="4924318"/>
            <a:ext cx="4000164" cy="9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20000"/>
              </a:lnSpc>
              <a:buNone/>
            </a:pPr>
            <a:endParaRPr lang="en-US" altLang="zh-CN" sz="1600" dirty="0">
              <a:solidFill>
                <a:schemeClr val="tx1">
                  <a:lumMod val="85000"/>
                  <a:lumOff val="15000"/>
                </a:schemeClr>
              </a:solidFill>
            </a:endParaRPr>
          </a:p>
        </p:txBody>
      </p:sp>
      <p:sp>
        <p:nvSpPr>
          <p:cNvPr id="60" name="矩形 47"/>
          <p:cNvSpPr>
            <a:spLocks noChangeArrowheads="1"/>
          </p:cNvSpPr>
          <p:nvPr/>
        </p:nvSpPr>
        <p:spPr bwMode="auto">
          <a:xfrm>
            <a:off x="7952094" y="1920663"/>
            <a:ext cx="4000164" cy="9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20000"/>
              </a:lnSpc>
              <a:buNone/>
            </a:pPr>
            <a:endParaRPr lang="en-US" altLang="zh-CN" sz="1600" dirty="0">
              <a:solidFill>
                <a:schemeClr val="tx1">
                  <a:lumMod val="85000"/>
                  <a:lumOff val="15000"/>
                </a:schemeClr>
              </a:solidFill>
            </a:endParaRPr>
          </a:p>
        </p:txBody>
      </p:sp>
      <p:sp>
        <p:nvSpPr>
          <p:cNvPr id="61" name="矩形 47"/>
          <p:cNvSpPr>
            <a:spLocks noChangeArrowheads="1"/>
          </p:cNvSpPr>
          <p:nvPr/>
        </p:nvSpPr>
        <p:spPr bwMode="auto">
          <a:xfrm>
            <a:off x="7955863" y="3369730"/>
            <a:ext cx="4000164" cy="9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20000"/>
              </a:lnSpc>
              <a:buNone/>
            </a:pPr>
            <a:endParaRPr lang="en-US" altLang="zh-CN" sz="1600" dirty="0">
              <a:solidFill>
                <a:schemeClr val="tx1">
                  <a:lumMod val="85000"/>
                  <a:lumOff val="15000"/>
                </a:schemeClr>
              </a:solidFill>
            </a:endParaRPr>
          </a:p>
        </p:txBody>
      </p:sp>
      <p:sp>
        <p:nvSpPr>
          <p:cNvPr id="62" name="矩形 47"/>
          <p:cNvSpPr>
            <a:spLocks noChangeArrowheads="1"/>
          </p:cNvSpPr>
          <p:nvPr/>
        </p:nvSpPr>
        <p:spPr bwMode="auto">
          <a:xfrm>
            <a:off x="7955863" y="4938026"/>
            <a:ext cx="4000164" cy="9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20000"/>
              </a:lnSpc>
              <a:buNone/>
            </a:pPr>
            <a:endParaRPr lang="en-US" altLang="zh-CN" sz="1600" dirty="0">
              <a:solidFill>
                <a:schemeClr val="tx1">
                  <a:lumMod val="85000"/>
                  <a:lumOff val="15000"/>
                </a:schemeClr>
              </a:solidFill>
            </a:endParaRPr>
          </a:p>
        </p:txBody>
      </p:sp>
      <p:sp>
        <p:nvSpPr>
          <p:cNvPr id="34" name="Text Box 4">
            <a:extLst>
              <a:ext uri="{FF2B5EF4-FFF2-40B4-BE49-F238E27FC236}">
                <a16:creationId xmlns:a16="http://schemas.microsoft.com/office/drawing/2014/main" xmlns="" id="{05DD1364-5122-4E4D-9CBB-70FF4F10CEEF}"/>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35" name="Text Box 5">
            <a:extLst>
              <a:ext uri="{FF2B5EF4-FFF2-40B4-BE49-F238E27FC236}">
                <a16:creationId xmlns:a16="http://schemas.microsoft.com/office/drawing/2014/main" xmlns="" id="{BF2C3D6D-BCA7-4EAE-96E3-9D9E99EB8D25}"/>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1672989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38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38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500"/>
                                            <p:tgtEl>
                                              <p:spTgt spid="58"/>
                                            </p:tgtEl>
                                          </p:cBhvr>
                                        </p:animEffect>
                                      </p:childTnLst>
                                    </p:cTn>
                                  </p:par>
                                  <p:par>
                                    <p:cTn id="24" presetID="22" presetClass="entr" presetSubtype="8" fill="hold" grpId="0" nodeType="withEffect">
                                      <p:stCondLst>
                                        <p:cond delay="500"/>
                                      </p:stCondLst>
                                      <p:childTnLst>
                                        <p:set>
                                          <p:cBhvr>
                                            <p:cTn id="25" dur="1" fill="hold">
                                              <p:stCondLst>
                                                <p:cond delay="0"/>
                                              </p:stCondLst>
                                            </p:cTn>
                                            <p:tgtEl>
                                              <p:spTgt spid="59"/>
                                            </p:tgtEl>
                                            <p:attrNameLst>
                                              <p:attrName>style.visibility</p:attrName>
                                            </p:attrNameLst>
                                          </p:cBhvr>
                                          <p:to>
                                            <p:strVal val="visible"/>
                                          </p:to>
                                        </p:set>
                                        <p:animEffect transition="in" filter="wipe(left)">
                                          <p:cBhvr>
                                            <p:cTn id="26" dur="500"/>
                                            <p:tgtEl>
                                              <p:spTgt spid="59"/>
                                            </p:tgtEl>
                                          </p:cBhvr>
                                        </p:animEffect>
                                      </p:childTnLst>
                                    </p:cTn>
                                  </p:par>
                                </p:childTnLst>
                              </p:cTn>
                            </p:par>
                            <p:par>
                              <p:cTn id="27" fill="hold">
                                <p:stCondLst>
                                  <p:cond delay="2250"/>
                                </p:stCondLst>
                                <p:childTnLst>
                                  <p:par>
                                    <p:cTn id="28" presetID="2" presetClass="entr" presetSubtype="2" decel="3800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750" fill="hold"/>
                                            <p:tgtEl>
                                              <p:spTgt spid="9"/>
                                            </p:tgtEl>
                                            <p:attrNameLst>
                                              <p:attrName>ppt_x</p:attrName>
                                            </p:attrNameLst>
                                          </p:cBhvr>
                                          <p:tavLst>
                                            <p:tav tm="0">
                                              <p:val>
                                                <p:strVal val="1+#ppt_w/2"/>
                                              </p:val>
                                            </p:tav>
                                            <p:tav tm="100000">
                                              <p:val>
                                                <p:strVal val="#ppt_x"/>
                                              </p:val>
                                            </p:tav>
                                          </p:tavLst>
                                        </p:anim>
                                        <p:anim calcmode="lin" valueType="num">
                                          <p:cBhvr additive="base">
                                            <p:cTn id="31" dur="75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decel="38000" fill="hold" nodeType="withEffect">
                                      <p:stCondLst>
                                        <p:cond delay="25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750" fill="hold"/>
                                            <p:tgtEl>
                                              <p:spTgt spid="11"/>
                                            </p:tgtEl>
                                            <p:attrNameLst>
                                              <p:attrName>ppt_x</p:attrName>
                                            </p:attrNameLst>
                                          </p:cBhvr>
                                          <p:tavLst>
                                            <p:tav tm="0">
                                              <p:val>
                                                <p:strVal val="1+#ppt_w/2"/>
                                              </p:val>
                                            </p:tav>
                                            <p:tav tm="100000">
                                              <p:val>
                                                <p:strVal val="#ppt_x"/>
                                              </p:val>
                                            </p:tav>
                                          </p:tavLst>
                                        </p:anim>
                                        <p:anim calcmode="lin" valueType="num">
                                          <p:cBhvr additive="base">
                                            <p:cTn id="35" dur="75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decel="38000" fill="hold" nodeType="withEffect">
                                      <p:stCondLst>
                                        <p:cond delay="50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750" fill="hold"/>
                                            <p:tgtEl>
                                              <p:spTgt spid="12"/>
                                            </p:tgtEl>
                                            <p:attrNameLst>
                                              <p:attrName>ppt_x</p:attrName>
                                            </p:attrNameLst>
                                          </p:cBhvr>
                                          <p:tavLst>
                                            <p:tav tm="0">
                                              <p:val>
                                                <p:strVal val="1+#ppt_w/2"/>
                                              </p:val>
                                            </p:tav>
                                            <p:tav tm="100000">
                                              <p:val>
                                                <p:strVal val="#ppt_x"/>
                                              </p:val>
                                            </p:tav>
                                          </p:tavLst>
                                        </p:anim>
                                        <p:anim calcmode="lin" valueType="num">
                                          <p:cBhvr additive="base">
                                            <p:cTn id="39" dur="75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500"/>
                                            <p:tgtEl>
                                              <p:spTgt spid="60"/>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61"/>
                                            </p:tgtEl>
                                            <p:attrNameLst>
                                              <p:attrName>style.visibility</p:attrName>
                                            </p:attrNameLst>
                                          </p:cBhvr>
                                          <p:to>
                                            <p:strVal val="visible"/>
                                          </p:to>
                                        </p:set>
                                        <p:animEffect transition="in" filter="wipe(left)">
                                          <p:cBhvr>
                                            <p:cTn id="46" dur="500"/>
                                            <p:tgtEl>
                                              <p:spTgt spid="61"/>
                                            </p:tgtEl>
                                          </p:cBhvr>
                                        </p:animEffect>
                                      </p:childTnLst>
                                    </p:cTn>
                                  </p:par>
                                  <p:par>
                                    <p:cTn id="47" presetID="22" presetClass="entr" presetSubtype="8" fill="hold" grpId="0" nodeType="withEffect">
                                      <p:stCondLst>
                                        <p:cond delay="500"/>
                                      </p:stCondLst>
                                      <p:childTnLst>
                                        <p:set>
                                          <p:cBhvr>
                                            <p:cTn id="48" dur="1" fill="hold">
                                              <p:stCondLst>
                                                <p:cond delay="0"/>
                                              </p:stCondLst>
                                            </p:cTn>
                                            <p:tgtEl>
                                              <p:spTgt spid="62"/>
                                            </p:tgtEl>
                                            <p:attrNameLst>
                                              <p:attrName>style.visibility</p:attrName>
                                            </p:attrNameLst>
                                          </p:cBhvr>
                                          <p:to>
                                            <p:strVal val="visible"/>
                                          </p:to>
                                        </p:set>
                                        <p:animEffect transition="in" filter="wipe(left)">
                                          <p:cBhvr>
                                            <p:cTn id="49" dur="500"/>
                                            <p:tgtEl>
                                              <p:spTgt spid="62"/>
                                            </p:tgtEl>
                                          </p:cBhvr>
                                        </p:animEffect>
                                      </p:childTnLst>
                                    </p:cTn>
                                  </p:par>
                                  <p:par>
                                    <p:cTn id="50" presetID="2" presetClass="entr" presetSubtype="1" fill="hold" grpId="0" nodeType="withEffect" p14:presetBounceEnd="81000">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14:bounceEnd="81000">
                                          <p:cBhvr additive="base">
                                            <p:cTn id="52" dur="1000" fill="hold"/>
                                            <p:tgtEl>
                                              <p:spTgt spid="34"/>
                                            </p:tgtEl>
                                            <p:attrNameLst>
                                              <p:attrName>ppt_x</p:attrName>
                                            </p:attrNameLst>
                                          </p:cBhvr>
                                          <p:tavLst>
                                            <p:tav tm="0">
                                              <p:val>
                                                <p:strVal val="#ppt_x"/>
                                              </p:val>
                                            </p:tav>
                                            <p:tav tm="100000">
                                              <p:val>
                                                <p:strVal val="#ppt_x"/>
                                              </p:val>
                                            </p:tav>
                                          </p:tavLst>
                                        </p:anim>
                                        <p:anim calcmode="lin" valueType="num" p14:bounceEnd="81000">
                                          <p:cBhvr additive="base">
                                            <p:cTn id="53" dur="1000" fill="hold"/>
                                            <p:tgtEl>
                                              <p:spTgt spid="34"/>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81000">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14:bounceEnd="81000">
                                          <p:cBhvr additive="base">
                                            <p:cTn id="56" dur="1000" fill="hold"/>
                                            <p:tgtEl>
                                              <p:spTgt spid="35"/>
                                            </p:tgtEl>
                                            <p:attrNameLst>
                                              <p:attrName>ppt_x</p:attrName>
                                            </p:attrNameLst>
                                          </p:cBhvr>
                                          <p:tavLst>
                                            <p:tav tm="0">
                                              <p:val>
                                                <p:strVal val="#ppt_x"/>
                                              </p:val>
                                            </p:tav>
                                            <p:tav tm="100000">
                                              <p:val>
                                                <p:strVal val="#ppt_x"/>
                                              </p:val>
                                            </p:tav>
                                          </p:tavLst>
                                        </p:anim>
                                        <p:anim calcmode="lin" valueType="num" p14:bounceEnd="81000">
                                          <p:cBhvr additive="base">
                                            <p:cTn id="57" dur="10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38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38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500"/>
                                            <p:tgtEl>
                                              <p:spTgt spid="58"/>
                                            </p:tgtEl>
                                          </p:cBhvr>
                                        </p:animEffect>
                                      </p:childTnLst>
                                    </p:cTn>
                                  </p:par>
                                  <p:par>
                                    <p:cTn id="24" presetID="22" presetClass="entr" presetSubtype="8" fill="hold" grpId="0" nodeType="withEffect">
                                      <p:stCondLst>
                                        <p:cond delay="500"/>
                                      </p:stCondLst>
                                      <p:childTnLst>
                                        <p:set>
                                          <p:cBhvr>
                                            <p:cTn id="25" dur="1" fill="hold">
                                              <p:stCondLst>
                                                <p:cond delay="0"/>
                                              </p:stCondLst>
                                            </p:cTn>
                                            <p:tgtEl>
                                              <p:spTgt spid="59"/>
                                            </p:tgtEl>
                                            <p:attrNameLst>
                                              <p:attrName>style.visibility</p:attrName>
                                            </p:attrNameLst>
                                          </p:cBhvr>
                                          <p:to>
                                            <p:strVal val="visible"/>
                                          </p:to>
                                        </p:set>
                                        <p:animEffect transition="in" filter="wipe(left)">
                                          <p:cBhvr>
                                            <p:cTn id="26" dur="500"/>
                                            <p:tgtEl>
                                              <p:spTgt spid="59"/>
                                            </p:tgtEl>
                                          </p:cBhvr>
                                        </p:animEffect>
                                      </p:childTnLst>
                                    </p:cTn>
                                  </p:par>
                                </p:childTnLst>
                              </p:cTn>
                            </p:par>
                            <p:par>
                              <p:cTn id="27" fill="hold">
                                <p:stCondLst>
                                  <p:cond delay="2250"/>
                                </p:stCondLst>
                                <p:childTnLst>
                                  <p:par>
                                    <p:cTn id="28" presetID="2" presetClass="entr" presetSubtype="2" decel="3800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750" fill="hold"/>
                                            <p:tgtEl>
                                              <p:spTgt spid="9"/>
                                            </p:tgtEl>
                                            <p:attrNameLst>
                                              <p:attrName>ppt_x</p:attrName>
                                            </p:attrNameLst>
                                          </p:cBhvr>
                                          <p:tavLst>
                                            <p:tav tm="0">
                                              <p:val>
                                                <p:strVal val="1+#ppt_w/2"/>
                                              </p:val>
                                            </p:tav>
                                            <p:tav tm="100000">
                                              <p:val>
                                                <p:strVal val="#ppt_x"/>
                                              </p:val>
                                            </p:tav>
                                          </p:tavLst>
                                        </p:anim>
                                        <p:anim calcmode="lin" valueType="num">
                                          <p:cBhvr additive="base">
                                            <p:cTn id="31" dur="75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decel="38000" fill="hold" nodeType="withEffect">
                                      <p:stCondLst>
                                        <p:cond delay="25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750" fill="hold"/>
                                            <p:tgtEl>
                                              <p:spTgt spid="11"/>
                                            </p:tgtEl>
                                            <p:attrNameLst>
                                              <p:attrName>ppt_x</p:attrName>
                                            </p:attrNameLst>
                                          </p:cBhvr>
                                          <p:tavLst>
                                            <p:tav tm="0">
                                              <p:val>
                                                <p:strVal val="1+#ppt_w/2"/>
                                              </p:val>
                                            </p:tav>
                                            <p:tav tm="100000">
                                              <p:val>
                                                <p:strVal val="#ppt_x"/>
                                              </p:val>
                                            </p:tav>
                                          </p:tavLst>
                                        </p:anim>
                                        <p:anim calcmode="lin" valueType="num">
                                          <p:cBhvr additive="base">
                                            <p:cTn id="35" dur="75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decel="38000" fill="hold" nodeType="withEffect">
                                      <p:stCondLst>
                                        <p:cond delay="50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750" fill="hold"/>
                                            <p:tgtEl>
                                              <p:spTgt spid="12"/>
                                            </p:tgtEl>
                                            <p:attrNameLst>
                                              <p:attrName>ppt_x</p:attrName>
                                            </p:attrNameLst>
                                          </p:cBhvr>
                                          <p:tavLst>
                                            <p:tav tm="0">
                                              <p:val>
                                                <p:strVal val="1+#ppt_w/2"/>
                                              </p:val>
                                            </p:tav>
                                            <p:tav tm="100000">
                                              <p:val>
                                                <p:strVal val="#ppt_x"/>
                                              </p:val>
                                            </p:tav>
                                          </p:tavLst>
                                        </p:anim>
                                        <p:anim calcmode="lin" valueType="num">
                                          <p:cBhvr additive="base">
                                            <p:cTn id="39" dur="75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500"/>
                                            <p:tgtEl>
                                              <p:spTgt spid="60"/>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61"/>
                                            </p:tgtEl>
                                            <p:attrNameLst>
                                              <p:attrName>style.visibility</p:attrName>
                                            </p:attrNameLst>
                                          </p:cBhvr>
                                          <p:to>
                                            <p:strVal val="visible"/>
                                          </p:to>
                                        </p:set>
                                        <p:animEffect transition="in" filter="wipe(left)">
                                          <p:cBhvr>
                                            <p:cTn id="46" dur="500"/>
                                            <p:tgtEl>
                                              <p:spTgt spid="61"/>
                                            </p:tgtEl>
                                          </p:cBhvr>
                                        </p:animEffect>
                                      </p:childTnLst>
                                    </p:cTn>
                                  </p:par>
                                  <p:par>
                                    <p:cTn id="47" presetID="22" presetClass="entr" presetSubtype="8" fill="hold" grpId="0" nodeType="withEffect">
                                      <p:stCondLst>
                                        <p:cond delay="500"/>
                                      </p:stCondLst>
                                      <p:childTnLst>
                                        <p:set>
                                          <p:cBhvr>
                                            <p:cTn id="48" dur="1" fill="hold">
                                              <p:stCondLst>
                                                <p:cond delay="0"/>
                                              </p:stCondLst>
                                            </p:cTn>
                                            <p:tgtEl>
                                              <p:spTgt spid="62"/>
                                            </p:tgtEl>
                                            <p:attrNameLst>
                                              <p:attrName>style.visibility</p:attrName>
                                            </p:attrNameLst>
                                          </p:cBhvr>
                                          <p:to>
                                            <p:strVal val="visible"/>
                                          </p:to>
                                        </p:set>
                                        <p:animEffect transition="in" filter="wipe(left)">
                                          <p:cBhvr>
                                            <p:cTn id="49" dur="500"/>
                                            <p:tgtEl>
                                              <p:spTgt spid="62"/>
                                            </p:tgtEl>
                                          </p:cBhvr>
                                        </p:animEffect>
                                      </p:childTnLst>
                                    </p:cTn>
                                  </p:par>
                                  <p:par>
                                    <p:cTn id="50" presetID="2" presetClass="entr" presetSubtype="1"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1000" fill="hold"/>
                                            <p:tgtEl>
                                              <p:spTgt spid="34"/>
                                            </p:tgtEl>
                                            <p:attrNameLst>
                                              <p:attrName>ppt_x</p:attrName>
                                            </p:attrNameLst>
                                          </p:cBhvr>
                                          <p:tavLst>
                                            <p:tav tm="0">
                                              <p:val>
                                                <p:strVal val="#ppt_x"/>
                                              </p:val>
                                            </p:tav>
                                            <p:tav tm="100000">
                                              <p:val>
                                                <p:strVal val="#ppt_x"/>
                                              </p:val>
                                            </p:tav>
                                          </p:tavLst>
                                        </p:anim>
                                        <p:anim calcmode="lin" valueType="num">
                                          <p:cBhvr additive="base">
                                            <p:cTn id="53" dur="1000" fill="hold"/>
                                            <p:tgtEl>
                                              <p:spTgt spid="34"/>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1000" fill="hold"/>
                                            <p:tgtEl>
                                              <p:spTgt spid="35"/>
                                            </p:tgtEl>
                                            <p:attrNameLst>
                                              <p:attrName>ppt_x</p:attrName>
                                            </p:attrNameLst>
                                          </p:cBhvr>
                                          <p:tavLst>
                                            <p:tav tm="0">
                                              <p:val>
                                                <p:strVal val="#ppt_x"/>
                                              </p:val>
                                            </p:tav>
                                            <p:tav tm="100000">
                                              <p:val>
                                                <p:strVal val="#ppt_x"/>
                                              </p:val>
                                            </p:tav>
                                          </p:tavLst>
                                        </p:anim>
                                        <p:anim calcmode="lin" valueType="num">
                                          <p:cBhvr additive="base">
                                            <p:cTn id="57" dur="10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P spid="34" grpId="0"/>
          <p:bldP spid="35"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48EB76FB-D86D-456E-B2A0-523B052ED3AC}"/>
              </a:ext>
            </a:extLst>
          </p:cNvPr>
          <p:cNvSpPr/>
          <p:nvPr/>
        </p:nvSpPr>
        <p:spPr>
          <a:xfrm>
            <a:off x="5141060" y="1696358"/>
            <a:ext cx="1543314" cy="1543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48"/>
          <p:cNvSpPr txBox="1"/>
          <p:nvPr/>
        </p:nvSpPr>
        <p:spPr>
          <a:xfrm>
            <a:off x="3786332" y="3599280"/>
            <a:ext cx="4252767" cy="677108"/>
          </a:xfrm>
          <a:prstGeom prst="rect">
            <a:avLst/>
          </a:prstGeom>
          <a:noFill/>
        </p:spPr>
        <p:txBody>
          <a:bodyPr wrap="square" lIns="0" tIns="0" rIns="0" bIns="0" rtlCol="0">
            <a:spAutoFit/>
          </a:bodyPr>
          <a:lstStyle/>
          <a:p>
            <a:r>
              <a:rPr lang="zh-CN" altLang="en-US" sz="4400" dirty="0">
                <a:solidFill>
                  <a:schemeClr val="accent2"/>
                </a:solidFill>
                <a:latin typeface="微软雅黑" panose="020B0503020204020204" pitchFamily="34" charset="-122"/>
                <a:ea typeface="微软雅黑" panose="020B0503020204020204" pitchFamily="34" charset="-122"/>
                <a:cs typeface="+mn-ea"/>
                <a:sym typeface="+mn-lt"/>
              </a:rPr>
              <a:t>请替换文字内容</a:t>
            </a:r>
            <a:endParaRPr lang="en-GB" altLang="zh-CN" sz="44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8" name="TextBox 49"/>
          <p:cNvSpPr txBox="1"/>
          <p:nvPr/>
        </p:nvSpPr>
        <p:spPr>
          <a:xfrm>
            <a:off x="3331995" y="4425178"/>
            <a:ext cx="5528010" cy="867610"/>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请替换文字内容复制你的内容到到天边上车请替换文字内容复制你的请替换文字内容复制你的内容到到天边上车请替换文字内容复制你的</a:t>
            </a:r>
          </a:p>
          <a:p>
            <a:pPr algn="ctr">
              <a:lnSpc>
                <a:spcPct val="120000"/>
              </a:lnSpc>
            </a:pP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pP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23"/>
          <p:cNvSpPr txBox="1"/>
          <p:nvPr/>
        </p:nvSpPr>
        <p:spPr>
          <a:xfrm>
            <a:off x="5329152" y="2149589"/>
            <a:ext cx="1167128" cy="636848"/>
          </a:xfrm>
          <a:prstGeom prst="rect">
            <a:avLst/>
          </a:prstGeom>
          <a:noFill/>
        </p:spPr>
        <p:txBody>
          <a:bodyPr wrap="square" lIns="0" tIns="0" rIns="0" bIns="0" anchor="ctr">
            <a:normAutofit fontScale="92500" lnSpcReduction="10000"/>
          </a:bodyPr>
          <a:lstStyle/>
          <a:p>
            <a:pPr algn="ctr"/>
            <a:r>
              <a:rPr lang="en-US" altLang="zh-CN" sz="4800" dirty="0">
                <a:solidFill>
                  <a:schemeClr val="bg1"/>
                </a:solidFill>
              </a:rPr>
              <a:t>01</a:t>
            </a:r>
            <a:endParaRPr lang="zh-CN" altLang="en-US" sz="4800" dirty="0">
              <a:solidFill>
                <a:schemeClr val="bg1"/>
              </a:solidFill>
            </a:endParaRPr>
          </a:p>
        </p:txBody>
      </p:sp>
    </p:spTree>
    <p:extLst>
      <p:ext uri="{BB962C8B-B14F-4D97-AF65-F5344CB8AC3E}">
        <p14:creationId xmlns:p14="http://schemas.microsoft.com/office/powerpoint/2010/main" val="41477601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30000"/>
                                  </p:iterate>
                                  <p:childTnLst>
                                    <p:set>
                                      <p:cBhvr>
                                        <p:cTn id="12" dur="1" fill="hold">
                                          <p:stCondLst>
                                            <p:cond delay="0"/>
                                          </p:stCondLst>
                                        </p:cTn>
                                        <p:tgtEl>
                                          <p:spTgt spid="7"/>
                                        </p:tgtEl>
                                        <p:attrNameLst>
                                          <p:attrName>style.visibility</p:attrName>
                                        </p:attrNameLst>
                                      </p:cBhvr>
                                      <p:to>
                                        <p:strVal val="visible"/>
                                      </p:to>
                                    </p:set>
                                    <p:animEffect transition="in" filter="wipe(left)">
                                      <p:cBhvr>
                                        <p:cTn id="13" dur="200"/>
                                        <p:tgtEl>
                                          <p:spTgt spid="7"/>
                                        </p:tgtEl>
                                      </p:cBhvr>
                                    </p:animEffect>
                                  </p:childTnLst>
                                </p:cTn>
                              </p:par>
                              <p:par>
                                <p:cTn id="14" presetID="36" presetClass="emph" presetSubtype="0" fill="hold" grpId="1" nodeType="withEffect">
                                  <p:stCondLst>
                                    <p:cond delay="0"/>
                                  </p:stCondLst>
                                  <p:iterate type="lt">
                                    <p:tmPct val="30000"/>
                                  </p:iterate>
                                  <p:childTnLst>
                                    <p:animScale>
                                      <p:cBhvr>
                                        <p:cTn id="15" dur="50" autoRev="1" fill="hold">
                                          <p:stCondLst>
                                            <p:cond delay="0"/>
                                          </p:stCondLst>
                                        </p:cTn>
                                        <p:tgtEl>
                                          <p:spTgt spid="7"/>
                                        </p:tgtEl>
                                      </p:cBhvr>
                                      <p:to x="80000" y="100000"/>
                                    </p:animScale>
                                    <p:anim by="(#ppt_w*0.10)" calcmode="lin" valueType="num">
                                      <p:cBhvr>
                                        <p:cTn id="16" dur="50" autoRev="1" fill="hold">
                                          <p:stCondLst>
                                            <p:cond delay="0"/>
                                          </p:stCondLst>
                                        </p:cTn>
                                        <p:tgtEl>
                                          <p:spTgt spid="7"/>
                                        </p:tgtEl>
                                        <p:attrNameLst>
                                          <p:attrName>ppt_x</p:attrName>
                                        </p:attrNameLst>
                                      </p:cBhvr>
                                    </p:anim>
                                    <p:anim by="(-#ppt_w*0.10)" calcmode="lin" valueType="num">
                                      <p:cBhvr>
                                        <p:cTn id="17" dur="50" autoRev="1" fill="hold">
                                          <p:stCondLst>
                                            <p:cond delay="0"/>
                                          </p:stCondLst>
                                        </p:cTn>
                                        <p:tgtEl>
                                          <p:spTgt spid="7"/>
                                        </p:tgtEl>
                                        <p:attrNameLst>
                                          <p:attrName>ppt_y</p:attrName>
                                        </p:attrNameLst>
                                      </p:cBhvr>
                                    </p:anim>
                                    <p:animRot by="-480000">
                                      <p:cBhvr>
                                        <p:cTn id="18" dur="50" autoRev="1" fill="hold">
                                          <p:stCondLst>
                                            <p:cond delay="0"/>
                                          </p:stCondLst>
                                        </p:cTn>
                                        <p:tgtEl>
                                          <p:spTgt spid="7"/>
                                        </p:tgtEl>
                                        <p:attrNameLst>
                                          <p:attrName>r</p:attrName>
                                        </p:attrNameLst>
                                      </p:cBhvr>
                                    </p:animRot>
                                  </p:childTnLst>
                                </p:cTn>
                              </p:par>
                            </p:childTnLst>
                          </p:cTn>
                        </p:par>
                        <p:par>
                          <p:cTn id="19" fill="hold">
                            <p:stCondLst>
                              <p:cond delay="106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200"/>
                                        <p:tgtEl>
                                          <p:spTgt spid="8"/>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8"/>
                                        </p:tgtEl>
                                      </p:cBhvr>
                                      <p:to x="80000" y="100000"/>
                                    </p:animScale>
                                    <p:anim by="(#ppt_w*0.10)" calcmode="lin" valueType="num">
                                      <p:cBhvr>
                                        <p:cTn id="25" dur="50" autoRev="1" fill="hold">
                                          <p:stCondLst>
                                            <p:cond delay="0"/>
                                          </p:stCondLst>
                                        </p:cTn>
                                        <p:tgtEl>
                                          <p:spTgt spid="8"/>
                                        </p:tgtEl>
                                        <p:attrNameLst>
                                          <p:attrName>ppt_x</p:attrName>
                                        </p:attrNameLst>
                                      </p:cBhvr>
                                    </p:anim>
                                    <p:anim by="(-#ppt_w*0.10)" calcmode="lin" valueType="num">
                                      <p:cBhvr>
                                        <p:cTn id="26" dur="50" autoRev="1" fill="hold">
                                          <p:stCondLst>
                                            <p:cond delay="0"/>
                                          </p:stCondLst>
                                        </p:cTn>
                                        <p:tgtEl>
                                          <p:spTgt spid="8"/>
                                        </p:tgtEl>
                                        <p:attrNameLst>
                                          <p:attrName>ppt_y</p:attrName>
                                        </p:attrNameLst>
                                      </p:cBhvr>
                                    </p:anim>
                                    <p:animRot by="-480000">
                                      <p:cBhvr>
                                        <p:cTn id="27" dur="50" autoRev="1"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0C1EE605-55FA-4EE8-B6C3-6FE433EE8FBA}"/>
              </a:ext>
            </a:extLst>
          </p:cNvPr>
          <p:cNvSpPr/>
          <p:nvPr/>
        </p:nvSpPr>
        <p:spPr>
          <a:xfrm flipH="1">
            <a:off x="759067" y="444500"/>
            <a:ext cx="3847027" cy="596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 name="组合 22"/>
          <p:cNvGrpSpPr/>
          <p:nvPr/>
        </p:nvGrpSpPr>
        <p:grpSpPr>
          <a:xfrm>
            <a:off x="6220086" y="2103602"/>
            <a:ext cx="4470140" cy="430767"/>
            <a:chOff x="4219435" y="1504678"/>
            <a:chExt cx="3352605" cy="323075"/>
          </a:xfrm>
        </p:grpSpPr>
        <p:sp>
          <p:nvSpPr>
            <p:cNvPr id="13" name="Hexagon 5"/>
            <p:cNvSpPr/>
            <p:nvPr/>
          </p:nvSpPr>
          <p:spPr bwMode="auto">
            <a:xfrm>
              <a:off x="4219435" y="1505932"/>
              <a:ext cx="373312" cy="321821"/>
            </a:xfrm>
            <a:prstGeom prst="hexagon">
              <a:avLst/>
            </a:prstGeom>
            <a:solidFill>
              <a:schemeClr val="accent1">
                <a:lumMod val="100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85000" lnSpcReduction="20000"/>
            </a:bodyPr>
            <a:lstStyle/>
            <a:p>
              <a:pPr algn="ctr"/>
              <a:r>
                <a:rPr lang="en-US" altLang="zh-CN" sz="1600">
                  <a:solidFill>
                    <a:schemeClr val="bg1">
                      <a:lumMod val="100000"/>
                    </a:schemeClr>
                  </a:solidFill>
                  <a:latin typeface="微软雅黑" panose="020B0503020204020204" pitchFamily="34" charset="-122"/>
                  <a:ea typeface="微软雅黑" panose="020B0503020204020204" pitchFamily="34" charset="-122"/>
                </a:rPr>
                <a:t>01</a:t>
              </a:r>
            </a:p>
          </p:txBody>
        </p:sp>
        <p:sp>
          <p:nvSpPr>
            <p:cNvPr id="18" name="Hexagon 13"/>
            <p:cNvSpPr/>
            <p:nvPr/>
          </p:nvSpPr>
          <p:spPr bwMode="auto">
            <a:xfrm>
              <a:off x="4686768" y="1504678"/>
              <a:ext cx="2885272" cy="323075"/>
            </a:xfrm>
            <a:prstGeom prst="hexagon">
              <a:avLst/>
            </a:prstGeom>
            <a:solidFill>
              <a:schemeClr val="accent1">
                <a:lumMod val="100000"/>
              </a:schemeClr>
            </a:solidFill>
            <a:ln w="19050">
              <a:noFill/>
              <a:round/>
              <a:headEnd/>
              <a:tailEnd/>
            </a:ln>
          </p:spPr>
          <p:txBody>
            <a:bodyPr rot="0" spcFirstLastPara="0" vert="horz" wrap="square" lIns="121920" tIns="60960" rIns="121920" bIns="60960" anchor="ctr" anchorCtr="1" forceAA="0" compatLnSpc="1">
              <a:prstTxWarp prst="textNoShape">
                <a:avLst/>
              </a:prstTxWarp>
              <a:normAutofit fontScale="92500" lnSpcReduction="20000"/>
            </a:bodyPr>
            <a:lstStyle/>
            <a:p>
              <a:pPr algn="ctr">
                <a:lnSpc>
                  <a:spcPct val="120000"/>
                </a:lnSpc>
              </a:pPr>
              <a:r>
                <a:rPr lang="zh-CN" altLang="en-US" sz="1600" b="1">
                  <a:solidFill>
                    <a:schemeClr val="bg1">
                      <a:lumMod val="100000"/>
                    </a:schemeClr>
                  </a:solidFill>
                  <a:latin typeface="微软雅黑" panose="020B0503020204020204" pitchFamily="34" charset="-122"/>
                  <a:ea typeface="微软雅黑" panose="020B0503020204020204" pitchFamily="34" charset="-122"/>
                </a:rPr>
                <a:t>此部分内容作为文字排版占位显示</a:t>
              </a:r>
            </a:p>
          </p:txBody>
        </p:sp>
      </p:grpSp>
      <p:grpSp>
        <p:nvGrpSpPr>
          <p:cNvPr id="24" name="组合 23"/>
          <p:cNvGrpSpPr/>
          <p:nvPr/>
        </p:nvGrpSpPr>
        <p:grpSpPr>
          <a:xfrm>
            <a:off x="6220086" y="2882317"/>
            <a:ext cx="4470140" cy="430767"/>
            <a:chOff x="4219435" y="2088714"/>
            <a:chExt cx="3352605" cy="323075"/>
          </a:xfrm>
        </p:grpSpPr>
        <p:sp>
          <p:nvSpPr>
            <p:cNvPr id="14" name="Hexagon 6"/>
            <p:cNvSpPr/>
            <p:nvPr/>
          </p:nvSpPr>
          <p:spPr bwMode="auto">
            <a:xfrm>
              <a:off x="4219435" y="2088714"/>
              <a:ext cx="373312" cy="321821"/>
            </a:xfrm>
            <a:prstGeom prst="hexagon">
              <a:avLst/>
            </a:prstGeom>
            <a:solidFill>
              <a:schemeClr val="accent2"/>
            </a:solidFill>
            <a:ln w="19050">
              <a:noFill/>
              <a:round/>
              <a:headEnd/>
              <a:tailEnd/>
            </a:ln>
          </p:spPr>
          <p:txBody>
            <a:bodyPr rot="0" spcFirstLastPara="0" vert="horz" wrap="none" lIns="121920" tIns="60960" rIns="121920" bIns="60960" anchor="ctr" anchorCtr="1" forceAA="0" compatLnSpc="1">
              <a:prstTxWarp prst="textNoShape">
                <a:avLst/>
              </a:prstTxWarp>
              <a:normAutofit fontScale="85000" lnSpcReduction="20000"/>
            </a:bodyPr>
            <a:lstStyle/>
            <a:p>
              <a:pPr algn="ctr"/>
              <a:r>
                <a:rPr lang="en-US" altLang="zh-CN" sz="1600">
                  <a:solidFill>
                    <a:schemeClr val="bg1">
                      <a:lumMod val="100000"/>
                    </a:schemeClr>
                  </a:solidFill>
                  <a:latin typeface="微软雅黑" panose="020B0503020204020204" pitchFamily="34" charset="-122"/>
                  <a:ea typeface="微软雅黑" panose="020B0503020204020204" pitchFamily="34" charset="-122"/>
                </a:rPr>
                <a:t>02</a:t>
              </a:r>
            </a:p>
          </p:txBody>
        </p:sp>
        <p:sp>
          <p:nvSpPr>
            <p:cNvPr id="19" name="Hexagon 14"/>
            <p:cNvSpPr/>
            <p:nvPr/>
          </p:nvSpPr>
          <p:spPr bwMode="auto">
            <a:xfrm>
              <a:off x="4686768" y="2088714"/>
              <a:ext cx="2885272" cy="323075"/>
            </a:xfrm>
            <a:prstGeom prst="hexagon">
              <a:avLst/>
            </a:prstGeom>
            <a:solidFill>
              <a:schemeClr val="accent2"/>
            </a:solidFill>
            <a:ln w="19050">
              <a:noFill/>
              <a:round/>
              <a:headEnd/>
              <a:tailEnd/>
            </a:ln>
          </p:spPr>
          <p:txBody>
            <a:bodyPr rot="0" spcFirstLastPara="0" vert="horz" wrap="square" lIns="121920" tIns="60960" rIns="121920" bIns="60960" anchor="ctr" anchorCtr="1" forceAA="0" compatLnSpc="1">
              <a:prstTxWarp prst="textNoShape">
                <a:avLst/>
              </a:prstTxWarp>
              <a:normAutofit fontScale="92500" lnSpcReduction="20000"/>
            </a:bodyPr>
            <a:lstStyle/>
            <a:p>
              <a:pPr algn="ctr">
                <a:lnSpc>
                  <a:spcPct val="120000"/>
                </a:lnSpc>
              </a:pPr>
              <a:r>
                <a:rPr lang="zh-CN" altLang="en-US" sz="1600" b="1">
                  <a:solidFill>
                    <a:schemeClr val="bg1">
                      <a:lumMod val="100000"/>
                    </a:schemeClr>
                  </a:solidFill>
                  <a:latin typeface="微软雅黑" panose="020B0503020204020204" pitchFamily="34" charset="-122"/>
                  <a:ea typeface="微软雅黑" panose="020B0503020204020204" pitchFamily="34" charset="-122"/>
                </a:rPr>
                <a:t>此部分内容作为文字排版占位显示</a:t>
              </a:r>
            </a:p>
          </p:txBody>
        </p:sp>
      </p:grpSp>
      <p:grpSp>
        <p:nvGrpSpPr>
          <p:cNvPr id="25" name="组合 24"/>
          <p:cNvGrpSpPr/>
          <p:nvPr/>
        </p:nvGrpSpPr>
        <p:grpSpPr>
          <a:xfrm>
            <a:off x="6220086" y="3659361"/>
            <a:ext cx="4470140" cy="432439"/>
            <a:chOff x="4219435" y="2671497"/>
            <a:chExt cx="3352605" cy="324329"/>
          </a:xfrm>
        </p:grpSpPr>
        <p:sp>
          <p:nvSpPr>
            <p:cNvPr id="15" name="Hexagon 7"/>
            <p:cNvSpPr/>
            <p:nvPr/>
          </p:nvSpPr>
          <p:spPr bwMode="auto">
            <a:xfrm>
              <a:off x="4219435" y="2671497"/>
              <a:ext cx="373312" cy="321821"/>
            </a:xfrm>
            <a:prstGeom prst="hexagon">
              <a:avLst/>
            </a:prstGeom>
            <a:solidFill>
              <a:schemeClr val="accent3">
                <a:lumMod val="100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85000" lnSpcReduction="20000"/>
            </a:bodyPr>
            <a:lstStyle/>
            <a:p>
              <a:pPr algn="ctr"/>
              <a:r>
                <a:rPr lang="en-US" altLang="zh-CN" sz="1600">
                  <a:solidFill>
                    <a:schemeClr val="bg1">
                      <a:lumMod val="100000"/>
                    </a:schemeClr>
                  </a:solidFill>
                  <a:latin typeface="微软雅黑" panose="020B0503020204020204" pitchFamily="34" charset="-122"/>
                  <a:ea typeface="微软雅黑" panose="020B0503020204020204" pitchFamily="34" charset="-122"/>
                </a:rPr>
                <a:t>03</a:t>
              </a:r>
            </a:p>
          </p:txBody>
        </p:sp>
        <p:sp>
          <p:nvSpPr>
            <p:cNvPr id="20" name="Hexagon 15"/>
            <p:cNvSpPr/>
            <p:nvPr/>
          </p:nvSpPr>
          <p:spPr bwMode="auto">
            <a:xfrm>
              <a:off x="4686768" y="2672751"/>
              <a:ext cx="2885272" cy="323075"/>
            </a:xfrm>
            <a:prstGeom prst="hexagon">
              <a:avLst/>
            </a:prstGeom>
            <a:solidFill>
              <a:schemeClr val="accent1"/>
            </a:solidFill>
            <a:ln w="19050">
              <a:noFill/>
              <a:round/>
              <a:headEnd/>
              <a:tailEnd/>
            </a:ln>
          </p:spPr>
          <p:txBody>
            <a:bodyPr rot="0" spcFirstLastPara="0" vert="horz" wrap="square" lIns="121920" tIns="60960" rIns="121920" bIns="60960" anchor="ctr" anchorCtr="1" forceAA="0" compatLnSpc="1">
              <a:prstTxWarp prst="textNoShape">
                <a:avLst/>
              </a:prstTxWarp>
              <a:normAutofit fontScale="92500" lnSpcReduction="20000"/>
            </a:bodyPr>
            <a:lstStyle/>
            <a:p>
              <a:pPr algn="ctr">
                <a:lnSpc>
                  <a:spcPct val="120000"/>
                </a:lnSpc>
              </a:pPr>
              <a:r>
                <a:rPr lang="zh-CN" altLang="en-US" sz="1600" b="1" dirty="0">
                  <a:solidFill>
                    <a:schemeClr val="bg1">
                      <a:lumMod val="100000"/>
                    </a:schemeClr>
                  </a:solidFill>
                  <a:latin typeface="微软雅黑" panose="020B0503020204020204" pitchFamily="34" charset="-122"/>
                  <a:ea typeface="微软雅黑" panose="020B0503020204020204" pitchFamily="34" charset="-122"/>
                </a:rPr>
                <a:t>此部分内容作为文字排版占位显示</a:t>
              </a:r>
            </a:p>
          </p:txBody>
        </p:sp>
      </p:grpSp>
      <p:grpSp>
        <p:nvGrpSpPr>
          <p:cNvPr id="26" name="组合 25"/>
          <p:cNvGrpSpPr/>
          <p:nvPr/>
        </p:nvGrpSpPr>
        <p:grpSpPr>
          <a:xfrm>
            <a:off x="6220086" y="4436404"/>
            <a:ext cx="4470140" cy="434111"/>
            <a:chOff x="4219435" y="3254279"/>
            <a:chExt cx="3352605" cy="325583"/>
          </a:xfrm>
        </p:grpSpPr>
        <p:sp>
          <p:nvSpPr>
            <p:cNvPr id="16" name="Hexagon 8"/>
            <p:cNvSpPr/>
            <p:nvPr/>
          </p:nvSpPr>
          <p:spPr bwMode="auto">
            <a:xfrm>
              <a:off x="4219435" y="3254279"/>
              <a:ext cx="373312" cy="321821"/>
            </a:xfrm>
            <a:prstGeom prst="hexagon">
              <a:avLst/>
            </a:prstGeom>
            <a:solidFill>
              <a:schemeClr val="accent4">
                <a:lumMod val="100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85000" lnSpcReduction="20000"/>
            </a:bodyPr>
            <a:lstStyle/>
            <a:p>
              <a:pPr algn="ctr"/>
              <a:r>
                <a:rPr lang="en-US" altLang="zh-CN" sz="1600">
                  <a:solidFill>
                    <a:schemeClr val="bg1">
                      <a:lumMod val="100000"/>
                    </a:schemeClr>
                  </a:solidFill>
                  <a:latin typeface="微软雅黑" panose="020B0503020204020204" pitchFamily="34" charset="-122"/>
                  <a:ea typeface="微软雅黑" panose="020B0503020204020204" pitchFamily="34" charset="-122"/>
                </a:rPr>
                <a:t>04</a:t>
              </a:r>
            </a:p>
          </p:txBody>
        </p:sp>
        <p:sp>
          <p:nvSpPr>
            <p:cNvPr id="21" name="Hexagon 16"/>
            <p:cNvSpPr/>
            <p:nvPr/>
          </p:nvSpPr>
          <p:spPr bwMode="auto">
            <a:xfrm>
              <a:off x="4686768" y="3256787"/>
              <a:ext cx="2885272" cy="323075"/>
            </a:xfrm>
            <a:prstGeom prst="hexagon">
              <a:avLst/>
            </a:prstGeom>
            <a:solidFill>
              <a:schemeClr val="accent4">
                <a:lumMod val="100000"/>
              </a:schemeClr>
            </a:solidFill>
            <a:ln w="19050">
              <a:noFill/>
              <a:round/>
              <a:headEnd/>
              <a:tailEnd/>
            </a:ln>
          </p:spPr>
          <p:txBody>
            <a:bodyPr rot="0" spcFirstLastPara="0" vert="horz" wrap="square" lIns="121920" tIns="60960" rIns="121920" bIns="60960" anchor="ctr" anchorCtr="1" forceAA="0" compatLnSpc="1">
              <a:prstTxWarp prst="textNoShape">
                <a:avLst/>
              </a:prstTxWarp>
              <a:normAutofit fontScale="92500" lnSpcReduction="20000"/>
            </a:bodyPr>
            <a:lstStyle/>
            <a:p>
              <a:pPr algn="ctr">
                <a:lnSpc>
                  <a:spcPct val="120000"/>
                </a:lnSpc>
              </a:pPr>
              <a:r>
                <a:rPr lang="zh-CN" altLang="en-US" sz="1600" b="1">
                  <a:solidFill>
                    <a:schemeClr val="bg1">
                      <a:lumMod val="100000"/>
                    </a:schemeClr>
                  </a:solidFill>
                  <a:latin typeface="微软雅黑" panose="020B0503020204020204" pitchFamily="34" charset="-122"/>
                  <a:ea typeface="微软雅黑" panose="020B0503020204020204" pitchFamily="34" charset="-122"/>
                </a:rPr>
                <a:t>此部分内容作为文字排版占位显示</a:t>
              </a:r>
            </a:p>
          </p:txBody>
        </p:sp>
      </p:grpSp>
      <p:grpSp>
        <p:nvGrpSpPr>
          <p:cNvPr id="9" name="Group 20"/>
          <p:cNvGrpSpPr/>
          <p:nvPr/>
        </p:nvGrpSpPr>
        <p:grpSpPr>
          <a:xfrm>
            <a:off x="1209759" y="3001262"/>
            <a:ext cx="2945641" cy="1023111"/>
            <a:chOff x="5517168" y="728919"/>
            <a:chExt cx="1167129" cy="1023112"/>
          </a:xfrm>
        </p:grpSpPr>
        <p:sp>
          <p:nvSpPr>
            <p:cNvPr id="10" name="TextBox 21"/>
            <p:cNvSpPr txBox="1"/>
            <p:nvPr/>
          </p:nvSpPr>
          <p:spPr>
            <a:xfrm>
              <a:off x="5517168" y="728919"/>
              <a:ext cx="1167129" cy="246068"/>
            </a:xfrm>
            <a:prstGeom prst="rect">
              <a:avLst/>
            </a:prstGeom>
            <a:noFill/>
          </p:spPr>
          <p:txBody>
            <a:bodyPr wrap="square" lIns="0" tIns="0" rIns="0" bIns="0" anchor="ctr">
              <a:no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CONTENTS</a:t>
              </a:r>
            </a:p>
          </p:txBody>
        </p:sp>
        <p:sp>
          <p:nvSpPr>
            <p:cNvPr id="12" name="TextBox 23"/>
            <p:cNvSpPr txBox="1"/>
            <p:nvPr/>
          </p:nvSpPr>
          <p:spPr>
            <a:xfrm>
              <a:off x="5517168" y="1015205"/>
              <a:ext cx="1167129" cy="736826"/>
            </a:xfrm>
            <a:prstGeom prst="rect">
              <a:avLst/>
            </a:prstGeom>
            <a:noFill/>
          </p:spPr>
          <p:txBody>
            <a:bodyPr wrap="square" lIns="0" tIns="0" rIns="0" bIns="0" anchor="ctr">
              <a:norm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目     录</a:t>
              </a:r>
            </a:p>
          </p:txBody>
        </p:sp>
      </p:grpSp>
    </p:spTree>
    <p:extLst>
      <p:ext uri="{BB962C8B-B14F-4D97-AF65-F5344CB8AC3E}">
        <p14:creationId xmlns:p14="http://schemas.microsoft.com/office/powerpoint/2010/main" val="223396957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16" presetClass="entr" presetSubtype="37"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outVertical)">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6610620" y="3995225"/>
            <a:ext cx="1872750" cy="2862775"/>
            <a:chOff x="6610620" y="3995225"/>
            <a:chExt cx="1872750" cy="2862775"/>
          </a:xfrm>
          <a:solidFill>
            <a:schemeClr val="accent2"/>
          </a:solidFill>
        </p:grpSpPr>
        <p:sp>
          <p:nvSpPr>
            <p:cNvPr id="16" name="矩形 15"/>
            <p:cNvSpPr/>
            <p:nvPr/>
          </p:nvSpPr>
          <p:spPr>
            <a:xfrm>
              <a:off x="6611762" y="3995225"/>
              <a:ext cx="1431238" cy="23211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文本框 23"/>
            <p:cNvSpPr txBox="1"/>
            <p:nvPr/>
          </p:nvSpPr>
          <p:spPr>
            <a:xfrm>
              <a:off x="6815818" y="4065563"/>
              <a:ext cx="1000595" cy="523220"/>
            </a:xfrm>
            <a:prstGeom prst="rect">
              <a:avLst/>
            </a:prstGeom>
            <a:grpFill/>
            <a:effectLst/>
          </p:spPr>
          <p:txBody>
            <a:bodyPr wrap="none" rtlCol="0">
              <a:spAutoFit/>
            </a:bodyPr>
            <a:lstStyle/>
            <a:p>
              <a:r>
                <a:rPr lang="en-US" altLang="zh-CN" sz="2800" b="1" dirty="0">
                  <a:solidFill>
                    <a:prstClr val="white"/>
                  </a:solidFill>
                  <a:latin typeface="方正姚体" panose="02010601030101010101" pitchFamily="2" charset="-122"/>
                </a:rPr>
                <a:t>2,600</a:t>
              </a:r>
              <a:endParaRPr lang="en-US" altLang="zh-CN" sz="2000" b="1" dirty="0">
                <a:solidFill>
                  <a:prstClr val="white"/>
                </a:solidFill>
                <a:latin typeface="方正姚体" panose="02010601030101010101" pitchFamily="2" charset="-122"/>
              </a:endParaRPr>
            </a:p>
          </p:txBody>
        </p:sp>
        <p:sp>
          <p:nvSpPr>
            <p:cNvPr id="50" name="文本框 49"/>
            <p:cNvSpPr txBox="1"/>
            <p:nvPr/>
          </p:nvSpPr>
          <p:spPr>
            <a:xfrm>
              <a:off x="6772875" y="5155807"/>
              <a:ext cx="1112805" cy="830997"/>
            </a:xfrm>
            <a:prstGeom prst="rect">
              <a:avLst/>
            </a:prstGeom>
            <a:grpFill/>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第四项</a:t>
              </a:r>
              <a:endParaRPr lang="en-US" altLang="zh-CN" sz="2400" b="1" dirty="0">
                <a:solidFill>
                  <a:srgbClr val="FFFFFF"/>
                </a:solidFill>
                <a:latin typeface="幼圆" panose="02010509060101010101" pitchFamily="49" charset="-122"/>
                <a:ea typeface="幼圆" panose="02010509060101010101" pitchFamily="49" charset="-122"/>
              </a:endParaRPr>
            </a:p>
            <a:p>
              <a:r>
                <a:rPr lang="en-US" altLang="zh-CN" sz="2400" b="1" dirty="0">
                  <a:solidFill>
                    <a:srgbClr val="FFFFFF"/>
                  </a:solidFill>
                  <a:latin typeface="幼圆" panose="02010509060101010101" pitchFamily="49" charset="-122"/>
                  <a:ea typeface="幼圆" panose="02010509060101010101" pitchFamily="49" charset="-122"/>
                </a:rPr>
                <a:t> </a:t>
              </a:r>
              <a:r>
                <a:rPr lang="zh-CN" altLang="en-US" sz="2400" b="1" dirty="0">
                  <a:solidFill>
                    <a:srgbClr val="FFFFFF"/>
                  </a:solidFill>
                  <a:latin typeface="幼圆" panose="02010509060101010101" pitchFamily="49" charset="-122"/>
                  <a:ea typeface="幼圆" panose="02010509060101010101" pitchFamily="49" charset="-122"/>
                </a:rPr>
                <a:t>工作</a:t>
              </a:r>
            </a:p>
          </p:txBody>
        </p:sp>
        <p:sp>
          <p:nvSpPr>
            <p:cNvPr id="57" name="任意多边形 56"/>
            <p:cNvSpPr/>
            <p:nvPr/>
          </p:nvSpPr>
          <p:spPr>
            <a:xfrm>
              <a:off x="6610620" y="6316394"/>
              <a:ext cx="1872750" cy="541606"/>
            </a:xfrm>
            <a:custGeom>
              <a:avLst/>
              <a:gdLst>
                <a:gd name="connsiteX0" fmla="*/ 0 w 1872750"/>
                <a:gd name="connsiteY0" fmla="*/ 0 h 541606"/>
                <a:gd name="connsiteX1" fmla="*/ 1437919 w 1872750"/>
                <a:gd name="connsiteY1" fmla="*/ 0 h 541606"/>
                <a:gd name="connsiteX2" fmla="*/ 1872750 w 1872750"/>
                <a:gd name="connsiteY2" fmla="*/ 541606 h 541606"/>
                <a:gd name="connsiteX3" fmla="*/ 128429 w 1872750"/>
                <a:gd name="connsiteY3" fmla="*/ 541606 h 541606"/>
              </a:gdLst>
              <a:ahLst/>
              <a:cxnLst>
                <a:cxn ang="0">
                  <a:pos x="connsiteX0" y="connsiteY0"/>
                </a:cxn>
                <a:cxn ang="0">
                  <a:pos x="connsiteX1" y="connsiteY1"/>
                </a:cxn>
                <a:cxn ang="0">
                  <a:pos x="connsiteX2" y="connsiteY2"/>
                </a:cxn>
                <a:cxn ang="0">
                  <a:pos x="connsiteX3" y="connsiteY3"/>
                </a:cxn>
              </a:cxnLst>
              <a:rect l="l" t="t" r="r" b="b"/>
              <a:pathLst>
                <a:path w="1872750" h="541606">
                  <a:moveTo>
                    <a:pt x="0" y="0"/>
                  </a:moveTo>
                  <a:lnTo>
                    <a:pt x="1437919" y="0"/>
                  </a:lnTo>
                  <a:lnTo>
                    <a:pt x="1872750" y="541606"/>
                  </a:lnTo>
                  <a:lnTo>
                    <a:pt x="128429" y="5416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grpSp>
      <p:grpSp>
        <p:nvGrpSpPr>
          <p:cNvPr id="41" name="组合 40"/>
          <p:cNvGrpSpPr/>
          <p:nvPr/>
        </p:nvGrpSpPr>
        <p:grpSpPr>
          <a:xfrm>
            <a:off x="8043000" y="3530991"/>
            <a:ext cx="1990886" cy="3327009"/>
            <a:chOff x="8043000" y="3530991"/>
            <a:chExt cx="1990886" cy="3327009"/>
          </a:xfrm>
          <a:solidFill>
            <a:schemeClr val="accent1"/>
          </a:solidFill>
        </p:grpSpPr>
        <p:sp>
          <p:nvSpPr>
            <p:cNvPr id="39" name="任意多边形 38"/>
            <p:cNvSpPr/>
            <p:nvPr/>
          </p:nvSpPr>
          <p:spPr>
            <a:xfrm>
              <a:off x="8043000" y="3530991"/>
              <a:ext cx="1431238" cy="2788155"/>
            </a:xfrm>
            <a:custGeom>
              <a:avLst/>
              <a:gdLst>
                <a:gd name="connsiteX0" fmla="*/ 0 w 1431238"/>
                <a:gd name="connsiteY0" fmla="*/ 0 h 2788155"/>
                <a:gd name="connsiteX1" fmla="*/ 1431238 w 1431238"/>
                <a:gd name="connsiteY1" fmla="*/ 0 h 2788155"/>
                <a:gd name="connsiteX2" fmla="*/ 1431238 w 1431238"/>
                <a:gd name="connsiteY2" fmla="*/ 2788155 h 2788155"/>
                <a:gd name="connsiteX3" fmla="*/ 1428380 w 1431238"/>
                <a:gd name="connsiteY3" fmla="*/ 2785403 h 2788155"/>
                <a:gd name="connsiteX4" fmla="*/ 106974 w 1431238"/>
                <a:gd name="connsiteY4" fmla="*/ 2785403 h 2788155"/>
                <a:gd name="connsiteX5" fmla="*/ 5539 w 1431238"/>
                <a:gd name="connsiteY5" fmla="*/ 2785403 h 2788155"/>
                <a:gd name="connsiteX6" fmla="*/ 0 w 1431238"/>
                <a:gd name="connsiteY6" fmla="*/ 2785403 h 278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1238" h="2788155">
                  <a:moveTo>
                    <a:pt x="0" y="0"/>
                  </a:moveTo>
                  <a:lnTo>
                    <a:pt x="1431238" y="0"/>
                  </a:lnTo>
                  <a:lnTo>
                    <a:pt x="1431238" y="2788155"/>
                  </a:lnTo>
                  <a:lnTo>
                    <a:pt x="1428380" y="2785403"/>
                  </a:lnTo>
                  <a:lnTo>
                    <a:pt x="106974" y="2785403"/>
                  </a:lnTo>
                  <a:lnTo>
                    <a:pt x="5539" y="2785403"/>
                  </a:lnTo>
                  <a:lnTo>
                    <a:pt x="0" y="27854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5" name="文本框 24"/>
            <p:cNvSpPr txBox="1"/>
            <p:nvPr/>
          </p:nvSpPr>
          <p:spPr>
            <a:xfrm>
              <a:off x="8264050" y="3742005"/>
              <a:ext cx="1000595" cy="523220"/>
            </a:xfrm>
            <a:prstGeom prst="rect">
              <a:avLst/>
            </a:prstGeom>
            <a:grpFill/>
            <a:effectLst/>
          </p:spPr>
          <p:txBody>
            <a:bodyPr wrap="none" rtlCol="0">
              <a:spAutoFit/>
            </a:bodyPr>
            <a:lstStyle/>
            <a:p>
              <a:r>
                <a:rPr lang="en-US" altLang="zh-CN" sz="2800" b="1" dirty="0">
                  <a:solidFill>
                    <a:prstClr val="white"/>
                  </a:solidFill>
                  <a:latin typeface="方正姚体" panose="02010601030101010101" pitchFamily="2" charset="-122"/>
                </a:rPr>
                <a:t>3,600</a:t>
              </a:r>
              <a:endParaRPr lang="en-US" altLang="zh-CN" sz="2000" b="1" dirty="0">
                <a:solidFill>
                  <a:prstClr val="white"/>
                </a:solidFill>
                <a:latin typeface="方正姚体" panose="02010601030101010101" pitchFamily="2" charset="-122"/>
              </a:endParaRPr>
            </a:p>
          </p:txBody>
        </p:sp>
        <p:sp>
          <p:nvSpPr>
            <p:cNvPr id="51" name="文本框 50"/>
            <p:cNvSpPr txBox="1"/>
            <p:nvPr/>
          </p:nvSpPr>
          <p:spPr>
            <a:xfrm>
              <a:off x="8208382" y="5155807"/>
              <a:ext cx="1112805" cy="830997"/>
            </a:xfrm>
            <a:prstGeom prst="rect">
              <a:avLst/>
            </a:prstGeom>
            <a:grpFill/>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第五项</a:t>
              </a:r>
              <a:endParaRPr lang="en-US" altLang="zh-CN" sz="2400" b="1" dirty="0">
                <a:solidFill>
                  <a:srgbClr val="FFFFFF"/>
                </a:solidFill>
                <a:latin typeface="幼圆" panose="02010509060101010101" pitchFamily="49" charset="-122"/>
                <a:ea typeface="幼圆" panose="02010509060101010101" pitchFamily="49" charset="-122"/>
              </a:endParaRPr>
            </a:p>
            <a:p>
              <a:r>
                <a:rPr lang="en-US" altLang="zh-CN" sz="2400" b="1" dirty="0">
                  <a:solidFill>
                    <a:srgbClr val="FFFFFF"/>
                  </a:solidFill>
                  <a:latin typeface="幼圆" panose="02010509060101010101" pitchFamily="49" charset="-122"/>
                  <a:ea typeface="幼圆" panose="02010509060101010101" pitchFamily="49" charset="-122"/>
                </a:rPr>
                <a:t> </a:t>
              </a:r>
              <a:r>
                <a:rPr lang="zh-CN" altLang="en-US" sz="2400" b="1" dirty="0">
                  <a:solidFill>
                    <a:srgbClr val="FFFFFF"/>
                  </a:solidFill>
                  <a:latin typeface="幼圆" panose="02010509060101010101" pitchFamily="49" charset="-122"/>
                  <a:ea typeface="幼圆" panose="02010509060101010101" pitchFamily="49" charset="-122"/>
                </a:rPr>
                <a:t>工作</a:t>
              </a:r>
            </a:p>
          </p:txBody>
        </p:sp>
        <p:sp>
          <p:nvSpPr>
            <p:cNvPr id="37" name="任意多边形 36"/>
            <p:cNvSpPr/>
            <p:nvPr/>
          </p:nvSpPr>
          <p:spPr>
            <a:xfrm>
              <a:off x="8048539" y="6316394"/>
              <a:ext cx="1985347" cy="541606"/>
            </a:xfrm>
            <a:custGeom>
              <a:avLst/>
              <a:gdLst>
                <a:gd name="connsiteX0" fmla="*/ 0 w 1985347"/>
                <a:gd name="connsiteY0" fmla="*/ 0 h 541606"/>
                <a:gd name="connsiteX1" fmla="*/ 101435 w 1985347"/>
                <a:gd name="connsiteY1" fmla="*/ 0 h 541606"/>
                <a:gd name="connsiteX2" fmla="*/ 1422841 w 1985347"/>
                <a:gd name="connsiteY2" fmla="*/ 0 h 541606"/>
                <a:gd name="connsiteX3" fmla="*/ 1985347 w 1985347"/>
                <a:gd name="connsiteY3" fmla="*/ 541606 h 541606"/>
                <a:gd name="connsiteX4" fmla="*/ 434831 w 1985347"/>
                <a:gd name="connsiteY4" fmla="*/ 541606 h 541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47" h="541606">
                  <a:moveTo>
                    <a:pt x="0" y="0"/>
                  </a:moveTo>
                  <a:lnTo>
                    <a:pt x="101435" y="0"/>
                  </a:lnTo>
                  <a:lnTo>
                    <a:pt x="1422841" y="0"/>
                  </a:lnTo>
                  <a:lnTo>
                    <a:pt x="1985347" y="541606"/>
                  </a:lnTo>
                  <a:lnTo>
                    <a:pt x="434831" y="5416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grpSp>
        <p:nvGrpSpPr>
          <p:cNvPr id="32" name="组合 31"/>
          <p:cNvGrpSpPr/>
          <p:nvPr/>
        </p:nvGrpSpPr>
        <p:grpSpPr>
          <a:xfrm>
            <a:off x="3428252" y="3742005"/>
            <a:ext cx="1756537" cy="3115995"/>
            <a:chOff x="3428252" y="3742005"/>
            <a:chExt cx="1756537" cy="3115995"/>
          </a:xfrm>
          <a:solidFill>
            <a:schemeClr val="accent2"/>
          </a:solidFill>
        </p:grpSpPr>
        <p:sp>
          <p:nvSpPr>
            <p:cNvPr id="45" name="任意多边形 44"/>
            <p:cNvSpPr/>
            <p:nvPr/>
          </p:nvSpPr>
          <p:spPr>
            <a:xfrm>
              <a:off x="3753551" y="3742005"/>
              <a:ext cx="1431238" cy="2574389"/>
            </a:xfrm>
            <a:custGeom>
              <a:avLst/>
              <a:gdLst>
                <a:gd name="connsiteX0" fmla="*/ 0 w 1431238"/>
                <a:gd name="connsiteY0" fmla="*/ 0 h 2574389"/>
                <a:gd name="connsiteX1" fmla="*/ 1431238 w 1431238"/>
                <a:gd name="connsiteY1" fmla="*/ 0 h 2574389"/>
                <a:gd name="connsiteX2" fmla="*/ 1431238 w 1431238"/>
                <a:gd name="connsiteY2" fmla="*/ 2574389 h 2574389"/>
                <a:gd name="connsiteX3" fmla="*/ 0 w 1431238"/>
                <a:gd name="connsiteY3" fmla="*/ 2574389 h 2574389"/>
              </a:gdLst>
              <a:ahLst/>
              <a:cxnLst>
                <a:cxn ang="0">
                  <a:pos x="connsiteX0" y="connsiteY0"/>
                </a:cxn>
                <a:cxn ang="0">
                  <a:pos x="connsiteX1" y="connsiteY1"/>
                </a:cxn>
                <a:cxn ang="0">
                  <a:pos x="connsiteX2" y="connsiteY2"/>
                </a:cxn>
                <a:cxn ang="0">
                  <a:pos x="connsiteX3" y="connsiteY3"/>
                </a:cxn>
              </a:cxnLst>
              <a:rect l="l" t="t" r="r" b="b"/>
              <a:pathLst>
                <a:path w="1431238" h="2574389">
                  <a:moveTo>
                    <a:pt x="0" y="0"/>
                  </a:moveTo>
                  <a:lnTo>
                    <a:pt x="1431238" y="0"/>
                  </a:lnTo>
                  <a:lnTo>
                    <a:pt x="1431238" y="2574389"/>
                  </a:lnTo>
                  <a:lnTo>
                    <a:pt x="0" y="25743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文本框 21"/>
            <p:cNvSpPr txBox="1"/>
            <p:nvPr/>
          </p:nvSpPr>
          <p:spPr>
            <a:xfrm>
              <a:off x="3975480" y="3934096"/>
              <a:ext cx="1000595" cy="523220"/>
            </a:xfrm>
            <a:prstGeom prst="rect">
              <a:avLst/>
            </a:prstGeom>
            <a:grpFill/>
            <a:effectLst/>
          </p:spPr>
          <p:txBody>
            <a:bodyPr wrap="none" rtlCol="0">
              <a:spAutoFit/>
            </a:bodyPr>
            <a:lstStyle/>
            <a:p>
              <a:r>
                <a:rPr lang="en-US" altLang="zh-CN" sz="2800" b="1" dirty="0">
                  <a:solidFill>
                    <a:prstClr val="white"/>
                  </a:solidFill>
                  <a:latin typeface="方正姚体" panose="02010601030101010101" pitchFamily="2" charset="-122"/>
                </a:rPr>
                <a:t>3,200</a:t>
              </a:r>
              <a:endParaRPr lang="en-US" altLang="zh-CN" sz="2000" b="1" dirty="0">
                <a:solidFill>
                  <a:prstClr val="white"/>
                </a:solidFill>
                <a:latin typeface="方正姚体" panose="02010601030101010101" pitchFamily="2" charset="-122"/>
              </a:endParaRPr>
            </a:p>
          </p:txBody>
        </p:sp>
        <p:sp>
          <p:nvSpPr>
            <p:cNvPr id="48" name="文本框 47"/>
            <p:cNvSpPr txBox="1"/>
            <p:nvPr/>
          </p:nvSpPr>
          <p:spPr>
            <a:xfrm>
              <a:off x="3898256" y="5155808"/>
              <a:ext cx="1112805" cy="830997"/>
            </a:xfrm>
            <a:prstGeom prst="rect">
              <a:avLst/>
            </a:prstGeom>
            <a:grpFill/>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第二项</a:t>
              </a:r>
              <a:endParaRPr lang="en-US" altLang="zh-CN" sz="2400" b="1" dirty="0">
                <a:solidFill>
                  <a:srgbClr val="FFFFFF"/>
                </a:solidFill>
                <a:latin typeface="幼圆" panose="02010509060101010101" pitchFamily="49" charset="-122"/>
                <a:ea typeface="幼圆" panose="02010509060101010101" pitchFamily="49" charset="-122"/>
              </a:endParaRPr>
            </a:p>
            <a:p>
              <a:r>
                <a:rPr lang="en-US" altLang="zh-CN" sz="2400" b="1" dirty="0">
                  <a:solidFill>
                    <a:srgbClr val="FFFFFF"/>
                  </a:solidFill>
                  <a:latin typeface="幼圆" panose="02010509060101010101" pitchFamily="49" charset="-122"/>
                  <a:ea typeface="幼圆" panose="02010509060101010101" pitchFamily="49" charset="-122"/>
                </a:rPr>
                <a:t> </a:t>
              </a:r>
              <a:r>
                <a:rPr lang="zh-CN" altLang="en-US" sz="2400" b="1" dirty="0">
                  <a:solidFill>
                    <a:srgbClr val="FFFFFF"/>
                  </a:solidFill>
                  <a:latin typeface="幼圆" panose="02010509060101010101" pitchFamily="49" charset="-122"/>
                  <a:ea typeface="幼圆" panose="02010509060101010101" pitchFamily="49" charset="-122"/>
                </a:rPr>
                <a:t>工作</a:t>
              </a:r>
            </a:p>
          </p:txBody>
        </p:sp>
        <p:sp>
          <p:nvSpPr>
            <p:cNvPr id="55" name="任意多边形 54"/>
            <p:cNvSpPr/>
            <p:nvPr/>
          </p:nvSpPr>
          <p:spPr>
            <a:xfrm>
              <a:off x="3428252" y="6316394"/>
              <a:ext cx="1746738" cy="541606"/>
            </a:xfrm>
            <a:custGeom>
              <a:avLst/>
              <a:gdLst>
                <a:gd name="connsiteX0" fmla="*/ 325298 w 1746738"/>
                <a:gd name="connsiteY0" fmla="*/ 0 h 541606"/>
                <a:gd name="connsiteX1" fmla="*/ 1746738 w 1746738"/>
                <a:gd name="connsiteY1" fmla="*/ 0 h 541606"/>
                <a:gd name="connsiteX2" fmla="*/ 1652167 w 1746738"/>
                <a:gd name="connsiteY2" fmla="*/ 541606 h 541606"/>
                <a:gd name="connsiteX3" fmla="*/ 0 w 1746738"/>
                <a:gd name="connsiteY3" fmla="*/ 541606 h 541606"/>
              </a:gdLst>
              <a:ahLst/>
              <a:cxnLst>
                <a:cxn ang="0">
                  <a:pos x="connsiteX0" y="connsiteY0"/>
                </a:cxn>
                <a:cxn ang="0">
                  <a:pos x="connsiteX1" y="connsiteY1"/>
                </a:cxn>
                <a:cxn ang="0">
                  <a:pos x="connsiteX2" y="connsiteY2"/>
                </a:cxn>
                <a:cxn ang="0">
                  <a:pos x="connsiteX3" y="connsiteY3"/>
                </a:cxn>
              </a:cxnLst>
              <a:rect l="l" t="t" r="r" b="b"/>
              <a:pathLst>
                <a:path w="1746738" h="541606">
                  <a:moveTo>
                    <a:pt x="325298" y="0"/>
                  </a:moveTo>
                  <a:lnTo>
                    <a:pt x="1746738" y="0"/>
                  </a:lnTo>
                  <a:lnTo>
                    <a:pt x="1652167" y="541606"/>
                  </a:lnTo>
                  <a:lnTo>
                    <a:pt x="0" y="5416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grpSp>
        <p:nvGrpSpPr>
          <p:cNvPr id="31" name="组合 30"/>
          <p:cNvGrpSpPr/>
          <p:nvPr/>
        </p:nvGrpSpPr>
        <p:grpSpPr>
          <a:xfrm>
            <a:off x="1790802" y="3151163"/>
            <a:ext cx="1962750" cy="3706837"/>
            <a:chOff x="1790802" y="3151163"/>
            <a:chExt cx="1962750" cy="3706837"/>
          </a:xfrm>
          <a:solidFill>
            <a:schemeClr val="accent1"/>
          </a:solidFill>
        </p:grpSpPr>
        <p:sp>
          <p:nvSpPr>
            <p:cNvPr id="53" name="任意多边形 52"/>
            <p:cNvSpPr/>
            <p:nvPr/>
          </p:nvSpPr>
          <p:spPr>
            <a:xfrm>
              <a:off x="2322314" y="3151163"/>
              <a:ext cx="1431238" cy="3168454"/>
            </a:xfrm>
            <a:custGeom>
              <a:avLst/>
              <a:gdLst>
                <a:gd name="connsiteX0" fmla="*/ 0 w 1431238"/>
                <a:gd name="connsiteY0" fmla="*/ 0 h 3168454"/>
                <a:gd name="connsiteX1" fmla="*/ 1431238 w 1431238"/>
                <a:gd name="connsiteY1" fmla="*/ 0 h 3168454"/>
                <a:gd name="connsiteX2" fmla="*/ 1431238 w 1431238"/>
                <a:gd name="connsiteY2" fmla="*/ 3168454 h 3168454"/>
                <a:gd name="connsiteX3" fmla="*/ 1429300 w 1431238"/>
                <a:gd name="connsiteY3" fmla="*/ 3168454 h 3168454"/>
                <a:gd name="connsiteX4" fmla="*/ 1431236 w 1431238"/>
                <a:gd name="connsiteY4" fmla="*/ 3165231 h 3168454"/>
                <a:gd name="connsiteX5" fmla="*/ 7690 w 1431238"/>
                <a:gd name="connsiteY5" fmla="*/ 3165231 h 3168454"/>
                <a:gd name="connsiteX6" fmla="*/ 4481 w 1431238"/>
                <a:gd name="connsiteY6" fmla="*/ 3168454 h 3168454"/>
                <a:gd name="connsiteX7" fmla="*/ 0 w 1431238"/>
                <a:gd name="connsiteY7" fmla="*/ 3168454 h 3168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1238" h="3168454">
                  <a:moveTo>
                    <a:pt x="0" y="0"/>
                  </a:moveTo>
                  <a:lnTo>
                    <a:pt x="1431238" y="0"/>
                  </a:lnTo>
                  <a:lnTo>
                    <a:pt x="1431238" y="3168454"/>
                  </a:lnTo>
                  <a:lnTo>
                    <a:pt x="1429300" y="3168454"/>
                  </a:lnTo>
                  <a:lnTo>
                    <a:pt x="1431236" y="3165231"/>
                  </a:lnTo>
                  <a:lnTo>
                    <a:pt x="7690" y="3165231"/>
                  </a:lnTo>
                  <a:lnTo>
                    <a:pt x="4481" y="3168454"/>
                  </a:lnTo>
                  <a:lnTo>
                    <a:pt x="0" y="31684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1" name="文本框 20"/>
            <p:cNvSpPr txBox="1"/>
            <p:nvPr/>
          </p:nvSpPr>
          <p:spPr>
            <a:xfrm>
              <a:off x="2515336" y="3303193"/>
              <a:ext cx="1000595" cy="523220"/>
            </a:xfrm>
            <a:prstGeom prst="rect">
              <a:avLst/>
            </a:prstGeom>
            <a:grpFill/>
            <a:effectLst/>
          </p:spPr>
          <p:txBody>
            <a:bodyPr wrap="none" rtlCol="0">
              <a:spAutoFit/>
            </a:bodyPr>
            <a:lstStyle/>
            <a:p>
              <a:r>
                <a:rPr lang="en-US" altLang="zh-CN" sz="2800" b="1" dirty="0">
                  <a:solidFill>
                    <a:prstClr val="white"/>
                  </a:solidFill>
                  <a:latin typeface="方正姚体" panose="02010601030101010101" pitchFamily="2" charset="-122"/>
                </a:rPr>
                <a:t>4,000</a:t>
              </a:r>
              <a:endParaRPr lang="en-US" altLang="zh-CN" sz="2000" b="1" dirty="0">
                <a:solidFill>
                  <a:prstClr val="white"/>
                </a:solidFill>
                <a:latin typeface="方正姚体" panose="02010601030101010101" pitchFamily="2" charset="-122"/>
              </a:endParaRPr>
            </a:p>
          </p:txBody>
        </p:sp>
        <p:sp>
          <p:nvSpPr>
            <p:cNvPr id="47" name="文本框 46"/>
            <p:cNvSpPr txBox="1"/>
            <p:nvPr/>
          </p:nvSpPr>
          <p:spPr>
            <a:xfrm>
              <a:off x="2460180" y="5155809"/>
              <a:ext cx="1112805" cy="830997"/>
            </a:xfrm>
            <a:prstGeom prst="rect">
              <a:avLst/>
            </a:prstGeom>
            <a:grpFill/>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第一项</a:t>
              </a:r>
              <a:endParaRPr lang="en-US" altLang="zh-CN" sz="2400" b="1" dirty="0">
                <a:solidFill>
                  <a:srgbClr val="FFFFFF"/>
                </a:solidFill>
                <a:latin typeface="幼圆" panose="02010509060101010101" pitchFamily="49" charset="-122"/>
                <a:ea typeface="幼圆" panose="02010509060101010101" pitchFamily="49" charset="-122"/>
              </a:endParaRPr>
            </a:p>
            <a:p>
              <a:r>
                <a:rPr lang="en-US" altLang="zh-CN" sz="2400" b="1" dirty="0">
                  <a:solidFill>
                    <a:srgbClr val="FFFFFF"/>
                  </a:solidFill>
                  <a:latin typeface="幼圆" panose="02010509060101010101" pitchFamily="49" charset="-122"/>
                  <a:ea typeface="幼圆" panose="02010509060101010101" pitchFamily="49" charset="-122"/>
                </a:rPr>
                <a:t> </a:t>
              </a:r>
              <a:r>
                <a:rPr lang="zh-CN" altLang="en-US" sz="2400" b="1" dirty="0">
                  <a:solidFill>
                    <a:srgbClr val="FFFFFF"/>
                  </a:solidFill>
                  <a:latin typeface="幼圆" panose="02010509060101010101" pitchFamily="49" charset="-122"/>
                  <a:ea typeface="幼圆" panose="02010509060101010101" pitchFamily="49" charset="-122"/>
                </a:rPr>
                <a:t>工作</a:t>
              </a:r>
            </a:p>
          </p:txBody>
        </p:sp>
        <p:sp>
          <p:nvSpPr>
            <p:cNvPr id="54" name="任意多边形 53"/>
            <p:cNvSpPr/>
            <p:nvPr/>
          </p:nvSpPr>
          <p:spPr>
            <a:xfrm>
              <a:off x="1790802" y="6316394"/>
              <a:ext cx="1962748" cy="541606"/>
            </a:xfrm>
            <a:custGeom>
              <a:avLst/>
              <a:gdLst>
                <a:gd name="connsiteX0" fmla="*/ 530976 w 1932806"/>
                <a:gd name="connsiteY0" fmla="*/ 0 h 541606"/>
                <a:gd name="connsiteX1" fmla="*/ 1932806 w 1932806"/>
                <a:gd name="connsiteY1" fmla="*/ 0 h 541606"/>
                <a:gd name="connsiteX2" fmla="*/ 1612470 w 1932806"/>
                <a:gd name="connsiteY2" fmla="*/ 541606 h 541606"/>
                <a:gd name="connsiteX3" fmla="*/ 0 w 1932806"/>
                <a:gd name="connsiteY3" fmla="*/ 541606 h 541606"/>
              </a:gdLst>
              <a:ahLst/>
              <a:cxnLst>
                <a:cxn ang="0">
                  <a:pos x="connsiteX0" y="connsiteY0"/>
                </a:cxn>
                <a:cxn ang="0">
                  <a:pos x="connsiteX1" y="connsiteY1"/>
                </a:cxn>
                <a:cxn ang="0">
                  <a:pos x="connsiteX2" y="connsiteY2"/>
                </a:cxn>
                <a:cxn ang="0">
                  <a:pos x="connsiteX3" y="connsiteY3"/>
                </a:cxn>
              </a:cxnLst>
              <a:rect l="l" t="t" r="r" b="b"/>
              <a:pathLst>
                <a:path w="1932806" h="541606">
                  <a:moveTo>
                    <a:pt x="530976" y="0"/>
                  </a:moveTo>
                  <a:lnTo>
                    <a:pt x="1932806" y="0"/>
                  </a:lnTo>
                  <a:lnTo>
                    <a:pt x="1612470" y="541606"/>
                  </a:lnTo>
                  <a:lnTo>
                    <a:pt x="0" y="5416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grpSp>
        <p:nvGrpSpPr>
          <p:cNvPr id="33" name="组合 32"/>
          <p:cNvGrpSpPr/>
          <p:nvPr/>
        </p:nvGrpSpPr>
        <p:grpSpPr>
          <a:xfrm>
            <a:off x="5080419" y="2518117"/>
            <a:ext cx="1658630" cy="4339883"/>
            <a:chOff x="5080419" y="2518117"/>
            <a:chExt cx="1658630" cy="4339883"/>
          </a:xfrm>
          <a:solidFill>
            <a:schemeClr val="accent1"/>
          </a:solidFill>
        </p:grpSpPr>
        <p:sp>
          <p:nvSpPr>
            <p:cNvPr id="15" name="矩形 14"/>
            <p:cNvSpPr/>
            <p:nvPr/>
          </p:nvSpPr>
          <p:spPr>
            <a:xfrm>
              <a:off x="5181378" y="2518117"/>
              <a:ext cx="1431238" cy="3798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文本框 22"/>
            <p:cNvSpPr txBox="1"/>
            <p:nvPr/>
          </p:nvSpPr>
          <p:spPr>
            <a:xfrm>
              <a:off x="5396699" y="2627943"/>
              <a:ext cx="1000595" cy="523220"/>
            </a:xfrm>
            <a:prstGeom prst="rect">
              <a:avLst/>
            </a:prstGeom>
            <a:grpFill/>
            <a:effectLst/>
          </p:spPr>
          <p:txBody>
            <a:bodyPr wrap="none" rtlCol="0">
              <a:spAutoFit/>
            </a:bodyPr>
            <a:lstStyle/>
            <a:p>
              <a:r>
                <a:rPr lang="en-US" altLang="zh-CN" sz="2800" b="1" dirty="0">
                  <a:solidFill>
                    <a:prstClr val="white"/>
                  </a:solidFill>
                  <a:latin typeface="方正姚体" panose="02010601030101010101" pitchFamily="2" charset="-122"/>
                </a:rPr>
                <a:t>6,400</a:t>
              </a:r>
              <a:endParaRPr lang="en-US" altLang="zh-CN" sz="2000" b="1" dirty="0">
                <a:solidFill>
                  <a:prstClr val="white"/>
                </a:solidFill>
                <a:latin typeface="方正姚体" panose="02010601030101010101" pitchFamily="2" charset="-122"/>
              </a:endParaRPr>
            </a:p>
          </p:txBody>
        </p:sp>
        <p:sp>
          <p:nvSpPr>
            <p:cNvPr id="49" name="文本框 48"/>
            <p:cNvSpPr txBox="1"/>
            <p:nvPr/>
          </p:nvSpPr>
          <p:spPr>
            <a:xfrm>
              <a:off x="5351907" y="5155808"/>
              <a:ext cx="1112805" cy="830997"/>
            </a:xfrm>
            <a:prstGeom prst="rect">
              <a:avLst/>
            </a:prstGeom>
            <a:grpFill/>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第三项</a:t>
              </a:r>
              <a:endParaRPr lang="en-US" altLang="zh-CN" sz="2400" b="1" dirty="0">
                <a:solidFill>
                  <a:srgbClr val="FFFFFF"/>
                </a:solidFill>
                <a:latin typeface="幼圆" panose="02010509060101010101" pitchFamily="49" charset="-122"/>
                <a:ea typeface="幼圆" panose="02010509060101010101" pitchFamily="49" charset="-122"/>
              </a:endParaRPr>
            </a:p>
            <a:p>
              <a:r>
                <a:rPr lang="en-US" altLang="zh-CN" sz="2400" b="1" dirty="0">
                  <a:solidFill>
                    <a:srgbClr val="FFFFFF"/>
                  </a:solidFill>
                  <a:latin typeface="幼圆" panose="02010509060101010101" pitchFamily="49" charset="-122"/>
                  <a:ea typeface="幼圆" panose="02010509060101010101" pitchFamily="49" charset="-122"/>
                </a:rPr>
                <a:t> </a:t>
              </a:r>
              <a:r>
                <a:rPr lang="zh-CN" altLang="en-US" sz="2400" b="1" dirty="0">
                  <a:solidFill>
                    <a:srgbClr val="FFFFFF"/>
                  </a:solidFill>
                  <a:latin typeface="幼圆" panose="02010509060101010101" pitchFamily="49" charset="-122"/>
                  <a:ea typeface="幼圆" panose="02010509060101010101" pitchFamily="49" charset="-122"/>
                </a:rPr>
                <a:t>工作</a:t>
              </a:r>
            </a:p>
          </p:txBody>
        </p:sp>
        <p:sp>
          <p:nvSpPr>
            <p:cNvPr id="58" name="任意多边形 57"/>
            <p:cNvSpPr/>
            <p:nvPr/>
          </p:nvSpPr>
          <p:spPr>
            <a:xfrm>
              <a:off x="5080419" y="6316394"/>
              <a:ext cx="1658630" cy="541606"/>
            </a:xfrm>
            <a:custGeom>
              <a:avLst/>
              <a:gdLst>
                <a:gd name="connsiteX0" fmla="*/ 96894 w 1699381"/>
                <a:gd name="connsiteY0" fmla="*/ 0 h 541606"/>
                <a:gd name="connsiteX1" fmla="*/ 221159 w 1699381"/>
                <a:gd name="connsiteY1" fmla="*/ 0 h 541606"/>
                <a:gd name="connsiteX2" fmla="*/ 1443531 w 1699381"/>
                <a:gd name="connsiteY2" fmla="*/ 0 h 541606"/>
                <a:gd name="connsiteX3" fmla="*/ 1567796 w 1699381"/>
                <a:gd name="connsiteY3" fmla="*/ 0 h 541606"/>
                <a:gd name="connsiteX4" fmla="*/ 1699381 w 1699381"/>
                <a:gd name="connsiteY4" fmla="*/ 541606 h 541606"/>
                <a:gd name="connsiteX5" fmla="*/ 1575116 w 1699381"/>
                <a:gd name="connsiteY5" fmla="*/ 541606 h 541606"/>
                <a:gd name="connsiteX6" fmla="*/ 124265 w 1699381"/>
                <a:gd name="connsiteY6" fmla="*/ 541606 h 541606"/>
                <a:gd name="connsiteX7" fmla="*/ 0 w 1699381"/>
                <a:gd name="connsiteY7" fmla="*/ 541606 h 54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9381" h="541606">
                  <a:moveTo>
                    <a:pt x="96894" y="0"/>
                  </a:moveTo>
                  <a:lnTo>
                    <a:pt x="221159" y="0"/>
                  </a:lnTo>
                  <a:lnTo>
                    <a:pt x="1443531" y="0"/>
                  </a:lnTo>
                  <a:lnTo>
                    <a:pt x="1567796" y="0"/>
                  </a:lnTo>
                  <a:lnTo>
                    <a:pt x="1699381" y="541606"/>
                  </a:lnTo>
                  <a:lnTo>
                    <a:pt x="1575116" y="541606"/>
                  </a:lnTo>
                  <a:lnTo>
                    <a:pt x="124265" y="541606"/>
                  </a:lnTo>
                  <a:lnTo>
                    <a:pt x="0" y="5416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sp>
        <p:nvSpPr>
          <p:cNvPr id="35" name="Text Box 4">
            <a:extLst>
              <a:ext uri="{FF2B5EF4-FFF2-40B4-BE49-F238E27FC236}">
                <a16:creationId xmlns:a16="http://schemas.microsoft.com/office/drawing/2014/main" xmlns="" id="{FF418198-F87A-45DB-8033-E1FCE6D59814}"/>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36" name="Text Box 5">
            <a:extLst>
              <a:ext uri="{FF2B5EF4-FFF2-40B4-BE49-F238E27FC236}">
                <a16:creationId xmlns:a16="http://schemas.microsoft.com/office/drawing/2014/main" xmlns="" id="{D79798C3-7614-4A3A-BE08-2BA6FE74F530}"/>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251732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750"/>
                                            <p:tgtEl>
                                              <p:spTgt spid="31"/>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750"/>
                                            <p:tgtEl>
                                              <p:spTgt spid="32"/>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750"/>
                                            <p:tgtEl>
                                              <p:spTgt spid="33"/>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750"/>
                                            <p:tgtEl>
                                              <p:spTgt spid="38"/>
                                            </p:tgtEl>
                                          </p:cBhvr>
                                        </p:animEffect>
                                      </p:childTnLst>
                                    </p:cTn>
                                  </p:par>
                                </p:childTnLst>
                              </p:cTn>
                            </p:par>
                            <p:par>
                              <p:cTn id="20" fill="hold">
                                <p:stCondLst>
                                  <p:cond delay="3000"/>
                                </p:stCondLst>
                                <p:childTnLst>
                                  <p:par>
                                    <p:cTn id="21" presetID="22" presetClass="entr" presetSubtype="4"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down)">
                                          <p:cBhvr>
                                            <p:cTn id="23" dur="750"/>
                                            <p:tgtEl>
                                              <p:spTgt spid="41"/>
                                            </p:tgtEl>
                                          </p:cBhvr>
                                        </p:animEffect>
                                      </p:childTnLst>
                                    </p:cTn>
                                  </p:par>
                                  <p:par>
                                    <p:cTn id="24" presetID="2" presetClass="entr" presetSubtype="1" fill="hold" grpId="0" nodeType="withEffect" p14:presetBounceEnd="81000">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14:bounceEnd="81000">
                                          <p:cBhvr additive="base">
                                            <p:cTn id="26" dur="1000" fill="hold"/>
                                            <p:tgtEl>
                                              <p:spTgt spid="35"/>
                                            </p:tgtEl>
                                            <p:attrNameLst>
                                              <p:attrName>ppt_x</p:attrName>
                                            </p:attrNameLst>
                                          </p:cBhvr>
                                          <p:tavLst>
                                            <p:tav tm="0">
                                              <p:val>
                                                <p:strVal val="#ppt_x"/>
                                              </p:val>
                                            </p:tav>
                                            <p:tav tm="100000">
                                              <p:val>
                                                <p:strVal val="#ppt_x"/>
                                              </p:val>
                                            </p:tav>
                                          </p:tavLst>
                                        </p:anim>
                                        <p:anim calcmode="lin" valueType="num" p14:bounceEnd="81000">
                                          <p:cBhvr additive="base">
                                            <p:cTn id="27" dur="1000" fill="hold"/>
                                            <p:tgtEl>
                                              <p:spTgt spid="35"/>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14:presetBounceEnd="81000">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14:bounceEnd="81000">
                                          <p:cBhvr additive="base">
                                            <p:cTn id="30" dur="1000" fill="hold"/>
                                            <p:tgtEl>
                                              <p:spTgt spid="36"/>
                                            </p:tgtEl>
                                            <p:attrNameLst>
                                              <p:attrName>ppt_x</p:attrName>
                                            </p:attrNameLst>
                                          </p:cBhvr>
                                          <p:tavLst>
                                            <p:tav tm="0">
                                              <p:val>
                                                <p:strVal val="#ppt_x"/>
                                              </p:val>
                                            </p:tav>
                                            <p:tav tm="100000">
                                              <p:val>
                                                <p:strVal val="#ppt_x"/>
                                              </p:val>
                                            </p:tav>
                                          </p:tavLst>
                                        </p:anim>
                                        <p:anim calcmode="lin" valueType="num" p14:bounceEnd="81000">
                                          <p:cBhvr additive="base">
                                            <p:cTn id="31" dur="10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750"/>
                                            <p:tgtEl>
                                              <p:spTgt spid="31"/>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750"/>
                                            <p:tgtEl>
                                              <p:spTgt spid="32"/>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750"/>
                                            <p:tgtEl>
                                              <p:spTgt spid="33"/>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750"/>
                                            <p:tgtEl>
                                              <p:spTgt spid="38"/>
                                            </p:tgtEl>
                                          </p:cBhvr>
                                        </p:animEffect>
                                      </p:childTnLst>
                                    </p:cTn>
                                  </p:par>
                                </p:childTnLst>
                              </p:cTn>
                            </p:par>
                            <p:par>
                              <p:cTn id="20" fill="hold">
                                <p:stCondLst>
                                  <p:cond delay="3000"/>
                                </p:stCondLst>
                                <p:childTnLst>
                                  <p:par>
                                    <p:cTn id="21" presetID="22" presetClass="entr" presetSubtype="4"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down)">
                                          <p:cBhvr>
                                            <p:cTn id="23" dur="750"/>
                                            <p:tgtEl>
                                              <p:spTgt spid="41"/>
                                            </p:tgtEl>
                                          </p:cBhvr>
                                        </p:animEffect>
                                      </p:childTnLst>
                                    </p:cTn>
                                  </p:par>
                                  <p:par>
                                    <p:cTn id="24" presetID="2" presetClass="entr" presetSubtype="1"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1000" fill="hold"/>
                                            <p:tgtEl>
                                              <p:spTgt spid="35"/>
                                            </p:tgtEl>
                                            <p:attrNameLst>
                                              <p:attrName>ppt_x</p:attrName>
                                            </p:attrNameLst>
                                          </p:cBhvr>
                                          <p:tavLst>
                                            <p:tav tm="0">
                                              <p:val>
                                                <p:strVal val="#ppt_x"/>
                                              </p:val>
                                            </p:tav>
                                            <p:tav tm="100000">
                                              <p:val>
                                                <p:strVal val="#ppt_x"/>
                                              </p:val>
                                            </p:tav>
                                          </p:tavLst>
                                        </p:anim>
                                        <p:anim calcmode="lin" valueType="num">
                                          <p:cBhvr additive="base">
                                            <p:cTn id="27" dur="1000" fill="hold"/>
                                            <p:tgtEl>
                                              <p:spTgt spid="35"/>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1000" fill="hold"/>
                                            <p:tgtEl>
                                              <p:spTgt spid="36"/>
                                            </p:tgtEl>
                                            <p:attrNameLst>
                                              <p:attrName>ppt_x</p:attrName>
                                            </p:attrNameLst>
                                          </p:cBhvr>
                                          <p:tavLst>
                                            <p:tav tm="0">
                                              <p:val>
                                                <p:strVal val="#ppt_x"/>
                                              </p:val>
                                            </p:tav>
                                            <p:tav tm="100000">
                                              <p:val>
                                                <p:strVal val="#ppt_x"/>
                                              </p:val>
                                            </p:tav>
                                          </p:tavLst>
                                        </p:anim>
                                        <p:anim calcmode="lin" valueType="num">
                                          <p:cBhvr additive="base">
                                            <p:cTn id="31" dur="10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205318" y="2266054"/>
            <a:ext cx="3669359" cy="3669960"/>
            <a:chOff x="3218020" y="2137420"/>
            <a:chExt cx="2752869" cy="2753319"/>
          </a:xfrm>
        </p:grpSpPr>
        <p:sp>
          <p:nvSpPr>
            <p:cNvPr id="14"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1"/>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endParaRPr>
            </a:p>
          </p:txBody>
        </p:sp>
        <p:sp>
          <p:nvSpPr>
            <p:cNvPr id="15"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2"/>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endParaRPr>
            </a:p>
          </p:txBody>
        </p:sp>
        <p:sp>
          <p:nvSpPr>
            <p:cNvPr id="16"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1"/>
            </a:solidFill>
            <a:ln w="25400" cap="flat" cmpd="sng" algn="ctr">
              <a:noFill/>
              <a:prstDash val="solid"/>
            </a:ln>
            <a:effectLst/>
          </p:spPr>
          <p:txBody>
            <a:bodyPr rtlCol="0" anchor="ctr"/>
            <a:lstStyle/>
            <a:p>
              <a:pPr algn="ctr" defTabSz="1218804">
                <a:defRPr/>
              </a:pPr>
              <a:endParaRPr lang="zh-CN" altLang="en-US" sz="2399" kern="0" dirty="0">
                <a:solidFill>
                  <a:sysClr val="window" lastClr="FFFFFF"/>
                </a:solidFill>
              </a:endParaRPr>
            </a:p>
          </p:txBody>
        </p:sp>
        <p:sp>
          <p:nvSpPr>
            <p:cNvPr id="17"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2"/>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endParaRPr>
            </a:p>
          </p:txBody>
        </p:sp>
        <p:sp>
          <p:nvSpPr>
            <p:cNvPr id="18" name="椭圆 17"/>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endParaRPr>
            </a:p>
          </p:txBody>
        </p:sp>
        <p:sp>
          <p:nvSpPr>
            <p:cNvPr id="19" name="TextBox 121"/>
            <p:cNvSpPr txBox="1"/>
            <p:nvPr/>
          </p:nvSpPr>
          <p:spPr>
            <a:xfrm>
              <a:off x="3476830" y="2474608"/>
              <a:ext cx="884467" cy="831253"/>
            </a:xfrm>
            <a:prstGeom prst="rect">
              <a:avLst/>
            </a:prstGeom>
            <a:noFill/>
          </p:spPr>
          <p:txBody>
            <a:bodyPr wrap="square" lIns="0" tIns="0" rIns="0" bIns="0"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情况      一</a:t>
              </a:r>
            </a:p>
          </p:txBody>
        </p:sp>
        <p:sp>
          <p:nvSpPr>
            <p:cNvPr id="20" name="TextBox 122"/>
            <p:cNvSpPr txBox="1"/>
            <p:nvPr/>
          </p:nvSpPr>
          <p:spPr>
            <a:xfrm>
              <a:off x="4832007" y="2474608"/>
              <a:ext cx="815013" cy="738892"/>
            </a:xfrm>
            <a:prstGeom prst="rect">
              <a:avLst/>
            </a:prstGeom>
            <a:noFill/>
          </p:spPr>
          <p:txBody>
            <a:bodyPr wrap="square" lIns="0" tIns="0" rIns="0" bIns="0"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情况      二</a:t>
              </a:r>
            </a:p>
          </p:txBody>
        </p:sp>
        <p:sp>
          <p:nvSpPr>
            <p:cNvPr id="21" name="TextBox 123"/>
            <p:cNvSpPr txBox="1"/>
            <p:nvPr/>
          </p:nvSpPr>
          <p:spPr>
            <a:xfrm>
              <a:off x="3682940" y="3867636"/>
              <a:ext cx="911515" cy="738892"/>
            </a:xfrm>
            <a:prstGeom prst="rect">
              <a:avLst/>
            </a:prstGeom>
            <a:noFill/>
          </p:spPr>
          <p:txBody>
            <a:bodyPr wrap="square" lIns="0" tIns="0" rIns="0" bIns="0"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情况      三</a:t>
              </a:r>
            </a:p>
          </p:txBody>
        </p:sp>
        <p:sp>
          <p:nvSpPr>
            <p:cNvPr id="22" name="TextBox 124"/>
            <p:cNvSpPr txBox="1"/>
            <p:nvPr/>
          </p:nvSpPr>
          <p:spPr>
            <a:xfrm>
              <a:off x="4976538" y="3753128"/>
              <a:ext cx="842487" cy="831253"/>
            </a:xfrm>
            <a:prstGeom prst="rect">
              <a:avLst/>
            </a:prstGeom>
            <a:noFill/>
          </p:spPr>
          <p:txBody>
            <a:bodyPr wrap="square" lIns="0" tIns="0" rIns="0" bIns="0"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情况      四</a:t>
              </a:r>
            </a:p>
          </p:txBody>
        </p:sp>
        <p:sp>
          <p:nvSpPr>
            <p:cNvPr id="23" name="椭圆 22"/>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algn="ctr" defTabSz="1218804">
                <a:defRPr/>
              </a:pPr>
              <a:endParaRPr lang="zh-CN" altLang="en-US" sz="2399" kern="0">
                <a:solidFill>
                  <a:sysClr val="window" lastClr="FFFFFF"/>
                </a:solidFill>
              </a:endParaRPr>
            </a:p>
          </p:txBody>
        </p:sp>
      </p:grpSp>
      <p:sp>
        <p:nvSpPr>
          <p:cNvPr id="24" name="Text Box 4">
            <a:extLst>
              <a:ext uri="{FF2B5EF4-FFF2-40B4-BE49-F238E27FC236}">
                <a16:creationId xmlns:a16="http://schemas.microsoft.com/office/drawing/2014/main" xmlns="" id="{78028BD1-17DE-443A-81E2-3C23F927C9B8}"/>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25" name="Text Box 5">
            <a:extLst>
              <a:ext uri="{FF2B5EF4-FFF2-40B4-BE49-F238E27FC236}">
                <a16:creationId xmlns:a16="http://schemas.microsoft.com/office/drawing/2014/main" xmlns="" id="{C7AAAD98-BA98-471E-95E4-959D661A1349}"/>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
        <p:nvSpPr>
          <p:cNvPr id="26" name="TextBox 69">
            <a:extLst>
              <a:ext uri="{FF2B5EF4-FFF2-40B4-BE49-F238E27FC236}">
                <a16:creationId xmlns:a16="http://schemas.microsoft.com/office/drawing/2014/main" xmlns="" id="{CF8245B5-A78A-4B24-9225-AF9E8F43DF0E}"/>
              </a:ext>
            </a:extLst>
          </p:cNvPr>
          <p:cNvSpPr txBox="1"/>
          <p:nvPr/>
        </p:nvSpPr>
        <p:spPr>
          <a:xfrm>
            <a:off x="7943059" y="2733098"/>
            <a:ext cx="1826142" cy="338554"/>
          </a:xfrm>
          <a:prstGeom prst="rect">
            <a:avLst/>
          </a:prstGeom>
          <a:noFill/>
        </p:spPr>
        <p:txBody>
          <a:bodyPr wrap="none" lIns="91440" tIns="45720" rIns="91440" bIns="45720" rtlCol="0" anchor="ctr" anchorCtr="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27" name="Subtitle 2">
            <a:extLst>
              <a:ext uri="{FF2B5EF4-FFF2-40B4-BE49-F238E27FC236}">
                <a16:creationId xmlns:a16="http://schemas.microsoft.com/office/drawing/2014/main" xmlns="" id="{E10DD57A-299D-45CA-BB8D-D16D81877D1F}"/>
              </a:ext>
            </a:extLst>
          </p:cNvPr>
          <p:cNvSpPr txBox="1">
            <a:spLocks/>
          </p:cNvSpPr>
          <p:nvPr/>
        </p:nvSpPr>
        <p:spPr>
          <a:xfrm>
            <a:off x="7943059" y="3068024"/>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8" name="TextBox 69">
            <a:extLst>
              <a:ext uri="{FF2B5EF4-FFF2-40B4-BE49-F238E27FC236}">
                <a16:creationId xmlns:a16="http://schemas.microsoft.com/office/drawing/2014/main" xmlns="" id="{F4DE1125-20D0-4DDB-B8F2-0B4FFC2795D1}"/>
              </a:ext>
            </a:extLst>
          </p:cNvPr>
          <p:cNvSpPr txBox="1"/>
          <p:nvPr/>
        </p:nvSpPr>
        <p:spPr>
          <a:xfrm>
            <a:off x="7943059" y="4523798"/>
            <a:ext cx="1826142" cy="338554"/>
          </a:xfrm>
          <a:prstGeom prst="rect">
            <a:avLst/>
          </a:prstGeom>
          <a:noFill/>
        </p:spPr>
        <p:txBody>
          <a:bodyPr wrap="none" lIns="91440" tIns="45720" rIns="91440" bIns="45720" rtlCol="0" anchor="ctr" anchorCtr="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29" name="Subtitle 2">
            <a:extLst>
              <a:ext uri="{FF2B5EF4-FFF2-40B4-BE49-F238E27FC236}">
                <a16:creationId xmlns:a16="http://schemas.microsoft.com/office/drawing/2014/main" xmlns="" id="{45C60C17-F50C-4AC7-9619-32B16303419B}"/>
              </a:ext>
            </a:extLst>
          </p:cNvPr>
          <p:cNvSpPr txBox="1">
            <a:spLocks/>
          </p:cNvSpPr>
          <p:nvPr/>
        </p:nvSpPr>
        <p:spPr>
          <a:xfrm>
            <a:off x="7943059" y="4858724"/>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0" name="TextBox 69">
            <a:extLst>
              <a:ext uri="{FF2B5EF4-FFF2-40B4-BE49-F238E27FC236}">
                <a16:creationId xmlns:a16="http://schemas.microsoft.com/office/drawing/2014/main" xmlns="" id="{B5A38171-28AC-4AF8-B614-F6CA7C956CF1}"/>
              </a:ext>
            </a:extLst>
          </p:cNvPr>
          <p:cNvSpPr txBox="1"/>
          <p:nvPr/>
        </p:nvSpPr>
        <p:spPr>
          <a:xfrm>
            <a:off x="1872459" y="2733098"/>
            <a:ext cx="1826142" cy="338554"/>
          </a:xfrm>
          <a:prstGeom prst="rect">
            <a:avLst/>
          </a:prstGeom>
          <a:noFill/>
        </p:spPr>
        <p:txBody>
          <a:bodyPr wrap="none" lIns="91440" tIns="45720" rIns="91440" bIns="45720" rtlCol="0" anchor="ctr" anchorCtr="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1" name="Subtitle 2">
            <a:extLst>
              <a:ext uri="{FF2B5EF4-FFF2-40B4-BE49-F238E27FC236}">
                <a16:creationId xmlns:a16="http://schemas.microsoft.com/office/drawing/2014/main" xmlns="" id="{012E8270-0684-4FF2-8A0F-D942A86819B7}"/>
              </a:ext>
            </a:extLst>
          </p:cNvPr>
          <p:cNvSpPr txBox="1">
            <a:spLocks/>
          </p:cNvSpPr>
          <p:nvPr/>
        </p:nvSpPr>
        <p:spPr>
          <a:xfrm>
            <a:off x="1872459" y="3068024"/>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2" name="TextBox 69">
            <a:extLst>
              <a:ext uri="{FF2B5EF4-FFF2-40B4-BE49-F238E27FC236}">
                <a16:creationId xmlns:a16="http://schemas.microsoft.com/office/drawing/2014/main" xmlns="" id="{F002E7D5-8CD7-4039-B5EA-3973B1C495C2}"/>
              </a:ext>
            </a:extLst>
          </p:cNvPr>
          <p:cNvSpPr txBox="1"/>
          <p:nvPr/>
        </p:nvSpPr>
        <p:spPr>
          <a:xfrm>
            <a:off x="1872459" y="4523798"/>
            <a:ext cx="1826142" cy="338554"/>
          </a:xfrm>
          <a:prstGeom prst="rect">
            <a:avLst/>
          </a:prstGeom>
          <a:noFill/>
        </p:spPr>
        <p:txBody>
          <a:bodyPr wrap="none" lIns="91440" tIns="45720" rIns="91440" bIns="45720" rtlCol="0" anchor="ctr" anchorCtr="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3" name="Subtitle 2">
            <a:extLst>
              <a:ext uri="{FF2B5EF4-FFF2-40B4-BE49-F238E27FC236}">
                <a16:creationId xmlns:a16="http://schemas.microsoft.com/office/drawing/2014/main" xmlns="" id="{822DA443-3ACA-4BE0-8B01-8D5797EF0945}"/>
              </a:ext>
            </a:extLst>
          </p:cNvPr>
          <p:cNvSpPr txBox="1">
            <a:spLocks/>
          </p:cNvSpPr>
          <p:nvPr/>
        </p:nvSpPr>
        <p:spPr>
          <a:xfrm>
            <a:off x="1872459" y="4858724"/>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3364108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8" presetClass="emph" presetSubtype="0" fill="hold" nodeType="withEffect">
                                      <p:stCondLst>
                                        <p:cond delay="0"/>
                                      </p:stCondLst>
                                      <p:childTnLst>
                                        <p:animRot by="21600000">
                                          <p:cBhvr>
                                            <p:cTn id="11" dur="1000" fill="hold"/>
                                            <p:tgtEl>
                                              <p:spTgt spid="13"/>
                                            </p:tgtEl>
                                            <p:attrNameLst>
                                              <p:attrName>r</p:attrName>
                                            </p:attrNameLst>
                                          </p:cBhvr>
                                        </p:animRot>
                                      </p:childTnLst>
                                    </p:cTn>
                                  </p:par>
                                  <p:par>
                                    <p:cTn id="12" presetID="2" presetClass="entr" presetSubtype="1" fill="hold" grpId="0" nodeType="withEffect" p14:presetBounceEnd="81000">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14:bounceEnd="81000">
                                          <p:cBhvr additive="base">
                                            <p:cTn id="14" dur="1000" fill="hold"/>
                                            <p:tgtEl>
                                              <p:spTgt spid="24"/>
                                            </p:tgtEl>
                                            <p:attrNameLst>
                                              <p:attrName>ppt_x</p:attrName>
                                            </p:attrNameLst>
                                          </p:cBhvr>
                                          <p:tavLst>
                                            <p:tav tm="0">
                                              <p:val>
                                                <p:strVal val="#ppt_x"/>
                                              </p:val>
                                            </p:tav>
                                            <p:tav tm="100000">
                                              <p:val>
                                                <p:strVal val="#ppt_x"/>
                                              </p:val>
                                            </p:tav>
                                          </p:tavLst>
                                        </p:anim>
                                        <p:anim calcmode="lin" valueType="num" p14:bounceEnd="81000">
                                          <p:cBhvr additive="base">
                                            <p:cTn id="15" dur="1000" fill="hold"/>
                                            <p:tgtEl>
                                              <p:spTgt spid="24"/>
                                            </p:tgtEl>
                                            <p:attrNameLst>
                                              <p:attrName>ppt_y</p:attrName>
                                            </p:attrNameLst>
                                          </p:cBhvr>
                                          <p:tavLst>
                                            <p:tav tm="0">
                                              <p:val>
                                                <p:strVal val="0-#ppt_h/2"/>
                                              </p:val>
                                            </p:tav>
                                            <p:tav tm="100000">
                                              <p:val>
                                                <p:strVal val="#ppt_y"/>
                                              </p:val>
                                            </p:tav>
                                          </p:tavLst>
                                        </p:anim>
                                      </p:childTnLst>
                                    </p:cTn>
                                  </p:par>
                                  <p:par>
                                    <p:cTn id="16" presetID="2" presetClass="entr" presetSubtype="1" fill="hold" grpId="0" nodeType="withEffect" p14:presetBounceEnd="81000">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14:bounceEnd="81000">
                                          <p:cBhvr additive="base">
                                            <p:cTn id="18" dur="1000" fill="hold"/>
                                            <p:tgtEl>
                                              <p:spTgt spid="25"/>
                                            </p:tgtEl>
                                            <p:attrNameLst>
                                              <p:attrName>ppt_x</p:attrName>
                                            </p:attrNameLst>
                                          </p:cBhvr>
                                          <p:tavLst>
                                            <p:tav tm="0">
                                              <p:val>
                                                <p:strVal val="#ppt_x"/>
                                              </p:val>
                                            </p:tav>
                                            <p:tav tm="100000">
                                              <p:val>
                                                <p:strVal val="#ppt_x"/>
                                              </p:val>
                                            </p:tav>
                                          </p:tavLst>
                                        </p:anim>
                                        <p:anim calcmode="lin" valueType="num" p14:bounceEnd="81000">
                                          <p:cBhvr additive="base">
                                            <p:cTn id="19" dur="10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8" presetClass="emph" presetSubtype="0" fill="hold" nodeType="withEffect">
                                      <p:stCondLst>
                                        <p:cond delay="0"/>
                                      </p:stCondLst>
                                      <p:childTnLst>
                                        <p:animRot by="21600000">
                                          <p:cBhvr>
                                            <p:cTn id="11" dur="1000" fill="hold"/>
                                            <p:tgtEl>
                                              <p:spTgt spid="13"/>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ppt_x"/>
                                              </p:val>
                                            </p:tav>
                                            <p:tav tm="100000">
                                              <p:val>
                                                <p:strVal val="#ppt_x"/>
                                              </p:val>
                                            </p:tav>
                                          </p:tavLst>
                                        </p:anim>
                                        <p:anim calcmode="lin" valueType="num">
                                          <p:cBhvr additive="base">
                                            <p:cTn id="32" dur="1000" fill="hold"/>
                                            <p:tgtEl>
                                              <p:spTgt spid="2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000" fill="hold"/>
                                            <p:tgtEl>
                                              <p:spTgt spid="25"/>
                                            </p:tgtEl>
                                            <p:attrNameLst>
                                              <p:attrName>ppt_x</p:attrName>
                                            </p:attrNameLst>
                                          </p:cBhvr>
                                          <p:tavLst>
                                            <p:tav tm="0">
                                              <p:val>
                                                <p:strVal val="#ppt_x"/>
                                              </p:val>
                                            </p:tav>
                                            <p:tav tm="100000">
                                              <p:val>
                                                <p:strVal val="#ppt_x"/>
                                              </p:val>
                                            </p:tav>
                                          </p:tavLst>
                                        </p:anim>
                                        <p:anim calcmode="lin" valueType="num">
                                          <p:cBhvr additive="base">
                                            <p:cTn id="36" dur="10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24" grpId="0"/>
          <p:bldP spid="2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a:off x="4274223" y="2354709"/>
            <a:ext cx="3672247" cy="3165730"/>
          </a:xfrm>
          <a:prstGeom prst="triangle">
            <a:avLst/>
          </a:prstGeom>
          <a:noFill/>
          <a:ln>
            <a:solidFill>
              <a:schemeClr val="bg1">
                <a:lumMod val="5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flipV="1">
            <a:off x="4507840" y="3499539"/>
            <a:ext cx="3219406" cy="2749473"/>
          </a:xfrm>
          <a:prstGeom prst="triangle">
            <a:avLst/>
          </a:prstGeom>
          <a:noFill/>
          <a:ln>
            <a:solidFill>
              <a:schemeClr val="bg1">
                <a:lumMod val="5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8" name="组合 17"/>
          <p:cNvGrpSpPr/>
          <p:nvPr/>
        </p:nvGrpSpPr>
        <p:grpSpPr>
          <a:xfrm>
            <a:off x="4059957" y="3271036"/>
            <a:ext cx="1046104" cy="425186"/>
            <a:chOff x="4059957" y="3271036"/>
            <a:chExt cx="1046104" cy="425186"/>
          </a:xfrm>
        </p:grpSpPr>
        <p:sp>
          <p:nvSpPr>
            <p:cNvPr id="12" name="圆角矩形 11"/>
            <p:cNvSpPr>
              <a:spLocks noChangeAspect="1"/>
            </p:cNvSpPr>
            <p:nvPr/>
          </p:nvSpPr>
          <p:spPr>
            <a:xfrm>
              <a:off x="4059957" y="3325869"/>
              <a:ext cx="1046104" cy="370353"/>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5" name="文本框 34"/>
            <p:cNvSpPr txBox="1"/>
            <p:nvPr/>
          </p:nvSpPr>
          <p:spPr>
            <a:xfrm>
              <a:off x="4333065" y="3271036"/>
              <a:ext cx="444352" cy="400110"/>
            </a:xfrm>
            <a:prstGeom prst="rect">
              <a:avLst/>
            </a:prstGeom>
            <a:noFill/>
            <a:effectLst/>
          </p:spPr>
          <p:txBody>
            <a:bodyPr wrap="none" rtlCol="0">
              <a:spAutoFit/>
            </a:bodyPr>
            <a:lstStyle/>
            <a:p>
              <a:r>
                <a:rPr lang="en-US" altLang="zh-CN" sz="2000" b="1" dirty="0">
                  <a:solidFill>
                    <a:prstClr val="white"/>
                  </a:solidFill>
                  <a:latin typeface="方正姚体" panose="02010601030101010101" pitchFamily="2" charset="-122"/>
                  <a:ea typeface="方正姚体" panose="02010601030101010101" pitchFamily="2" charset="-122"/>
                </a:rPr>
                <a:t>01</a:t>
              </a:r>
              <a:endParaRPr lang="en-US" altLang="zh-CN" sz="1600" b="1" dirty="0">
                <a:solidFill>
                  <a:prstClr val="white"/>
                </a:solidFill>
                <a:latin typeface="方正姚体" panose="02010601030101010101" pitchFamily="2" charset="-122"/>
                <a:ea typeface="方正姚体" panose="02010601030101010101" pitchFamily="2" charset="-122"/>
              </a:endParaRPr>
            </a:p>
          </p:txBody>
        </p:sp>
      </p:grpSp>
      <p:grpSp>
        <p:nvGrpSpPr>
          <p:cNvPr id="19" name="组合 18"/>
          <p:cNvGrpSpPr/>
          <p:nvPr/>
        </p:nvGrpSpPr>
        <p:grpSpPr>
          <a:xfrm>
            <a:off x="7110343" y="3268071"/>
            <a:ext cx="1046104" cy="420144"/>
            <a:chOff x="7110343" y="3268071"/>
            <a:chExt cx="1046104" cy="420144"/>
          </a:xfrm>
        </p:grpSpPr>
        <p:sp>
          <p:nvSpPr>
            <p:cNvPr id="11" name="圆角矩形 10"/>
            <p:cNvSpPr>
              <a:spLocks noChangeAspect="1"/>
            </p:cNvSpPr>
            <p:nvPr/>
          </p:nvSpPr>
          <p:spPr>
            <a:xfrm>
              <a:off x="7110343" y="3317862"/>
              <a:ext cx="1046104" cy="370353"/>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文本框 35"/>
            <p:cNvSpPr txBox="1"/>
            <p:nvPr/>
          </p:nvSpPr>
          <p:spPr>
            <a:xfrm>
              <a:off x="7383676" y="3268071"/>
              <a:ext cx="444352" cy="400110"/>
            </a:xfrm>
            <a:prstGeom prst="rect">
              <a:avLst/>
            </a:prstGeom>
            <a:noFill/>
            <a:effectLst/>
          </p:spPr>
          <p:txBody>
            <a:bodyPr wrap="none" rtlCol="0">
              <a:spAutoFit/>
            </a:bodyPr>
            <a:lstStyle/>
            <a:p>
              <a:r>
                <a:rPr lang="en-US" altLang="zh-CN" sz="2000" b="1" dirty="0">
                  <a:solidFill>
                    <a:prstClr val="white"/>
                  </a:solidFill>
                  <a:latin typeface="方正姚体" panose="02010601030101010101" pitchFamily="2" charset="-122"/>
                  <a:ea typeface="方正姚体" panose="02010601030101010101" pitchFamily="2" charset="-122"/>
                </a:rPr>
                <a:t>02</a:t>
              </a:r>
              <a:endParaRPr lang="en-US" altLang="zh-CN" sz="1600" b="1" dirty="0">
                <a:solidFill>
                  <a:prstClr val="white"/>
                </a:solidFill>
                <a:latin typeface="方正姚体" panose="02010601030101010101" pitchFamily="2" charset="-122"/>
                <a:ea typeface="方正姚体" panose="02010601030101010101" pitchFamily="2" charset="-122"/>
              </a:endParaRPr>
            </a:p>
          </p:txBody>
        </p:sp>
      </p:grpSp>
      <p:grpSp>
        <p:nvGrpSpPr>
          <p:cNvPr id="17" name="组合 16"/>
          <p:cNvGrpSpPr/>
          <p:nvPr/>
        </p:nvGrpSpPr>
        <p:grpSpPr>
          <a:xfrm>
            <a:off x="5574205" y="5902120"/>
            <a:ext cx="1046104" cy="417149"/>
            <a:chOff x="5574205" y="5902120"/>
            <a:chExt cx="1046104" cy="417149"/>
          </a:xfrm>
        </p:grpSpPr>
        <p:sp>
          <p:nvSpPr>
            <p:cNvPr id="13" name="圆角矩形 12"/>
            <p:cNvSpPr>
              <a:spLocks noChangeAspect="1"/>
            </p:cNvSpPr>
            <p:nvPr/>
          </p:nvSpPr>
          <p:spPr>
            <a:xfrm>
              <a:off x="5574205" y="5948916"/>
              <a:ext cx="1046104" cy="370353"/>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文本框 36"/>
            <p:cNvSpPr txBox="1"/>
            <p:nvPr/>
          </p:nvSpPr>
          <p:spPr>
            <a:xfrm>
              <a:off x="5851240" y="5902120"/>
              <a:ext cx="444352" cy="400110"/>
            </a:xfrm>
            <a:prstGeom prst="rect">
              <a:avLst/>
            </a:prstGeom>
            <a:noFill/>
            <a:effectLst/>
          </p:spPr>
          <p:txBody>
            <a:bodyPr wrap="none" rtlCol="0">
              <a:spAutoFit/>
            </a:bodyPr>
            <a:lstStyle/>
            <a:p>
              <a:r>
                <a:rPr lang="en-US" altLang="zh-CN" sz="2000" b="1" dirty="0">
                  <a:solidFill>
                    <a:prstClr val="white"/>
                  </a:solidFill>
                  <a:latin typeface="方正姚体" panose="02010601030101010101" pitchFamily="2" charset="-122"/>
                  <a:ea typeface="方正姚体" panose="02010601030101010101" pitchFamily="2" charset="-122"/>
                </a:rPr>
                <a:t>03</a:t>
              </a:r>
              <a:endParaRPr lang="en-US" altLang="zh-CN" sz="1600" b="1" dirty="0">
                <a:solidFill>
                  <a:prstClr val="white"/>
                </a:solidFill>
                <a:latin typeface="方正姚体" panose="02010601030101010101" pitchFamily="2" charset="-122"/>
                <a:ea typeface="方正姚体" panose="02010601030101010101" pitchFamily="2" charset="-122"/>
              </a:endParaRPr>
            </a:p>
          </p:txBody>
        </p:sp>
      </p:grpSp>
      <p:sp>
        <p:nvSpPr>
          <p:cNvPr id="38" name="文本框 37"/>
          <p:cNvSpPr txBox="1"/>
          <p:nvPr/>
        </p:nvSpPr>
        <p:spPr>
          <a:xfrm>
            <a:off x="5201067" y="4003769"/>
            <a:ext cx="1939679" cy="474942"/>
          </a:xfrm>
          <a:prstGeom prst="rect">
            <a:avLst/>
          </a:prstGeom>
          <a:noFill/>
          <a:effectLst/>
        </p:spPr>
        <p:txBody>
          <a:bodyPr wrap="none" rtlCol="0">
            <a:spAutoFit/>
          </a:bodyPr>
          <a:lstStyle/>
          <a:p>
            <a:r>
              <a:rPr lang="en-US" altLang="zh-CN" sz="2400" b="1" dirty="0">
                <a:solidFill>
                  <a:prstClr val="white"/>
                </a:solidFill>
              </a:rPr>
              <a:t>  </a:t>
            </a:r>
            <a:r>
              <a:rPr lang="en-US" altLang="zh-CN" sz="2400" b="1" dirty="0">
                <a:solidFill>
                  <a:prstClr val="white"/>
                </a:solidFill>
                <a:latin typeface="方正姚体" panose="02010601030101010101" pitchFamily="2" charset="-122"/>
                <a:ea typeface="方正姚体" panose="02010601030101010101" pitchFamily="2" charset="-122"/>
              </a:rPr>
              <a:t>TEXT   HERE</a:t>
            </a:r>
            <a:endParaRPr lang="en-US" altLang="zh-CN" b="1" dirty="0">
              <a:solidFill>
                <a:prstClr val="white"/>
              </a:solidFill>
              <a:latin typeface="方正姚体" panose="02010601030101010101" pitchFamily="2" charset="-122"/>
              <a:ea typeface="方正姚体" panose="02010601030101010101" pitchFamily="2" charset="-122"/>
            </a:endParaRPr>
          </a:p>
        </p:txBody>
      </p:sp>
      <p:grpSp>
        <p:nvGrpSpPr>
          <p:cNvPr id="2" name="组合 1"/>
          <p:cNvGrpSpPr/>
          <p:nvPr/>
        </p:nvGrpSpPr>
        <p:grpSpPr>
          <a:xfrm>
            <a:off x="5420432" y="2016419"/>
            <a:ext cx="1350882" cy="1350882"/>
            <a:chOff x="5420432" y="2016419"/>
            <a:chExt cx="1350882" cy="1350882"/>
          </a:xfrm>
        </p:grpSpPr>
        <p:sp>
          <p:nvSpPr>
            <p:cNvPr id="14" name="椭圆 13"/>
            <p:cNvSpPr/>
            <p:nvPr/>
          </p:nvSpPr>
          <p:spPr>
            <a:xfrm>
              <a:off x="5420432" y="2016419"/>
              <a:ext cx="1350882" cy="135088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文本框 58"/>
            <p:cNvSpPr txBox="1"/>
            <p:nvPr/>
          </p:nvSpPr>
          <p:spPr>
            <a:xfrm>
              <a:off x="5574205" y="2111995"/>
              <a:ext cx="1008609" cy="1077218"/>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实事</a:t>
              </a:r>
              <a:endParaRPr lang="en-US" altLang="zh-CN" sz="3200" b="1" dirty="0">
                <a:solidFill>
                  <a:srgbClr val="FFFFFF"/>
                </a:solidFill>
                <a:latin typeface="幼圆" panose="02010509060101010101" pitchFamily="49" charset="-122"/>
                <a:ea typeface="幼圆" panose="02010509060101010101" pitchFamily="49" charset="-122"/>
              </a:endParaRPr>
            </a:p>
            <a:p>
              <a:r>
                <a:rPr lang="zh-CN" altLang="en-US" sz="3200" b="1" dirty="0">
                  <a:solidFill>
                    <a:srgbClr val="FFFFFF"/>
                  </a:solidFill>
                  <a:latin typeface="幼圆" panose="02010509060101010101" pitchFamily="49" charset="-122"/>
                  <a:ea typeface="幼圆" panose="02010509060101010101" pitchFamily="49" charset="-122"/>
                </a:rPr>
                <a:t>求是</a:t>
              </a:r>
            </a:p>
          </p:txBody>
        </p:sp>
      </p:grpSp>
      <p:grpSp>
        <p:nvGrpSpPr>
          <p:cNvPr id="3" name="组合 2"/>
          <p:cNvGrpSpPr/>
          <p:nvPr/>
        </p:nvGrpSpPr>
        <p:grpSpPr>
          <a:xfrm>
            <a:off x="3778819" y="4778213"/>
            <a:ext cx="1350882" cy="1350882"/>
            <a:chOff x="3778819" y="4778213"/>
            <a:chExt cx="1350882" cy="1350882"/>
          </a:xfrm>
        </p:grpSpPr>
        <p:sp>
          <p:nvSpPr>
            <p:cNvPr id="15" name="椭圆 14"/>
            <p:cNvSpPr/>
            <p:nvPr/>
          </p:nvSpPr>
          <p:spPr>
            <a:xfrm>
              <a:off x="3778819" y="4778213"/>
              <a:ext cx="1350882" cy="135088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文本框 59"/>
            <p:cNvSpPr txBox="1"/>
            <p:nvPr/>
          </p:nvSpPr>
          <p:spPr>
            <a:xfrm>
              <a:off x="3970909" y="4884398"/>
              <a:ext cx="1008609" cy="1077218"/>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以人</a:t>
              </a:r>
              <a:endParaRPr lang="en-US" altLang="zh-CN" sz="3200" b="1" dirty="0">
                <a:solidFill>
                  <a:srgbClr val="FFFFFF"/>
                </a:solidFill>
                <a:latin typeface="幼圆" panose="02010509060101010101" pitchFamily="49" charset="-122"/>
                <a:ea typeface="幼圆" panose="02010509060101010101" pitchFamily="49" charset="-122"/>
              </a:endParaRPr>
            </a:p>
            <a:p>
              <a:r>
                <a:rPr lang="zh-CN" altLang="en-US" sz="3200" b="1" dirty="0">
                  <a:solidFill>
                    <a:srgbClr val="FFFFFF"/>
                  </a:solidFill>
                  <a:latin typeface="幼圆" panose="02010509060101010101" pitchFamily="49" charset="-122"/>
                  <a:ea typeface="幼圆" panose="02010509060101010101" pitchFamily="49" charset="-122"/>
                </a:rPr>
                <a:t>为本</a:t>
              </a:r>
            </a:p>
          </p:txBody>
        </p:sp>
      </p:grpSp>
      <p:grpSp>
        <p:nvGrpSpPr>
          <p:cNvPr id="4" name="组合 3"/>
          <p:cNvGrpSpPr/>
          <p:nvPr/>
        </p:nvGrpSpPr>
        <p:grpSpPr>
          <a:xfrm>
            <a:off x="7055699" y="4778213"/>
            <a:ext cx="1350882" cy="1350882"/>
            <a:chOff x="7055699" y="4778213"/>
            <a:chExt cx="1350882" cy="1350882"/>
          </a:xfrm>
        </p:grpSpPr>
        <p:sp>
          <p:nvSpPr>
            <p:cNvPr id="16" name="椭圆 15"/>
            <p:cNvSpPr/>
            <p:nvPr/>
          </p:nvSpPr>
          <p:spPr>
            <a:xfrm>
              <a:off x="7055699" y="4778213"/>
              <a:ext cx="1350882" cy="135088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文本框 60"/>
            <p:cNvSpPr txBox="1"/>
            <p:nvPr/>
          </p:nvSpPr>
          <p:spPr>
            <a:xfrm>
              <a:off x="7238029" y="4921394"/>
              <a:ext cx="1008609" cy="1077218"/>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勤奋</a:t>
              </a:r>
              <a:endParaRPr lang="en-US" altLang="zh-CN" sz="3200" b="1" dirty="0">
                <a:solidFill>
                  <a:srgbClr val="FFFFFF"/>
                </a:solidFill>
                <a:latin typeface="幼圆" panose="02010509060101010101" pitchFamily="49" charset="-122"/>
                <a:ea typeface="幼圆" panose="02010509060101010101" pitchFamily="49" charset="-122"/>
              </a:endParaRPr>
            </a:p>
            <a:p>
              <a:r>
                <a:rPr lang="zh-CN" altLang="en-US" sz="3200" b="1" dirty="0">
                  <a:solidFill>
                    <a:srgbClr val="FFFFFF"/>
                  </a:solidFill>
                  <a:latin typeface="幼圆" panose="02010509060101010101" pitchFamily="49" charset="-122"/>
                  <a:ea typeface="幼圆" panose="02010509060101010101" pitchFamily="49" charset="-122"/>
                </a:rPr>
                <a:t>务实</a:t>
              </a:r>
            </a:p>
          </p:txBody>
        </p:sp>
      </p:grpSp>
      <p:sp>
        <p:nvSpPr>
          <p:cNvPr id="32" name="Text Box 4">
            <a:extLst>
              <a:ext uri="{FF2B5EF4-FFF2-40B4-BE49-F238E27FC236}">
                <a16:creationId xmlns:a16="http://schemas.microsoft.com/office/drawing/2014/main" xmlns="" id="{26A0C518-29CE-46DE-9336-0033D00E2A8F}"/>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33" name="Text Box 5">
            <a:extLst>
              <a:ext uri="{FF2B5EF4-FFF2-40B4-BE49-F238E27FC236}">
                <a16:creationId xmlns:a16="http://schemas.microsoft.com/office/drawing/2014/main" xmlns="" id="{7AB4CF85-F745-4021-9380-1F5D7030EB6A}"/>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
        <p:nvSpPr>
          <p:cNvPr id="28" name="TextBox 69">
            <a:extLst>
              <a:ext uri="{FF2B5EF4-FFF2-40B4-BE49-F238E27FC236}">
                <a16:creationId xmlns:a16="http://schemas.microsoft.com/office/drawing/2014/main" xmlns="" id="{551554D9-C71F-4F98-919A-F0F68E79FE0C}"/>
              </a:ext>
            </a:extLst>
          </p:cNvPr>
          <p:cNvSpPr txBox="1"/>
          <p:nvPr/>
        </p:nvSpPr>
        <p:spPr>
          <a:xfrm>
            <a:off x="3113768" y="1641022"/>
            <a:ext cx="1826142" cy="338554"/>
          </a:xfrm>
          <a:prstGeom prst="rect">
            <a:avLst/>
          </a:prstGeom>
          <a:noFill/>
        </p:spPr>
        <p:txBody>
          <a:bodyPr wrap="none" lIns="91440" tIns="45720" rIns="91440" bIns="45720" rtlCol="0" anchor="ctr" anchorCtr="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29" name="Subtitle 2">
            <a:extLst>
              <a:ext uri="{FF2B5EF4-FFF2-40B4-BE49-F238E27FC236}">
                <a16:creationId xmlns:a16="http://schemas.microsoft.com/office/drawing/2014/main" xmlns="" id="{F3AC47AC-E8D5-450D-9811-FCDF58AEFE4B}"/>
              </a:ext>
            </a:extLst>
          </p:cNvPr>
          <p:cNvSpPr txBox="1">
            <a:spLocks/>
          </p:cNvSpPr>
          <p:nvPr/>
        </p:nvSpPr>
        <p:spPr>
          <a:xfrm>
            <a:off x="2935242" y="1975948"/>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0" name="TextBox 69">
            <a:extLst>
              <a:ext uri="{FF2B5EF4-FFF2-40B4-BE49-F238E27FC236}">
                <a16:creationId xmlns:a16="http://schemas.microsoft.com/office/drawing/2014/main" xmlns="" id="{B186EAC1-38C3-4047-B6D1-24E28DE97612}"/>
              </a:ext>
            </a:extLst>
          </p:cNvPr>
          <p:cNvSpPr txBox="1"/>
          <p:nvPr/>
        </p:nvSpPr>
        <p:spPr>
          <a:xfrm>
            <a:off x="1332728" y="4921394"/>
            <a:ext cx="1826142" cy="338554"/>
          </a:xfrm>
          <a:prstGeom prst="rect">
            <a:avLst/>
          </a:prstGeom>
          <a:noFill/>
        </p:spPr>
        <p:txBody>
          <a:bodyPr wrap="none" lIns="91440" tIns="45720" rIns="91440" bIns="45720" rtlCol="0" anchor="ctr" anchorCtr="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1" name="Subtitle 2">
            <a:extLst>
              <a:ext uri="{FF2B5EF4-FFF2-40B4-BE49-F238E27FC236}">
                <a16:creationId xmlns:a16="http://schemas.microsoft.com/office/drawing/2014/main" xmlns="" id="{CE3BD108-EA79-4281-A421-DDB628B12D0F}"/>
              </a:ext>
            </a:extLst>
          </p:cNvPr>
          <p:cNvSpPr txBox="1">
            <a:spLocks/>
          </p:cNvSpPr>
          <p:nvPr/>
        </p:nvSpPr>
        <p:spPr>
          <a:xfrm>
            <a:off x="1154202" y="5256320"/>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4" name="TextBox 69">
            <a:extLst>
              <a:ext uri="{FF2B5EF4-FFF2-40B4-BE49-F238E27FC236}">
                <a16:creationId xmlns:a16="http://schemas.microsoft.com/office/drawing/2014/main" xmlns="" id="{E2AC3F60-7FFF-4757-8371-E719C9ACDFB9}"/>
              </a:ext>
            </a:extLst>
          </p:cNvPr>
          <p:cNvSpPr txBox="1"/>
          <p:nvPr/>
        </p:nvSpPr>
        <p:spPr>
          <a:xfrm>
            <a:off x="8740173" y="4921394"/>
            <a:ext cx="1826142" cy="338554"/>
          </a:xfrm>
          <a:prstGeom prst="rect">
            <a:avLst/>
          </a:prstGeom>
          <a:noFill/>
        </p:spPr>
        <p:txBody>
          <a:bodyPr wrap="none" lIns="91440" tIns="45720" rIns="91440" bIns="45720" rtlCol="0" anchor="ctr" anchorCtr="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9" name="Subtitle 2">
            <a:extLst>
              <a:ext uri="{FF2B5EF4-FFF2-40B4-BE49-F238E27FC236}">
                <a16:creationId xmlns:a16="http://schemas.microsoft.com/office/drawing/2014/main" xmlns="" id="{DA92D4E9-63BF-4A47-8C5B-9150F9AC9564}"/>
              </a:ext>
            </a:extLst>
          </p:cNvPr>
          <p:cNvSpPr txBox="1">
            <a:spLocks/>
          </p:cNvSpPr>
          <p:nvPr/>
        </p:nvSpPr>
        <p:spPr>
          <a:xfrm>
            <a:off x="8561647" y="5256320"/>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342292233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2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 decel="42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250"/>
                                </p:stCondLst>
                                <p:childTnLst>
                                  <p:par>
                                    <p:cTn id="24" presetID="2" presetClass="entr" presetSubtype="1" decel="42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750" fill="hold"/>
                                            <p:tgtEl>
                                              <p:spTgt spid="2"/>
                                            </p:tgtEl>
                                            <p:attrNameLst>
                                              <p:attrName>ppt_x</p:attrName>
                                            </p:attrNameLst>
                                          </p:cBhvr>
                                          <p:tavLst>
                                            <p:tav tm="0">
                                              <p:val>
                                                <p:strVal val="#ppt_x"/>
                                              </p:val>
                                            </p:tav>
                                            <p:tav tm="100000">
                                              <p:val>
                                                <p:strVal val="#ppt_x"/>
                                              </p:val>
                                            </p:tav>
                                          </p:tavLst>
                                        </p:anim>
                                        <p:anim calcmode="lin" valueType="num">
                                          <p:cBhvr additive="base">
                                            <p:cTn id="27" dur="750" fill="hold"/>
                                            <p:tgtEl>
                                              <p:spTgt spid="2"/>
                                            </p:tgtEl>
                                            <p:attrNameLst>
                                              <p:attrName>ppt_y</p:attrName>
                                            </p:attrNameLst>
                                          </p:cBhvr>
                                          <p:tavLst>
                                            <p:tav tm="0">
                                              <p:val>
                                                <p:strVal val="0-#ppt_h/2"/>
                                              </p:val>
                                            </p:tav>
                                            <p:tav tm="100000">
                                              <p:val>
                                                <p:strVal val="#ppt_y"/>
                                              </p:val>
                                            </p:tav>
                                          </p:tavLst>
                                        </p:anim>
                                      </p:childTnLst>
                                    </p:cTn>
                                  </p:par>
                                  <p:par>
                                    <p:cTn id="28" presetID="2" presetClass="entr" presetSubtype="12" decel="4200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750" fill="hold"/>
                                            <p:tgtEl>
                                              <p:spTgt spid="3"/>
                                            </p:tgtEl>
                                            <p:attrNameLst>
                                              <p:attrName>ppt_x</p:attrName>
                                            </p:attrNameLst>
                                          </p:cBhvr>
                                          <p:tavLst>
                                            <p:tav tm="0">
                                              <p:val>
                                                <p:strVal val="0-#ppt_w/2"/>
                                              </p:val>
                                            </p:tav>
                                            <p:tav tm="100000">
                                              <p:val>
                                                <p:strVal val="#ppt_x"/>
                                              </p:val>
                                            </p:tav>
                                          </p:tavLst>
                                        </p:anim>
                                        <p:anim calcmode="lin" valueType="num">
                                          <p:cBhvr additive="base">
                                            <p:cTn id="31" dur="750" fill="hold"/>
                                            <p:tgtEl>
                                              <p:spTgt spid="3"/>
                                            </p:tgtEl>
                                            <p:attrNameLst>
                                              <p:attrName>ppt_y</p:attrName>
                                            </p:attrNameLst>
                                          </p:cBhvr>
                                          <p:tavLst>
                                            <p:tav tm="0">
                                              <p:val>
                                                <p:strVal val="1+#ppt_h/2"/>
                                              </p:val>
                                            </p:tav>
                                            <p:tav tm="100000">
                                              <p:val>
                                                <p:strVal val="#ppt_y"/>
                                              </p:val>
                                            </p:tav>
                                          </p:tavLst>
                                        </p:anim>
                                      </p:childTnLst>
                                    </p:cTn>
                                  </p:par>
                                  <p:par>
                                    <p:cTn id="32" presetID="2" presetClass="entr" presetSubtype="6" decel="4200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750" fill="hold"/>
                                            <p:tgtEl>
                                              <p:spTgt spid="4"/>
                                            </p:tgtEl>
                                            <p:attrNameLst>
                                              <p:attrName>ppt_x</p:attrName>
                                            </p:attrNameLst>
                                          </p:cBhvr>
                                          <p:tavLst>
                                            <p:tav tm="0">
                                              <p:val>
                                                <p:strVal val="1+#ppt_w/2"/>
                                              </p:val>
                                            </p:tav>
                                            <p:tav tm="100000">
                                              <p:val>
                                                <p:strVal val="#ppt_x"/>
                                              </p:val>
                                            </p:tav>
                                          </p:tavLst>
                                        </p:anim>
                                        <p:anim calcmode="lin" valueType="num">
                                          <p:cBhvr additive="base">
                                            <p:cTn id="35" dur="750" fill="hold"/>
                                            <p:tgtEl>
                                              <p:spTgt spid="4"/>
                                            </p:tgtEl>
                                            <p:attrNameLst>
                                              <p:attrName>ppt_y</p:attrName>
                                            </p:attrNameLst>
                                          </p:cBhvr>
                                          <p:tavLst>
                                            <p:tav tm="0">
                                              <p:val>
                                                <p:strVal val="1+#ppt_h/2"/>
                                              </p:val>
                                            </p:tav>
                                            <p:tav tm="100000">
                                              <p:val>
                                                <p:strVal val="#ppt_y"/>
                                              </p:val>
                                            </p:tav>
                                          </p:tavLst>
                                        </p:anim>
                                      </p:childTnLst>
                                    </p:cTn>
                                  </p:par>
                                  <p:par>
                                    <p:cTn id="36" presetID="2" presetClass="entr" presetSubtype="1" fill="hold" grpId="0" nodeType="withEffect" p14:presetBounceEnd="81000">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14:bounceEnd="81000">
                                          <p:cBhvr additive="base">
                                            <p:cTn id="38" dur="1000" fill="hold"/>
                                            <p:tgtEl>
                                              <p:spTgt spid="32"/>
                                            </p:tgtEl>
                                            <p:attrNameLst>
                                              <p:attrName>ppt_x</p:attrName>
                                            </p:attrNameLst>
                                          </p:cBhvr>
                                          <p:tavLst>
                                            <p:tav tm="0">
                                              <p:val>
                                                <p:strVal val="#ppt_x"/>
                                              </p:val>
                                            </p:tav>
                                            <p:tav tm="100000">
                                              <p:val>
                                                <p:strVal val="#ppt_x"/>
                                              </p:val>
                                            </p:tav>
                                          </p:tavLst>
                                        </p:anim>
                                        <p:anim calcmode="lin" valueType="num" p14:bounceEnd="81000">
                                          <p:cBhvr additive="base">
                                            <p:cTn id="39" dur="1000" fill="hold"/>
                                            <p:tgtEl>
                                              <p:spTgt spid="32"/>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81000">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14:bounceEnd="81000">
                                          <p:cBhvr additive="base">
                                            <p:cTn id="42" dur="1000" fill="hold"/>
                                            <p:tgtEl>
                                              <p:spTgt spid="33"/>
                                            </p:tgtEl>
                                            <p:attrNameLst>
                                              <p:attrName>ppt_x</p:attrName>
                                            </p:attrNameLst>
                                          </p:cBhvr>
                                          <p:tavLst>
                                            <p:tav tm="0">
                                              <p:val>
                                                <p:strVal val="#ppt_x"/>
                                              </p:val>
                                            </p:tav>
                                            <p:tav tm="100000">
                                              <p:val>
                                                <p:strVal val="#ppt_x"/>
                                              </p:val>
                                            </p:tav>
                                          </p:tavLst>
                                        </p:anim>
                                        <p:anim calcmode="lin" valueType="num" p14:bounceEnd="81000">
                                          <p:cBhvr additive="base">
                                            <p:cTn id="43" dur="10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2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 decel="42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250"/>
                                </p:stCondLst>
                                <p:childTnLst>
                                  <p:par>
                                    <p:cTn id="24" presetID="2" presetClass="entr" presetSubtype="1" decel="42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750" fill="hold"/>
                                            <p:tgtEl>
                                              <p:spTgt spid="2"/>
                                            </p:tgtEl>
                                            <p:attrNameLst>
                                              <p:attrName>ppt_x</p:attrName>
                                            </p:attrNameLst>
                                          </p:cBhvr>
                                          <p:tavLst>
                                            <p:tav tm="0">
                                              <p:val>
                                                <p:strVal val="#ppt_x"/>
                                              </p:val>
                                            </p:tav>
                                            <p:tav tm="100000">
                                              <p:val>
                                                <p:strVal val="#ppt_x"/>
                                              </p:val>
                                            </p:tav>
                                          </p:tavLst>
                                        </p:anim>
                                        <p:anim calcmode="lin" valueType="num">
                                          <p:cBhvr additive="base">
                                            <p:cTn id="27" dur="750" fill="hold"/>
                                            <p:tgtEl>
                                              <p:spTgt spid="2"/>
                                            </p:tgtEl>
                                            <p:attrNameLst>
                                              <p:attrName>ppt_y</p:attrName>
                                            </p:attrNameLst>
                                          </p:cBhvr>
                                          <p:tavLst>
                                            <p:tav tm="0">
                                              <p:val>
                                                <p:strVal val="0-#ppt_h/2"/>
                                              </p:val>
                                            </p:tav>
                                            <p:tav tm="100000">
                                              <p:val>
                                                <p:strVal val="#ppt_y"/>
                                              </p:val>
                                            </p:tav>
                                          </p:tavLst>
                                        </p:anim>
                                      </p:childTnLst>
                                    </p:cTn>
                                  </p:par>
                                  <p:par>
                                    <p:cTn id="28" presetID="2" presetClass="entr" presetSubtype="12" decel="4200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750" fill="hold"/>
                                            <p:tgtEl>
                                              <p:spTgt spid="3"/>
                                            </p:tgtEl>
                                            <p:attrNameLst>
                                              <p:attrName>ppt_x</p:attrName>
                                            </p:attrNameLst>
                                          </p:cBhvr>
                                          <p:tavLst>
                                            <p:tav tm="0">
                                              <p:val>
                                                <p:strVal val="0-#ppt_w/2"/>
                                              </p:val>
                                            </p:tav>
                                            <p:tav tm="100000">
                                              <p:val>
                                                <p:strVal val="#ppt_x"/>
                                              </p:val>
                                            </p:tav>
                                          </p:tavLst>
                                        </p:anim>
                                        <p:anim calcmode="lin" valueType="num">
                                          <p:cBhvr additive="base">
                                            <p:cTn id="31" dur="750" fill="hold"/>
                                            <p:tgtEl>
                                              <p:spTgt spid="3"/>
                                            </p:tgtEl>
                                            <p:attrNameLst>
                                              <p:attrName>ppt_y</p:attrName>
                                            </p:attrNameLst>
                                          </p:cBhvr>
                                          <p:tavLst>
                                            <p:tav tm="0">
                                              <p:val>
                                                <p:strVal val="1+#ppt_h/2"/>
                                              </p:val>
                                            </p:tav>
                                            <p:tav tm="100000">
                                              <p:val>
                                                <p:strVal val="#ppt_y"/>
                                              </p:val>
                                            </p:tav>
                                          </p:tavLst>
                                        </p:anim>
                                      </p:childTnLst>
                                    </p:cTn>
                                  </p:par>
                                  <p:par>
                                    <p:cTn id="32" presetID="2" presetClass="entr" presetSubtype="6" decel="4200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750" fill="hold"/>
                                            <p:tgtEl>
                                              <p:spTgt spid="4"/>
                                            </p:tgtEl>
                                            <p:attrNameLst>
                                              <p:attrName>ppt_x</p:attrName>
                                            </p:attrNameLst>
                                          </p:cBhvr>
                                          <p:tavLst>
                                            <p:tav tm="0">
                                              <p:val>
                                                <p:strVal val="1+#ppt_w/2"/>
                                              </p:val>
                                            </p:tav>
                                            <p:tav tm="100000">
                                              <p:val>
                                                <p:strVal val="#ppt_x"/>
                                              </p:val>
                                            </p:tav>
                                          </p:tavLst>
                                        </p:anim>
                                        <p:anim calcmode="lin" valueType="num">
                                          <p:cBhvr additive="base">
                                            <p:cTn id="35" dur="750" fill="hold"/>
                                            <p:tgtEl>
                                              <p:spTgt spid="4"/>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500"/>
                                            <p:tgtEl>
                                              <p:spTgt spid="63"/>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par>
                                    <p:cTn id="48" presetID="2" presetClass="entr" presetSubtype="1"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1000" fill="hold"/>
                                            <p:tgtEl>
                                              <p:spTgt spid="32"/>
                                            </p:tgtEl>
                                            <p:attrNameLst>
                                              <p:attrName>ppt_x</p:attrName>
                                            </p:attrNameLst>
                                          </p:cBhvr>
                                          <p:tavLst>
                                            <p:tav tm="0">
                                              <p:val>
                                                <p:strVal val="#ppt_x"/>
                                              </p:val>
                                            </p:tav>
                                            <p:tav tm="100000">
                                              <p:val>
                                                <p:strVal val="#ppt_x"/>
                                              </p:val>
                                            </p:tav>
                                          </p:tavLst>
                                        </p:anim>
                                        <p:anim calcmode="lin" valueType="num">
                                          <p:cBhvr additive="base">
                                            <p:cTn id="51" dur="1000" fill="hold"/>
                                            <p:tgtEl>
                                              <p:spTgt spid="32"/>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1000" fill="hold"/>
                                            <p:tgtEl>
                                              <p:spTgt spid="33"/>
                                            </p:tgtEl>
                                            <p:attrNameLst>
                                              <p:attrName>ppt_x</p:attrName>
                                            </p:attrNameLst>
                                          </p:cBhvr>
                                          <p:tavLst>
                                            <p:tav tm="0">
                                              <p:val>
                                                <p:strVal val="#ppt_x"/>
                                              </p:val>
                                            </p:tav>
                                            <p:tav tm="100000">
                                              <p:val>
                                                <p:strVal val="#ppt_x"/>
                                              </p:val>
                                            </p:tav>
                                          </p:tavLst>
                                        </p:anim>
                                        <p:anim calcmode="lin" valueType="num">
                                          <p:cBhvr additive="base">
                                            <p:cTn id="55" dur="10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62" grpId="0"/>
          <p:bldP spid="63" grpId="0"/>
          <p:bldP spid="64" grpId="0"/>
          <p:bldP spid="32" grpId="0"/>
          <p:bldP spid="3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57658" y="2267583"/>
            <a:ext cx="10506629" cy="3230701"/>
            <a:chOff x="752726" y="2361754"/>
            <a:chExt cx="10506629" cy="3230701"/>
          </a:xfrm>
        </p:grpSpPr>
        <p:sp>
          <p:nvSpPr>
            <p:cNvPr id="10" name="六边形 9"/>
            <p:cNvSpPr/>
            <p:nvPr/>
          </p:nvSpPr>
          <p:spPr>
            <a:xfrm>
              <a:off x="4316746" y="2361754"/>
              <a:ext cx="1889500" cy="1628880"/>
            </a:xfrm>
            <a:prstGeom prst="hexagon">
              <a:avLst>
                <a:gd name="adj" fmla="val 29052"/>
                <a:gd name="vf" fmla="val 115470"/>
              </a:avLst>
            </a:pr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六边形 10"/>
            <p:cNvSpPr/>
            <p:nvPr/>
          </p:nvSpPr>
          <p:spPr>
            <a:xfrm>
              <a:off x="7271391" y="2361754"/>
              <a:ext cx="1889500" cy="1628880"/>
            </a:xfrm>
            <a:prstGeom prst="hexagon">
              <a:avLst>
                <a:gd name="adj" fmla="val 29052"/>
                <a:gd name="vf" fmla="val 115470"/>
              </a:avLst>
            </a:pr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六边形 11"/>
            <p:cNvSpPr/>
            <p:nvPr/>
          </p:nvSpPr>
          <p:spPr>
            <a:xfrm>
              <a:off x="5799271" y="3963575"/>
              <a:ext cx="1889500" cy="1628880"/>
            </a:xfrm>
            <a:prstGeom prst="hexagon">
              <a:avLst>
                <a:gd name="adj" fmla="val 29052"/>
                <a:gd name="vf" fmla="val 115470"/>
              </a:avLst>
            </a:pr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六边形 12"/>
            <p:cNvSpPr/>
            <p:nvPr/>
          </p:nvSpPr>
          <p:spPr>
            <a:xfrm>
              <a:off x="2819365" y="3960333"/>
              <a:ext cx="1889500" cy="1628880"/>
            </a:xfrm>
            <a:prstGeom prst="hexagon">
              <a:avLst>
                <a:gd name="adj" fmla="val 29052"/>
                <a:gd name="vf" fmla="val 115470"/>
              </a:avLst>
            </a:pr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6196519" y="3166131"/>
              <a:ext cx="1089498" cy="0"/>
            </a:xfrm>
            <a:custGeom>
              <a:avLst/>
              <a:gdLst>
                <a:gd name="connsiteX0" fmla="*/ 0 w 1089498"/>
                <a:gd name="connsiteY0" fmla="*/ 0 h 0"/>
                <a:gd name="connsiteX1" fmla="*/ 1089498 w 1089498"/>
                <a:gd name="connsiteY1" fmla="*/ 0 h 0"/>
              </a:gdLst>
              <a:ahLst/>
              <a:cxnLst>
                <a:cxn ang="0">
                  <a:pos x="connsiteX0" y="connsiteY0"/>
                </a:cxn>
                <a:cxn ang="0">
                  <a:pos x="connsiteX1" y="connsiteY1"/>
                </a:cxn>
              </a:cxnLst>
              <a:rect l="l" t="t" r="r" b="b"/>
              <a:pathLst>
                <a:path w="1089498">
                  <a:moveTo>
                    <a:pt x="0" y="0"/>
                  </a:moveTo>
                  <a:lnTo>
                    <a:pt x="1089498" y="0"/>
                  </a:lnTo>
                </a:path>
              </a:pathLst>
            </a:cu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14"/>
            <p:cNvSpPr/>
            <p:nvPr/>
          </p:nvSpPr>
          <p:spPr>
            <a:xfrm>
              <a:off x="4716747" y="4771529"/>
              <a:ext cx="1089498" cy="0"/>
            </a:xfrm>
            <a:custGeom>
              <a:avLst/>
              <a:gdLst>
                <a:gd name="connsiteX0" fmla="*/ 0 w 1089498"/>
                <a:gd name="connsiteY0" fmla="*/ 0 h 0"/>
                <a:gd name="connsiteX1" fmla="*/ 1089498 w 1089498"/>
                <a:gd name="connsiteY1" fmla="*/ 0 h 0"/>
              </a:gdLst>
              <a:ahLst/>
              <a:cxnLst>
                <a:cxn ang="0">
                  <a:pos x="connsiteX0" y="connsiteY0"/>
                </a:cxn>
                <a:cxn ang="0">
                  <a:pos x="connsiteX1" y="connsiteY1"/>
                </a:cxn>
              </a:cxnLst>
              <a:rect l="l" t="t" r="r" b="b"/>
              <a:pathLst>
                <a:path w="1089498">
                  <a:moveTo>
                    <a:pt x="0" y="0"/>
                  </a:moveTo>
                  <a:lnTo>
                    <a:pt x="1089498" y="0"/>
                  </a:lnTo>
                </a:path>
              </a:pathLst>
            </a:cu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15"/>
            <p:cNvSpPr/>
            <p:nvPr/>
          </p:nvSpPr>
          <p:spPr>
            <a:xfrm>
              <a:off x="3713629" y="2361754"/>
              <a:ext cx="1089498" cy="0"/>
            </a:xfrm>
            <a:custGeom>
              <a:avLst/>
              <a:gdLst>
                <a:gd name="connsiteX0" fmla="*/ 0 w 1089498"/>
                <a:gd name="connsiteY0" fmla="*/ 0 h 0"/>
                <a:gd name="connsiteX1" fmla="*/ 1089498 w 1089498"/>
                <a:gd name="connsiteY1" fmla="*/ 0 h 0"/>
              </a:gdLst>
              <a:ahLst/>
              <a:cxnLst>
                <a:cxn ang="0">
                  <a:pos x="connsiteX0" y="connsiteY0"/>
                </a:cxn>
                <a:cxn ang="0">
                  <a:pos x="connsiteX1" y="connsiteY1"/>
                </a:cxn>
              </a:cxnLst>
              <a:rect l="l" t="t" r="r" b="b"/>
              <a:pathLst>
                <a:path w="1089498">
                  <a:moveTo>
                    <a:pt x="0" y="0"/>
                  </a:moveTo>
                  <a:lnTo>
                    <a:pt x="1089498" y="0"/>
                  </a:lnTo>
                </a:path>
              </a:pathLst>
            </a:cu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flipV="1">
              <a:off x="752726" y="4771528"/>
              <a:ext cx="2066639" cy="45719"/>
            </a:xfrm>
            <a:custGeom>
              <a:avLst/>
              <a:gdLst>
                <a:gd name="connsiteX0" fmla="*/ 0 w 1089498"/>
                <a:gd name="connsiteY0" fmla="*/ 0 h 0"/>
                <a:gd name="connsiteX1" fmla="*/ 1089498 w 1089498"/>
                <a:gd name="connsiteY1" fmla="*/ 0 h 0"/>
              </a:gdLst>
              <a:ahLst/>
              <a:cxnLst>
                <a:cxn ang="0">
                  <a:pos x="connsiteX0" y="connsiteY0"/>
                </a:cxn>
                <a:cxn ang="0">
                  <a:pos x="connsiteX1" y="connsiteY1"/>
                </a:cxn>
              </a:cxnLst>
              <a:rect l="l" t="t" r="r" b="b"/>
              <a:pathLst>
                <a:path w="1089498">
                  <a:moveTo>
                    <a:pt x="0" y="0"/>
                  </a:moveTo>
                  <a:lnTo>
                    <a:pt x="1089498" y="0"/>
                  </a:lnTo>
                </a:path>
              </a:pathLst>
            </a:cu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p:nvPr/>
          </p:nvSpPr>
          <p:spPr>
            <a:xfrm flipV="1">
              <a:off x="9192716" y="3153334"/>
              <a:ext cx="2066639" cy="45719"/>
            </a:xfrm>
            <a:custGeom>
              <a:avLst/>
              <a:gdLst>
                <a:gd name="connsiteX0" fmla="*/ 0 w 1089498"/>
                <a:gd name="connsiteY0" fmla="*/ 0 h 0"/>
                <a:gd name="connsiteX1" fmla="*/ 1089498 w 1089498"/>
                <a:gd name="connsiteY1" fmla="*/ 0 h 0"/>
              </a:gdLst>
              <a:ahLst/>
              <a:cxnLst>
                <a:cxn ang="0">
                  <a:pos x="connsiteX0" y="connsiteY0"/>
                </a:cxn>
                <a:cxn ang="0">
                  <a:pos x="connsiteX1" y="connsiteY1"/>
                </a:cxn>
              </a:cxnLst>
              <a:rect l="l" t="t" r="r" b="b"/>
              <a:pathLst>
                <a:path w="1089498">
                  <a:moveTo>
                    <a:pt x="0" y="0"/>
                  </a:moveTo>
                  <a:lnTo>
                    <a:pt x="1089498" y="0"/>
                  </a:lnTo>
                </a:path>
              </a:pathLst>
            </a:cu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任意多边形 18"/>
            <p:cNvSpPr/>
            <p:nvPr/>
          </p:nvSpPr>
          <p:spPr>
            <a:xfrm>
              <a:off x="7248690" y="5579485"/>
              <a:ext cx="1089498" cy="0"/>
            </a:xfrm>
            <a:custGeom>
              <a:avLst/>
              <a:gdLst>
                <a:gd name="connsiteX0" fmla="*/ 0 w 1089498"/>
                <a:gd name="connsiteY0" fmla="*/ 0 h 0"/>
                <a:gd name="connsiteX1" fmla="*/ 1089498 w 1089498"/>
                <a:gd name="connsiteY1" fmla="*/ 0 h 0"/>
              </a:gdLst>
              <a:ahLst/>
              <a:cxnLst>
                <a:cxn ang="0">
                  <a:pos x="connsiteX0" y="connsiteY0"/>
                </a:cxn>
                <a:cxn ang="0">
                  <a:pos x="connsiteX1" y="connsiteY1"/>
                </a:cxn>
              </a:cxnLst>
              <a:rect l="l" t="t" r="r" b="b"/>
              <a:pathLst>
                <a:path w="1089498">
                  <a:moveTo>
                    <a:pt x="0" y="0"/>
                  </a:moveTo>
                  <a:lnTo>
                    <a:pt x="1089498" y="0"/>
                  </a:lnTo>
                </a:path>
              </a:pathLst>
            </a:cu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4531016" y="2361840"/>
            <a:ext cx="1670824" cy="1440365"/>
            <a:chOff x="4531016" y="2052126"/>
            <a:chExt cx="1670824" cy="1440365"/>
          </a:xfrm>
        </p:grpSpPr>
        <p:sp>
          <p:nvSpPr>
            <p:cNvPr id="21" name="六边形 20"/>
            <p:cNvSpPr/>
            <p:nvPr/>
          </p:nvSpPr>
          <p:spPr>
            <a:xfrm>
              <a:off x="4531016" y="2052126"/>
              <a:ext cx="1670824" cy="1440365"/>
            </a:xfrm>
            <a:prstGeom prst="hexagon">
              <a:avLst>
                <a:gd name="adj" fmla="val 29052"/>
                <a:gd name="vf" fmla="val 11547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18"/>
            <p:cNvSpPr>
              <a:spLocks noChangeArrowheads="1"/>
            </p:cNvSpPr>
            <p:nvPr/>
          </p:nvSpPr>
          <p:spPr bwMode="auto">
            <a:xfrm>
              <a:off x="4821679" y="2333950"/>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2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摄图网</a:t>
              </a:r>
              <a:endParaRPr lang="en-US" altLang="en-US" sz="2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3" name="组合 22"/>
          <p:cNvGrpSpPr/>
          <p:nvPr/>
        </p:nvGrpSpPr>
        <p:grpSpPr>
          <a:xfrm>
            <a:off x="7485661" y="2361840"/>
            <a:ext cx="1670824" cy="1440365"/>
            <a:chOff x="7485661" y="2052126"/>
            <a:chExt cx="1670824" cy="1440365"/>
          </a:xfrm>
        </p:grpSpPr>
        <p:sp>
          <p:nvSpPr>
            <p:cNvPr id="24" name="六边形 23"/>
            <p:cNvSpPr/>
            <p:nvPr/>
          </p:nvSpPr>
          <p:spPr>
            <a:xfrm>
              <a:off x="7485661" y="2052126"/>
              <a:ext cx="1670824" cy="1440365"/>
            </a:xfrm>
            <a:prstGeom prst="hexagon">
              <a:avLst>
                <a:gd name="adj" fmla="val 29052"/>
                <a:gd name="vf" fmla="val 11547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18"/>
            <p:cNvSpPr>
              <a:spLocks noChangeArrowheads="1"/>
            </p:cNvSpPr>
            <p:nvPr/>
          </p:nvSpPr>
          <p:spPr bwMode="auto">
            <a:xfrm>
              <a:off x="7795385" y="2343281"/>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2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摄图网</a:t>
              </a:r>
              <a:endParaRPr lang="en-US" altLang="en-US" sz="2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p:cNvGrpSpPr/>
          <p:nvPr/>
        </p:nvGrpSpPr>
        <p:grpSpPr>
          <a:xfrm>
            <a:off x="3033635" y="3960419"/>
            <a:ext cx="1670824" cy="1440365"/>
            <a:chOff x="3033635" y="3650705"/>
            <a:chExt cx="1670824" cy="1440365"/>
          </a:xfrm>
        </p:grpSpPr>
        <p:sp>
          <p:nvSpPr>
            <p:cNvPr id="27" name="六边形 26"/>
            <p:cNvSpPr/>
            <p:nvPr/>
          </p:nvSpPr>
          <p:spPr>
            <a:xfrm>
              <a:off x="3033635" y="3650705"/>
              <a:ext cx="1670824" cy="1440365"/>
            </a:xfrm>
            <a:prstGeom prst="hexagon">
              <a:avLst>
                <a:gd name="adj" fmla="val 29052"/>
                <a:gd name="vf" fmla="val 11547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文本框 18"/>
            <p:cNvSpPr>
              <a:spLocks noChangeArrowheads="1"/>
            </p:cNvSpPr>
            <p:nvPr/>
          </p:nvSpPr>
          <p:spPr bwMode="auto">
            <a:xfrm>
              <a:off x="3329460" y="3933285"/>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2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摄图网</a:t>
              </a:r>
              <a:endParaRPr lang="en-US" altLang="en-US" sz="2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9" name="组合 28"/>
          <p:cNvGrpSpPr/>
          <p:nvPr/>
        </p:nvGrpSpPr>
        <p:grpSpPr>
          <a:xfrm>
            <a:off x="6013541" y="3963661"/>
            <a:ext cx="1670824" cy="1440365"/>
            <a:chOff x="6013541" y="3653947"/>
            <a:chExt cx="1670824" cy="1440365"/>
          </a:xfrm>
        </p:grpSpPr>
        <p:sp>
          <p:nvSpPr>
            <p:cNvPr id="30" name="六边形 29"/>
            <p:cNvSpPr/>
            <p:nvPr/>
          </p:nvSpPr>
          <p:spPr>
            <a:xfrm>
              <a:off x="6013541" y="3653947"/>
              <a:ext cx="1670824" cy="1440365"/>
            </a:xfrm>
            <a:prstGeom prst="hexagon">
              <a:avLst>
                <a:gd name="adj" fmla="val 29052"/>
                <a:gd name="vf" fmla="val 11547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1" name="文本框 18"/>
            <p:cNvSpPr>
              <a:spLocks noChangeArrowheads="1"/>
            </p:cNvSpPr>
            <p:nvPr/>
          </p:nvSpPr>
          <p:spPr bwMode="auto">
            <a:xfrm>
              <a:off x="6311178" y="3989204"/>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2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摄图网</a:t>
              </a:r>
              <a:endParaRPr lang="en-US" altLang="en-US" sz="2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Text Box 4">
            <a:extLst>
              <a:ext uri="{FF2B5EF4-FFF2-40B4-BE49-F238E27FC236}">
                <a16:creationId xmlns:a16="http://schemas.microsoft.com/office/drawing/2014/main" xmlns="" id="{28B44B95-3D91-444C-A374-75AAB50400EF}"/>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37" name="Text Box 5">
            <a:extLst>
              <a:ext uri="{FF2B5EF4-FFF2-40B4-BE49-F238E27FC236}">
                <a16:creationId xmlns:a16="http://schemas.microsoft.com/office/drawing/2014/main" xmlns="" id="{05178C90-5D87-40B1-93A5-0167E4CA40D8}"/>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
        <p:nvSpPr>
          <p:cNvPr id="38" name="TextBox 69">
            <a:extLst>
              <a:ext uri="{FF2B5EF4-FFF2-40B4-BE49-F238E27FC236}">
                <a16:creationId xmlns:a16="http://schemas.microsoft.com/office/drawing/2014/main" xmlns="" id="{587F02E7-872D-4585-9C00-328F91A72689}"/>
              </a:ext>
            </a:extLst>
          </p:cNvPr>
          <p:cNvSpPr txBox="1"/>
          <p:nvPr/>
        </p:nvSpPr>
        <p:spPr>
          <a:xfrm>
            <a:off x="1329134" y="1929029"/>
            <a:ext cx="1826142" cy="338554"/>
          </a:xfrm>
          <a:prstGeom prst="rect">
            <a:avLst/>
          </a:prstGeom>
          <a:noFill/>
        </p:spPr>
        <p:txBody>
          <a:bodyPr wrap="none" lIns="91440" tIns="45720" rIns="91440" bIns="45720" rtlCol="0" anchor="ctr" anchorCtr="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9" name="Subtitle 2">
            <a:extLst>
              <a:ext uri="{FF2B5EF4-FFF2-40B4-BE49-F238E27FC236}">
                <a16:creationId xmlns:a16="http://schemas.microsoft.com/office/drawing/2014/main" xmlns="" id="{A91C423D-7687-47F9-B59B-F4AAF36F1017}"/>
              </a:ext>
            </a:extLst>
          </p:cNvPr>
          <p:cNvSpPr txBox="1">
            <a:spLocks/>
          </p:cNvSpPr>
          <p:nvPr/>
        </p:nvSpPr>
        <p:spPr>
          <a:xfrm>
            <a:off x="1150608" y="2263955"/>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0" name="TextBox 69">
            <a:extLst>
              <a:ext uri="{FF2B5EF4-FFF2-40B4-BE49-F238E27FC236}">
                <a16:creationId xmlns:a16="http://schemas.microsoft.com/office/drawing/2014/main" xmlns="" id="{E24A1F44-CEE0-4EA9-B6E5-06B09D22E76A}"/>
              </a:ext>
            </a:extLst>
          </p:cNvPr>
          <p:cNvSpPr txBox="1"/>
          <p:nvPr/>
        </p:nvSpPr>
        <p:spPr>
          <a:xfrm>
            <a:off x="857658" y="5062230"/>
            <a:ext cx="1826142" cy="338554"/>
          </a:xfrm>
          <a:prstGeom prst="rect">
            <a:avLst/>
          </a:prstGeom>
          <a:noFill/>
        </p:spPr>
        <p:txBody>
          <a:bodyPr wrap="none" lIns="91440" tIns="45720" rIns="91440" bIns="45720" rtlCol="0" anchor="ctr" anchorCtr="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1" name="Subtitle 2">
            <a:extLst>
              <a:ext uri="{FF2B5EF4-FFF2-40B4-BE49-F238E27FC236}">
                <a16:creationId xmlns:a16="http://schemas.microsoft.com/office/drawing/2014/main" xmlns="" id="{F786548A-D996-4FE3-8828-879EEB9F4C8A}"/>
              </a:ext>
            </a:extLst>
          </p:cNvPr>
          <p:cNvSpPr txBox="1">
            <a:spLocks/>
          </p:cNvSpPr>
          <p:nvPr/>
        </p:nvSpPr>
        <p:spPr>
          <a:xfrm>
            <a:off x="679132" y="5397156"/>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2" name="TextBox 69">
            <a:extLst>
              <a:ext uri="{FF2B5EF4-FFF2-40B4-BE49-F238E27FC236}">
                <a16:creationId xmlns:a16="http://schemas.microsoft.com/office/drawing/2014/main" xmlns="" id="{BF9F14B1-E193-42B3-8007-54CD289308BB}"/>
              </a:ext>
            </a:extLst>
          </p:cNvPr>
          <p:cNvSpPr txBox="1"/>
          <p:nvPr/>
        </p:nvSpPr>
        <p:spPr>
          <a:xfrm>
            <a:off x="9618003" y="1929029"/>
            <a:ext cx="1826142" cy="338554"/>
          </a:xfrm>
          <a:prstGeom prst="rect">
            <a:avLst/>
          </a:prstGeom>
          <a:noFill/>
        </p:spPr>
        <p:txBody>
          <a:bodyPr wrap="none" lIns="91440" tIns="45720" rIns="91440" bIns="45720" rtlCol="0" anchor="ctr" anchorCtr="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3" name="Subtitle 2">
            <a:extLst>
              <a:ext uri="{FF2B5EF4-FFF2-40B4-BE49-F238E27FC236}">
                <a16:creationId xmlns:a16="http://schemas.microsoft.com/office/drawing/2014/main" xmlns="" id="{8A4F979B-A27A-45E7-ABA4-4A5761CE464A}"/>
              </a:ext>
            </a:extLst>
          </p:cNvPr>
          <p:cNvSpPr txBox="1">
            <a:spLocks/>
          </p:cNvSpPr>
          <p:nvPr/>
        </p:nvSpPr>
        <p:spPr>
          <a:xfrm>
            <a:off x="9439477" y="2263955"/>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4" name="TextBox 69">
            <a:extLst>
              <a:ext uri="{FF2B5EF4-FFF2-40B4-BE49-F238E27FC236}">
                <a16:creationId xmlns:a16="http://schemas.microsoft.com/office/drawing/2014/main" xmlns="" id="{AD234DC4-A197-4455-8AB9-8D9C045442F5}"/>
              </a:ext>
            </a:extLst>
          </p:cNvPr>
          <p:cNvSpPr txBox="1"/>
          <p:nvPr/>
        </p:nvSpPr>
        <p:spPr>
          <a:xfrm>
            <a:off x="8704932" y="5062230"/>
            <a:ext cx="1826142" cy="338554"/>
          </a:xfrm>
          <a:prstGeom prst="rect">
            <a:avLst/>
          </a:prstGeom>
          <a:noFill/>
        </p:spPr>
        <p:txBody>
          <a:bodyPr wrap="none" lIns="91440" tIns="45720" rIns="91440" bIns="45720" rtlCol="0" anchor="ctr" anchorCtr="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5" name="Subtitle 2">
            <a:extLst>
              <a:ext uri="{FF2B5EF4-FFF2-40B4-BE49-F238E27FC236}">
                <a16:creationId xmlns:a16="http://schemas.microsoft.com/office/drawing/2014/main" xmlns="" id="{4C284B25-EA10-450C-90D6-9A8659E7DA55}"/>
              </a:ext>
            </a:extLst>
          </p:cNvPr>
          <p:cNvSpPr txBox="1">
            <a:spLocks/>
          </p:cNvSpPr>
          <p:nvPr/>
        </p:nvSpPr>
        <p:spPr>
          <a:xfrm>
            <a:off x="8526406" y="5397156"/>
            <a:ext cx="2178852" cy="75547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240801751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par>
                                    <p:cTn id="14" presetID="53" presetClass="entr" presetSubtype="16"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53" presetClass="entr" presetSubtype="16" fill="hold" nodeType="withEffect">
                                      <p:stCondLst>
                                        <p:cond delay="50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par>
                                    <p:cTn id="29" presetID="2" presetClass="entr" presetSubtype="1" fill="hold" grpId="0" nodeType="withEffect" p14:presetBounceEnd="81000">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14:bounceEnd="81000">
                                          <p:cBhvr additive="base">
                                            <p:cTn id="31" dur="1000" fill="hold"/>
                                            <p:tgtEl>
                                              <p:spTgt spid="36"/>
                                            </p:tgtEl>
                                            <p:attrNameLst>
                                              <p:attrName>ppt_x</p:attrName>
                                            </p:attrNameLst>
                                          </p:cBhvr>
                                          <p:tavLst>
                                            <p:tav tm="0">
                                              <p:val>
                                                <p:strVal val="#ppt_x"/>
                                              </p:val>
                                            </p:tav>
                                            <p:tav tm="100000">
                                              <p:val>
                                                <p:strVal val="#ppt_x"/>
                                              </p:val>
                                            </p:tav>
                                          </p:tavLst>
                                        </p:anim>
                                        <p:anim calcmode="lin" valueType="num" p14:bounceEnd="81000">
                                          <p:cBhvr additive="base">
                                            <p:cTn id="32" dur="1000" fill="hold"/>
                                            <p:tgtEl>
                                              <p:spTgt spid="36"/>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81000">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14:bounceEnd="81000">
                                          <p:cBhvr additive="base">
                                            <p:cTn id="35" dur="1000" fill="hold"/>
                                            <p:tgtEl>
                                              <p:spTgt spid="37"/>
                                            </p:tgtEl>
                                            <p:attrNameLst>
                                              <p:attrName>ppt_x</p:attrName>
                                            </p:attrNameLst>
                                          </p:cBhvr>
                                          <p:tavLst>
                                            <p:tav tm="0">
                                              <p:val>
                                                <p:strVal val="#ppt_x"/>
                                              </p:val>
                                            </p:tav>
                                            <p:tav tm="100000">
                                              <p:val>
                                                <p:strVal val="#ppt_x"/>
                                              </p:val>
                                            </p:tav>
                                          </p:tavLst>
                                        </p:anim>
                                        <p:anim calcmode="lin" valueType="num" p14:bounceEnd="81000">
                                          <p:cBhvr additive="base">
                                            <p:cTn id="36" dur="10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par>
                                    <p:cTn id="14" presetID="53" presetClass="entr" presetSubtype="16"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53" presetClass="entr" presetSubtype="16" fill="hold" nodeType="withEffect">
                                      <p:stCondLst>
                                        <p:cond delay="50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par>
                                    <p:cTn id="29" presetID="2" presetClass="entr" presetSubtype="1"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1000" fill="hold"/>
                                            <p:tgtEl>
                                              <p:spTgt spid="36"/>
                                            </p:tgtEl>
                                            <p:attrNameLst>
                                              <p:attrName>ppt_x</p:attrName>
                                            </p:attrNameLst>
                                          </p:cBhvr>
                                          <p:tavLst>
                                            <p:tav tm="0">
                                              <p:val>
                                                <p:strVal val="#ppt_x"/>
                                              </p:val>
                                            </p:tav>
                                            <p:tav tm="100000">
                                              <p:val>
                                                <p:strVal val="#ppt_x"/>
                                              </p:val>
                                            </p:tav>
                                          </p:tavLst>
                                        </p:anim>
                                        <p:anim calcmode="lin" valueType="num">
                                          <p:cBhvr additive="base">
                                            <p:cTn id="32" dur="1000" fill="hold"/>
                                            <p:tgtEl>
                                              <p:spTgt spid="36"/>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1000" fill="hold"/>
                                            <p:tgtEl>
                                              <p:spTgt spid="37"/>
                                            </p:tgtEl>
                                            <p:attrNameLst>
                                              <p:attrName>ppt_x</p:attrName>
                                            </p:attrNameLst>
                                          </p:cBhvr>
                                          <p:tavLst>
                                            <p:tav tm="0">
                                              <p:val>
                                                <p:strVal val="#ppt_x"/>
                                              </p:val>
                                            </p:tav>
                                            <p:tav tm="100000">
                                              <p:val>
                                                <p:strVal val="#ppt_x"/>
                                              </p:val>
                                            </p:tav>
                                          </p:tavLst>
                                        </p:anim>
                                        <p:anim calcmode="lin" valueType="num">
                                          <p:cBhvr additive="base">
                                            <p:cTn id="36" dur="10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822030" y="1746573"/>
            <a:ext cx="1399307" cy="1240222"/>
            <a:chOff x="5822030" y="1746573"/>
            <a:chExt cx="1399307" cy="1240222"/>
          </a:xfrm>
        </p:grpSpPr>
        <p:sp>
          <p:nvSpPr>
            <p:cNvPr id="1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174659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174657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solidFill>
                  <a:prstClr val="black"/>
                </a:solidFill>
              </a:endParaRPr>
            </a:p>
          </p:txBody>
        </p:sp>
        <p:grpSp>
          <p:nvGrpSpPr>
            <p:cNvPr id="12" name="组合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1830626"/>
              <a:ext cx="776055" cy="557425"/>
              <a:chOff x="897622" y="2414802"/>
              <a:chExt cx="1001347" cy="719249"/>
            </a:xfrm>
          </p:grpSpPr>
          <p:sp>
            <p:nvSpPr>
              <p:cNvPr id="13" name="文本框 12"/>
              <p:cNvSpPr txBox="1"/>
              <p:nvPr/>
            </p:nvSpPr>
            <p:spPr>
              <a:xfrm>
                <a:off x="986173" y="2414802"/>
                <a:ext cx="802263"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prstClr val="white"/>
                    </a:solidFill>
                    <a:latin typeface="Impact" panose="020B0806030902050204" pitchFamily="34" charset="0"/>
                  </a:rPr>
                  <a:t>01</a:t>
                </a:r>
                <a:endParaRPr lang="zh-CN" altLang="en-US" sz="2400" dirty="0">
                  <a:ln w="15875">
                    <a:noFill/>
                  </a:ln>
                  <a:solidFill>
                    <a:prstClr val="white"/>
                  </a:solidFill>
                  <a:latin typeface="Impact" panose="020B0806030902050204" pitchFamily="34" charset="0"/>
                </a:endParaRPr>
              </a:p>
            </p:txBody>
          </p:sp>
          <p:sp>
            <p:nvSpPr>
              <p:cNvPr id="14" name="文本框 13"/>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prstClr val="white"/>
                  </a:solidFill>
                  <a:latin typeface="LiHei Pro" panose="020B0500000000000000" pitchFamily="34" charset="-122"/>
                  <a:ea typeface="LiHei Pro" panose="020B0500000000000000" pitchFamily="34" charset="-122"/>
                </a:endParaRPr>
              </a:p>
            </p:txBody>
          </p:sp>
        </p:grpSp>
      </p:grpSp>
      <p:grpSp>
        <p:nvGrpSpPr>
          <p:cNvPr id="27" name="组合 26"/>
          <p:cNvGrpSpPr/>
          <p:nvPr/>
        </p:nvGrpSpPr>
        <p:grpSpPr>
          <a:xfrm>
            <a:off x="5822030" y="3732224"/>
            <a:ext cx="1399307" cy="1240222"/>
            <a:chOff x="5822030" y="3732224"/>
            <a:chExt cx="1399307" cy="1240222"/>
          </a:xfrm>
        </p:grpSpPr>
        <p:sp>
          <p:nvSpPr>
            <p:cNvPr id="1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373224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373222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solidFill>
                  <a:prstClr val="black"/>
                </a:solidFill>
              </a:endParaRPr>
            </a:p>
          </p:txBody>
        </p:sp>
        <p:grpSp>
          <p:nvGrpSpPr>
            <p:cNvPr id="18" name="组合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3829020"/>
              <a:ext cx="776055" cy="557425"/>
              <a:chOff x="897622" y="2414802"/>
              <a:chExt cx="1001347" cy="719249"/>
            </a:xfrm>
          </p:grpSpPr>
          <p:sp>
            <p:nvSpPr>
              <p:cNvPr id="19" name="文本框 18"/>
              <p:cNvSpPr txBox="1"/>
              <p:nvPr/>
            </p:nvSpPr>
            <p:spPr>
              <a:xfrm>
                <a:off x="986173" y="2414802"/>
                <a:ext cx="802263"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prstClr val="white"/>
                    </a:solidFill>
                    <a:latin typeface="Impact" panose="020B0806030902050204" pitchFamily="34" charset="0"/>
                  </a:rPr>
                  <a:t>03</a:t>
                </a:r>
                <a:endParaRPr lang="zh-CN" altLang="en-US" sz="2400" dirty="0">
                  <a:ln w="15875">
                    <a:noFill/>
                  </a:ln>
                  <a:solidFill>
                    <a:prstClr val="white"/>
                  </a:solidFill>
                  <a:latin typeface="Impact" panose="020B0806030902050204" pitchFamily="34" charset="0"/>
                </a:endParaRPr>
              </a:p>
            </p:txBody>
          </p:sp>
          <p:sp>
            <p:nvSpPr>
              <p:cNvPr id="20" name="文本框 19"/>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prstClr val="white"/>
                  </a:solidFill>
                  <a:latin typeface="LiHei Pro" panose="020B0500000000000000" pitchFamily="34" charset="-122"/>
                  <a:ea typeface="LiHei Pro" panose="020B0500000000000000" pitchFamily="34" charset="-122"/>
                </a:endParaRPr>
              </a:p>
            </p:txBody>
          </p:sp>
        </p:grpSp>
      </p:grpSp>
      <p:grpSp>
        <p:nvGrpSpPr>
          <p:cNvPr id="21" name="组合 20"/>
          <p:cNvGrpSpPr/>
          <p:nvPr/>
        </p:nvGrpSpPr>
        <p:grpSpPr>
          <a:xfrm>
            <a:off x="4590285" y="2817621"/>
            <a:ext cx="1399307" cy="1240222"/>
            <a:chOff x="4590285" y="2817621"/>
            <a:chExt cx="1399307" cy="1240222"/>
          </a:xfrm>
        </p:grpSpPr>
        <p:sp>
          <p:nvSpPr>
            <p:cNvPr id="2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2817647"/>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2817621"/>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solidFill>
                  <a:prstClr val="black"/>
                </a:solidFill>
              </a:endParaRPr>
            </a:p>
          </p:txBody>
        </p:sp>
        <p:grpSp>
          <p:nvGrpSpPr>
            <p:cNvPr id="24" name="组合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2912064"/>
              <a:ext cx="776055" cy="557425"/>
              <a:chOff x="897622" y="2414802"/>
              <a:chExt cx="1001347" cy="719249"/>
            </a:xfrm>
          </p:grpSpPr>
          <p:sp>
            <p:nvSpPr>
              <p:cNvPr id="25" name="文本框 24"/>
              <p:cNvSpPr txBox="1"/>
              <p:nvPr/>
            </p:nvSpPr>
            <p:spPr>
              <a:xfrm>
                <a:off x="986173" y="2414802"/>
                <a:ext cx="802263"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prstClr val="white"/>
                    </a:solidFill>
                    <a:latin typeface="Impact" panose="020B0806030902050204" pitchFamily="34" charset="0"/>
                  </a:rPr>
                  <a:t>02</a:t>
                </a:r>
                <a:endParaRPr lang="zh-CN" altLang="en-US" sz="2400" dirty="0">
                  <a:ln w="15875">
                    <a:noFill/>
                  </a:ln>
                  <a:solidFill>
                    <a:prstClr val="white"/>
                  </a:solidFill>
                  <a:latin typeface="Impact" panose="020B0806030902050204" pitchFamily="34" charset="0"/>
                </a:endParaRPr>
              </a:p>
            </p:txBody>
          </p:sp>
          <p:sp>
            <p:nvSpPr>
              <p:cNvPr id="26" name="文本框 25"/>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prstClr val="white"/>
                  </a:solidFill>
                  <a:latin typeface="LiHei Pro" panose="020B0500000000000000" pitchFamily="34" charset="-122"/>
                  <a:ea typeface="LiHei Pro" panose="020B0500000000000000" pitchFamily="34" charset="-122"/>
                </a:endParaRPr>
              </a:p>
            </p:txBody>
          </p:sp>
        </p:grpSp>
      </p:grpSp>
      <p:grpSp>
        <p:nvGrpSpPr>
          <p:cNvPr id="33" name="组合 32"/>
          <p:cNvGrpSpPr/>
          <p:nvPr/>
        </p:nvGrpSpPr>
        <p:grpSpPr>
          <a:xfrm>
            <a:off x="4590285" y="4803272"/>
            <a:ext cx="1399307" cy="1240222"/>
            <a:chOff x="4590285" y="4803272"/>
            <a:chExt cx="1399307" cy="1240222"/>
          </a:xfrm>
        </p:grpSpPr>
        <p:sp>
          <p:nvSpPr>
            <p:cNvPr id="28"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4803298"/>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4803272"/>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solidFill>
                  <a:prstClr val="black"/>
                </a:solidFill>
              </a:endParaRPr>
            </a:p>
          </p:txBody>
        </p:sp>
        <p:grpSp>
          <p:nvGrpSpPr>
            <p:cNvPr id="30" name="组合 2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4859938"/>
              <a:ext cx="776055" cy="557425"/>
              <a:chOff x="897622" y="2414802"/>
              <a:chExt cx="1001347" cy="719249"/>
            </a:xfrm>
          </p:grpSpPr>
          <p:sp>
            <p:nvSpPr>
              <p:cNvPr id="31" name="文本框 30"/>
              <p:cNvSpPr txBox="1"/>
              <p:nvPr/>
            </p:nvSpPr>
            <p:spPr>
              <a:xfrm>
                <a:off x="986173" y="2414802"/>
                <a:ext cx="802263"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prstClr val="white"/>
                    </a:solidFill>
                    <a:latin typeface="Impact" panose="020B0806030902050204" pitchFamily="34" charset="0"/>
                  </a:rPr>
                  <a:t>04</a:t>
                </a:r>
                <a:endParaRPr lang="zh-CN" altLang="en-US" sz="2400" dirty="0">
                  <a:ln w="15875">
                    <a:noFill/>
                  </a:ln>
                  <a:solidFill>
                    <a:prstClr val="white"/>
                  </a:solidFill>
                  <a:latin typeface="Impact" panose="020B0806030902050204" pitchFamily="34" charset="0"/>
                </a:endParaRPr>
              </a:p>
            </p:txBody>
          </p:sp>
          <p:sp>
            <p:nvSpPr>
              <p:cNvPr id="32" name="文本框 31"/>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prstClr val="white"/>
                  </a:solidFill>
                  <a:latin typeface="LiHei Pro" panose="020B0500000000000000" pitchFamily="34" charset="-122"/>
                  <a:ea typeface="LiHei Pro" panose="020B0500000000000000" pitchFamily="34" charset="-122"/>
                </a:endParaRPr>
              </a:p>
            </p:txBody>
          </p:sp>
        </p:grpSp>
      </p:grpSp>
      <p:grpSp>
        <p:nvGrpSpPr>
          <p:cNvPr id="4" name="组合 3"/>
          <p:cNvGrpSpPr/>
          <p:nvPr/>
        </p:nvGrpSpPr>
        <p:grpSpPr>
          <a:xfrm>
            <a:off x="929622" y="2900644"/>
            <a:ext cx="3470644" cy="1508105"/>
            <a:chOff x="929622" y="2900644"/>
            <a:chExt cx="3470644" cy="1508105"/>
          </a:xfrm>
        </p:grpSpPr>
        <p:sp>
          <p:nvSpPr>
            <p:cNvPr id="34" name="任意多边形 3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2927145"/>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46528E"/>
              </a:solidFill>
            </a:ln>
            <a:effectLst/>
          </p:spPr>
          <p:txBody>
            <a:bodyPr vert="horz" wrap="square" lIns="68580" tIns="34290" rIns="68580" bIns="34290" numCol="1" anchor="t" anchorCtr="0" compatLnSpc="1">
              <a:prstTxWarp prst="textNoShape">
                <a:avLst/>
              </a:prstTxWarp>
              <a:noAutofit/>
            </a:bodyPr>
            <a:lstStyle/>
            <a:p>
              <a:endParaRPr lang="zh-CN" altLang="en-US">
                <a:solidFill>
                  <a:schemeClr val="tx1">
                    <a:lumMod val="75000"/>
                    <a:lumOff val="25000"/>
                  </a:schemeClr>
                </a:solidFill>
              </a:endParaRPr>
            </a:p>
          </p:txBody>
        </p:sp>
        <p:sp>
          <p:nvSpPr>
            <p:cNvPr id="36" name="文本框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01889" y="2900644"/>
              <a:ext cx="2261377" cy="1508105"/>
            </a:xfrm>
            <a:prstGeom prst="rect">
              <a:avLst/>
            </a:prstGeom>
            <a:noFill/>
            <a:effectLst/>
          </p:spPr>
          <p:txBody>
            <a:bodyPr wrap="square" rtlCol="0">
              <a:spAutoFit/>
            </a:bodyPr>
            <a:lstStyle/>
            <a:p>
              <a:pPr>
                <a:buClr>
                  <a:srgbClr val="808080"/>
                </a:buClr>
              </a:pPr>
              <a:r>
                <a:rPr lang="zh-CN" altLang="en-US" sz="2400" dirty="0">
                  <a:solidFill>
                    <a:schemeClr val="tx1">
                      <a:lumMod val="75000"/>
                      <a:lumOff val="25000"/>
                    </a:schemeClr>
                  </a:solidFill>
                  <a:sym typeface="+mn-lt"/>
                </a:rPr>
                <a:t>      </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lt"/>
                </a:rPr>
                <a:t>强化优势</a:t>
              </a:r>
            </a:p>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Freeform 26"/>
            <p:cNvSpPr>
              <a:spLocks noEditPoints="1"/>
            </p:cNvSpPr>
            <p:nvPr/>
          </p:nvSpPr>
          <p:spPr bwMode="auto">
            <a:xfrm>
              <a:off x="3759709" y="3218025"/>
              <a:ext cx="310925" cy="3266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2" name="组合 1"/>
          <p:cNvGrpSpPr/>
          <p:nvPr/>
        </p:nvGrpSpPr>
        <p:grpSpPr>
          <a:xfrm>
            <a:off x="7394414" y="1884306"/>
            <a:ext cx="3470644" cy="1508105"/>
            <a:chOff x="7394414" y="1884306"/>
            <a:chExt cx="3470644" cy="1508105"/>
          </a:xfrm>
        </p:grpSpPr>
        <p:sp>
          <p:nvSpPr>
            <p:cNvPr id="49" name="任意多边形 4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191574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3C2F5A"/>
              </a:solidFill>
            </a:ln>
            <a:effectLst/>
          </p:spPr>
          <p:txBody>
            <a:bodyPr vert="horz" wrap="square" lIns="68580" tIns="34290" rIns="68580" bIns="34290" numCol="1" anchor="t" anchorCtr="0" compatLnSpc="1">
              <a:prstTxWarp prst="textNoShape">
                <a:avLst/>
              </a:prstTxWarp>
              <a:noAutofit/>
            </a:bodyPr>
            <a:lstStyle/>
            <a:p>
              <a:endParaRPr lang="zh-CN" altLang="en-US">
                <a:solidFill>
                  <a:schemeClr val="tx1">
                    <a:lumMod val="75000"/>
                    <a:lumOff val="25000"/>
                  </a:schemeClr>
                </a:solidFill>
              </a:endParaRPr>
            </a:p>
          </p:txBody>
        </p:sp>
        <p:sp>
          <p:nvSpPr>
            <p:cNvPr id="51" name="文本框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1884306"/>
              <a:ext cx="2182429" cy="1508105"/>
            </a:xfrm>
            <a:prstGeom prst="rect">
              <a:avLst/>
            </a:prstGeom>
            <a:noFill/>
            <a:effectLst/>
          </p:spPr>
          <p:txBody>
            <a:bodyPr wrap="square" rtlCol="0">
              <a:spAutoFit/>
            </a:bodyPr>
            <a:lstStyle/>
            <a:p>
              <a:pPr>
                <a:buClr>
                  <a:srgbClr val="808080"/>
                </a:buClr>
              </a:pPr>
              <a:r>
                <a:rPr lang="zh-CN" altLang="en-US" sz="2400" dirty="0">
                  <a:solidFill>
                    <a:schemeClr val="tx1">
                      <a:lumMod val="75000"/>
                      <a:lumOff val="25000"/>
                    </a:schemeClr>
                  </a:solidFill>
                  <a:sym typeface="+mn-lt"/>
                </a:rPr>
                <a:t>     </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lt"/>
                </a:rPr>
                <a:t>突破心智</a:t>
              </a:r>
            </a:p>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Freeform 48"/>
            <p:cNvSpPr>
              <a:spLocks noEditPoints="1"/>
            </p:cNvSpPr>
            <p:nvPr/>
          </p:nvSpPr>
          <p:spPr bwMode="auto">
            <a:xfrm>
              <a:off x="7674718" y="2169179"/>
              <a:ext cx="370789" cy="3549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grpSp>
      <p:grpSp>
        <p:nvGrpSpPr>
          <p:cNvPr id="3" name="组合 2"/>
          <p:cNvGrpSpPr/>
          <p:nvPr/>
        </p:nvGrpSpPr>
        <p:grpSpPr>
          <a:xfrm>
            <a:off x="7394414" y="3901396"/>
            <a:ext cx="3470644" cy="1511390"/>
            <a:chOff x="7394414" y="3901396"/>
            <a:chExt cx="3470644" cy="1511390"/>
          </a:xfrm>
        </p:grpSpPr>
        <p:sp>
          <p:nvSpPr>
            <p:cNvPr id="57" name="任意多边形 5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39013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6185C1"/>
              </a:solidFill>
            </a:ln>
            <a:effectLst/>
          </p:spPr>
          <p:txBody>
            <a:bodyPr vert="horz" wrap="square" lIns="68580" tIns="34290" rIns="68580" bIns="34290" numCol="1" anchor="t" anchorCtr="0" compatLnSpc="1">
              <a:prstTxWarp prst="textNoShape">
                <a:avLst/>
              </a:prstTxWarp>
              <a:noAutofit/>
            </a:bodyPr>
            <a:lstStyle/>
            <a:p>
              <a:endParaRPr lang="zh-CN" altLang="en-US">
                <a:solidFill>
                  <a:schemeClr val="tx1">
                    <a:lumMod val="75000"/>
                    <a:lumOff val="25000"/>
                  </a:schemeClr>
                </a:solidFill>
              </a:endParaRPr>
            </a:p>
          </p:txBody>
        </p:sp>
        <p:sp>
          <p:nvSpPr>
            <p:cNvPr id="59" name="文本框 5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3904681"/>
              <a:ext cx="2182429" cy="1508105"/>
            </a:xfrm>
            <a:prstGeom prst="rect">
              <a:avLst/>
            </a:prstGeom>
            <a:noFill/>
            <a:effectLst/>
          </p:spPr>
          <p:txBody>
            <a:bodyPr wrap="square" rtlCol="0">
              <a:spAutoFit/>
            </a:bodyPr>
            <a:lstStyle/>
            <a:p>
              <a:pPr>
                <a:buClr>
                  <a:srgbClr val="808080"/>
                </a:buClr>
              </a:pPr>
              <a:r>
                <a:rPr lang="zh-CN" altLang="en-US" sz="2400" dirty="0">
                  <a:solidFill>
                    <a:schemeClr val="tx1">
                      <a:lumMod val="75000"/>
                      <a:lumOff val="25000"/>
                    </a:schemeClr>
                  </a:solidFill>
                  <a:sym typeface="+mn-lt"/>
                </a:rPr>
                <a:t>      </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lt"/>
                </a:rPr>
                <a:t>学习深造</a:t>
              </a:r>
            </a:p>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Freeform 31"/>
            <p:cNvSpPr>
              <a:spLocks noEditPoints="1"/>
            </p:cNvSpPr>
            <p:nvPr/>
          </p:nvSpPr>
          <p:spPr bwMode="auto">
            <a:xfrm>
              <a:off x="7717278" y="4253452"/>
              <a:ext cx="285667" cy="3592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9" name="组合 8"/>
          <p:cNvGrpSpPr/>
          <p:nvPr/>
        </p:nvGrpSpPr>
        <p:grpSpPr>
          <a:xfrm>
            <a:off x="929622" y="4912796"/>
            <a:ext cx="3470644" cy="1509879"/>
            <a:chOff x="929622" y="4912796"/>
            <a:chExt cx="3470644" cy="1509879"/>
          </a:xfrm>
        </p:grpSpPr>
        <p:sp>
          <p:nvSpPr>
            <p:cNvPr id="40" name="任意多边形 3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49127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80D1F0"/>
              </a:solidFill>
            </a:ln>
            <a:effectLst/>
          </p:spPr>
          <p:txBody>
            <a:bodyPr vert="horz" wrap="square" lIns="68580" tIns="34290" rIns="68580" bIns="34290" numCol="1" anchor="t" anchorCtr="0" compatLnSpc="1">
              <a:prstTxWarp prst="textNoShape">
                <a:avLst/>
              </a:prstTxWarp>
              <a:noAutofit/>
            </a:bodyPr>
            <a:lstStyle/>
            <a:p>
              <a:endParaRPr lang="zh-CN" altLang="en-US">
                <a:solidFill>
                  <a:schemeClr val="tx1">
                    <a:lumMod val="75000"/>
                    <a:lumOff val="25000"/>
                  </a:schemeClr>
                </a:solidFill>
              </a:endParaRPr>
            </a:p>
          </p:txBody>
        </p:sp>
        <p:sp>
          <p:nvSpPr>
            <p:cNvPr id="42" name="文本框 4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88375" y="4914570"/>
              <a:ext cx="2180787" cy="1508105"/>
            </a:xfrm>
            <a:prstGeom prst="rect">
              <a:avLst/>
            </a:prstGeom>
            <a:noFill/>
            <a:effectLst/>
          </p:spPr>
          <p:txBody>
            <a:bodyPr wrap="square" rtlCol="0">
              <a:spAutoFit/>
            </a:bodyPr>
            <a:lstStyle/>
            <a:p>
              <a:pPr>
                <a:buClr>
                  <a:srgbClr val="0298A8"/>
                </a:buClr>
              </a:pPr>
              <a:r>
                <a:rPr lang="zh-CN" altLang="en-US" sz="2400" dirty="0">
                  <a:solidFill>
                    <a:schemeClr val="tx1">
                      <a:lumMod val="75000"/>
                      <a:lumOff val="25000"/>
                    </a:schemeClr>
                  </a:solidFill>
                  <a:sym typeface="+mn-lt"/>
                </a:rPr>
                <a:t>      </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lt"/>
                </a:rPr>
                <a:t>不断实践</a:t>
              </a:r>
            </a:p>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Freeform 16"/>
            <p:cNvSpPr>
              <a:spLocks noEditPoints="1"/>
            </p:cNvSpPr>
            <p:nvPr/>
          </p:nvSpPr>
          <p:spPr bwMode="auto">
            <a:xfrm>
              <a:off x="3724572" y="5208369"/>
              <a:ext cx="420284" cy="33516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48" name="Text Box 4">
            <a:extLst>
              <a:ext uri="{FF2B5EF4-FFF2-40B4-BE49-F238E27FC236}">
                <a16:creationId xmlns:a16="http://schemas.microsoft.com/office/drawing/2014/main" xmlns="" id="{08E3DCE0-2B09-497A-BD5B-CEA88AD555DF}"/>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50" name="Text Box 5">
            <a:extLst>
              <a:ext uri="{FF2B5EF4-FFF2-40B4-BE49-F238E27FC236}">
                <a16:creationId xmlns:a16="http://schemas.microsoft.com/office/drawing/2014/main" xmlns="" id="{33CD843F-B842-444C-8DC4-981CC68FBBD4}"/>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76983032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Effect transition="in" filter="fade">
                                          <p:cBhvr>
                                            <p:cTn id="9" dur="750"/>
                                            <p:tgtEl>
                                              <p:spTgt spid="15"/>
                                            </p:tgtEl>
                                          </p:cBhvr>
                                        </p:animEffect>
                                      </p:childTnLst>
                                    </p:cTn>
                                  </p:par>
                                </p:childTnLst>
                              </p:cTn>
                            </p:par>
                            <p:par>
                              <p:cTn id="10" fill="hold">
                                <p:stCondLst>
                                  <p:cond delay="750"/>
                                </p:stCondLst>
                                <p:childTnLst>
                                  <p:par>
                                    <p:cTn id="11" presetID="2" presetClass="entr" presetSubtype="2" decel="36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1+#ppt_w/2"/>
                                              </p:val>
                                            </p:tav>
                                            <p:tav tm="100000">
                                              <p:val>
                                                <p:strVal val="#ppt_x"/>
                                              </p:val>
                                            </p:tav>
                                          </p:tavLst>
                                        </p:anim>
                                        <p:anim calcmode="lin" valueType="num">
                                          <p:cBhvr additive="base">
                                            <p:cTn id="14" dur="75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750" fill="hold"/>
                                            <p:tgtEl>
                                              <p:spTgt spid="21"/>
                                            </p:tgtEl>
                                            <p:attrNameLst>
                                              <p:attrName>ppt_w</p:attrName>
                                            </p:attrNameLst>
                                          </p:cBhvr>
                                          <p:tavLst>
                                            <p:tav tm="0">
                                              <p:val>
                                                <p:fltVal val="0"/>
                                              </p:val>
                                            </p:tav>
                                            <p:tav tm="100000">
                                              <p:val>
                                                <p:strVal val="#ppt_w"/>
                                              </p:val>
                                            </p:tav>
                                          </p:tavLst>
                                        </p:anim>
                                        <p:anim calcmode="lin" valueType="num">
                                          <p:cBhvr>
                                            <p:cTn id="19" dur="750" fill="hold"/>
                                            <p:tgtEl>
                                              <p:spTgt spid="21"/>
                                            </p:tgtEl>
                                            <p:attrNameLst>
                                              <p:attrName>ppt_h</p:attrName>
                                            </p:attrNameLst>
                                          </p:cBhvr>
                                          <p:tavLst>
                                            <p:tav tm="0">
                                              <p:val>
                                                <p:fltVal val="0"/>
                                              </p:val>
                                            </p:tav>
                                            <p:tav tm="100000">
                                              <p:val>
                                                <p:strVal val="#ppt_h"/>
                                              </p:val>
                                            </p:tav>
                                          </p:tavLst>
                                        </p:anim>
                                        <p:animEffect transition="in" filter="fade">
                                          <p:cBhvr>
                                            <p:cTn id="20" dur="750"/>
                                            <p:tgtEl>
                                              <p:spTgt spid="21"/>
                                            </p:tgtEl>
                                          </p:cBhvr>
                                        </p:animEffect>
                                      </p:childTnLst>
                                    </p:cTn>
                                  </p:par>
                                </p:childTnLst>
                              </p:cTn>
                            </p:par>
                            <p:par>
                              <p:cTn id="21" fill="hold">
                                <p:stCondLst>
                                  <p:cond delay="2250"/>
                                </p:stCondLst>
                                <p:childTnLst>
                                  <p:par>
                                    <p:cTn id="22" presetID="2" presetClass="entr" presetSubtype="8" decel="3600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750" fill="hold"/>
                                            <p:tgtEl>
                                              <p:spTgt spid="4"/>
                                            </p:tgtEl>
                                            <p:attrNameLst>
                                              <p:attrName>ppt_x</p:attrName>
                                            </p:attrNameLst>
                                          </p:cBhvr>
                                          <p:tavLst>
                                            <p:tav tm="0">
                                              <p:val>
                                                <p:strVal val="0-#ppt_w/2"/>
                                              </p:val>
                                            </p:tav>
                                            <p:tav tm="100000">
                                              <p:val>
                                                <p:strVal val="#ppt_x"/>
                                              </p:val>
                                            </p:tav>
                                          </p:tavLst>
                                        </p:anim>
                                        <p:anim calcmode="lin" valueType="num">
                                          <p:cBhvr additive="base">
                                            <p:cTn id="25" dur="75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750" fill="hold"/>
                                            <p:tgtEl>
                                              <p:spTgt spid="27"/>
                                            </p:tgtEl>
                                            <p:attrNameLst>
                                              <p:attrName>ppt_w</p:attrName>
                                            </p:attrNameLst>
                                          </p:cBhvr>
                                          <p:tavLst>
                                            <p:tav tm="0">
                                              <p:val>
                                                <p:fltVal val="0"/>
                                              </p:val>
                                            </p:tav>
                                            <p:tav tm="100000">
                                              <p:val>
                                                <p:strVal val="#ppt_w"/>
                                              </p:val>
                                            </p:tav>
                                          </p:tavLst>
                                        </p:anim>
                                        <p:anim calcmode="lin" valueType="num">
                                          <p:cBhvr>
                                            <p:cTn id="30" dur="750" fill="hold"/>
                                            <p:tgtEl>
                                              <p:spTgt spid="27"/>
                                            </p:tgtEl>
                                            <p:attrNameLst>
                                              <p:attrName>ppt_h</p:attrName>
                                            </p:attrNameLst>
                                          </p:cBhvr>
                                          <p:tavLst>
                                            <p:tav tm="0">
                                              <p:val>
                                                <p:fltVal val="0"/>
                                              </p:val>
                                            </p:tav>
                                            <p:tav tm="100000">
                                              <p:val>
                                                <p:strVal val="#ppt_h"/>
                                              </p:val>
                                            </p:tav>
                                          </p:tavLst>
                                        </p:anim>
                                        <p:animEffect transition="in" filter="fade">
                                          <p:cBhvr>
                                            <p:cTn id="31" dur="750"/>
                                            <p:tgtEl>
                                              <p:spTgt spid="27"/>
                                            </p:tgtEl>
                                          </p:cBhvr>
                                        </p:animEffect>
                                      </p:childTnLst>
                                    </p:cTn>
                                  </p:par>
                                </p:childTnLst>
                              </p:cTn>
                            </p:par>
                            <p:par>
                              <p:cTn id="32" fill="hold">
                                <p:stCondLst>
                                  <p:cond delay="3750"/>
                                </p:stCondLst>
                                <p:childTnLst>
                                  <p:par>
                                    <p:cTn id="33" presetID="2" presetClass="entr" presetSubtype="2" decel="36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750" fill="hold"/>
                                            <p:tgtEl>
                                              <p:spTgt spid="3"/>
                                            </p:tgtEl>
                                            <p:attrNameLst>
                                              <p:attrName>ppt_x</p:attrName>
                                            </p:attrNameLst>
                                          </p:cBhvr>
                                          <p:tavLst>
                                            <p:tav tm="0">
                                              <p:val>
                                                <p:strVal val="1+#ppt_w/2"/>
                                              </p:val>
                                            </p:tav>
                                            <p:tav tm="100000">
                                              <p:val>
                                                <p:strVal val="#ppt_x"/>
                                              </p:val>
                                            </p:tav>
                                          </p:tavLst>
                                        </p:anim>
                                        <p:anim calcmode="lin" valueType="num">
                                          <p:cBhvr additive="base">
                                            <p:cTn id="36" dur="75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750" fill="hold"/>
                                            <p:tgtEl>
                                              <p:spTgt spid="33"/>
                                            </p:tgtEl>
                                            <p:attrNameLst>
                                              <p:attrName>ppt_w</p:attrName>
                                            </p:attrNameLst>
                                          </p:cBhvr>
                                          <p:tavLst>
                                            <p:tav tm="0">
                                              <p:val>
                                                <p:fltVal val="0"/>
                                              </p:val>
                                            </p:tav>
                                            <p:tav tm="100000">
                                              <p:val>
                                                <p:strVal val="#ppt_w"/>
                                              </p:val>
                                            </p:tav>
                                          </p:tavLst>
                                        </p:anim>
                                        <p:anim calcmode="lin" valueType="num">
                                          <p:cBhvr>
                                            <p:cTn id="41" dur="750" fill="hold"/>
                                            <p:tgtEl>
                                              <p:spTgt spid="33"/>
                                            </p:tgtEl>
                                            <p:attrNameLst>
                                              <p:attrName>ppt_h</p:attrName>
                                            </p:attrNameLst>
                                          </p:cBhvr>
                                          <p:tavLst>
                                            <p:tav tm="0">
                                              <p:val>
                                                <p:fltVal val="0"/>
                                              </p:val>
                                            </p:tav>
                                            <p:tav tm="100000">
                                              <p:val>
                                                <p:strVal val="#ppt_h"/>
                                              </p:val>
                                            </p:tav>
                                          </p:tavLst>
                                        </p:anim>
                                        <p:animEffect transition="in" filter="fade">
                                          <p:cBhvr>
                                            <p:cTn id="42" dur="750"/>
                                            <p:tgtEl>
                                              <p:spTgt spid="33"/>
                                            </p:tgtEl>
                                          </p:cBhvr>
                                        </p:animEffect>
                                      </p:childTnLst>
                                    </p:cTn>
                                  </p:par>
                                </p:childTnLst>
                              </p:cTn>
                            </p:par>
                            <p:par>
                              <p:cTn id="43" fill="hold">
                                <p:stCondLst>
                                  <p:cond delay="5250"/>
                                </p:stCondLst>
                                <p:childTnLst>
                                  <p:par>
                                    <p:cTn id="44" presetID="2" presetClass="entr" presetSubtype="8" decel="36000"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0-#ppt_w/2"/>
                                              </p:val>
                                            </p:tav>
                                            <p:tav tm="100000">
                                              <p:val>
                                                <p:strVal val="#ppt_x"/>
                                              </p:val>
                                            </p:tav>
                                          </p:tavLst>
                                        </p:anim>
                                        <p:anim calcmode="lin" valueType="num">
                                          <p:cBhvr additive="base">
                                            <p:cTn id="47" dur="750" fill="hold"/>
                                            <p:tgtEl>
                                              <p:spTgt spid="9"/>
                                            </p:tgtEl>
                                            <p:attrNameLst>
                                              <p:attrName>ppt_y</p:attrName>
                                            </p:attrNameLst>
                                          </p:cBhvr>
                                          <p:tavLst>
                                            <p:tav tm="0">
                                              <p:val>
                                                <p:strVal val="#ppt_y"/>
                                              </p:val>
                                            </p:tav>
                                            <p:tav tm="100000">
                                              <p:val>
                                                <p:strVal val="#ppt_y"/>
                                              </p:val>
                                            </p:tav>
                                          </p:tavLst>
                                        </p:anim>
                                      </p:childTnLst>
                                    </p:cTn>
                                  </p:par>
                                  <p:par>
                                    <p:cTn id="48" presetID="2" presetClass="entr" presetSubtype="1" fill="hold" grpId="0" nodeType="withEffect" p14:presetBounceEnd="81000">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14:bounceEnd="81000">
                                          <p:cBhvr additive="base">
                                            <p:cTn id="50" dur="1000" fill="hold"/>
                                            <p:tgtEl>
                                              <p:spTgt spid="48"/>
                                            </p:tgtEl>
                                            <p:attrNameLst>
                                              <p:attrName>ppt_x</p:attrName>
                                            </p:attrNameLst>
                                          </p:cBhvr>
                                          <p:tavLst>
                                            <p:tav tm="0">
                                              <p:val>
                                                <p:strVal val="#ppt_x"/>
                                              </p:val>
                                            </p:tav>
                                            <p:tav tm="100000">
                                              <p:val>
                                                <p:strVal val="#ppt_x"/>
                                              </p:val>
                                            </p:tav>
                                          </p:tavLst>
                                        </p:anim>
                                        <p:anim calcmode="lin" valueType="num" p14:bounceEnd="81000">
                                          <p:cBhvr additive="base">
                                            <p:cTn id="51" dur="1000" fill="hold"/>
                                            <p:tgtEl>
                                              <p:spTgt spid="48"/>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14:presetBounceEnd="81000">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14:bounceEnd="81000">
                                          <p:cBhvr additive="base">
                                            <p:cTn id="54" dur="1000" fill="hold"/>
                                            <p:tgtEl>
                                              <p:spTgt spid="50"/>
                                            </p:tgtEl>
                                            <p:attrNameLst>
                                              <p:attrName>ppt_x</p:attrName>
                                            </p:attrNameLst>
                                          </p:cBhvr>
                                          <p:tavLst>
                                            <p:tav tm="0">
                                              <p:val>
                                                <p:strVal val="#ppt_x"/>
                                              </p:val>
                                            </p:tav>
                                            <p:tav tm="100000">
                                              <p:val>
                                                <p:strVal val="#ppt_x"/>
                                              </p:val>
                                            </p:tav>
                                          </p:tavLst>
                                        </p:anim>
                                        <p:anim calcmode="lin" valueType="num" p14:bounceEnd="81000">
                                          <p:cBhvr additive="base">
                                            <p:cTn id="55" dur="10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Effect transition="in" filter="fade">
                                          <p:cBhvr>
                                            <p:cTn id="9" dur="750"/>
                                            <p:tgtEl>
                                              <p:spTgt spid="15"/>
                                            </p:tgtEl>
                                          </p:cBhvr>
                                        </p:animEffect>
                                      </p:childTnLst>
                                    </p:cTn>
                                  </p:par>
                                </p:childTnLst>
                              </p:cTn>
                            </p:par>
                            <p:par>
                              <p:cTn id="10" fill="hold">
                                <p:stCondLst>
                                  <p:cond delay="750"/>
                                </p:stCondLst>
                                <p:childTnLst>
                                  <p:par>
                                    <p:cTn id="11" presetID="2" presetClass="entr" presetSubtype="2" decel="36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1+#ppt_w/2"/>
                                              </p:val>
                                            </p:tav>
                                            <p:tav tm="100000">
                                              <p:val>
                                                <p:strVal val="#ppt_x"/>
                                              </p:val>
                                            </p:tav>
                                          </p:tavLst>
                                        </p:anim>
                                        <p:anim calcmode="lin" valueType="num">
                                          <p:cBhvr additive="base">
                                            <p:cTn id="14" dur="75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750" fill="hold"/>
                                            <p:tgtEl>
                                              <p:spTgt spid="21"/>
                                            </p:tgtEl>
                                            <p:attrNameLst>
                                              <p:attrName>ppt_w</p:attrName>
                                            </p:attrNameLst>
                                          </p:cBhvr>
                                          <p:tavLst>
                                            <p:tav tm="0">
                                              <p:val>
                                                <p:fltVal val="0"/>
                                              </p:val>
                                            </p:tav>
                                            <p:tav tm="100000">
                                              <p:val>
                                                <p:strVal val="#ppt_w"/>
                                              </p:val>
                                            </p:tav>
                                          </p:tavLst>
                                        </p:anim>
                                        <p:anim calcmode="lin" valueType="num">
                                          <p:cBhvr>
                                            <p:cTn id="19" dur="750" fill="hold"/>
                                            <p:tgtEl>
                                              <p:spTgt spid="21"/>
                                            </p:tgtEl>
                                            <p:attrNameLst>
                                              <p:attrName>ppt_h</p:attrName>
                                            </p:attrNameLst>
                                          </p:cBhvr>
                                          <p:tavLst>
                                            <p:tav tm="0">
                                              <p:val>
                                                <p:fltVal val="0"/>
                                              </p:val>
                                            </p:tav>
                                            <p:tav tm="100000">
                                              <p:val>
                                                <p:strVal val="#ppt_h"/>
                                              </p:val>
                                            </p:tav>
                                          </p:tavLst>
                                        </p:anim>
                                        <p:animEffect transition="in" filter="fade">
                                          <p:cBhvr>
                                            <p:cTn id="20" dur="750"/>
                                            <p:tgtEl>
                                              <p:spTgt spid="21"/>
                                            </p:tgtEl>
                                          </p:cBhvr>
                                        </p:animEffect>
                                      </p:childTnLst>
                                    </p:cTn>
                                  </p:par>
                                </p:childTnLst>
                              </p:cTn>
                            </p:par>
                            <p:par>
                              <p:cTn id="21" fill="hold">
                                <p:stCondLst>
                                  <p:cond delay="2250"/>
                                </p:stCondLst>
                                <p:childTnLst>
                                  <p:par>
                                    <p:cTn id="22" presetID="2" presetClass="entr" presetSubtype="8" decel="3600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750" fill="hold"/>
                                            <p:tgtEl>
                                              <p:spTgt spid="4"/>
                                            </p:tgtEl>
                                            <p:attrNameLst>
                                              <p:attrName>ppt_x</p:attrName>
                                            </p:attrNameLst>
                                          </p:cBhvr>
                                          <p:tavLst>
                                            <p:tav tm="0">
                                              <p:val>
                                                <p:strVal val="0-#ppt_w/2"/>
                                              </p:val>
                                            </p:tav>
                                            <p:tav tm="100000">
                                              <p:val>
                                                <p:strVal val="#ppt_x"/>
                                              </p:val>
                                            </p:tav>
                                          </p:tavLst>
                                        </p:anim>
                                        <p:anim calcmode="lin" valueType="num">
                                          <p:cBhvr additive="base">
                                            <p:cTn id="25" dur="75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750" fill="hold"/>
                                            <p:tgtEl>
                                              <p:spTgt spid="27"/>
                                            </p:tgtEl>
                                            <p:attrNameLst>
                                              <p:attrName>ppt_w</p:attrName>
                                            </p:attrNameLst>
                                          </p:cBhvr>
                                          <p:tavLst>
                                            <p:tav tm="0">
                                              <p:val>
                                                <p:fltVal val="0"/>
                                              </p:val>
                                            </p:tav>
                                            <p:tav tm="100000">
                                              <p:val>
                                                <p:strVal val="#ppt_w"/>
                                              </p:val>
                                            </p:tav>
                                          </p:tavLst>
                                        </p:anim>
                                        <p:anim calcmode="lin" valueType="num">
                                          <p:cBhvr>
                                            <p:cTn id="30" dur="750" fill="hold"/>
                                            <p:tgtEl>
                                              <p:spTgt spid="27"/>
                                            </p:tgtEl>
                                            <p:attrNameLst>
                                              <p:attrName>ppt_h</p:attrName>
                                            </p:attrNameLst>
                                          </p:cBhvr>
                                          <p:tavLst>
                                            <p:tav tm="0">
                                              <p:val>
                                                <p:fltVal val="0"/>
                                              </p:val>
                                            </p:tav>
                                            <p:tav tm="100000">
                                              <p:val>
                                                <p:strVal val="#ppt_h"/>
                                              </p:val>
                                            </p:tav>
                                          </p:tavLst>
                                        </p:anim>
                                        <p:animEffect transition="in" filter="fade">
                                          <p:cBhvr>
                                            <p:cTn id="31" dur="750"/>
                                            <p:tgtEl>
                                              <p:spTgt spid="27"/>
                                            </p:tgtEl>
                                          </p:cBhvr>
                                        </p:animEffect>
                                      </p:childTnLst>
                                    </p:cTn>
                                  </p:par>
                                </p:childTnLst>
                              </p:cTn>
                            </p:par>
                            <p:par>
                              <p:cTn id="32" fill="hold">
                                <p:stCondLst>
                                  <p:cond delay="3750"/>
                                </p:stCondLst>
                                <p:childTnLst>
                                  <p:par>
                                    <p:cTn id="33" presetID="2" presetClass="entr" presetSubtype="2" decel="36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750" fill="hold"/>
                                            <p:tgtEl>
                                              <p:spTgt spid="3"/>
                                            </p:tgtEl>
                                            <p:attrNameLst>
                                              <p:attrName>ppt_x</p:attrName>
                                            </p:attrNameLst>
                                          </p:cBhvr>
                                          <p:tavLst>
                                            <p:tav tm="0">
                                              <p:val>
                                                <p:strVal val="1+#ppt_w/2"/>
                                              </p:val>
                                            </p:tav>
                                            <p:tav tm="100000">
                                              <p:val>
                                                <p:strVal val="#ppt_x"/>
                                              </p:val>
                                            </p:tav>
                                          </p:tavLst>
                                        </p:anim>
                                        <p:anim calcmode="lin" valueType="num">
                                          <p:cBhvr additive="base">
                                            <p:cTn id="36" dur="75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750" fill="hold"/>
                                            <p:tgtEl>
                                              <p:spTgt spid="33"/>
                                            </p:tgtEl>
                                            <p:attrNameLst>
                                              <p:attrName>ppt_w</p:attrName>
                                            </p:attrNameLst>
                                          </p:cBhvr>
                                          <p:tavLst>
                                            <p:tav tm="0">
                                              <p:val>
                                                <p:fltVal val="0"/>
                                              </p:val>
                                            </p:tav>
                                            <p:tav tm="100000">
                                              <p:val>
                                                <p:strVal val="#ppt_w"/>
                                              </p:val>
                                            </p:tav>
                                          </p:tavLst>
                                        </p:anim>
                                        <p:anim calcmode="lin" valueType="num">
                                          <p:cBhvr>
                                            <p:cTn id="41" dur="750" fill="hold"/>
                                            <p:tgtEl>
                                              <p:spTgt spid="33"/>
                                            </p:tgtEl>
                                            <p:attrNameLst>
                                              <p:attrName>ppt_h</p:attrName>
                                            </p:attrNameLst>
                                          </p:cBhvr>
                                          <p:tavLst>
                                            <p:tav tm="0">
                                              <p:val>
                                                <p:fltVal val="0"/>
                                              </p:val>
                                            </p:tav>
                                            <p:tav tm="100000">
                                              <p:val>
                                                <p:strVal val="#ppt_h"/>
                                              </p:val>
                                            </p:tav>
                                          </p:tavLst>
                                        </p:anim>
                                        <p:animEffect transition="in" filter="fade">
                                          <p:cBhvr>
                                            <p:cTn id="42" dur="750"/>
                                            <p:tgtEl>
                                              <p:spTgt spid="33"/>
                                            </p:tgtEl>
                                          </p:cBhvr>
                                        </p:animEffect>
                                      </p:childTnLst>
                                    </p:cTn>
                                  </p:par>
                                </p:childTnLst>
                              </p:cTn>
                            </p:par>
                            <p:par>
                              <p:cTn id="43" fill="hold">
                                <p:stCondLst>
                                  <p:cond delay="5250"/>
                                </p:stCondLst>
                                <p:childTnLst>
                                  <p:par>
                                    <p:cTn id="44" presetID="2" presetClass="entr" presetSubtype="8" decel="36000"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0-#ppt_w/2"/>
                                              </p:val>
                                            </p:tav>
                                            <p:tav tm="100000">
                                              <p:val>
                                                <p:strVal val="#ppt_x"/>
                                              </p:val>
                                            </p:tav>
                                          </p:tavLst>
                                        </p:anim>
                                        <p:anim calcmode="lin" valueType="num">
                                          <p:cBhvr additive="base">
                                            <p:cTn id="47" dur="750" fill="hold"/>
                                            <p:tgtEl>
                                              <p:spTgt spid="9"/>
                                            </p:tgtEl>
                                            <p:attrNameLst>
                                              <p:attrName>ppt_y</p:attrName>
                                            </p:attrNameLst>
                                          </p:cBhvr>
                                          <p:tavLst>
                                            <p:tav tm="0">
                                              <p:val>
                                                <p:strVal val="#ppt_y"/>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1000" fill="hold"/>
                                            <p:tgtEl>
                                              <p:spTgt spid="48"/>
                                            </p:tgtEl>
                                            <p:attrNameLst>
                                              <p:attrName>ppt_x</p:attrName>
                                            </p:attrNameLst>
                                          </p:cBhvr>
                                          <p:tavLst>
                                            <p:tav tm="0">
                                              <p:val>
                                                <p:strVal val="#ppt_x"/>
                                              </p:val>
                                            </p:tav>
                                            <p:tav tm="100000">
                                              <p:val>
                                                <p:strVal val="#ppt_x"/>
                                              </p:val>
                                            </p:tav>
                                          </p:tavLst>
                                        </p:anim>
                                        <p:anim calcmode="lin" valueType="num">
                                          <p:cBhvr additive="base">
                                            <p:cTn id="51" dur="1000" fill="hold"/>
                                            <p:tgtEl>
                                              <p:spTgt spid="48"/>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additive="base">
                                            <p:cTn id="54" dur="1000" fill="hold"/>
                                            <p:tgtEl>
                                              <p:spTgt spid="50"/>
                                            </p:tgtEl>
                                            <p:attrNameLst>
                                              <p:attrName>ppt_x</p:attrName>
                                            </p:attrNameLst>
                                          </p:cBhvr>
                                          <p:tavLst>
                                            <p:tav tm="0">
                                              <p:val>
                                                <p:strVal val="#ppt_x"/>
                                              </p:val>
                                            </p:tav>
                                            <p:tav tm="100000">
                                              <p:val>
                                                <p:strVal val="#ppt_x"/>
                                              </p:val>
                                            </p:tav>
                                          </p:tavLst>
                                        </p:anim>
                                        <p:anim calcmode="lin" valueType="num">
                                          <p:cBhvr additive="base">
                                            <p:cTn id="55" dur="10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50432" y="3122130"/>
            <a:ext cx="7671269" cy="1015663"/>
          </a:xfrm>
          <a:prstGeom prst="rect">
            <a:avLst/>
          </a:prstGeom>
        </p:spPr>
        <p:txBody>
          <a:bodyPr wrap="square">
            <a:spAutoFit/>
          </a:bodyPr>
          <a:lstStyle/>
          <a:p>
            <a:pPr>
              <a:defRPr/>
            </a:pPr>
            <a:r>
              <a:rPr lang="zh-CN" altLang="en-US" sz="6000" b="1" spc="400" dirty="0">
                <a:solidFill>
                  <a:schemeClr val="accent1"/>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感谢</a:t>
            </a:r>
            <a:r>
              <a:rPr lang="zh-CN" altLang="en-US" sz="6000" b="1" spc="400" dirty="0">
                <a:solidFill>
                  <a:schemeClr val="accent2"/>
                </a:solidFill>
                <a:latin typeface="微软雅黑" panose="020B0503020204020204" pitchFamily="34" charset="-122"/>
                <a:ea typeface="微软雅黑" panose="020B0503020204020204" pitchFamily="34" charset="-122"/>
                <a:cs typeface="经典圆体简" panose="02010609000101010101" pitchFamily="49" charset="-122"/>
                <a:sym typeface="微软雅黑" pitchFamily="34" charset="-122"/>
              </a:rPr>
              <a:t>您的观看</a:t>
            </a:r>
          </a:p>
        </p:txBody>
      </p:sp>
      <p:sp>
        <p:nvSpPr>
          <p:cNvPr id="27" name="TextBox 26"/>
          <p:cNvSpPr txBox="1"/>
          <p:nvPr/>
        </p:nvSpPr>
        <p:spPr>
          <a:xfrm>
            <a:off x="4684219" y="4529282"/>
            <a:ext cx="5184576" cy="338554"/>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年终总结</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新年计划</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述职报告</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工作汇报</a:t>
            </a:r>
            <a:r>
              <a:rPr lang="en-US" altLang="zh-CN" sz="1600" dirty="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7" name="矩形 36">
            <a:extLst>
              <a:ext uri="{FF2B5EF4-FFF2-40B4-BE49-F238E27FC236}">
                <a16:creationId xmlns:a16="http://schemas.microsoft.com/office/drawing/2014/main" xmlns="" id="{1A6CD402-1399-49B4-AB64-1A20748F4E32}"/>
              </a:ext>
            </a:extLst>
          </p:cNvPr>
          <p:cNvSpPr/>
          <p:nvPr/>
        </p:nvSpPr>
        <p:spPr>
          <a:xfrm>
            <a:off x="4750432" y="1859340"/>
            <a:ext cx="6669949" cy="1569660"/>
          </a:xfrm>
          <a:prstGeom prst="rect">
            <a:avLst/>
          </a:prstGeom>
        </p:spPr>
        <p:txBody>
          <a:bodyPr wrap="square">
            <a:spAutoFit/>
          </a:bodyPr>
          <a:lstStyle/>
          <a:p>
            <a:pPr>
              <a:defRPr/>
            </a:pPr>
            <a:r>
              <a:rPr lang="en-US" altLang="zh-CN" sz="9600" b="1" spc="600" dirty="0">
                <a:solidFill>
                  <a:schemeClr val="tx1">
                    <a:lumMod val="75000"/>
                    <a:lumOff val="25000"/>
                  </a:schemeClr>
                </a:solidFill>
                <a:latin typeface="Agency FB" panose="020B0503020202020204" pitchFamily="34" charset="0"/>
                <a:ea typeface="经典圆体简" panose="02010609000101010101" pitchFamily="49" charset="-122"/>
                <a:cs typeface="经典圆体简" panose="02010609000101010101" pitchFamily="49" charset="-122"/>
                <a:sym typeface="微软雅黑" pitchFamily="34" charset="-122"/>
              </a:rPr>
              <a:t>2019</a:t>
            </a:r>
            <a:endParaRPr lang="zh-CN" altLang="en-US" sz="9600" b="1" spc="600" dirty="0">
              <a:solidFill>
                <a:schemeClr val="tx1">
                  <a:lumMod val="75000"/>
                  <a:lumOff val="25000"/>
                </a:schemeClr>
              </a:solidFill>
              <a:latin typeface="Agency FB" panose="020B0503020202020204" pitchFamily="34" charset="0"/>
              <a:ea typeface="经典圆体简" panose="02010609000101010101" pitchFamily="49" charset="-122"/>
              <a:cs typeface="经典圆体简" panose="02010609000101010101" pitchFamily="49" charset="-122"/>
              <a:sym typeface="微软雅黑" pitchFamily="34" charset="-122"/>
            </a:endParaRPr>
          </a:p>
        </p:txBody>
      </p:sp>
      <p:sp>
        <p:nvSpPr>
          <p:cNvPr id="12" name="矩形 259">
            <a:extLst>
              <a:ext uri="{FF2B5EF4-FFF2-40B4-BE49-F238E27FC236}">
                <a16:creationId xmlns:a16="http://schemas.microsoft.com/office/drawing/2014/main" xmlns="" id="{61E9D480-4E58-467D-8F2C-C8351C1286C7}"/>
              </a:ext>
            </a:extLst>
          </p:cNvPr>
          <p:cNvSpPr>
            <a:spLocks noChangeArrowheads="1"/>
          </p:cNvSpPr>
          <p:nvPr/>
        </p:nvSpPr>
        <p:spPr bwMode="auto">
          <a:xfrm>
            <a:off x="4854612" y="4134306"/>
            <a:ext cx="5991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1800" dirty="0">
                <a:solidFill>
                  <a:schemeClr val="tx1">
                    <a:lumMod val="95000"/>
                    <a:lumOff val="5000"/>
                  </a:schemeClr>
                </a:solidFill>
                <a:cs typeface="Arial" panose="020B0604020202020204" pitchFamily="34" charset="0"/>
              </a:rPr>
              <a:t>BUSINESS SIMPLE LOW POLY NEW PPT</a:t>
            </a:r>
            <a:endParaRPr lang="zh-CN" altLang="en-US" sz="1800" dirty="0">
              <a:solidFill>
                <a:schemeClr val="tx1">
                  <a:lumMod val="95000"/>
                  <a:lumOff val="5000"/>
                </a:schemeClr>
              </a:solidFill>
              <a:cs typeface="Arial" panose="020B0604020202020204" pitchFamily="34" charset="0"/>
            </a:endParaRPr>
          </a:p>
        </p:txBody>
      </p:sp>
      <p:pic>
        <p:nvPicPr>
          <p:cNvPr id="23" name="图片 22">
            <a:extLst>
              <a:ext uri="{FF2B5EF4-FFF2-40B4-BE49-F238E27FC236}">
                <a16:creationId xmlns:a16="http://schemas.microsoft.com/office/drawing/2014/main" xmlns="" id="{3A741925-01E2-41DF-8CE7-4E28F3E91809}"/>
              </a:ext>
            </a:extLst>
          </p:cNvPr>
          <p:cNvPicPr>
            <a:picLocks noChangeAspect="1"/>
          </p:cNvPicPr>
          <p:nvPr/>
        </p:nvPicPr>
        <p:blipFill rotWithShape="1">
          <a:blip r:embed="rId3">
            <a:extLst>
              <a:ext uri="{28A0092B-C50C-407E-A947-70E740481C1C}">
                <a14:useLocalDpi xmlns:a14="http://schemas.microsoft.com/office/drawing/2010/main" val="0"/>
              </a:ext>
            </a:extLst>
          </a:blip>
          <a:srcRect l="33125" t="7796" r="41397" b="7796"/>
          <a:stretch/>
        </p:blipFill>
        <p:spPr>
          <a:xfrm>
            <a:off x="771619" y="0"/>
            <a:ext cx="3106301" cy="6858000"/>
          </a:xfrm>
          <a:prstGeom prst="rect">
            <a:avLst/>
          </a:prstGeom>
        </p:spPr>
      </p:pic>
      <p:sp>
        <p:nvSpPr>
          <p:cNvPr id="26" name="矩形 25">
            <a:extLst>
              <a:ext uri="{FF2B5EF4-FFF2-40B4-BE49-F238E27FC236}">
                <a16:creationId xmlns:a16="http://schemas.microsoft.com/office/drawing/2014/main" xmlns="" id="{D89AE922-3962-46A2-B1B7-1AD8D17CCC00}"/>
              </a:ext>
            </a:extLst>
          </p:cNvPr>
          <p:cNvSpPr/>
          <p:nvPr/>
        </p:nvSpPr>
        <p:spPr>
          <a:xfrm flipH="1">
            <a:off x="759069" y="0"/>
            <a:ext cx="23233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5451778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2"/>
                                        </p:tgtEl>
                                        <p:attrNameLst>
                                          <p:attrName>ppt_y</p:attrName>
                                        </p:attrNameLst>
                                      </p:cBhvr>
                                      <p:tavLst>
                                        <p:tav tm="0">
                                          <p:val>
                                            <p:strVal val="#ppt_y"/>
                                          </p:val>
                                        </p:tav>
                                        <p:tav tm="100000">
                                          <p:val>
                                            <p:strVal val="#ppt_y"/>
                                          </p:val>
                                        </p:tav>
                                      </p:tavLst>
                                    </p:anim>
                                    <p:anim calcmode="lin" valueType="num">
                                      <p:cBhvr>
                                        <p:cTn id="2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2"/>
                                        </p:tgtEl>
                                      </p:cBhvr>
                                    </p:animEffect>
                                  </p:childTnLst>
                                </p:cTn>
                              </p:par>
                            </p:childTnLst>
                          </p:cTn>
                        </p:par>
                        <p:par>
                          <p:cTn id="30" fill="hold">
                            <p:stCondLst>
                              <p:cond delay="33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2"/>
                                        </p:tgtEl>
                                      </p:cBhvr>
                                    </p:animEffect>
                                    <p:animScale>
                                      <p:cBhvr>
                                        <p:cTn id="33" dur="250" autoRev="1" fill="hold"/>
                                        <p:tgtEl>
                                          <p:spTgt spid="12"/>
                                        </p:tgtEl>
                                      </p:cBhvr>
                                      <p:by x="105000" y="105000"/>
                                    </p:animScale>
                                  </p:childTnLst>
                                </p:cTn>
                              </p:par>
                              <p:par>
                                <p:cTn id="34" presetID="16" presetClass="entr" presetSubtype="37"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barn(outVertical)">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37" grpId="0"/>
      <p:bldP spid="12" grpId="0"/>
      <p:bldP spid="12" grpId="1"/>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568064-CEE9-4569-9DE3-EABCA44B1DD9}"/>
              </a:ext>
            </a:extLst>
          </p:cNvPr>
          <p:cNvSpPr/>
          <p:nvPr/>
        </p:nvSpPr>
        <p:spPr>
          <a:xfrm>
            <a:off x="2642170" y="4095779"/>
            <a:ext cx="690766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获取分类整理好的</a:t>
            </a:r>
            <a:r>
              <a:rPr lang="en-US" altLang="zh-CN" sz="2400" b="1" dirty="0">
                <a:solidFill>
                  <a:srgbClr val="E75617"/>
                </a:solidFill>
                <a:latin typeface="微软雅黑" panose="020B0503020204020204" pitchFamily="34" charset="-122"/>
                <a:ea typeface="微软雅黑" panose="020B0503020204020204" pitchFamily="34" charset="-122"/>
              </a:rPr>
              <a:t>100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3" name="矩形 2">
            <a:extLst>
              <a:ext uri="{FF2B5EF4-FFF2-40B4-BE49-F238E27FC236}">
                <a16:creationId xmlns:a16="http://schemas.microsoft.com/office/drawing/2014/main" xmlns="" id="{87CC88B2-3326-4FDA-99F0-B85CD80BA8C3}"/>
              </a:ext>
            </a:extLst>
          </p:cNvPr>
          <p:cNvSpPr/>
          <p:nvPr/>
        </p:nvSpPr>
        <p:spPr>
          <a:xfrm>
            <a:off x="4696578" y="4526115"/>
            <a:ext cx="264687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zh-CN" altLang="en-US" sz="2400" b="1" dirty="0">
                <a:solidFill>
                  <a:srgbClr val="E75617"/>
                </a:solidFill>
                <a:latin typeface="微软雅黑" panose="020B0503020204020204" pitchFamily="34" charset="-122"/>
                <a:ea typeface="微软雅黑" panose="020B0503020204020204" pitchFamily="34" charset="-122"/>
              </a:rPr>
              <a:t>全部</a:t>
            </a:r>
          </a:p>
        </p:txBody>
      </p:sp>
      <p:sp>
        <p:nvSpPr>
          <p:cNvPr id="4" name="矩形 3">
            <a:extLst>
              <a:ext uri="{FF2B5EF4-FFF2-40B4-BE49-F238E27FC236}">
                <a16:creationId xmlns:a16="http://schemas.microsoft.com/office/drawing/2014/main" xmlns="" id="{C8D67E13-B75A-49AD-BBF2-AC6E04B0C863}"/>
              </a:ext>
            </a:extLst>
          </p:cNvPr>
          <p:cNvSpPr/>
          <p:nvPr/>
        </p:nvSpPr>
        <p:spPr>
          <a:xfrm>
            <a:off x="3057962" y="5090458"/>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5" name="图片 4">
            <a:extLst>
              <a:ext uri="{FF2B5EF4-FFF2-40B4-BE49-F238E27FC236}">
                <a16:creationId xmlns:a16="http://schemas.microsoft.com/office/drawing/2014/main" xmlns="" id="{F0C095B3-1DD4-426D-A30E-E36B0D40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1827" y="1367431"/>
            <a:ext cx="2728348" cy="2728348"/>
          </a:xfrm>
          <a:prstGeom prst="rect">
            <a:avLst/>
          </a:prstGeom>
        </p:spPr>
      </p:pic>
    </p:spTree>
    <p:extLst>
      <p:ext uri="{BB962C8B-B14F-4D97-AF65-F5344CB8AC3E}">
        <p14:creationId xmlns:p14="http://schemas.microsoft.com/office/powerpoint/2010/main" val="3510104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78034" y="3100251"/>
            <a:ext cx="4861331" cy="1200329"/>
          </a:xfrm>
          <a:prstGeom prst="rect">
            <a:avLst/>
          </a:prstGeom>
          <a:noFill/>
        </p:spPr>
        <p:txBody>
          <a:bodyPr wrap="none" rtlCol="0">
            <a:spAutoFit/>
          </a:bodyPr>
          <a:lstStyle/>
          <a:p>
            <a:r>
              <a:rPr lang="zh-CN" altLang="en-US" dirty="0" smtClean="0"/>
              <a:t>美仑设计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658263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48EB76FB-D86D-456E-B2A0-523B052ED3AC}"/>
              </a:ext>
            </a:extLst>
          </p:cNvPr>
          <p:cNvSpPr/>
          <p:nvPr/>
        </p:nvSpPr>
        <p:spPr>
          <a:xfrm>
            <a:off x="5141060" y="1696358"/>
            <a:ext cx="1543314" cy="1543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48"/>
          <p:cNvSpPr txBox="1"/>
          <p:nvPr/>
        </p:nvSpPr>
        <p:spPr>
          <a:xfrm>
            <a:off x="3786332" y="3599280"/>
            <a:ext cx="4252767" cy="677108"/>
          </a:xfrm>
          <a:prstGeom prst="rect">
            <a:avLst/>
          </a:prstGeom>
          <a:noFill/>
        </p:spPr>
        <p:txBody>
          <a:bodyPr wrap="square" lIns="0" tIns="0" rIns="0" bIns="0" rtlCol="0">
            <a:spAutoFit/>
          </a:bodyPr>
          <a:lstStyle/>
          <a:p>
            <a:r>
              <a:rPr lang="zh-CN" altLang="en-US" sz="4400" dirty="0">
                <a:solidFill>
                  <a:schemeClr val="accent2"/>
                </a:solidFill>
                <a:latin typeface="微软雅黑" panose="020B0503020204020204" pitchFamily="34" charset="-122"/>
                <a:ea typeface="微软雅黑" panose="020B0503020204020204" pitchFamily="34" charset="-122"/>
                <a:cs typeface="+mn-ea"/>
                <a:sym typeface="+mn-lt"/>
              </a:rPr>
              <a:t>请替换文字内容</a:t>
            </a:r>
            <a:endParaRPr lang="en-GB" altLang="zh-CN" sz="44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8" name="TextBox 49"/>
          <p:cNvSpPr txBox="1"/>
          <p:nvPr/>
        </p:nvSpPr>
        <p:spPr>
          <a:xfrm>
            <a:off x="3331995" y="4425178"/>
            <a:ext cx="5528010" cy="867610"/>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请替换文字内容复制你的内容到到天边上车请替换文字内容复制你的请替换文字内容复制你的内容到到天边上车请替换文字内容复制你的</a:t>
            </a:r>
          </a:p>
          <a:p>
            <a:pPr algn="ctr">
              <a:lnSpc>
                <a:spcPct val="120000"/>
              </a:lnSpc>
            </a:pP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pP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23"/>
          <p:cNvSpPr txBox="1"/>
          <p:nvPr/>
        </p:nvSpPr>
        <p:spPr>
          <a:xfrm>
            <a:off x="5329152" y="2149589"/>
            <a:ext cx="1167128" cy="636848"/>
          </a:xfrm>
          <a:prstGeom prst="rect">
            <a:avLst/>
          </a:prstGeom>
          <a:noFill/>
        </p:spPr>
        <p:txBody>
          <a:bodyPr wrap="square" lIns="0" tIns="0" rIns="0" bIns="0" anchor="ctr">
            <a:normAutofit fontScale="92500" lnSpcReduction="10000"/>
          </a:bodyPr>
          <a:lstStyle/>
          <a:p>
            <a:pPr algn="ctr"/>
            <a:r>
              <a:rPr lang="en-US" altLang="zh-CN" sz="4800" dirty="0">
                <a:solidFill>
                  <a:schemeClr val="bg1"/>
                </a:solidFill>
              </a:rPr>
              <a:t>01</a:t>
            </a:r>
            <a:endParaRPr lang="zh-CN" altLang="en-US" sz="4800" dirty="0">
              <a:solidFill>
                <a:schemeClr val="bg1"/>
              </a:solidFill>
            </a:endParaRPr>
          </a:p>
        </p:txBody>
      </p:sp>
    </p:spTree>
    <p:extLst>
      <p:ext uri="{BB962C8B-B14F-4D97-AF65-F5344CB8AC3E}">
        <p14:creationId xmlns:p14="http://schemas.microsoft.com/office/powerpoint/2010/main" val="18872883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30000"/>
                                  </p:iterate>
                                  <p:childTnLst>
                                    <p:set>
                                      <p:cBhvr>
                                        <p:cTn id="12" dur="1" fill="hold">
                                          <p:stCondLst>
                                            <p:cond delay="0"/>
                                          </p:stCondLst>
                                        </p:cTn>
                                        <p:tgtEl>
                                          <p:spTgt spid="7"/>
                                        </p:tgtEl>
                                        <p:attrNameLst>
                                          <p:attrName>style.visibility</p:attrName>
                                        </p:attrNameLst>
                                      </p:cBhvr>
                                      <p:to>
                                        <p:strVal val="visible"/>
                                      </p:to>
                                    </p:set>
                                    <p:animEffect transition="in" filter="wipe(left)">
                                      <p:cBhvr>
                                        <p:cTn id="13" dur="200"/>
                                        <p:tgtEl>
                                          <p:spTgt spid="7"/>
                                        </p:tgtEl>
                                      </p:cBhvr>
                                    </p:animEffect>
                                  </p:childTnLst>
                                </p:cTn>
                              </p:par>
                              <p:par>
                                <p:cTn id="14" presetID="36" presetClass="emph" presetSubtype="0" fill="hold" grpId="1" nodeType="withEffect">
                                  <p:stCondLst>
                                    <p:cond delay="0"/>
                                  </p:stCondLst>
                                  <p:iterate type="lt">
                                    <p:tmPct val="30000"/>
                                  </p:iterate>
                                  <p:childTnLst>
                                    <p:animScale>
                                      <p:cBhvr>
                                        <p:cTn id="15" dur="50" autoRev="1" fill="hold">
                                          <p:stCondLst>
                                            <p:cond delay="0"/>
                                          </p:stCondLst>
                                        </p:cTn>
                                        <p:tgtEl>
                                          <p:spTgt spid="7"/>
                                        </p:tgtEl>
                                      </p:cBhvr>
                                      <p:to x="80000" y="100000"/>
                                    </p:animScale>
                                    <p:anim by="(#ppt_w*0.10)" calcmode="lin" valueType="num">
                                      <p:cBhvr>
                                        <p:cTn id="16" dur="50" autoRev="1" fill="hold">
                                          <p:stCondLst>
                                            <p:cond delay="0"/>
                                          </p:stCondLst>
                                        </p:cTn>
                                        <p:tgtEl>
                                          <p:spTgt spid="7"/>
                                        </p:tgtEl>
                                        <p:attrNameLst>
                                          <p:attrName>ppt_x</p:attrName>
                                        </p:attrNameLst>
                                      </p:cBhvr>
                                    </p:anim>
                                    <p:anim by="(-#ppt_w*0.10)" calcmode="lin" valueType="num">
                                      <p:cBhvr>
                                        <p:cTn id="17" dur="50" autoRev="1" fill="hold">
                                          <p:stCondLst>
                                            <p:cond delay="0"/>
                                          </p:stCondLst>
                                        </p:cTn>
                                        <p:tgtEl>
                                          <p:spTgt spid="7"/>
                                        </p:tgtEl>
                                        <p:attrNameLst>
                                          <p:attrName>ppt_y</p:attrName>
                                        </p:attrNameLst>
                                      </p:cBhvr>
                                    </p:anim>
                                    <p:animRot by="-480000">
                                      <p:cBhvr>
                                        <p:cTn id="18" dur="50" autoRev="1" fill="hold">
                                          <p:stCondLst>
                                            <p:cond delay="0"/>
                                          </p:stCondLst>
                                        </p:cTn>
                                        <p:tgtEl>
                                          <p:spTgt spid="7"/>
                                        </p:tgtEl>
                                        <p:attrNameLst>
                                          <p:attrName>r</p:attrName>
                                        </p:attrNameLst>
                                      </p:cBhvr>
                                    </p:animRot>
                                  </p:childTnLst>
                                </p:cTn>
                              </p:par>
                            </p:childTnLst>
                          </p:cTn>
                        </p:par>
                        <p:par>
                          <p:cTn id="19" fill="hold">
                            <p:stCondLst>
                              <p:cond delay="106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200"/>
                                        <p:tgtEl>
                                          <p:spTgt spid="8"/>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8"/>
                                        </p:tgtEl>
                                      </p:cBhvr>
                                      <p:to x="80000" y="100000"/>
                                    </p:animScale>
                                    <p:anim by="(#ppt_w*0.10)" calcmode="lin" valueType="num">
                                      <p:cBhvr>
                                        <p:cTn id="25" dur="50" autoRev="1" fill="hold">
                                          <p:stCondLst>
                                            <p:cond delay="0"/>
                                          </p:stCondLst>
                                        </p:cTn>
                                        <p:tgtEl>
                                          <p:spTgt spid="8"/>
                                        </p:tgtEl>
                                        <p:attrNameLst>
                                          <p:attrName>ppt_x</p:attrName>
                                        </p:attrNameLst>
                                      </p:cBhvr>
                                    </p:anim>
                                    <p:anim by="(-#ppt_w*0.10)" calcmode="lin" valueType="num">
                                      <p:cBhvr>
                                        <p:cTn id="26" dur="50" autoRev="1" fill="hold">
                                          <p:stCondLst>
                                            <p:cond delay="0"/>
                                          </p:stCondLst>
                                        </p:cTn>
                                        <p:tgtEl>
                                          <p:spTgt spid="8"/>
                                        </p:tgtEl>
                                        <p:attrNameLst>
                                          <p:attrName>ppt_y</p:attrName>
                                        </p:attrNameLst>
                                      </p:cBhvr>
                                    </p:anim>
                                    <p:animRot by="-480000">
                                      <p:cBhvr>
                                        <p:cTn id="27" dur="50" autoRev="1"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8238" y="2542880"/>
            <a:ext cx="1860019" cy="1860019"/>
            <a:chOff x="908238" y="2542880"/>
            <a:chExt cx="1860019" cy="1860019"/>
          </a:xfrm>
        </p:grpSpPr>
        <p:sp>
          <p:nvSpPr>
            <p:cNvPr id="9" name="泪滴形 8"/>
            <p:cNvSpPr/>
            <p:nvPr/>
          </p:nvSpPr>
          <p:spPr>
            <a:xfrm rot="18911031">
              <a:off x="908238" y="2542880"/>
              <a:ext cx="1860019" cy="186001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文本框 48"/>
            <p:cNvSpPr txBox="1"/>
            <p:nvPr/>
          </p:nvSpPr>
          <p:spPr>
            <a:xfrm>
              <a:off x="1218742" y="3028511"/>
              <a:ext cx="1111202" cy="1200329"/>
            </a:xfrm>
            <a:prstGeom prst="rect">
              <a:avLst/>
            </a:prstGeom>
            <a:noFill/>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日常</a:t>
              </a:r>
              <a:endParaRPr lang="en-US" altLang="zh-CN" sz="3600" b="1" dirty="0">
                <a:solidFill>
                  <a:srgbClr val="FFFFFF"/>
                </a:solidFill>
                <a:latin typeface="幼圆" panose="02010509060101010101" pitchFamily="49" charset="-122"/>
                <a:ea typeface="幼圆" panose="02010509060101010101" pitchFamily="49" charset="-122"/>
              </a:endParaRPr>
            </a:p>
            <a:p>
              <a:r>
                <a:rPr lang="zh-CN" altLang="en-US" sz="3600" b="1" dirty="0">
                  <a:solidFill>
                    <a:srgbClr val="FFFFFF"/>
                  </a:solidFill>
                  <a:latin typeface="幼圆" panose="02010509060101010101" pitchFamily="49" charset="-122"/>
                  <a:ea typeface="幼圆" panose="02010509060101010101" pitchFamily="49" charset="-122"/>
                </a:rPr>
                <a:t>事务</a:t>
              </a:r>
            </a:p>
          </p:txBody>
        </p:sp>
      </p:grpSp>
      <p:grpSp>
        <p:nvGrpSpPr>
          <p:cNvPr id="4" name="组合 3"/>
          <p:cNvGrpSpPr/>
          <p:nvPr/>
        </p:nvGrpSpPr>
        <p:grpSpPr>
          <a:xfrm>
            <a:off x="3746952" y="2542879"/>
            <a:ext cx="1860019" cy="1860019"/>
            <a:chOff x="3746952" y="2542879"/>
            <a:chExt cx="1860019" cy="1860019"/>
          </a:xfrm>
        </p:grpSpPr>
        <p:sp>
          <p:nvSpPr>
            <p:cNvPr id="11" name="泪滴形 10"/>
            <p:cNvSpPr/>
            <p:nvPr/>
          </p:nvSpPr>
          <p:spPr>
            <a:xfrm rot="18911031">
              <a:off x="3746952" y="2542879"/>
              <a:ext cx="1860019" cy="186001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文本框 49"/>
            <p:cNvSpPr txBox="1"/>
            <p:nvPr/>
          </p:nvSpPr>
          <p:spPr>
            <a:xfrm>
              <a:off x="4106610" y="3037695"/>
              <a:ext cx="1111202" cy="1200329"/>
            </a:xfrm>
            <a:prstGeom prst="rect">
              <a:avLst/>
            </a:prstGeom>
            <a:noFill/>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行政</a:t>
              </a:r>
              <a:endParaRPr lang="en-US" altLang="zh-CN" sz="3600" b="1" dirty="0">
                <a:solidFill>
                  <a:srgbClr val="FFFFFF"/>
                </a:solidFill>
                <a:latin typeface="幼圆" panose="02010509060101010101" pitchFamily="49" charset="-122"/>
                <a:ea typeface="幼圆" panose="02010509060101010101" pitchFamily="49" charset="-122"/>
              </a:endParaRPr>
            </a:p>
            <a:p>
              <a:r>
                <a:rPr lang="zh-CN" altLang="en-US" sz="3600" b="1" dirty="0">
                  <a:solidFill>
                    <a:srgbClr val="FFFFFF"/>
                  </a:solidFill>
                  <a:latin typeface="幼圆" panose="02010509060101010101" pitchFamily="49" charset="-122"/>
                  <a:ea typeface="幼圆" panose="02010509060101010101" pitchFamily="49" charset="-122"/>
                </a:rPr>
                <a:t>管理</a:t>
              </a:r>
            </a:p>
          </p:txBody>
        </p:sp>
      </p:grpSp>
      <p:grpSp>
        <p:nvGrpSpPr>
          <p:cNvPr id="18" name="组合 17"/>
          <p:cNvGrpSpPr/>
          <p:nvPr/>
        </p:nvGrpSpPr>
        <p:grpSpPr>
          <a:xfrm>
            <a:off x="6585665" y="2542878"/>
            <a:ext cx="1860019" cy="1860019"/>
            <a:chOff x="6585665" y="2542878"/>
            <a:chExt cx="1860019" cy="1860019"/>
          </a:xfrm>
        </p:grpSpPr>
        <p:sp>
          <p:nvSpPr>
            <p:cNvPr id="13" name="泪滴形 12"/>
            <p:cNvSpPr/>
            <p:nvPr/>
          </p:nvSpPr>
          <p:spPr>
            <a:xfrm rot="18911031">
              <a:off x="6585665" y="2542878"/>
              <a:ext cx="1860019" cy="186001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文本框 50"/>
            <p:cNvSpPr txBox="1"/>
            <p:nvPr/>
          </p:nvSpPr>
          <p:spPr>
            <a:xfrm>
              <a:off x="6791361" y="3063343"/>
              <a:ext cx="1420582" cy="1077218"/>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人力资</a:t>
              </a:r>
              <a:endParaRPr lang="en-US" altLang="zh-CN" sz="3200" b="1" dirty="0">
                <a:solidFill>
                  <a:srgbClr val="FFFFFF"/>
                </a:solidFill>
                <a:latin typeface="幼圆" panose="02010509060101010101" pitchFamily="49" charset="-122"/>
                <a:ea typeface="幼圆" panose="02010509060101010101" pitchFamily="49" charset="-122"/>
              </a:endParaRPr>
            </a:p>
            <a:p>
              <a:r>
                <a:rPr lang="zh-CN" altLang="en-US" sz="3200" b="1" dirty="0">
                  <a:solidFill>
                    <a:srgbClr val="FFFFFF"/>
                  </a:solidFill>
                  <a:latin typeface="幼圆" panose="02010509060101010101" pitchFamily="49" charset="-122"/>
                  <a:ea typeface="幼圆" panose="02010509060101010101" pitchFamily="49" charset="-122"/>
                </a:rPr>
                <a:t>源管理</a:t>
              </a:r>
            </a:p>
          </p:txBody>
        </p:sp>
      </p:grpSp>
      <p:grpSp>
        <p:nvGrpSpPr>
          <p:cNvPr id="20" name="组合 19"/>
          <p:cNvGrpSpPr/>
          <p:nvPr/>
        </p:nvGrpSpPr>
        <p:grpSpPr>
          <a:xfrm>
            <a:off x="9424376" y="2542878"/>
            <a:ext cx="1860019" cy="1860019"/>
            <a:chOff x="9424376" y="2542878"/>
            <a:chExt cx="1860019" cy="1860019"/>
          </a:xfrm>
        </p:grpSpPr>
        <p:sp>
          <p:nvSpPr>
            <p:cNvPr id="15" name="泪滴形 14"/>
            <p:cNvSpPr/>
            <p:nvPr/>
          </p:nvSpPr>
          <p:spPr>
            <a:xfrm rot="18911031">
              <a:off x="9424376" y="2542878"/>
              <a:ext cx="1860019" cy="186001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文本框 51"/>
            <p:cNvSpPr txBox="1"/>
            <p:nvPr/>
          </p:nvSpPr>
          <p:spPr>
            <a:xfrm>
              <a:off x="9802510" y="3001787"/>
              <a:ext cx="1111202" cy="1200329"/>
            </a:xfrm>
            <a:prstGeom prst="rect">
              <a:avLst/>
            </a:prstGeom>
            <a:noFill/>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对外</a:t>
              </a:r>
              <a:endParaRPr lang="en-US" altLang="zh-CN" sz="3600" b="1" dirty="0">
                <a:solidFill>
                  <a:srgbClr val="FFFFFF"/>
                </a:solidFill>
                <a:latin typeface="幼圆" panose="02010509060101010101" pitchFamily="49" charset="-122"/>
                <a:ea typeface="幼圆" panose="02010509060101010101" pitchFamily="49" charset="-122"/>
              </a:endParaRPr>
            </a:p>
            <a:p>
              <a:r>
                <a:rPr lang="zh-CN" altLang="en-US" sz="3600" b="1" dirty="0">
                  <a:solidFill>
                    <a:srgbClr val="FFFFFF"/>
                  </a:solidFill>
                  <a:latin typeface="幼圆" panose="02010509060101010101" pitchFamily="49" charset="-122"/>
                  <a:ea typeface="幼圆" panose="02010509060101010101" pitchFamily="49" charset="-122"/>
                </a:rPr>
                <a:t>事务</a:t>
              </a:r>
            </a:p>
          </p:txBody>
        </p:sp>
      </p:grpSp>
      <p:sp>
        <p:nvSpPr>
          <p:cNvPr id="53" name="矩形 47"/>
          <p:cNvSpPr>
            <a:spLocks noChangeArrowheads="1"/>
          </p:cNvSpPr>
          <p:nvPr/>
        </p:nvSpPr>
        <p:spPr bwMode="auto">
          <a:xfrm>
            <a:off x="758095" y="4795977"/>
            <a:ext cx="2160304" cy="107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nvGrpSpPr>
          <p:cNvPr id="3" name="组合 2"/>
          <p:cNvGrpSpPr/>
          <p:nvPr/>
        </p:nvGrpSpPr>
        <p:grpSpPr>
          <a:xfrm>
            <a:off x="1904967" y="2165549"/>
            <a:ext cx="884820" cy="884820"/>
            <a:chOff x="1904967" y="2165549"/>
            <a:chExt cx="884820" cy="884820"/>
          </a:xfrm>
        </p:grpSpPr>
        <p:sp>
          <p:nvSpPr>
            <p:cNvPr id="10" name="泪滴形 9"/>
            <p:cNvSpPr/>
            <p:nvPr/>
          </p:nvSpPr>
          <p:spPr>
            <a:xfrm rot="18911031">
              <a:off x="1904967" y="2165549"/>
              <a:ext cx="884820" cy="884820"/>
            </a:xfrm>
            <a:prstGeom prst="teardrop">
              <a:avLst/>
            </a:prstGeom>
            <a:solidFill>
              <a:schemeClr val="accent1"/>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Freeform 48"/>
            <p:cNvSpPr>
              <a:spLocks noEditPoints="1"/>
            </p:cNvSpPr>
            <p:nvPr/>
          </p:nvSpPr>
          <p:spPr bwMode="auto">
            <a:xfrm>
              <a:off x="2106714" y="2295469"/>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rgbClr val="ED7D31"/>
                </a:solidFill>
              </a:endParaRPr>
            </a:p>
          </p:txBody>
        </p:sp>
      </p:grpSp>
      <p:grpSp>
        <p:nvGrpSpPr>
          <p:cNvPr id="17" name="组合 16"/>
          <p:cNvGrpSpPr/>
          <p:nvPr/>
        </p:nvGrpSpPr>
        <p:grpSpPr>
          <a:xfrm>
            <a:off x="4743681" y="2165548"/>
            <a:ext cx="884820" cy="884820"/>
            <a:chOff x="4743681" y="2165548"/>
            <a:chExt cx="884820" cy="884820"/>
          </a:xfrm>
        </p:grpSpPr>
        <p:sp>
          <p:nvSpPr>
            <p:cNvPr id="12" name="泪滴形 11"/>
            <p:cNvSpPr/>
            <p:nvPr/>
          </p:nvSpPr>
          <p:spPr>
            <a:xfrm rot="18911031">
              <a:off x="4743681" y="2165548"/>
              <a:ext cx="884820" cy="884820"/>
            </a:xfrm>
            <a:prstGeom prst="teardrop">
              <a:avLst/>
            </a:prstGeom>
            <a:solidFill>
              <a:schemeClr val="accent2"/>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Freeform 26"/>
            <p:cNvSpPr>
              <a:spLocks noEditPoints="1"/>
            </p:cNvSpPr>
            <p:nvPr/>
          </p:nvSpPr>
          <p:spPr bwMode="auto">
            <a:xfrm>
              <a:off x="4988464" y="2387879"/>
              <a:ext cx="394698" cy="41468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rgbClr val="ED7D31"/>
                </a:solidFill>
              </a:endParaRPr>
            </a:p>
          </p:txBody>
        </p:sp>
      </p:grpSp>
      <p:grpSp>
        <p:nvGrpSpPr>
          <p:cNvPr id="19" name="组合 18"/>
          <p:cNvGrpSpPr/>
          <p:nvPr/>
        </p:nvGrpSpPr>
        <p:grpSpPr>
          <a:xfrm>
            <a:off x="7582394" y="2165547"/>
            <a:ext cx="884820" cy="884820"/>
            <a:chOff x="7582394" y="2165547"/>
            <a:chExt cx="884820" cy="884820"/>
          </a:xfrm>
        </p:grpSpPr>
        <p:sp>
          <p:nvSpPr>
            <p:cNvPr id="14" name="泪滴形 13"/>
            <p:cNvSpPr/>
            <p:nvPr/>
          </p:nvSpPr>
          <p:spPr>
            <a:xfrm rot="18911031">
              <a:off x="7582394" y="2165547"/>
              <a:ext cx="884820" cy="884820"/>
            </a:xfrm>
            <a:prstGeom prst="teardrop">
              <a:avLst/>
            </a:prstGeom>
            <a:solidFill>
              <a:schemeClr val="accent1"/>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31"/>
            <p:cNvSpPr>
              <a:spLocks noEditPoints="1"/>
            </p:cNvSpPr>
            <p:nvPr/>
          </p:nvSpPr>
          <p:spPr bwMode="auto">
            <a:xfrm>
              <a:off x="7882831" y="237993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rgbClr val="ED7D31"/>
                </a:solidFill>
              </a:endParaRPr>
            </a:p>
          </p:txBody>
        </p:sp>
      </p:grpSp>
      <p:grpSp>
        <p:nvGrpSpPr>
          <p:cNvPr id="21" name="组合 20"/>
          <p:cNvGrpSpPr/>
          <p:nvPr/>
        </p:nvGrpSpPr>
        <p:grpSpPr>
          <a:xfrm>
            <a:off x="10421105" y="2165547"/>
            <a:ext cx="884820" cy="884820"/>
            <a:chOff x="10421105" y="2165547"/>
            <a:chExt cx="884820" cy="884820"/>
          </a:xfrm>
        </p:grpSpPr>
        <p:sp>
          <p:nvSpPr>
            <p:cNvPr id="16" name="泪滴形 15"/>
            <p:cNvSpPr/>
            <p:nvPr/>
          </p:nvSpPr>
          <p:spPr>
            <a:xfrm rot="18911031">
              <a:off x="10421105" y="2165547"/>
              <a:ext cx="884820" cy="884820"/>
            </a:xfrm>
            <a:prstGeom prst="teardrop">
              <a:avLst/>
            </a:prstGeom>
            <a:solidFill>
              <a:schemeClr val="accent2"/>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Freeform 16"/>
            <p:cNvSpPr>
              <a:spLocks noEditPoints="1"/>
            </p:cNvSpPr>
            <p:nvPr/>
          </p:nvSpPr>
          <p:spPr bwMode="auto">
            <a:xfrm>
              <a:off x="10596755" y="2410511"/>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rgbClr val="ED7D31"/>
                </a:solidFill>
              </a:endParaRPr>
            </a:p>
          </p:txBody>
        </p:sp>
      </p:grpSp>
      <p:sp>
        <p:nvSpPr>
          <p:cNvPr id="36" name="Text Box 4">
            <a:extLst>
              <a:ext uri="{FF2B5EF4-FFF2-40B4-BE49-F238E27FC236}">
                <a16:creationId xmlns:a16="http://schemas.microsoft.com/office/drawing/2014/main" xmlns="" id="{F7C77229-CDCC-4098-B3EC-913D9A94CD30}"/>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37" name="Text Box 5">
            <a:extLst>
              <a:ext uri="{FF2B5EF4-FFF2-40B4-BE49-F238E27FC236}">
                <a16:creationId xmlns:a16="http://schemas.microsoft.com/office/drawing/2014/main" xmlns="" id="{427EEFC2-0845-4202-A76A-7996FC8D2268}"/>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
        <p:nvSpPr>
          <p:cNvPr id="32" name="矩形 47">
            <a:extLst>
              <a:ext uri="{FF2B5EF4-FFF2-40B4-BE49-F238E27FC236}">
                <a16:creationId xmlns:a16="http://schemas.microsoft.com/office/drawing/2014/main" xmlns="" id="{2BE5BA98-D47F-4731-937B-09879F9589FF}"/>
              </a:ext>
            </a:extLst>
          </p:cNvPr>
          <p:cNvSpPr>
            <a:spLocks noChangeArrowheads="1"/>
          </p:cNvSpPr>
          <p:nvPr/>
        </p:nvSpPr>
        <p:spPr bwMode="auto">
          <a:xfrm>
            <a:off x="3651447" y="4795977"/>
            <a:ext cx="2160304" cy="107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3" name="矩形 47">
            <a:extLst>
              <a:ext uri="{FF2B5EF4-FFF2-40B4-BE49-F238E27FC236}">
                <a16:creationId xmlns:a16="http://schemas.microsoft.com/office/drawing/2014/main" xmlns="" id="{D681E9E2-2604-43FD-BCE2-0F2EA67B8E03}"/>
              </a:ext>
            </a:extLst>
          </p:cNvPr>
          <p:cNvSpPr>
            <a:spLocks noChangeArrowheads="1"/>
          </p:cNvSpPr>
          <p:nvPr/>
        </p:nvSpPr>
        <p:spPr bwMode="auto">
          <a:xfrm>
            <a:off x="6612795" y="4795977"/>
            <a:ext cx="2160304" cy="107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4" name="矩形 47">
            <a:extLst>
              <a:ext uri="{FF2B5EF4-FFF2-40B4-BE49-F238E27FC236}">
                <a16:creationId xmlns:a16="http://schemas.microsoft.com/office/drawing/2014/main" xmlns="" id="{F4CAF8F8-636E-4F55-A45A-279CCADBFE52}"/>
              </a:ext>
            </a:extLst>
          </p:cNvPr>
          <p:cNvSpPr>
            <a:spLocks noChangeArrowheads="1"/>
          </p:cNvSpPr>
          <p:nvPr/>
        </p:nvSpPr>
        <p:spPr bwMode="auto">
          <a:xfrm>
            <a:off x="9506147" y="4795977"/>
            <a:ext cx="2160304" cy="107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9910978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barn(outVertical)">
                                          <p:cBhvr>
                                            <p:cTn id="18" dur="500"/>
                                            <p:tgtEl>
                                              <p:spTgt spid="53"/>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2" presetClass="entr" presetSubtype="1" fill="hold" grpId="0" nodeType="withEffect" p14:presetBounceEnd="81000">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14:bounceEnd="81000">
                                          <p:cBhvr additive="base">
                                            <p:cTn id="54" dur="1000" fill="hold"/>
                                            <p:tgtEl>
                                              <p:spTgt spid="36"/>
                                            </p:tgtEl>
                                            <p:attrNameLst>
                                              <p:attrName>ppt_x</p:attrName>
                                            </p:attrNameLst>
                                          </p:cBhvr>
                                          <p:tavLst>
                                            <p:tav tm="0">
                                              <p:val>
                                                <p:strVal val="#ppt_x"/>
                                              </p:val>
                                            </p:tav>
                                            <p:tav tm="100000">
                                              <p:val>
                                                <p:strVal val="#ppt_x"/>
                                              </p:val>
                                            </p:tav>
                                          </p:tavLst>
                                        </p:anim>
                                        <p:anim calcmode="lin" valueType="num" p14:bounceEnd="81000">
                                          <p:cBhvr additive="base">
                                            <p:cTn id="55" dur="1000" fill="hold"/>
                                            <p:tgtEl>
                                              <p:spTgt spid="36"/>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81000">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14:bounceEnd="81000">
                                          <p:cBhvr additive="base">
                                            <p:cTn id="58" dur="1000" fill="hold"/>
                                            <p:tgtEl>
                                              <p:spTgt spid="37"/>
                                            </p:tgtEl>
                                            <p:attrNameLst>
                                              <p:attrName>ppt_x</p:attrName>
                                            </p:attrNameLst>
                                          </p:cBhvr>
                                          <p:tavLst>
                                            <p:tav tm="0">
                                              <p:val>
                                                <p:strVal val="#ppt_x"/>
                                              </p:val>
                                            </p:tav>
                                            <p:tav tm="100000">
                                              <p:val>
                                                <p:strVal val="#ppt_x"/>
                                              </p:val>
                                            </p:tav>
                                          </p:tavLst>
                                        </p:anim>
                                        <p:anim calcmode="lin" valueType="num" p14:bounceEnd="81000">
                                          <p:cBhvr additive="base">
                                            <p:cTn id="59" dur="1000" fill="hold"/>
                                            <p:tgtEl>
                                              <p:spTgt spid="37"/>
                                            </p:tgtEl>
                                            <p:attrNameLst>
                                              <p:attrName>ppt_y</p:attrName>
                                            </p:attrNameLst>
                                          </p:cBhvr>
                                          <p:tavLst>
                                            <p:tav tm="0">
                                              <p:val>
                                                <p:strVal val="0-#ppt_h/2"/>
                                              </p:val>
                                            </p:tav>
                                            <p:tav tm="100000">
                                              <p:val>
                                                <p:strVal val="#ppt_y"/>
                                              </p:val>
                                            </p:tav>
                                          </p:tavLst>
                                        </p:anim>
                                      </p:childTnLst>
                                    </p:cTn>
                                  </p:par>
                                </p:childTnLst>
                              </p:cTn>
                            </p:par>
                            <p:par>
                              <p:cTn id="60" fill="hold">
                                <p:stCondLst>
                                  <p:cond delay="4500"/>
                                </p:stCondLst>
                                <p:childTnLst>
                                  <p:par>
                                    <p:cTn id="61" presetID="16" presetClass="entr" presetSubtype="37"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arn(outVertical)">
                                          <p:cBhvr>
                                            <p:cTn id="63" dur="500"/>
                                            <p:tgtEl>
                                              <p:spTgt spid="32"/>
                                            </p:tgtEl>
                                          </p:cBhvr>
                                        </p:animEffect>
                                      </p:childTnLst>
                                    </p:cTn>
                                  </p:par>
                                </p:childTnLst>
                              </p:cTn>
                            </p:par>
                            <p:par>
                              <p:cTn id="64" fill="hold">
                                <p:stCondLst>
                                  <p:cond delay="5000"/>
                                </p:stCondLst>
                                <p:childTnLst>
                                  <p:par>
                                    <p:cTn id="65" presetID="16" presetClass="entr" presetSubtype="37"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barn(outVertical)">
                                          <p:cBhvr>
                                            <p:cTn id="67" dur="500"/>
                                            <p:tgtEl>
                                              <p:spTgt spid="33"/>
                                            </p:tgtEl>
                                          </p:cBhvr>
                                        </p:animEffect>
                                      </p:childTnLst>
                                    </p:cTn>
                                  </p:par>
                                </p:childTnLst>
                              </p:cTn>
                            </p:par>
                            <p:par>
                              <p:cTn id="68" fill="hold">
                                <p:stCondLst>
                                  <p:cond delay="5500"/>
                                </p:stCondLst>
                                <p:childTnLst>
                                  <p:par>
                                    <p:cTn id="69" presetID="16" presetClass="entr" presetSubtype="37"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barn(outVertical)">
                                          <p:cBhvr>
                                            <p:cTn id="7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6" grpId="0"/>
          <p:bldP spid="37"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barn(outVertical)">
                                          <p:cBhvr>
                                            <p:cTn id="18" dur="500"/>
                                            <p:tgtEl>
                                              <p:spTgt spid="53"/>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1000" fill="hold"/>
                                            <p:tgtEl>
                                              <p:spTgt spid="36"/>
                                            </p:tgtEl>
                                            <p:attrNameLst>
                                              <p:attrName>ppt_x</p:attrName>
                                            </p:attrNameLst>
                                          </p:cBhvr>
                                          <p:tavLst>
                                            <p:tav tm="0">
                                              <p:val>
                                                <p:strVal val="#ppt_x"/>
                                              </p:val>
                                            </p:tav>
                                            <p:tav tm="100000">
                                              <p:val>
                                                <p:strVal val="#ppt_x"/>
                                              </p:val>
                                            </p:tav>
                                          </p:tavLst>
                                        </p:anim>
                                        <p:anim calcmode="lin" valueType="num">
                                          <p:cBhvr additive="base">
                                            <p:cTn id="55" dur="1000" fill="hold"/>
                                            <p:tgtEl>
                                              <p:spTgt spid="36"/>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1000" fill="hold"/>
                                            <p:tgtEl>
                                              <p:spTgt spid="37"/>
                                            </p:tgtEl>
                                            <p:attrNameLst>
                                              <p:attrName>ppt_x</p:attrName>
                                            </p:attrNameLst>
                                          </p:cBhvr>
                                          <p:tavLst>
                                            <p:tav tm="0">
                                              <p:val>
                                                <p:strVal val="#ppt_x"/>
                                              </p:val>
                                            </p:tav>
                                            <p:tav tm="100000">
                                              <p:val>
                                                <p:strVal val="#ppt_x"/>
                                              </p:val>
                                            </p:tav>
                                          </p:tavLst>
                                        </p:anim>
                                        <p:anim calcmode="lin" valueType="num">
                                          <p:cBhvr additive="base">
                                            <p:cTn id="59" dur="1000" fill="hold"/>
                                            <p:tgtEl>
                                              <p:spTgt spid="37"/>
                                            </p:tgtEl>
                                            <p:attrNameLst>
                                              <p:attrName>ppt_y</p:attrName>
                                            </p:attrNameLst>
                                          </p:cBhvr>
                                          <p:tavLst>
                                            <p:tav tm="0">
                                              <p:val>
                                                <p:strVal val="0-#ppt_h/2"/>
                                              </p:val>
                                            </p:tav>
                                            <p:tav tm="100000">
                                              <p:val>
                                                <p:strVal val="#ppt_y"/>
                                              </p:val>
                                            </p:tav>
                                          </p:tavLst>
                                        </p:anim>
                                      </p:childTnLst>
                                    </p:cTn>
                                  </p:par>
                                </p:childTnLst>
                              </p:cTn>
                            </p:par>
                            <p:par>
                              <p:cTn id="60" fill="hold">
                                <p:stCondLst>
                                  <p:cond delay="4500"/>
                                </p:stCondLst>
                                <p:childTnLst>
                                  <p:par>
                                    <p:cTn id="61" presetID="16" presetClass="entr" presetSubtype="37"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arn(outVertical)">
                                          <p:cBhvr>
                                            <p:cTn id="63" dur="500"/>
                                            <p:tgtEl>
                                              <p:spTgt spid="32"/>
                                            </p:tgtEl>
                                          </p:cBhvr>
                                        </p:animEffect>
                                      </p:childTnLst>
                                    </p:cTn>
                                  </p:par>
                                </p:childTnLst>
                              </p:cTn>
                            </p:par>
                            <p:par>
                              <p:cTn id="64" fill="hold">
                                <p:stCondLst>
                                  <p:cond delay="5000"/>
                                </p:stCondLst>
                                <p:childTnLst>
                                  <p:par>
                                    <p:cTn id="65" presetID="16" presetClass="entr" presetSubtype="37"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barn(outVertical)">
                                          <p:cBhvr>
                                            <p:cTn id="67" dur="500"/>
                                            <p:tgtEl>
                                              <p:spTgt spid="33"/>
                                            </p:tgtEl>
                                          </p:cBhvr>
                                        </p:animEffect>
                                      </p:childTnLst>
                                    </p:cTn>
                                  </p:par>
                                </p:childTnLst>
                              </p:cTn>
                            </p:par>
                            <p:par>
                              <p:cTn id="68" fill="hold">
                                <p:stCondLst>
                                  <p:cond delay="5500"/>
                                </p:stCondLst>
                                <p:childTnLst>
                                  <p:par>
                                    <p:cTn id="69" presetID="16" presetClass="entr" presetSubtype="37"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barn(outVertical)">
                                          <p:cBhvr>
                                            <p:cTn id="7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6" grpId="0"/>
          <p:bldP spid="37" grpId="0"/>
          <p:bldP spid="32" grpId="0"/>
          <p:bldP spid="33" grpId="0"/>
          <p:bldP spid="3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flipH="1">
            <a:off x="1070572" y="2581956"/>
            <a:ext cx="4049161" cy="15758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p:nvSpPr>
        <p:spPr>
          <a:xfrm flipH="1">
            <a:off x="7085872" y="2552371"/>
            <a:ext cx="4049161" cy="15758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rgbClr val="ED7D31"/>
              </a:solidFill>
            </a:endParaRPr>
          </a:p>
        </p:txBody>
      </p:sp>
      <p:sp>
        <p:nvSpPr>
          <p:cNvPr id="38"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rgbClr val="ED7D31"/>
              </a:solidFill>
            </a:endParaRPr>
          </a:p>
        </p:txBody>
      </p:sp>
      <p:sp>
        <p:nvSpPr>
          <p:cNvPr id="40" name="TextBox 12"/>
          <p:cNvSpPr txBox="1"/>
          <p:nvPr/>
        </p:nvSpPr>
        <p:spPr>
          <a:xfrm>
            <a:off x="1005224" y="4521912"/>
            <a:ext cx="4179855" cy="1206099"/>
          </a:xfrm>
          <a:prstGeom prst="rect">
            <a:avLst/>
          </a:prstGeom>
          <a:noFill/>
        </p:spPr>
        <p:txBody>
          <a:bodyPr wrap="square" rtlCol="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20000"/>
              </a:lnSpc>
              <a:buNone/>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1" name="TextBox 12"/>
          <p:cNvSpPr txBox="1"/>
          <p:nvPr/>
        </p:nvSpPr>
        <p:spPr>
          <a:xfrm>
            <a:off x="6955178" y="4521911"/>
            <a:ext cx="4179855" cy="1206099"/>
          </a:xfrm>
          <a:prstGeom prst="rect">
            <a:avLst/>
          </a:prstGeom>
          <a:noFill/>
        </p:spPr>
        <p:txBody>
          <a:bodyPr wrap="square" rtlCol="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20000"/>
              </a:lnSpc>
              <a:buNone/>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Text Box 4">
            <a:extLst>
              <a:ext uri="{FF2B5EF4-FFF2-40B4-BE49-F238E27FC236}">
                <a16:creationId xmlns:a16="http://schemas.microsoft.com/office/drawing/2014/main" xmlns="" id="{F466E25C-C812-44E2-AD12-288573FAB665}"/>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17" name="Text Box 5">
            <a:extLst>
              <a:ext uri="{FF2B5EF4-FFF2-40B4-BE49-F238E27FC236}">
                <a16:creationId xmlns:a16="http://schemas.microsoft.com/office/drawing/2014/main" xmlns="" id="{162A733D-CFF6-4E8D-BF4D-3C7733B3882C}"/>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pic>
        <p:nvPicPr>
          <p:cNvPr id="12" name="图片 11">
            <a:extLst>
              <a:ext uri="{FF2B5EF4-FFF2-40B4-BE49-F238E27FC236}">
                <a16:creationId xmlns:a16="http://schemas.microsoft.com/office/drawing/2014/main" xmlns="" id="{5AA420BC-A9E0-40CB-B591-CB2CB625E4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483" y="1774738"/>
            <a:ext cx="2555427" cy="1705109"/>
          </a:xfrm>
          <a:prstGeom prst="rect">
            <a:avLst/>
          </a:prstGeom>
          <a:effectLst>
            <a:outerShdw blurRad="63500" sx="102000" sy="102000" algn="ctr" rotWithShape="0">
              <a:prstClr val="black">
                <a:alpha val="13000"/>
              </a:prstClr>
            </a:outerShdw>
          </a:effectLst>
        </p:spPr>
      </p:pic>
      <p:pic>
        <p:nvPicPr>
          <p:cNvPr id="13" name="图片 12">
            <a:extLst>
              <a:ext uri="{FF2B5EF4-FFF2-40B4-BE49-F238E27FC236}">
                <a16:creationId xmlns:a16="http://schemas.microsoft.com/office/drawing/2014/main" xmlns="" id="{E0CEE3E3-7BD5-4794-B17A-1079F02A43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3665" y="1774738"/>
            <a:ext cx="2557344" cy="1705109"/>
          </a:xfrm>
          <a:prstGeom prst="rect">
            <a:avLst/>
          </a:prstGeom>
          <a:effectLst>
            <a:outerShdw blurRad="63500" sx="102000" sy="102000" algn="ctr" rotWithShape="0">
              <a:prstClr val="black">
                <a:alpha val="13000"/>
              </a:prstClr>
            </a:outerShdw>
          </a:effectLst>
        </p:spPr>
      </p:pic>
    </p:spTree>
    <p:extLst>
      <p:ext uri="{BB962C8B-B14F-4D97-AF65-F5344CB8AC3E}">
        <p14:creationId xmlns:p14="http://schemas.microsoft.com/office/powerpoint/2010/main" val="5782928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arn(outVertical)">
                                          <p:cBhvr>
                                            <p:cTn id="15" dur="500"/>
                                            <p:tgtEl>
                                              <p:spTgt spid="40"/>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outVertical)">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500"/>
                                </p:stCondLst>
                                <p:childTnLst>
                                  <p:par>
                                    <p:cTn id="25" presetID="16" presetClass="entr" presetSubtype="37"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barn(outVertical)">
                                          <p:cBhvr>
                                            <p:cTn id="27" dur="500"/>
                                            <p:tgtEl>
                                              <p:spTgt spid="41"/>
                                            </p:tgtEl>
                                          </p:cBhvr>
                                        </p:animEffect>
                                      </p:childTnLst>
                                    </p:cTn>
                                  </p:par>
                                  <p:par>
                                    <p:cTn id="28" presetID="2" presetClass="entr" presetSubtype="1" fill="hold" grpId="0" nodeType="withEffect" p14:presetBounceEnd="81000">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14:bounceEnd="81000">
                                          <p:cBhvr additive="base">
                                            <p:cTn id="30" dur="1000" fill="hold"/>
                                            <p:tgtEl>
                                              <p:spTgt spid="16"/>
                                            </p:tgtEl>
                                            <p:attrNameLst>
                                              <p:attrName>ppt_x</p:attrName>
                                            </p:attrNameLst>
                                          </p:cBhvr>
                                          <p:tavLst>
                                            <p:tav tm="0">
                                              <p:val>
                                                <p:strVal val="#ppt_x"/>
                                              </p:val>
                                            </p:tav>
                                            <p:tav tm="100000">
                                              <p:val>
                                                <p:strVal val="#ppt_x"/>
                                              </p:val>
                                            </p:tav>
                                          </p:tavLst>
                                        </p:anim>
                                        <p:anim calcmode="lin" valueType="num" p14:bounceEnd="81000">
                                          <p:cBhvr additive="base">
                                            <p:cTn id="31" dur="1000" fill="hold"/>
                                            <p:tgtEl>
                                              <p:spTgt spid="16"/>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81000">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14:bounceEnd="81000">
                                          <p:cBhvr additive="base">
                                            <p:cTn id="34" dur="1000" fill="hold"/>
                                            <p:tgtEl>
                                              <p:spTgt spid="17"/>
                                            </p:tgtEl>
                                            <p:attrNameLst>
                                              <p:attrName>ppt_x</p:attrName>
                                            </p:attrNameLst>
                                          </p:cBhvr>
                                          <p:tavLst>
                                            <p:tav tm="0">
                                              <p:val>
                                                <p:strVal val="#ppt_x"/>
                                              </p:val>
                                            </p:tav>
                                            <p:tav tm="100000">
                                              <p:val>
                                                <p:strVal val="#ppt_x"/>
                                              </p:val>
                                            </p:tav>
                                          </p:tavLst>
                                        </p:anim>
                                        <p:anim calcmode="lin" valueType="num" p14:bounceEnd="81000">
                                          <p:cBhvr additive="base">
                                            <p:cTn id="35"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7" grpId="0" animBg="1"/>
          <p:bldP spid="38" grpId="0" animBg="1"/>
          <p:bldP spid="40" grpId="0"/>
          <p:bldP spid="41"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arn(outVertical)">
                                          <p:cBhvr>
                                            <p:cTn id="15" dur="500"/>
                                            <p:tgtEl>
                                              <p:spTgt spid="40"/>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outVertical)">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500"/>
                                </p:stCondLst>
                                <p:childTnLst>
                                  <p:par>
                                    <p:cTn id="25" presetID="16" presetClass="entr" presetSubtype="37"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barn(outVertical)">
                                          <p:cBhvr>
                                            <p:cTn id="27" dur="500"/>
                                            <p:tgtEl>
                                              <p:spTgt spid="41"/>
                                            </p:tgtEl>
                                          </p:cBhvr>
                                        </p:animEffect>
                                      </p:childTnLst>
                                    </p:cTn>
                                  </p:par>
                                  <p:par>
                                    <p:cTn id="28" presetID="2" presetClass="entr" presetSubtype="1"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1000" fill="hold"/>
                                            <p:tgtEl>
                                              <p:spTgt spid="16"/>
                                            </p:tgtEl>
                                            <p:attrNameLst>
                                              <p:attrName>ppt_x</p:attrName>
                                            </p:attrNameLst>
                                          </p:cBhvr>
                                          <p:tavLst>
                                            <p:tav tm="0">
                                              <p:val>
                                                <p:strVal val="#ppt_x"/>
                                              </p:val>
                                            </p:tav>
                                            <p:tav tm="100000">
                                              <p:val>
                                                <p:strVal val="#ppt_x"/>
                                              </p:val>
                                            </p:tav>
                                          </p:tavLst>
                                        </p:anim>
                                        <p:anim calcmode="lin" valueType="num">
                                          <p:cBhvr additive="base">
                                            <p:cTn id="31" dur="1000" fill="hold"/>
                                            <p:tgtEl>
                                              <p:spTgt spid="16"/>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1000" fill="hold"/>
                                            <p:tgtEl>
                                              <p:spTgt spid="17"/>
                                            </p:tgtEl>
                                            <p:attrNameLst>
                                              <p:attrName>ppt_x</p:attrName>
                                            </p:attrNameLst>
                                          </p:cBhvr>
                                          <p:tavLst>
                                            <p:tav tm="0">
                                              <p:val>
                                                <p:strVal val="#ppt_x"/>
                                              </p:val>
                                            </p:tav>
                                            <p:tav tm="100000">
                                              <p:val>
                                                <p:strVal val="#ppt_x"/>
                                              </p:val>
                                            </p:tav>
                                          </p:tavLst>
                                        </p:anim>
                                        <p:anim calcmode="lin" valueType="num">
                                          <p:cBhvr additive="base">
                                            <p:cTn id="35"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7" grpId="0" animBg="1"/>
          <p:bldP spid="38" grpId="0" animBg="1"/>
          <p:bldP spid="40" grpId="0"/>
          <p:bldP spid="41" grpId="0"/>
          <p:bldP spid="16" grpId="0"/>
          <p:bldP spid="1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Line 46"/>
          <p:cNvSpPr>
            <a:spLocks noChangeShapeType="1"/>
          </p:cNvSpPr>
          <p:nvPr/>
        </p:nvSpPr>
        <p:spPr bwMode="auto">
          <a:xfrm flipV="1">
            <a:off x="2777031" y="2366693"/>
            <a:ext cx="1008062" cy="1079500"/>
          </a:xfrm>
          <a:prstGeom prst="line">
            <a:avLst/>
          </a:prstGeom>
          <a:noFill/>
          <a:ln w="31750">
            <a:solidFill>
              <a:schemeClr val="tx1"/>
            </a:solidFill>
            <a:prstDash val="sysDot"/>
            <a:round/>
            <a:headEnd type="diamond" w="med" len="med"/>
            <a:tailEnd type="triangle" w="med" len="med"/>
          </a:ln>
        </p:spPr>
        <p:txBody>
          <a:bodyPr/>
          <a:lstStyle/>
          <a:p>
            <a:endParaRPr lang="zh-CN" altLang="en-US">
              <a:solidFill>
                <a:prstClr val="black"/>
              </a:solidFill>
            </a:endParaRPr>
          </a:p>
        </p:txBody>
      </p:sp>
      <p:sp>
        <p:nvSpPr>
          <p:cNvPr id="25" name="Line 46"/>
          <p:cNvSpPr>
            <a:spLocks noChangeShapeType="1"/>
          </p:cNvSpPr>
          <p:nvPr/>
        </p:nvSpPr>
        <p:spPr bwMode="auto">
          <a:xfrm>
            <a:off x="2777031" y="4382818"/>
            <a:ext cx="957262" cy="998537"/>
          </a:xfrm>
          <a:prstGeom prst="line">
            <a:avLst/>
          </a:prstGeom>
          <a:noFill/>
          <a:ln w="31750">
            <a:solidFill>
              <a:schemeClr val="tx1"/>
            </a:solidFill>
            <a:prstDash val="sysDot"/>
            <a:round/>
            <a:headEnd type="diamond" w="med" len="med"/>
            <a:tailEnd type="triangle" w="med" len="med"/>
          </a:ln>
        </p:spPr>
        <p:txBody>
          <a:bodyPr/>
          <a:lstStyle/>
          <a:p>
            <a:endParaRPr lang="zh-CN" altLang="en-US">
              <a:solidFill>
                <a:prstClr val="black"/>
              </a:solidFill>
            </a:endParaRPr>
          </a:p>
        </p:txBody>
      </p:sp>
      <p:sp>
        <p:nvSpPr>
          <p:cNvPr id="26" name="Line 46"/>
          <p:cNvSpPr>
            <a:spLocks noChangeShapeType="1"/>
          </p:cNvSpPr>
          <p:nvPr/>
        </p:nvSpPr>
        <p:spPr bwMode="auto">
          <a:xfrm>
            <a:off x="2921493" y="3877993"/>
            <a:ext cx="863600" cy="1587"/>
          </a:xfrm>
          <a:prstGeom prst="line">
            <a:avLst/>
          </a:prstGeom>
          <a:noFill/>
          <a:ln w="31750">
            <a:solidFill>
              <a:schemeClr val="tx1"/>
            </a:solidFill>
            <a:prstDash val="sysDot"/>
            <a:round/>
            <a:headEnd type="diamond" w="med" len="med"/>
            <a:tailEnd type="triangle" w="med" len="med"/>
          </a:ln>
        </p:spPr>
        <p:txBody>
          <a:bodyPr/>
          <a:lstStyle/>
          <a:p>
            <a:endParaRPr lang="zh-CN" altLang="en-US">
              <a:solidFill>
                <a:prstClr val="black"/>
              </a:solidFill>
            </a:endParaRPr>
          </a:p>
        </p:txBody>
      </p:sp>
      <p:sp>
        <p:nvSpPr>
          <p:cNvPr id="27" name="五边形 20"/>
          <p:cNvSpPr>
            <a:spLocks noChangeArrowheads="1"/>
          </p:cNvSpPr>
          <p:nvPr/>
        </p:nvSpPr>
        <p:spPr bwMode="auto">
          <a:xfrm>
            <a:off x="3785093" y="2077768"/>
            <a:ext cx="1854200" cy="596900"/>
          </a:xfrm>
          <a:prstGeom prst="homePlate">
            <a:avLst>
              <a:gd name="adj" fmla="val 47746"/>
            </a:avLst>
          </a:prstGeom>
          <a:noFill/>
          <a:ln w="25400" algn="ctr">
            <a:solidFill>
              <a:schemeClr val="accent1"/>
            </a:solidFill>
            <a:miter lim="800000"/>
          </a:ln>
        </p:spPr>
        <p:txBody>
          <a:bodyPr lIns="92994" tIns="46497" rIns="92994" bIns="46497" anchor="ctr"/>
          <a:lstStyle/>
          <a:p>
            <a:pPr algn="ctr" defTabSz="1239520"/>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你的标题</a:t>
            </a:r>
            <a:endParaRPr lang="zh-CN" altLang="en-US" sz="2400" b="1" dirty="0">
              <a:solidFill>
                <a:schemeClr val="tx1">
                  <a:lumMod val="75000"/>
                  <a:lumOff val="25000"/>
                </a:schemeClr>
              </a:solidFill>
              <a:ea typeface="微软雅黑" pitchFamily="34" charset="-122"/>
            </a:endParaRPr>
          </a:p>
        </p:txBody>
      </p:sp>
      <p:sp>
        <p:nvSpPr>
          <p:cNvPr id="28" name="五边形 21"/>
          <p:cNvSpPr>
            <a:spLocks noChangeArrowheads="1"/>
          </p:cNvSpPr>
          <p:nvPr/>
        </p:nvSpPr>
        <p:spPr bwMode="auto">
          <a:xfrm>
            <a:off x="3777156" y="3600180"/>
            <a:ext cx="1854200" cy="593725"/>
          </a:xfrm>
          <a:prstGeom prst="homePlate">
            <a:avLst>
              <a:gd name="adj" fmla="val 47857"/>
            </a:avLst>
          </a:prstGeom>
          <a:noFill/>
          <a:ln w="25400" algn="ctr">
            <a:solidFill>
              <a:schemeClr val="accent2"/>
            </a:solidFill>
            <a:miter lim="800000"/>
          </a:ln>
        </p:spPr>
        <p:txBody>
          <a:bodyPr lIns="92994" tIns="46497" rIns="92994" bIns="46497" anchor="ctr"/>
          <a:lstStyle/>
          <a:p>
            <a:pPr algn="ctr" defTabSz="1239520"/>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你的标题</a:t>
            </a:r>
            <a:endParaRPr lang="zh-CN" altLang="en-US" sz="2400" b="1" dirty="0">
              <a:solidFill>
                <a:schemeClr val="tx1">
                  <a:lumMod val="75000"/>
                  <a:lumOff val="25000"/>
                </a:schemeClr>
              </a:solidFill>
              <a:ea typeface="微软雅黑" pitchFamily="34" charset="-122"/>
            </a:endParaRPr>
          </a:p>
        </p:txBody>
      </p:sp>
      <p:sp>
        <p:nvSpPr>
          <p:cNvPr id="29" name="五边形 22"/>
          <p:cNvSpPr>
            <a:spLocks noChangeArrowheads="1"/>
          </p:cNvSpPr>
          <p:nvPr/>
        </p:nvSpPr>
        <p:spPr bwMode="auto">
          <a:xfrm>
            <a:off x="3767631" y="5024168"/>
            <a:ext cx="1854200" cy="593725"/>
          </a:xfrm>
          <a:prstGeom prst="homePlate">
            <a:avLst>
              <a:gd name="adj" fmla="val 47857"/>
            </a:avLst>
          </a:prstGeom>
          <a:noFill/>
          <a:ln w="25400" algn="ctr">
            <a:solidFill>
              <a:schemeClr val="accent1"/>
            </a:solidFill>
            <a:miter lim="800000"/>
          </a:ln>
        </p:spPr>
        <p:txBody>
          <a:bodyPr lIns="92994" tIns="46497" rIns="92994" bIns="46497" anchor="ctr"/>
          <a:lstStyle/>
          <a:p>
            <a:pPr algn="ctr" defTabSz="1239520"/>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你的标题</a:t>
            </a:r>
            <a:endParaRPr lang="zh-CN" altLang="en-US" sz="2400" b="1" dirty="0">
              <a:solidFill>
                <a:schemeClr val="tx1">
                  <a:lumMod val="75000"/>
                  <a:lumOff val="25000"/>
                </a:schemeClr>
              </a:solidFill>
              <a:ea typeface="微软雅黑" pitchFamily="34" charset="-122"/>
            </a:endParaRPr>
          </a:p>
        </p:txBody>
      </p:sp>
      <p:sp>
        <p:nvSpPr>
          <p:cNvPr id="30" name="椭圆 61"/>
          <p:cNvSpPr>
            <a:spLocks noChangeArrowheads="1"/>
          </p:cNvSpPr>
          <p:nvPr/>
        </p:nvSpPr>
        <p:spPr bwMode="auto">
          <a:xfrm>
            <a:off x="1553068" y="3147743"/>
            <a:ext cx="1387475" cy="1450975"/>
          </a:xfrm>
          <a:prstGeom prst="ellipse">
            <a:avLst/>
          </a:prstGeom>
          <a:solidFill>
            <a:schemeClr val="accent1"/>
          </a:solidFill>
          <a:ln w="9525">
            <a:noFill/>
            <a:round/>
          </a:ln>
        </p:spPr>
        <p:txBody>
          <a:bodyPr lIns="92994" tIns="46497" rIns="92994" bIns="46497" anchor="ctr"/>
          <a:lstStyle/>
          <a:p>
            <a:pPr algn="ctr" defTabSz="1239520">
              <a:buFont typeface="Arial" charset="0"/>
              <a:buNone/>
            </a:pPr>
            <a:r>
              <a:rPr lang="zh-CN" altLang="en-US" sz="2400" b="1" dirty="0">
                <a:solidFill>
                  <a:srgbClr val="F8F8F8"/>
                </a:solidFill>
                <a:ea typeface="微软雅黑" pitchFamily="34" charset="-122"/>
              </a:rPr>
              <a:t>你的标题</a:t>
            </a:r>
          </a:p>
        </p:txBody>
      </p:sp>
      <p:sp>
        <p:nvSpPr>
          <p:cNvPr id="31" name="AutoShape 32"/>
          <p:cNvSpPr>
            <a:spLocks noChangeArrowheads="1"/>
          </p:cNvSpPr>
          <p:nvPr/>
        </p:nvSpPr>
        <p:spPr bwMode="auto">
          <a:xfrm>
            <a:off x="5656756" y="1861868"/>
            <a:ext cx="4752975" cy="1079500"/>
          </a:xfrm>
          <a:prstGeom prst="roundRect">
            <a:avLst>
              <a:gd name="adj" fmla="val 16667"/>
            </a:avLst>
          </a:prstGeom>
          <a:solidFill>
            <a:schemeClr val="accent1"/>
          </a:solidFill>
          <a:ln w="9525">
            <a:noFill/>
            <a:round/>
          </a:ln>
        </p:spPr>
        <p:txBody>
          <a:bodyPr wrap="none" anchor="ctr"/>
          <a:lstStyle/>
          <a:p>
            <a:endParaRPr lang="zh-CN" altLang="en-US">
              <a:solidFill>
                <a:prstClr val="black"/>
              </a:solidFill>
            </a:endParaRPr>
          </a:p>
        </p:txBody>
      </p:sp>
      <p:sp>
        <p:nvSpPr>
          <p:cNvPr id="32" name="AutoShape 33"/>
          <p:cNvSpPr>
            <a:spLocks noChangeArrowheads="1"/>
          </p:cNvSpPr>
          <p:nvPr/>
        </p:nvSpPr>
        <p:spPr bwMode="auto">
          <a:xfrm>
            <a:off x="5656756" y="3374755"/>
            <a:ext cx="4752975" cy="1079500"/>
          </a:xfrm>
          <a:prstGeom prst="roundRect">
            <a:avLst>
              <a:gd name="adj" fmla="val 16667"/>
            </a:avLst>
          </a:prstGeom>
          <a:solidFill>
            <a:schemeClr val="accent2"/>
          </a:solidFill>
          <a:ln w="9525">
            <a:noFill/>
            <a:round/>
          </a:ln>
        </p:spPr>
        <p:txBody>
          <a:bodyPr wrap="none" anchor="ctr"/>
          <a:lstStyle/>
          <a:p>
            <a:endParaRPr lang="zh-CN" altLang="en-US">
              <a:solidFill>
                <a:prstClr val="black"/>
              </a:solidFill>
            </a:endParaRPr>
          </a:p>
        </p:txBody>
      </p:sp>
      <p:sp>
        <p:nvSpPr>
          <p:cNvPr id="33" name="AutoShape 34"/>
          <p:cNvSpPr>
            <a:spLocks noChangeArrowheads="1"/>
          </p:cNvSpPr>
          <p:nvPr/>
        </p:nvSpPr>
        <p:spPr bwMode="auto">
          <a:xfrm>
            <a:off x="5656756" y="4741593"/>
            <a:ext cx="4752975" cy="1079500"/>
          </a:xfrm>
          <a:prstGeom prst="roundRect">
            <a:avLst>
              <a:gd name="adj" fmla="val 16667"/>
            </a:avLst>
          </a:prstGeom>
          <a:solidFill>
            <a:schemeClr val="accent1"/>
          </a:solidFill>
          <a:ln w="9525">
            <a:noFill/>
            <a:round/>
          </a:ln>
        </p:spPr>
        <p:txBody>
          <a:bodyPr wrap="none" anchor="ctr"/>
          <a:lstStyle/>
          <a:p>
            <a:endParaRPr lang="zh-CN" altLang="en-US">
              <a:solidFill>
                <a:prstClr val="black"/>
              </a:solidFill>
            </a:endParaRPr>
          </a:p>
        </p:txBody>
      </p:sp>
      <p:sp>
        <p:nvSpPr>
          <p:cNvPr id="34" name="Rectangle 35"/>
          <p:cNvSpPr>
            <a:spLocks noChangeArrowheads="1"/>
          </p:cNvSpPr>
          <p:nvPr/>
        </p:nvSpPr>
        <p:spPr bwMode="auto">
          <a:xfrm>
            <a:off x="5872656" y="2077768"/>
            <a:ext cx="4319587" cy="757130"/>
          </a:xfrm>
          <a:prstGeom prst="rect">
            <a:avLst/>
          </a:prstGeom>
          <a:noFill/>
          <a:ln w="9525">
            <a:noFill/>
            <a:miter lim="800000"/>
          </a:ln>
        </p:spPr>
        <p:txBody>
          <a:bodyPr>
            <a:spAutoFit/>
          </a:bodyPr>
          <a:lstStyle/>
          <a:p>
            <a:pPr>
              <a:lnSpc>
                <a:spcPct val="120000"/>
              </a:lnSpc>
              <a:buNone/>
            </a:pPr>
            <a:r>
              <a:rPr lang="zh-CN" altLang="en-US" dirty="0">
                <a:solidFill>
                  <a:schemeClr val="bg1"/>
                </a:solidFill>
                <a:latin typeface="微软雅黑" panose="020B0503020204020204" pitchFamily="34" charset="-122"/>
                <a:ea typeface="微软雅黑" panose="020B0503020204020204" pitchFamily="34" charset="-122"/>
              </a:rPr>
              <a:t>请替换文字内容复制你的内容到到天边上车请替换文字内容复制你的</a:t>
            </a:r>
          </a:p>
        </p:txBody>
      </p:sp>
      <p:sp>
        <p:nvSpPr>
          <p:cNvPr id="35" name="Rectangle 36"/>
          <p:cNvSpPr>
            <a:spLocks noChangeArrowheads="1"/>
          </p:cNvSpPr>
          <p:nvPr/>
        </p:nvSpPr>
        <p:spPr bwMode="auto">
          <a:xfrm>
            <a:off x="5872656" y="3592243"/>
            <a:ext cx="4319587" cy="757130"/>
          </a:xfrm>
          <a:prstGeom prst="rect">
            <a:avLst/>
          </a:prstGeom>
          <a:noFill/>
          <a:ln w="9525">
            <a:noFill/>
            <a:miter lim="800000"/>
          </a:ln>
        </p:spPr>
        <p:txBody>
          <a:bodyPr>
            <a:spAutoFit/>
          </a:bodyPr>
          <a:lstStyle/>
          <a:p>
            <a:pPr>
              <a:lnSpc>
                <a:spcPct val="120000"/>
              </a:lnSpc>
              <a:buNone/>
            </a:pPr>
            <a:r>
              <a:rPr lang="zh-CN" altLang="en-US" dirty="0">
                <a:solidFill>
                  <a:schemeClr val="bg1"/>
                </a:solidFill>
                <a:latin typeface="微软雅黑" panose="020B0503020204020204" pitchFamily="34" charset="-122"/>
                <a:ea typeface="微软雅黑" panose="020B0503020204020204" pitchFamily="34" charset="-122"/>
              </a:rPr>
              <a:t>请替换文字内容复制你的内容到到天边上车请替换文字内容复制你的</a:t>
            </a:r>
          </a:p>
        </p:txBody>
      </p:sp>
      <p:sp>
        <p:nvSpPr>
          <p:cNvPr id="36" name="Rectangle 37"/>
          <p:cNvSpPr>
            <a:spLocks noChangeArrowheads="1"/>
          </p:cNvSpPr>
          <p:nvPr/>
        </p:nvSpPr>
        <p:spPr bwMode="auto">
          <a:xfrm>
            <a:off x="5872656" y="4959080"/>
            <a:ext cx="4319587" cy="757130"/>
          </a:xfrm>
          <a:prstGeom prst="rect">
            <a:avLst/>
          </a:prstGeom>
          <a:noFill/>
          <a:ln w="9525">
            <a:noFill/>
            <a:miter lim="800000"/>
          </a:ln>
        </p:spPr>
        <p:txBody>
          <a:bodyPr>
            <a:spAutoFit/>
          </a:bodyPr>
          <a:lstStyle/>
          <a:p>
            <a:pPr>
              <a:lnSpc>
                <a:spcPct val="120000"/>
              </a:lnSpc>
              <a:buNone/>
            </a:pPr>
            <a:r>
              <a:rPr lang="zh-CN" altLang="en-US" dirty="0">
                <a:solidFill>
                  <a:schemeClr val="bg1"/>
                </a:solidFill>
                <a:latin typeface="微软雅黑" panose="020B0503020204020204" pitchFamily="34" charset="-122"/>
                <a:ea typeface="微软雅黑" panose="020B0503020204020204" pitchFamily="34" charset="-122"/>
              </a:rPr>
              <a:t>请替换文字内容复制你的内容到到天边上车请替换文字内容复制你的</a:t>
            </a:r>
          </a:p>
        </p:txBody>
      </p:sp>
      <p:sp>
        <p:nvSpPr>
          <p:cNvPr id="21" name="Text Box 4">
            <a:extLst>
              <a:ext uri="{FF2B5EF4-FFF2-40B4-BE49-F238E27FC236}">
                <a16:creationId xmlns:a16="http://schemas.microsoft.com/office/drawing/2014/main" xmlns="" id="{D645F5CD-FD7B-4B1A-A5DD-29175A08EDF1}"/>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22" name="Text Box 5">
            <a:extLst>
              <a:ext uri="{FF2B5EF4-FFF2-40B4-BE49-F238E27FC236}">
                <a16:creationId xmlns:a16="http://schemas.microsoft.com/office/drawing/2014/main" xmlns="" id="{9B0A665E-41E1-41C3-9E75-F242D32A383A}"/>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490332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1)">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500"/>
                                            <p:tgtEl>
                                              <p:spTgt spid="36"/>
                                            </p:tgtEl>
                                          </p:cBhvr>
                                        </p:animEffect>
                                      </p:childTnLst>
                                    </p:cTn>
                                  </p:par>
                                  <p:par>
                                    <p:cTn id="53" presetID="2" presetClass="entr" presetSubtype="1" fill="hold" grpId="0" nodeType="withEffect" p14:presetBounceEnd="81000">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14:bounceEnd="81000">
                                          <p:cBhvr additive="base">
                                            <p:cTn id="55" dur="1000" fill="hold"/>
                                            <p:tgtEl>
                                              <p:spTgt spid="21"/>
                                            </p:tgtEl>
                                            <p:attrNameLst>
                                              <p:attrName>ppt_x</p:attrName>
                                            </p:attrNameLst>
                                          </p:cBhvr>
                                          <p:tavLst>
                                            <p:tav tm="0">
                                              <p:val>
                                                <p:strVal val="#ppt_x"/>
                                              </p:val>
                                            </p:tav>
                                            <p:tav tm="100000">
                                              <p:val>
                                                <p:strVal val="#ppt_x"/>
                                              </p:val>
                                            </p:tav>
                                          </p:tavLst>
                                        </p:anim>
                                        <p:anim calcmode="lin" valueType="num" p14:bounceEnd="81000">
                                          <p:cBhvr additive="base">
                                            <p:cTn id="56" dur="1000" fill="hold"/>
                                            <p:tgtEl>
                                              <p:spTgt spid="21"/>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14:presetBounceEnd="81000">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14:bounceEnd="81000">
                                          <p:cBhvr additive="base">
                                            <p:cTn id="59" dur="1000" fill="hold"/>
                                            <p:tgtEl>
                                              <p:spTgt spid="22"/>
                                            </p:tgtEl>
                                            <p:attrNameLst>
                                              <p:attrName>ppt_x</p:attrName>
                                            </p:attrNameLst>
                                          </p:cBhvr>
                                          <p:tavLst>
                                            <p:tav tm="0">
                                              <p:val>
                                                <p:strVal val="#ppt_x"/>
                                              </p:val>
                                            </p:tav>
                                            <p:tav tm="100000">
                                              <p:val>
                                                <p:strVal val="#ppt_x"/>
                                              </p:val>
                                            </p:tav>
                                          </p:tavLst>
                                        </p:anim>
                                        <p:anim calcmode="lin" valueType="num" p14:bounceEnd="81000">
                                          <p:cBhvr additive="base">
                                            <p:cTn id="60"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autoUpdateAnimBg="0"/>
          <p:bldP spid="32" grpId="0" animBg="1"/>
          <p:bldP spid="33" grpId="0" animBg="1"/>
          <p:bldP spid="35" grpId="0"/>
          <p:bldP spid="36"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1)">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500"/>
                                            <p:tgtEl>
                                              <p:spTgt spid="36"/>
                                            </p:tgtEl>
                                          </p:cBhvr>
                                        </p:animEffect>
                                      </p:childTnLst>
                                    </p:cTn>
                                  </p:par>
                                  <p:par>
                                    <p:cTn id="53" presetID="2" presetClass="entr" presetSubtype="1"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1000" fill="hold"/>
                                            <p:tgtEl>
                                              <p:spTgt spid="21"/>
                                            </p:tgtEl>
                                            <p:attrNameLst>
                                              <p:attrName>ppt_x</p:attrName>
                                            </p:attrNameLst>
                                          </p:cBhvr>
                                          <p:tavLst>
                                            <p:tav tm="0">
                                              <p:val>
                                                <p:strVal val="#ppt_x"/>
                                              </p:val>
                                            </p:tav>
                                            <p:tav tm="100000">
                                              <p:val>
                                                <p:strVal val="#ppt_x"/>
                                              </p:val>
                                            </p:tav>
                                          </p:tavLst>
                                        </p:anim>
                                        <p:anim calcmode="lin" valueType="num">
                                          <p:cBhvr additive="base">
                                            <p:cTn id="56" dur="1000" fill="hold"/>
                                            <p:tgtEl>
                                              <p:spTgt spid="21"/>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1000" fill="hold"/>
                                            <p:tgtEl>
                                              <p:spTgt spid="22"/>
                                            </p:tgtEl>
                                            <p:attrNameLst>
                                              <p:attrName>ppt_x</p:attrName>
                                            </p:attrNameLst>
                                          </p:cBhvr>
                                          <p:tavLst>
                                            <p:tav tm="0">
                                              <p:val>
                                                <p:strVal val="#ppt_x"/>
                                              </p:val>
                                            </p:tav>
                                            <p:tav tm="100000">
                                              <p:val>
                                                <p:strVal val="#ppt_x"/>
                                              </p:val>
                                            </p:tav>
                                          </p:tavLst>
                                        </p:anim>
                                        <p:anim calcmode="lin" valueType="num">
                                          <p:cBhvr additive="base">
                                            <p:cTn id="60"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autoUpdateAnimBg="0"/>
          <p:bldP spid="32" grpId="0" animBg="1"/>
          <p:bldP spid="33" grpId="0" animBg="1"/>
          <p:bldP spid="35" grpId="0"/>
          <p:bldP spid="36" grpId="0"/>
          <p:bldP spid="21" grpId="0"/>
          <p:bldP spid="2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46388" y="1669907"/>
            <a:ext cx="5045612" cy="1016386"/>
            <a:chOff x="7146388" y="2000107"/>
            <a:chExt cx="5045612" cy="1016386"/>
          </a:xfrm>
        </p:grpSpPr>
        <p:sp>
          <p:nvSpPr>
            <p:cNvPr id="11" name="任意多边形 10"/>
            <p:cNvSpPr/>
            <p:nvPr/>
          </p:nvSpPr>
          <p:spPr>
            <a:xfrm>
              <a:off x="7146388" y="2000107"/>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Freeform 48"/>
            <p:cNvSpPr>
              <a:spLocks noEditPoints="1"/>
            </p:cNvSpPr>
            <p:nvPr/>
          </p:nvSpPr>
          <p:spPr bwMode="auto">
            <a:xfrm>
              <a:off x="7455120" y="2270724"/>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TextBox 12"/>
            <p:cNvSpPr txBox="1"/>
            <p:nvPr/>
          </p:nvSpPr>
          <p:spPr>
            <a:xfrm>
              <a:off x="8334661" y="2092801"/>
              <a:ext cx="3783598" cy="683264"/>
            </a:xfrm>
            <a:prstGeom prst="rect">
              <a:avLst/>
            </a:prstGeom>
            <a:noFill/>
          </p:spPr>
          <p:txBody>
            <a:bodyPr wrap="square" rtlCol="0">
              <a:spAutoFit/>
            </a:bodyPr>
            <a:lstStyle/>
            <a:p>
              <a:pPr>
                <a:lnSpc>
                  <a:spcPct val="120000"/>
                </a:lnSpc>
                <a:buNone/>
              </a:pPr>
              <a:r>
                <a:rPr lang="zh-CN" altLang="en-US" sz="1600" dirty="0">
                  <a:solidFill>
                    <a:schemeClr val="bg1"/>
                  </a:solidFill>
                  <a:latin typeface="微软雅黑" panose="020B0503020204020204" pitchFamily="34" charset="-122"/>
                  <a:ea typeface="微软雅黑" panose="020B0503020204020204" pitchFamily="34" charset="-122"/>
                </a:rPr>
                <a:t>请替换文字内容复制你的内容到到天边上车请替换文字内容复制你的</a:t>
              </a:r>
            </a:p>
          </p:txBody>
        </p:sp>
      </p:grpSp>
      <p:grpSp>
        <p:nvGrpSpPr>
          <p:cNvPr id="3" name="组合 2"/>
          <p:cNvGrpSpPr/>
          <p:nvPr/>
        </p:nvGrpSpPr>
        <p:grpSpPr>
          <a:xfrm>
            <a:off x="7146388" y="2764265"/>
            <a:ext cx="5045612" cy="1016386"/>
            <a:chOff x="7146388" y="3094465"/>
            <a:chExt cx="5045612" cy="1016386"/>
          </a:xfrm>
        </p:grpSpPr>
        <p:sp>
          <p:nvSpPr>
            <p:cNvPr id="12" name="任意多边形 11"/>
            <p:cNvSpPr/>
            <p:nvPr/>
          </p:nvSpPr>
          <p:spPr>
            <a:xfrm>
              <a:off x="7146388" y="3094465"/>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Freeform 26"/>
            <p:cNvSpPr>
              <a:spLocks noEditPoints="1"/>
            </p:cNvSpPr>
            <p:nvPr/>
          </p:nvSpPr>
          <p:spPr bwMode="auto">
            <a:xfrm>
              <a:off x="7490872" y="3404387"/>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TextBox 12"/>
            <p:cNvSpPr txBox="1"/>
            <p:nvPr/>
          </p:nvSpPr>
          <p:spPr>
            <a:xfrm>
              <a:off x="8334661" y="3187159"/>
              <a:ext cx="3783598" cy="683264"/>
            </a:xfrm>
            <a:prstGeom prst="rect">
              <a:avLst/>
            </a:prstGeom>
            <a:noFill/>
          </p:spPr>
          <p:txBody>
            <a:bodyPr wrap="square" rtlCol="0">
              <a:spAutoFit/>
            </a:bodyPr>
            <a:lstStyle/>
            <a:p>
              <a:pPr>
                <a:lnSpc>
                  <a:spcPct val="120000"/>
                </a:lnSpc>
                <a:buNone/>
              </a:pPr>
              <a:r>
                <a:rPr lang="zh-CN" altLang="en-US" sz="1600" dirty="0">
                  <a:solidFill>
                    <a:schemeClr val="bg1"/>
                  </a:solidFill>
                  <a:latin typeface="微软雅黑" panose="020B0503020204020204" pitchFamily="34" charset="-122"/>
                  <a:ea typeface="微软雅黑" panose="020B0503020204020204" pitchFamily="34" charset="-122"/>
                </a:rPr>
                <a:t>请替换文字内容复制你的内容到到天边上车请替换文字内容复制你的</a:t>
              </a:r>
            </a:p>
          </p:txBody>
        </p:sp>
      </p:grpSp>
      <p:grpSp>
        <p:nvGrpSpPr>
          <p:cNvPr id="4" name="组合 3"/>
          <p:cNvGrpSpPr/>
          <p:nvPr/>
        </p:nvGrpSpPr>
        <p:grpSpPr>
          <a:xfrm>
            <a:off x="7146388" y="3858623"/>
            <a:ext cx="5045612" cy="1016386"/>
            <a:chOff x="7146388" y="4188823"/>
            <a:chExt cx="5045612" cy="1016386"/>
          </a:xfrm>
        </p:grpSpPr>
        <p:sp>
          <p:nvSpPr>
            <p:cNvPr id="13" name="任意多边形 12"/>
            <p:cNvSpPr/>
            <p:nvPr/>
          </p:nvSpPr>
          <p:spPr>
            <a:xfrm>
              <a:off x="7146388" y="4188823"/>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Freeform 31"/>
            <p:cNvSpPr>
              <a:spLocks noEditPoints="1"/>
            </p:cNvSpPr>
            <p:nvPr/>
          </p:nvSpPr>
          <p:spPr bwMode="auto">
            <a:xfrm>
              <a:off x="7521534" y="4481030"/>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TextBox 12"/>
            <p:cNvSpPr txBox="1"/>
            <p:nvPr/>
          </p:nvSpPr>
          <p:spPr>
            <a:xfrm>
              <a:off x="8334661" y="4224803"/>
              <a:ext cx="3783598" cy="683264"/>
            </a:xfrm>
            <a:prstGeom prst="rect">
              <a:avLst/>
            </a:prstGeom>
            <a:noFill/>
          </p:spPr>
          <p:txBody>
            <a:bodyPr wrap="square" rtlCol="0">
              <a:spAutoFit/>
            </a:bodyPr>
            <a:lstStyle/>
            <a:p>
              <a:pPr>
                <a:lnSpc>
                  <a:spcPct val="120000"/>
                </a:lnSpc>
                <a:buNone/>
              </a:pPr>
              <a:r>
                <a:rPr lang="zh-CN" altLang="en-US" sz="1600" dirty="0">
                  <a:solidFill>
                    <a:schemeClr val="bg1"/>
                  </a:solidFill>
                  <a:latin typeface="微软雅黑" panose="020B0503020204020204" pitchFamily="34" charset="-122"/>
                  <a:ea typeface="微软雅黑" panose="020B0503020204020204" pitchFamily="34" charset="-122"/>
                </a:rPr>
                <a:t>请替换文字内容复制你的内容到到天边上车请替换文字内容复制你的</a:t>
              </a:r>
            </a:p>
          </p:txBody>
        </p:sp>
      </p:grpSp>
      <p:grpSp>
        <p:nvGrpSpPr>
          <p:cNvPr id="23" name="组合 22"/>
          <p:cNvGrpSpPr/>
          <p:nvPr/>
        </p:nvGrpSpPr>
        <p:grpSpPr>
          <a:xfrm>
            <a:off x="7146388" y="4952981"/>
            <a:ext cx="5045612" cy="1016386"/>
            <a:chOff x="7146388" y="5283181"/>
            <a:chExt cx="5045612" cy="1016386"/>
          </a:xfrm>
        </p:grpSpPr>
        <p:sp>
          <p:nvSpPr>
            <p:cNvPr id="14" name="任意多边形 13"/>
            <p:cNvSpPr/>
            <p:nvPr/>
          </p:nvSpPr>
          <p:spPr>
            <a:xfrm>
              <a:off x="7146388" y="5283181"/>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Freeform 16"/>
            <p:cNvSpPr>
              <a:spLocks noEditPoints="1"/>
            </p:cNvSpPr>
            <p:nvPr/>
          </p:nvSpPr>
          <p:spPr bwMode="auto">
            <a:xfrm>
              <a:off x="7439829" y="5608665"/>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TextBox 12"/>
            <p:cNvSpPr txBox="1"/>
            <p:nvPr/>
          </p:nvSpPr>
          <p:spPr>
            <a:xfrm>
              <a:off x="8334661" y="5375875"/>
              <a:ext cx="3783598" cy="683264"/>
            </a:xfrm>
            <a:prstGeom prst="rect">
              <a:avLst/>
            </a:prstGeom>
            <a:noFill/>
          </p:spPr>
          <p:txBody>
            <a:bodyPr wrap="square" rtlCol="0">
              <a:spAutoFit/>
            </a:bodyPr>
            <a:lstStyle/>
            <a:p>
              <a:pPr>
                <a:lnSpc>
                  <a:spcPct val="120000"/>
                </a:lnSpc>
                <a:buNone/>
              </a:pPr>
              <a:r>
                <a:rPr lang="zh-CN" altLang="en-US" sz="1600" dirty="0">
                  <a:solidFill>
                    <a:schemeClr val="bg1"/>
                  </a:solidFill>
                  <a:latin typeface="微软雅黑" panose="020B0503020204020204" pitchFamily="34" charset="-122"/>
                  <a:ea typeface="微软雅黑" panose="020B0503020204020204" pitchFamily="34" charset="-122"/>
                </a:rPr>
                <a:t>请替换文字内容复制你的内容到到天边上车请替换文字内容复制你的</a:t>
              </a:r>
            </a:p>
          </p:txBody>
        </p:sp>
      </p:grpSp>
      <p:sp>
        <p:nvSpPr>
          <p:cNvPr id="26" name="Text Box 4">
            <a:extLst>
              <a:ext uri="{FF2B5EF4-FFF2-40B4-BE49-F238E27FC236}">
                <a16:creationId xmlns:a16="http://schemas.microsoft.com/office/drawing/2014/main" xmlns="" id="{850BEB7F-075F-4A9D-BE53-0C798CA61F6F}"/>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27" name="Text Box 5">
            <a:extLst>
              <a:ext uri="{FF2B5EF4-FFF2-40B4-BE49-F238E27FC236}">
                <a16:creationId xmlns:a16="http://schemas.microsoft.com/office/drawing/2014/main" xmlns="" id="{66559478-6E8A-4A7C-A5F3-80BA626DD199}"/>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pic>
        <p:nvPicPr>
          <p:cNvPr id="24" name="图片 23">
            <a:extLst>
              <a:ext uri="{FF2B5EF4-FFF2-40B4-BE49-F238E27FC236}">
                <a16:creationId xmlns:a16="http://schemas.microsoft.com/office/drawing/2014/main" xmlns="" id="{97639889-262F-407D-9CC2-4487C937B3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638" r="16638"/>
          <a:stretch/>
        </p:blipFill>
        <p:spPr>
          <a:xfrm>
            <a:off x="1155068" y="1808691"/>
            <a:ext cx="2708532" cy="270853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bg1"/>
            </a:solidFill>
          </a:ln>
          <a:effectLst>
            <a:outerShdw blurRad="50800" dist="38100" dir="2700000" algn="tl" rotWithShape="0">
              <a:prstClr val="black">
                <a:alpha val="40000"/>
              </a:prstClr>
            </a:outerShdw>
          </a:effectLst>
        </p:spPr>
      </p:pic>
      <p:pic>
        <p:nvPicPr>
          <p:cNvPr id="25" name="图片 24">
            <a:extLst>
              <a:ext uri="{FF2B5EF4-FFF2-40B4-BE49-F238E27FC236}">
                <a16:creationId xmlns:a16="http://schemas.microsoft.com/office/drawing/2014/main" xmlns="" id="{7ED76098-49B3-4840-8EDB-5568770099C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2" r="16662"/>
          <a:stretch/>
        </p:blipFill>
        <p:spPr>
          <a:xfrm>
            <a:off x="2673859" y="3404387"/>
            <a:ext cx="2039936" cy="203993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0330315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750"/>
                                            <p:tgtEl>
                                              <p:spTgt spid="3"/>
                                            </p:tgtEl>
                                          </p:cBhvr>
                                        </p:animEffect>
                                      </p:childTnLst>
                                    </p:cTn>
                                  </p:par>
                                </p:childTnLst>
                              </p:cTn>
                            </p:par>
                            <p:par>
                              <p:cTn id="12" fill="hold">
                                <p:stCondLst>
                                  <p:cond delay="1500"/>
                                </p:stCondLst>
                                <p:childTnLst>
                                  <p:par>
                                    <p:cTn id="13" presetID="2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750"/>
                                            <p:tgtEl>
                                              <p:spTgt spid="4"/>
                                            </p:tgtEl>
                                          </p:cBhvr>
                                        </p:animEffect>
                                      </p:childTnLst>
                                    </p:cTn>
                                  </p:par>
                                </p:childTnLst>
                              </p:cTn>
                            </p:par>
                            <p:par>
                              <p:cTn id="16" fill="hold">
                                <p:stCondLst>
                                  <p:cond delay="2250"/>
                                </p:stCondLst>
                                <p:childTnLst>
                                  <p:par>
                                    <p:cTn id="17" presetID="22" presetClass="entr" presetSubtype="2"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750"/>
                                            <p:tgtEl>
                                              <p:spTgt spid="23"/>
                                            </p:tgtEl>
                                          </p:cBhvr>
                                        </p:animEffect>
                                      </p:childTnLst>
                                    </p:cTn>
                                  </p:par>
                                  <p:par>
                                    <p:cTn id="20" presetID="2" presetClass="entr" presetSubtype="1" fill="hold" grpId="0" nodeType="withEffect" p14:presetBounceEnd="81000">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14:bounceEnd="81000">
                                          <p:cBhvr additive="base">
                                            <p:cTn id="22" dur="1000" fill="hold"/>
                                            <p:tgtEl>
                                              <p:spTgt spid="26"/>
                                            </p:tgtEl>
                                            <p:attrNameLst>
                                              <p:attrName>ppt_x</p:attrName>
                                            </p:attrNameLst>
                                          </p:cBhvr>
                                          <p:tavLst>
                                            <p:tav tm="0">
                                              <p:val>
                                                <p:strVal val="#ppt_x"/>
                                              </p:val>
                                            </p:tav>
                                            <p:tav tm="100000">
                                              <p:val>
                                                <p:strVal val="#ppt_x"/>
                                              </p:val>
                                            </p:tav>
                                          </p:tavLst>
                                        </p:anim>
                                        <p:anim calcmode="lin" valueType="num" p14:bounceEnd="81000">
                                          <p:cBhvr additive="base">
                                            <p:cTn id="23" dur="1000" fill="hold"/>
                                            <p:tgtEl>
                                              <p:spTgt spid="2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14:presetBounceEnd="81000">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14:bounceEnd="81000">
                                          <p:cBhvr additive="base">
                                            <p:cTn id="26" dur="1000" fill="hold"/>
                                            <p:tgtEl>
                                              <p:spTgt spid="27"/>
                                            </p:tgtEl>
                                            <p:attrNameLst>
                                              <p:attrName>ppt_x</p:attrName>
                                            </p:attrNameLst>
                                          </p:cBhvr>
                                          <p:tavLst>
                                            <p:tav tm="0">
                                              <p:val>
                                                <p:strVal val="#ppt_x"/>
                                              </p:val>
                                            </p:tav>
                                            <p:tav tm="100000">
                                              <p:val>
                                                <p:strVal val="#ppt_x"/>
                                              </p:val>
                                            </p:tav>
                                          </p:tavLst>
                                        </p:anim>
                                        <p:anim calcmode="lin" valueType="num" p14:bounceEnd="81000">
                                          <p:cBhvr additive="base">
                                            <p:cTn id="27" dur="10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36000" fill="hold" grpId="0"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2"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750"/>
                                            <p:tgtEl>
                                              <p:spTgt spid="2"/>
                                            </p:tgtEl>
                                          </p:cBhvr>
                                        </p:animEffect>
                                      </p:childTnLst>
                                    </p:cTn>
                                  </p:par>
                                </p:childTnLst>
                              </p:cTn>
                            </p:par>
                            <p:par>
                              <p:cTn id="17" fill="hold">
                                <p:stCondLst>
                                  <p:cond delay="2000"/>
                                </p:stCondLst>
                                <p:childTnLst>
                                  <p:par>
                                    <p:cTn id="18" presetID="2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right)">
                                          <p:cBhvr>
                                            <p:cTn id="20" dur="750"/>
                                            <p:tgtEl>
                                              <p:spTgt spid="3"/>
                                            </p:tgtEl>
                                          </p:cBhvr>
                                        </p:animEffect>
                                      </p:childTnLst>
                                    </p:cTn>
                                  </p:par>
                                </p:childTnLst>
                              </p:cTn>
                            </p:par>
                            <p:par>
                              <p:cTn id="21" fill="hold">
                                <p:stCondLst>
                                  <p:cond delay="2750"/>
                                </p:stCondLst>
                                <p:childTnLst>
                                  <p:par>
                                    <p:cTn id="22" presetID="2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750"/>
                                            <p:tgtEl>
                                              <p:spTgt spid="4"/>
                                            </p:tgtEl>
                                          </p:cBhvr>
                                        </p:animEffect>
                                      </p:childTnLst>
                                    </p:cTn>
                                  </p:par>
                                </p:childTnLst>
                              </p:cTn>
                            </p:par>
                            <p:par>
                              <p:cTn id="25" fill="hold">
                                <p:stCondLst>
                                  <p:cond delay="3500"/>
                                </p:stCondLst>
                                <p:childTnLst>
                                  <p:par>
                                    <p:cTn id="26" presetID="22" presetClass="entr" presetSubtype="2"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right)">
                                          <p:cBhvr>
                                            <p:cTn id="28" dur="750"/>
                                            <p:tgtEl>
                                              <p:spTgt spid="23"/>
                                            </p:tgtEl>
                                          </p:cBhvr>
                                        </p:animEffect>
                                      </p:childTnLst>
                                    </p:cTn>
                                  </p:par>
                                  <p:par>
                                    <p:cTn id="29" presetID="2" presetClass="entr" presetSubtype="1"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0" fill="hold"/>
                                            <p:tgtEl>
                                              <p:spTgt spid="26"/>
                                            </p:tgtEl>
                                            <p:attrNameLst>
                                              <p:attrName>ppt_x</p:attrName>
                                            </p:attrNameLst>
                                          </p:cBhvr>
                                          <p:tavLst>
                                            <p:tav tm="0">
                                              <p:val>
                                                <p:strVal val="#ppt_x"/>
                                              </p:val>
                                            </p:tav>
                                            <p:tav tm="100000">
                                              <p:val>
                                                <p:strVal val="#ppt_x"/>
                                              </p:val>
                                            </p:tav>
                                          </p:tavLst>
                                        </p:anim>
                                        <p:anim calcmode="lin" valueType="num">
                                          <p:cBhvr additive="base">
                                            <p:cTn id="32" dur="100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1000" fill="hold"/>
                                            <p:tgtEl>
                                              <p:spTgt spid="27"/>
                                            </p:tgtEl>
                                            <p:attrNameLst>
                                              <p:attrName>ppt_x</p:attrName>
                                            </p:attrNameLst>
                                          </p:cBhvr>
                                          <p:tavLst>
                                            <p:tav tm="0">
                                              <p:val>
                                                <p:strVal val="#ppt_x"/>
                                              </p:val>
                                            </p:tav>
                                            <p:tav tm="100000">
                                              <p:val>
                                                <p:strVal val="#ppt_x"/>
                                              </p:val>
                                            </p:tav>
                                          </p:tavLst>
                                        </p:anim>
                                        <p:anim calcmode="lin" valueType="num">
                                          <p:cBhvr additive="base">
                                            <p:cTn id="36" dur="10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6" grpId="0"/>
          <p:bldP spid="2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48EB76FB-D86D-456E-B2A0-523B052ED3AC}"/>
              </a:ext>
            </a:extLst>
          </p:cNvPr>
          <p:cNvSpPr/>
          <p:nvPr/>
        </p:nvSpPr>
        <p:spPr>
          <a:xfrm>
            <a:off x="5141060" y="1696358"/>
            <a:ext cx="1543314" cy="1543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48"/>
          <p:cNvSpPr txBox="1"/>
          <p:nvPr/>
        </p:nvSpPr>
        <p:spPr>
          <a:xfrm>
            <a:off x="3786332" y="3599280"/>
            <a:ext cx="4252767" cy="677108"/>
          </a:xfrm>
          <a:prstGeom prst="rect">
            <a:avLst/>
          </a:prstGeom>
          <a:noFill/>
        </p:spPr>
        <p:txBody>
          <a:bodyPr wrap="square" lIns="0" tIns="0" rIns="0" bIns="0" rtlCol="0">
            <a:spAutoFit/>
          </a:bodyPr>
          <a:lstStyle/>
          <a:p>
            <a:r>
              <a:rPr lang="zh-CN" altLang="en-US" sz="4400" dirty="0">
                <a:solidFill>
                  <a:schemeClr val="accent2"/>
                </a:solidFill>
                <a:latin typeface="微软雅黑" panose="020B0503020204020204" pitchFamily="34" charset="-122"/>
                <a:ea typeface="微软雅黑" panose="020B0503020204020204" pitchFamily="34" charset="-122"/>
                <a:cs typeface="+mn-ea"/>
                <a:sym typeface="+mn-lt"/>
              </a:rPr>
              <a:t>请替换文字内容</a:t>
            </a:r>
            <a:endParaRPr lang="en-GB" altLang="zh-CN" sz="44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8" name="TextBox 49"/>
          <p:cNvSpPr txBox="1"/>
          <p:nvPr/>
        </p:nvSpPr>
        <p:spPr>
          <a:xfrm>
            <a:off x="3331995" y="4425178"/>
            <a:ext cx="5528010" cy="867610"/>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请替换文字内容复制你的内容到到天边上车请替换文字内容复制你的请替换文字内容复制你的内容到到天边上车请替换文字内容复制你的</a:t>
            </a:r>
          </a:p>
          <a:p>
            <a:pPr algn="ctr">
              <a:lnSpc>
                <a:spcPct val="120000"/>
              </a:lnSpc>
            </a:pP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pP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23"/>
          <p:cNvSpPr txBox="1"/>
          <p:nvPr/>
        </p:nvSpPr>
        <p:spPr>
          <a:xfrm>
            <a:off x="5329152" y="2149589"/>
            <a:ext cx="1167128" cy="636848"/>
          </a:xfrm>
          <a:prstGeom prst="rect">
            <a:avLst/>
          </a:prstGeom>
          <a:noFill/>
        </p:spPr>
        <p:txBody>
          <a:bodyPr wrap="square" lIns="0" tIns="0" rIns="0" bIns="0" anchor="ctr">
            <a:normAutofit fontScale="92500" lnSpcReduction="10000"/>
          </a:bodyPr>
          <a:lstStyle/>
          <a:p>
            <a:pPr algn="ctr"/>
            <a:r>
              <a:rPr lang="en-US" altLang="zh-CN" sz="4800" dirty="0">
                <a:solidFill>
                  <a:schemeClr val="bg1"/>
                </a:solidFill>
              </a:rPr>
              <a:t>01</a:t>
            </a:r>
            <a:endParaRPr lang="zh-CN" altLang="en-US" sz="4800" dirty="0">
              <a:solidFill>
                <a:schemeClr val="bg1"/>
              </a:solidFill>
            </a:endParaRPr>
          </a:p>
        </p:txBody>
      </p:sp>
    </p:spTree>
    <p:extLst>
      <p:ext uri="{BB962C8B-B14F-4D97-AF65-F5344CB8AC3E}">
        <p14:creationId xmlns:p14="http://schemas.microsoft.com/office/powerpoint/2010/main" val="328888688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30000"/>
                                  </p:iterate>
                                  <p:childTnLst>
                                    <p:set>
                                      <p:cBhvr>
                                        <p:cTn id="12" dur="1" fill="hold">
                                          <p:stCondLst>
                                            <p:cond delay="0"/>
                                          </p:stCondLst>
                                        </p:cTn>
                                        <p:tgtEl>
                                          <p:spTgt spid="7"/>
                                        </p:tgtEl>
                                        <p:attrNameLst>
                                          <p:attrName>style.visibility</p:attrName>
                                        </p:attrNameLst>
                                      </p:cBhvr>
                                      <p:to>
                                        <p:strVal val="visible"/>
                                      </p:to>
                                    </p:set>
                                    <p:animEffect transition="in" filter="wipe(left)">
                                      <p:cBhvr>
                                        <p:cTn id="13" dur="200"/>
                                        <p:tgtEl>
                                          <p:spTgt spid="7"/>
                                        </p:tgtEl>
                                      </p:cBhvr>
                                    </p:animEffect>
                                  </p:childTnLst>
                                </p:cTn>
                              </p:par>
                              <p:par>
                                <p:cTn id="14" presetID="36" presetClass="emph" presetSubtype="0" fill="hold" grpId="1" nodeType="withEffect">
                                  <p:stCondLst>
                                    <p:cond delay="0"/>
                                  </p:stCondLst>
                                  <p:iterate type="lt">
                                    <p:tmPct val="30000"/>
                                  </p:iterate>
                                  <p:childTnLst>
                                    <p:animScale>
                                      <p:cBhvr>
                                        <p:cTn id="15" dur="50" autoRev="1" fill="hold">
                                          <p:stCondLst>
                                            <p:cond delay="0"/>
                                          </p:stCondLst>
                                        </p:cTn>
                                        <p:tgtEl>
                                          <p:spTgt spid="7"/>
                                        </p:tgtEl>
                                      </p:cBhvr>
                                      <p:to x="80000" y="100000"/>
                                    </p:animScale>
                                    <p:anim by="(#ppt_w*0.10)" calcmode="lin" valueType="num">
                                      <p:cBhvr>
                                        <p:cTn id="16" dur="50" autoRev="1" fill="hold">
                                          <p:stCondLst>
                                            <p:cond delay="0"/>
                                          </p:stCondLst>
                                        </p:cTn>
                                        <p:tgtEl>
                                          <p:spTgt spid="7"/>
                                        </p:tgtEl>
                                        <p:attrNameLst>
                                          <p:attrName>ppt_x</p:attrName>
                                        </p:attrNameLst>
                                      </p:cBhvr>
                                    </p:anim>
                                    <p:anim by="(-#ppt_w*0.10)" calcmode="lin" valueType="num">
                                      <p:cBhvr>
                                        <p:cTn id="17" dur="50" autoRev="1" fill="hold">
                                          <p:stCondLst>
                                            <p:cond delay="0"/>
                                          </p:stCondLst>
                                        </p:cTn>
                                        <p:tgtEl>
                                          <p:spTgt spid="7"/>
                                        </p:tgtEl>
                                        <p:attrNameLst>
                                          <p:attrName>ppt_y</p:attrName>
                                        </p:attrNameLst>
                                      </p:cBhvr>
                                    </p:anim>
                                    <p:animRot by="-480000">
                                      <p:cBhvr>
                                        <p:cTn id="18" dur="50" autoRev="1" fill="hold">
                                          <p:stCondLst>
                                            <p:cond delay="0"/>
                                          </p:stCondLst>
                                        </p:cTn>
                                        <p:tgtEl>
                                          <p:spTgt spid="7"/>
                                        </p:tgtEl>
                                        <p:attrNameLst>
                                          <p:attrName>r</p:attrName>
                                        </p:attrNameLst>
                                      </p:cBhvr>
                                    </p:animRot>
                                  </p:childTnLst>
                                </p:cTn>
                              </p:par>
                            </p:childTnLst>
                          </p:cTn>
                        </p:par>
                        <p:par>
                          <p:cTn id="19" fill="hold">
                            <p:stCondLst>
                              <p:cond delay="106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200"/>
                                        <p:tgtEl>
                                          <p:spTgt spid="8"/>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8"/>
                                        </p:tgtEl>
                                      </p:cBhvr>
                                      <p:to x="80000" y="100000"/>
                                    </p:animScale>
                                    <p:anim by="(#ppt_w*0.10)" calcmode="lin" valueType="num">
                                      <p:cBhvr>
                                        <p:cTn id="25" dur="50" autoRev="1" fill="hold">
                                          <p:stCondLst>
                                            <p:cond delay="0"/>
                                          </p:stCondLst>
                                        </p:cTn>
                                        <p:tgtEl>
                                          <p:spTgt spid="8"/>
                                        </p:tgtEl>
                                        <p:attrNameLst>
                                          <p:attrName>ppt_x</p:attrName>
                                        </p:attrNameLst>
                                      </p:cBhvr>
                                    </p:anim>
                                    <p:anim by="(-#ppt_w*0.10)" calcmode="lin" valueType="num">
                                      <p:cBhvr>
                                        <p:cTn id="26" dur="50" autoRev="1" fill="hold">
                                          <p:stCondLst>
                                            <p:cond delay="0"/>
                                          </p:stCondLst>
                                        </p:cTn>
                                        <p:tgtEl>
                                          <p:spTgt spid="8"/>
                                        </p:tgtEl>
                                        <p:attrNameLst>
                                          <p:attrName>ppt_y</p:attrName>
                                        </p:attrNameLst>
                                      </p:cBhvr>
                                    </p:anim>
                                    <p:animRot by="-480000">
                                      <p:cBhvr>
                                        <p:cTn id="27" dur="50" autoRev="1"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132631" y="4636218"/>
            <a:ext cx="1908970" cy="474213"/>
            <a:chOff x="1132631" y="4940307"/>
            <a:chExt cx="1908970" cy="474213"/>
          </a:xfrm>
        </p:grpSpPr>
        <p:sp>
          <p:nvSpPr>
            <p:cNvPr id="37" name="圆角矩形 36"/>
            <p:cNvSpPr/>
            <p:nvPr/>
          </p:nvSpPr>
          <p:spPr>
            <a:xfrm>
              <a:off x="1132631" y="4981807"/>
              <a:ext cx="1908970" cy="4327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8" name="TextBox 11"/>
            <p:cNvSpPr txBox="1"/>
            <p:nvPr/>
          </p:nvSpPr>
          <p:spPr>
            <a:xfrm>
              <a:off x="1396718" y="4940307"/>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拔河比赛</a:t>
              </a:r>
            </a:p>
          </p:txBody>
        </p:sp>
      </p:grpSp>
      <p:sp>
        <p:nvSpPr>
          <p:cNvPr id="39" name="TextBox 12"/>
          <p:cNvSpPr txBox="1"/>
          <p:nvPr/>
        </p:nvSpPr>
        <p:spPr>
          <a:xfrm>
            <a:off x="1146409" y="5222483"/>
            <a:ext cx="2110393" cy="738664"/>
          </a:xfrm>
          <a:prstGeom prst="rect">
            <a:avLst/>
          </a:prstGeom>
          <a:noFill/>
        </p:spPr>
        <p:txBody>
          <a:bodyPr wrap="square" rtlCol="0">
            <a:spAutoFit/>
          </a:bodyPr>
          <a:lstStyle/>
          <a:p>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nvGrpSpPr>
          <p:cNvPr id="40" name="组合 39"/>
          <p:cNvGrpSpPr/>
          <p:nvPr/>
        </p:nvGrpSpPr>
        <p:grpSpPr>
          <a:xfrm>
            <a:off x="3880181" y="4636218"/>
            <a:ext cx="1908970" cy="474213"/>
            <a:chOff x="3880181" y="4940307"/>
            <a:chExt cx="1908970" cy="474213"/>
          </a:xfrm>
        </p:grpSpPr>
        <p:sp>
          <p:nvSpPr>
            <p:cNvPr id="41" name="圆角矩形 40"/>
            <p:cNvSpPr/>
            <p:nvPr/>
          </p:nvSpPr>
          <p:spPr>
            <a:xfrm>
              <a:off x="3880181" y="4981807"/>
              <a:ext cx="1908970" cy="43271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1"/>
            <p:cNvSpPr txBox="1"/>
            <p:nvPr/>
          </p:nvSpPr>
          <p:spPr>
            <a:xfrm>
              <a:off x="4144268" y="4940307"/>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涉外联谊</a:t>
              </a:r>
            </a:p>
          </p:txBody>
        </p:sp>
      </p:grpSp>
      <p:sp>
        <p:nvSpPr>
          <p:cNvPr id="57" name="TextBox 12"/>
          <p:cNvSpPr txBox="1"/>
          <p:nvPr/>
        </p:nvSpPr>
        <p:spPr>
          <a:xfrm>
            <a:off x="3880181" y="5222483"/>
            <a:ext cx="2124172" cy="738664"/>
          </a:xfrm>
          <a:prstGeom prst="rect">
            <a:avLst/>
          </a:prstGeom>
          <a:noFill/>
        </p:spPr>
        <p:txBody>
          <a:bodyPr wrap="square" rtlCol="0">
            <a:spAutoFit/>
          </a:bodyPr>
          <a:lstStyle/>
          <a:p>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nvGrpSpPr>
          <p:cNvPr id="58" name="组合 57"/>
          <p:cNvGrpSpPr/>
          <p:nvPr/>
        </p:nvGrpSpPr>
        <p:grpSpPr>
          <a:xfrm>
            <a:off x="6424648" y="4636218"/>
            <a:ext cx="1908970" cy="474213"/>
            <a:chOff x="6424648" y="4940307"/>
            <a:chExt cx="1908970" cy="474213"/>
          </a:xfrm>
        </p:grpSpPr>
        <p:sp>
          <p:nvSpPr>
            <p:cNvPr id="59" name="圆角矩形 58"/>
            <p:cNvSpPr/>
            <p:nvPr/>
          </p:nvSpPr>
          <p:spPr>
            <a:xfrm>
              <a:off x="6424648" y="4981807"/>
              <a:ext cx="1908970" cy="4327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TextBox 11"/>
            <p:cNvSpPr txBox="1"/>
            <p:nvPr/>
          </p:nvSpPr>
          <p:spPr>
            <a:xfrm>
              <a:off x="6688735" y="4940307"/>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技术比武</a:t>
              </a:r>
            </a:p>
          </p:txBody>
        </p:sp>
      </p:grpSp>
      <p:sp>
        <p:nvSpPr>
          <p:cNvPr id="61" name="TextBox 12"/>
          <p:cNvSpPr txBox="1"/>
          <p:nvPr/>
        </p:nvSpPr>
        <p:spPr>
          <a:xfrm>
            <a:off x="6424648" y="5222483"/>
            <a:ext cx="2124172" cy="738664"/>
          </a:xfrm>
          <a:prstGeom prst="rect">
            <a:avLst/>
          </a:prstGeom>
          <a:noFill/>
        </p:spPr>
        <p:txBody>
          <a:bodyPr wrap="square" rtlCol="0">
            <a:spAutoFit/>
          </a:bodyPr>
          <a:lstStyle/>
          <a:p>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nvGrpSpPr>
          <p:cNvPr id="62" name="组合 61"/>
          <p:cNvGrpSpPr/>
          <p:nvPr/>
        </p:nvGrpSpPr>
        <p:grpSpPr>
          <a:xfrm>
            <a:off x="9172198" y="4636217"/>
            <a:ext cx="1908970" cy="474214"/>
            <a:chOff x="9172198" y="4940306"/>
            <a:chExt cx="1908970" cy="474214"/>
          </a:xfrm>
        </p:grpSpPr>
        <p:sp>
          <p:nvSpPr>
            <p:cNvPr id="63" name="圆角矩形 62"/>
            <p:cNvSpPr/>
            <p:nvPr/>
          </p:nvSpPr>
          <p:spPr>
            <a:xfrm>
              <a:off x="9172198" y="4981807"/>
              <a:ext cx="1908970" cy="43271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TextBox 11"/>
            <p:cNvSpPr txBox="1"/>
            <p:nvPr/>
          </p:nvSpPr>
          <p:spPr>
            <a:xfrm>
              <a:off x="9570280" y="4940306"/>
              <a:ext cx="1112805"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红歌会</a:t>
              </a:r>
            </a:p>
          </p:txBody>
        </p:sp>
      </p:grpSp>
      <p:sp>
        <p:nvSpPr>
          <p:cNvPr id="65" name="TextBox 12"/>
          <p:cNvSpPr txBox="1"/>
          <p:nvPr/>
        </p:nvSpPr>
        <p:spPr>
          <a:xfrm>
            <a:off x="9172198" y="5222483"/>
            <a:ext cx="2124172" cy="738664"/>
          </a:xfrm>
          <a:prstGeom prst="rect">
            <a:avLst/>
          </a:prstGeom>
          <a:noFill/>
        </p:spPr>
        <p:txBody>
          <a:bodyPr wrap="square" rtlCol="0">
            <a:spAutoFit/>
          </a:bodyPr>
          <a:lstStyle/>
          <a:p>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5" name="Text Box 4">
            <a:extLst>
              <a:ext uri="{FF2B5EF4-FFF2-40B4-BE49-F238E27FC236}">
                <a16:creationId xmlns:a16="http://schemas.microsoft.com/office/drawing/2014/main" xmlns="" id="{1AFE5323-9D47-41F0-B0DB-89DAE651A289}"/>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65000"/>
                    <a:lumOff val="35000"/>
                  </a:schemeClr>
                </a:solidFill>
                <a:latin typeface="微软雅黑" pitchFamily="34" charset="-122"/>
                <a:ea typeface="微软雅黑" pitchFamily="34" charset="-122"/>
              </a:rPr>
              <a:t>WRITE YOUR GREAT TITLE HERE</a:t>
            </a:r>
          </a:p>
        </p:txBody>
      </p:sp>
      <p:sp>
        <p:nvSpPr>
          <p:cNvPr id="46" name="Text Box 5">
            <a:extLst>
              <a:ext uri="{FF2B5EF4-FFF2-40B4-BE49-F238E27FC236}">
                <a16:creationId xmlns:a16="http://schemas.microsoft.com/office/drawing/2014/main" xmlns="" id="{BA65B6B3-CD51-4BF3-92DB-EEF1778B06F8}"/>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bg1">
                    <a:lumMod val="50000"/>
                  </a:schemeClr>
                </a:solidFill>
                <a:latin typeface="微软雅黑" pitchFamily="34" charset="-122"/>
                <a:ea typeface="微软雅黑" pitchFamily="34" charset="-122"/>
              </a:rPr>
              <a:t>This is a good space for a short subtitle</a:t>
            </a:r>
          </a:p>
        </p:txBody>
      </p:sp>
      <p:pic>
        <p:nvPicPr>
          <p:cNvPr id="43" name="图片 42">
            <a:extLst>
              <a:ext uri="{FF2B5EF4-FFF2-40B4-BE49-F238E27FC236}">
                <a16:creationId xmlns:a16="http://schemas.microsoft.com/office/drawing/2014/main" xmlns="" id="{251A2A87-2C25-42C5-8F9E-72BC642C4A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4207" y="2350707"/>
            <a:ext cx="2557344" cy="1705109"/>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a:noFill/>
          </a:ln>
        </p:spPr>
      </p:pic>
      <p:pic>
        <p:nvPicPr>
          <p:cNvPr id="51" name="图片 50">
            <a:extLst>
              <a:ext uri="{FF2B5EF4-FFF2-40B4-BE49-F238E27FC236}">
                <a16:creationId xmlns:a16="http://schemas.microsoft.com/office/drawing/2014/main" xmlns="" id="{BFB04210-9A7B-498F-AB02-3625B04B3A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7836" y="2328337"/>
            <a:ext cx="2557344" cy="1705109"/>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a:noFill/>
          </a:ln>
        </p:spPr>
      </p:pic>
      <p:pic>
        <p:nvPicPr>
          <p:cNvPr id="52" name="图片 51">
            <a:extLst>
              <a:ext uri="{FF2B5EF4-FFF2-40B4-BE49-F238E27FC236}">
                <a16:creationId xmlns:a16="http://schemas.microsoft.com/office/drawing/2014/main" xmlns="" id="{5990FBB8-6038-4586-91AB-570599FD528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76717" y="2343250"/>
            <a:ext cx="2555427" cy="1705109"/>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a:noFill/>
          </a:ln>
        </p:spPr>
      </p:pic>
      <p:pic>
        <p:nvPicPr>
          <p:cNvPr id="53" name="图片 52">
            <a:extLst>
              <a:ext uri="{FF2B5EF4-FFF2-40B4-BE49-F238E27FC236}">
                <a16:creationId xmlns:a16="http://schemas.microsoft.com/office/drawing/2014/main" xmlns="" id="{528FA828-55D3-4ABA-9A20-04DE1EE2EA5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8933" y="2350707"/>
            <a:ext cx="2557664" cy="1705109"/>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a:noFill/>
          </a:ln>
        </p:spPr>
      </p:pic>
    </p:spTree>
    <p:extLst>
      <p:ext uri="{BB962C8B-B14F-4D97-AF65-F5344CB8AC3E}">
        <p14:creationId xmlns:p14="http://schemas.microsoft.com/office/powerpoint/2010/main" val="1193797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500"/>
                                            <p:tgtEl>
                                              <p:spTgt spid="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up)">
                                          <p:cBhvr>
                                            <p:cTn id="11" dur="500"/>
                                            <p:tgtEl>
                                              <p:spTgt spid="39"/>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arn(outVertical)">
                                          <p:cBhvr>
                                            <p:cTn id="15" dur="500"/>
                                            <p:tgtEl>
                                              <p:spTgt spid="4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barn(outVertical)">
                                          <p:cBhvr>
                                            <p:cTn id="23" dur="500"/>
                                            <p:tgtEl>
                                              <p:spTgt spid="5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500"/>
                                            <p:tgtEl>
                                              <p:spTgt spid="61"/>
                                            </p:tgtEl>
                                          </p:cBhvr>
                                        </p:animEffect>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barn(outVertical)">
                                          <p:cBhvr>
                                            <p:cTn id="31" dur="500"/>
                                            <p:tgtEl>
                                              <p:spTgt spid="62"/>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par>
                                    <p:cTn id="36" presetID="2" presetClass="entr" presetSubtype="1" fill="hold" grpId="0" nodeType="withEffect" p14:presetBounceEnd="81000">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14:bounceEnd="81000">
                                          <p:cBhvr additive="base">
                                            <p:cTn id="38" dur="1000" fill="hold"/>
                                            <p:tgtEl>
                                              <p:spTgt spid="45"/>
                                            </p:tgtEl>
                                            <p:attrNameLst>
                                              <p:attrName>ppt_x</p:attrName>
                                            </p:attrNameLst>
                                          </p:cBhvr>
                                          <p:tavLst>
                                            <p:tav tm="0">
                                              <p:val>
                                                <p:strVal val="#ppt_x"/>
                                              </p:val>
                                            </p:tav>
                                            <p:tav tm="100000">
                                              <p:val>
                                                <p:strVal val="#ppt_x"/>
                                              </p:val>
                                            </p:tav>
                                          </p:tavLst>
                                        </p:anim>
                                        <p:anim calcmode="lin" valueType="num" p14:bounceEnd="81000">
                                          <p:cBhvr additive="base">
                                            <p:cTn id="39" dur="1000" fill="hold"/>
                                            <p:tgtEl>
                                              <p:spTgt spid="45"/>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81000">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14:bounceEnd="81000">
                                          <p:cBhvr additive="base">
                                            <p:cTn id="42" dur="1000" fill="hold"/>
                                            <p:tgtEl>
                                              <p:spTgt spid="46"/>
                                            </p:tgtEl>
                                            <p:attrNameLst>
                                              <p:attrName>ppt_x</p:attrName>
                                            </p:attrNameLst>
                                          </p:cBhvr>
                                          <p:tavLst>
                                            <p:tav tm="0">
                                              <p:val>
                                                <p:strVal val="#ppt_x"/>
                                              </p:val>
                                            </p:tav>
                                            <p:tav tm="100000">
                                              <p:val>
                                                <p:strVal val="#ppt_x"/>
                                              </p:val>
                                            </p:tav>
                                          </p:tavLst>
                                        </p:anim>
                                        <p:anim calcmode="lin" valueType="num" p14:bounceEnd="81000">
                                          <p:cBhvr additive="base">
                                            <p:cTn id="43" dur="10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7" grpId="0"/>
          <p:bldP spid="61" grpId="0"/>
          <p:bldP spid="65"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500"/>
                                            <p:tgtEl>
                                              <p:spTgt spid="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up)">
                                          <p:cBhvr>
                                            <p:cTn id="11" dur="500"/>
                                            <p:tgtEl>
                                              <p:spTgt spid="39"/>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arn(outVertical)">
                                          <p:cBhvr>
                                            <p:cTn id="15" dur="500"/>
                                            <p:tgtEl>
                                              <p:spTgt spid="4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barn(outVertical)">
                                          <p:cBhvr>
                                            <p:cTn id="23" dur="500"/>
                                            <p:tgtEl>
                                              <p:spTgt spid="5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500"/>
                                            <p:tgtEl>
                                              <p:spTgt spid="61"/>
                                            </p:tgtEl>
                                          </p:cBhvr>
                                        </p:animEffect>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barn(outVertical)">
                                          <p:cBhvr>
                                            <p:cTn id="31" dur="500"/>
                                            <p:tgtEl>
                                              <p:spTgt spid="62"/>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par>
                                    <p:cTn id="36" presetID="2" presetClass="entr" presetSubtype="1"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1000" fill="hold"/>
                                            <p:tgtEl>
                                              <p:spTgt spid="45"/>
                                            </p:tgtEl>
                                            <p:attrNameLst>
                                              <p:attrName>ppt_x</p:attrName>
                                            </p:attrNameLst>
                                          </p:cBhvr>
                                          <p:tavLst>
                                            <p:tav tm="0">
                                              <p:val>
                                                <p:strVal val="#ppt_x"/>
                                              </p:val>
                                            </p:tav>
                                            <p:tav tm="100000">
                                              <p:val>
                                                <p:strVal val="#ppt_x"/>
                                              </p:val>
                                            </p:tav>
                                          </p:tavLst>
                                        </p:anim>
                                        <p:anim calcmode="lin" valueType="num">
                                          <p:cBhvr additive="base">
                                            <p:cTn id="39" dur="1000" fill="hold"/>
                                            <p:tgtEl>
                                              <p:spTgt spid="45"/>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1000" fill="hold"/>
                                            <p:tgtEl>
                                              <p:spTgt spid="46"/>
                                            </p:tgtEl>
                                            <p:attrNameLst>
                                              <p:attrName>ppt_x</p:attrName>
                                            </p:attrNameLst>
                                          </p:cBhvr>
                                          <p:tavLst>
                                            <p:tav tm="0">
                                              <p:val>
                                                <p:strVal val="#ppt_x"/>
                                              </p:val>
                                            </p:tav>
                                            <p:tav tm="100000">
                                              <p:val>
                                                <p:strVal val="#ppt_x"/>
                                              </p:val>
                                            </p:tav>
                                          </p:tavLst>
                                        </p:anim>
                                        <p:anim calcmode="lin" valueType="num">
                                          <p:cBhvr additive="base">
                                            <p:cTn id="43" dur="10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7" grpId="0"/>
          <p:bldP spid="61" grpId="0"/>
          <p:bldP spid="65" grpId="0"/>
          <p:bldP spid="45" grpId="0"/>
          <p:bldP spid="4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多彩"/>
</p:tagLst>
</file>

<file path=ppt/theme/theme1.xml><?xml version="1.0" encoding="utf-8"?>
<a:theme xmlns:a="http://schemas.openxmlformats.org/drawingml/2006/main" name="Office 主题">
  <a:themeElements>
    <a:clrScheme name="自定义 1018">
      <a:dk1>
        <a:sysClr val="windowText" lastClr="000000"/>
      </a:dk1>
      <a:lt1>
        <a:sysClr val="window" lastClr="FFFFFF"/>
      </a:lt1>
      <a:dk2>
        <a:srgbClr val="5A6378"/>
      </a:dk2>
      <a:lt2>
        <a:srgbClr val="7F7F7F"/>
      </a:lt2>
      <a:accent1>
        <a:srgbClr val="C00000"/>
      </a:accent1>
      <a:accent2>
        <a:srgbClr val="0C0C0C"/>
      </a:accent2>
      <a:accent3>
        <a:srgbClr val="C00000"/>
      </a:accent3>
      <a:accent4>
        <a:srgbClr val="0C0C0C"/>
      </a:accent4>
      <a:accent5>
        <a:srgbClr val="C00000"/>
      </a:accent5>
      <a:accent6>
        <a:srgbClr val="0C0C0C"/>
      </a:accent6>
      <a:hlink>
        <a:srgbClr val="168BBA"/>
      </a:hlink>
      <a:folHlink>
        <a:srgbClr val="68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3055</Words>
  <Application>Microsoft Office PowerPoint</Application>
  <PresentationFormat>宽屏</PresentationFormat>
  <Paragraphs>269</Paragraphs>
  <Slides>27</Slides>
  <Notes>25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Agency FB</vt:lpstr>
      <vt:lpstr>Kartika</vt:lpstr>
      <vt:lpstr>LiHei Pro</vt:lpstr>
      <vt:lpstr>Microsoft JhengHei Light</vt:lpstr>
      <vt:lpstr>Open Sans Light</vt:lpstr>
      <vt:lpstr>方正姚体</vt:lpstr>
      <vt:lpstr>经典圆体简</vt:lpstr>
      <vt:lpstr>宋体</vt:lpstr>
      <vt:lpstr>微软雅黑</vt:lpstr>
      <vt:lpstr>幼圆</vt:lpstr>
      <vt:lpstr>Arial</vt:lpstr>
      <vt:lpstr>Calibri</vt:lpstr>
      <vt:lpstr>Calibri Light</vt:lpstr>
      <vt:lpstr>Impact</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蓝色多彩</dc:title>
  <dc:creator>美仑设计</dc:creator>
  <cp:keywords>51PPT模板网</cp:keywords>
  <cp:lastModifiedBy>阳光 男孩</cp:lastModifiedBy>
  <cp:revision>45</cp:revision>
  <dcterms:created xsi:type="dcterms:W3CDTF">2017-03-30T01:45:48Z</dcterms:created>
  <dcterms:modified xsi:type="dcterms:W3CDTF">2019-06-11T13:14:48Z</dcterms:modified>
</cp:coreProperties>
</file>