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8"/>
  </p:notesMasterIdLst>
  <p:sldIdLst>
    <p:sldId id="282" r:id="rId2"/>
    <p:sldId id="283" r:id="rId3"/>
    <p:sldId id="287" r:id="rId4"/>
    <p:sldId id="261" r:id="rId5"/>
    <p:sldId id="262" r:id="rId6"/>
    <p:sldId id="264" r:id="rId7"/>
    <p:sldId id="265" r:id="rId8"/>
    <p:sldId id="269" r:id="rId9"/>
    <p:sldId id="273" r:id="rId10"/>
    <p:sldId id="274" r:id="rId11"/>
    <p:sldId id="275" r:id="rId12"/>
    <p:sldId id="276" r:id="rId13"/>
    <p:sldId id="288" r:id="rId14"/>
    <p:sldId id="360" r:id="rId15"/>
    <p:sldId id="370" r:id="rId16"/>
    <p:sldId id="371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3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3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8D-49E0-B959-97000E5EEC5D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88D-49E0-B959-97000E5EEC5D}"/>
              </c:ext>
            </c:extLst>
          </c:dPt>
          <c:dPt>
            <c:idx val="2"/>
            <c:bubble3D val="0"/>
            <c:spPr>
              <a:solidFill>
                <a:schemeClr val="accent3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88D-49E0-B959-97000E5EEC5D}"/>
              </c:ext>
            </c:extLst>
          </c:dPt>
          <c:dPt>
            <c:idx val="3"/>
            <c:bubble3D val="0"/>
            <c:spPr>
              <a:solidFill>
                <a:schemeClr val="accent3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88D-49E0-B959-97000E5EEC5D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88D-49E0-B959-97000E5EEC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BC1-4657-A08C-7711D28834D9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BC1-4657-A08C-7711D28834D9}"/>
              </c:ext>
            </c:extLst>
          </c:dPt>
          <c:dPt>
            <c:idx val="2"/>
            <c:bubble3D val="0"/>
            <c:spPr>
              <a:solidFill>
                <a:schemeClr val="accent3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BC1-4657-A08C-7711D28834D9}"/>
              </c:ext>
            </c:extLst>
          </c:dPt>
          <c:dPt>
            <c:idx val="3"/>
            <c:bubble3D val="0"/>
            <c:spPr>
              <a:solidFill>
                <a:schemeClr val="accent3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BC1-4657-A08C-7711D28834D9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BC1-4657-A08C-7711D28834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493978155185258E-2"/>
          <c:y val="2.9947917348988346E-2"/>
          <c:w val="0.91556527172458491"/>
          <c:h val="0.9267939798135840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5C2-4173-8D94-5C19D18BD210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5C2-4173-8D94-5C19D18BD210}"/>
              </c:ext>
            </c:extLst>
          </c:dPt>
          <c:dPt>
            <c:idx val="2"/>
            <c:bubble3D val="0"/>
            <c:spPr>
              <a:solidFill>
                <a:schemeClr val="accent3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5C2-4173-8D94-5C19D18BD210}"/>
              </c:ext>
            </c:extLst>
          </c:dPt>
          <c:dPt>
            <c:idx val="3"/>
            <c:bubble3D val="0"/>
            <c:spPr>
              <a:solidFill>
                <a:schemeClr val="accent3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5C2-4173-8D94-5C19D18BD210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5C2-4173-8D94-5C19D18BD2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283-46AC-A4E0-D271198BED44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283-46AC-A4E0-D271198BED44}"/>
              </c:ext>
            </c:extLst>
          </c:dPt>
          <c:dPt>
            <c:idx val="2"/>
            <c:bubble3D val="0"/>
            <c:spPr>
              <a:solidFill>
                <a:schemeClr val="accent3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283-46AC-A4E0-D271198BED44}"/>
              </c:ext>
            </c:extLst>
          </c:dPt>
          <c:dPt>
            <c:idx val="3"/>
            <c:bubble3D val="0"/>
            <c:spPr>
              <a:solidFill>
                <a:schemeClr val="accent3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283-46AC-A4E0-D271198BED44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283-46AC-A4E0-D271198BED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344E70-D106-4180-9C6D-BBF2EEFAAB47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D1F702-E01D-4A6F-A0E3-883B198CF2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656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1F702-E01D-4A6F-A0E3-883B198CF2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4638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747B73-6B03-4EF3-AD40-683CE00DABF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828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72985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747B73-6B03-4EF3-AD40-683CE00DABF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828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29390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747B73-6B03-4EF3-AD40-683CE00DABF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828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75256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1F702-E01D-4A6F-A0E3-883B198CF26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8650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1F702-E01D-4A6F-A0E3-883B198CF26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92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1F702-E01D-4A6F-A0E3-883B198CF26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93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747B73-6B03-4EF3-AD40-683CE00DABF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828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8078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747B73-6B03-4EF3-AD40-683CE00DABF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828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79928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747B73-6B03-4EF3-AD40-683CE00DABF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828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16197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747B73-6B03-4EF3-AD40-683CE00DABF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828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57818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747B73-6B03-4EF3-AD40-683CE00DABF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828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51455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747B73-6B03-4EF3-AD40-683CE00DABF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828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7521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3980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/>
          <p:cNvSpPr/>
          <p:nvPr userDrawn="1"/>
        </p:nvSpPr>
        <p:spPr>
          <a:xfrm>
            <a:off x="5961962" y="6413105"/>
            <a:ext cx="268076" cy="418366"/>
          </a:xfrm>
          <a:prstGeom prst="ellipse">
            <a:avLst/>
          </a:prstGeom>
          <a:solidFill>
            <a:srgbClr val="34394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xfrm>
            <a:off x="889000" y="1149350"/>
            <a:ext cx="10414000" cy="2324100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rgbClr val="343941"/>
                </a:solidFill>
              </a:defRPr>
            </a:lvl1pPr>
          </a:lstStyle>
          <a:p>
            <a:r>
              <a:rPr dirty="0"/>
              <a:t>Texte du titre</a:t>
            </a:r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889000" y="3536950"/>
            <a:ext cx="10414000" cy="79375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00">
                <a:latin typeface="Open Sans Bold"/>
                <a:ea typeface="Open Sans Bold"/>
                <a:cs typeface="Open Sans Bold"/>
                <a:sym typeface="Open Sans Bold"/>
              </a:defRPr>
            </a:lvl1pPr>
            <a:lvl2pPr marL="0" indent="114300" algn="ctr">
              <a:spcBef>
                <a:spcPts val="0"/>
              </a:spcBef>
              <a:buSzTx/>
              <a:buNone/>
              <a:defRPr sz="2200">
                <a:latin typeface="Open Sans Bold"/>
                <a:ea typeface="Open Sans Bold"/>
                <a:cs typeface="Open Sans Bold"/>
                <a:sym typeface="Open Sans Bold"/>
              </a:defRPr>
            </a:lvl2pPr>
            <a:lvl3pPr marL="0" indent="228600" algn="ctr">
              <a:spcBef>
                <a:spcPts val="0"/>
              </a:spcBef>
              <a:buSzTx/>
              <a:buNone/>
              <a:defRPr sz="2200">
                <a:latin typeface="Open Sans Bold"/>
                <a:ea typeface="Open Sans Bold"/>
                <a:cs typeface="Open Sans Bold"/>
                <a:sym typeface="Open Sans Bold"/>
              </a:defRPr>
            </a:lvl3pPr>
            <a:lvl4pPr marL="0" indent="342900" algn="ctr">
              <a:spcBef>
                <a:spcPts val="0"/>
              </a:spcBef>
              <a:buSzTx/>
              <a:buNone/>
              <a:defRPr sz="2200">
                <a:latin typeface="Open Sans Bold"/>
                <a:ea typeface="Open Sans Bold"/>
                <a:cs typeface="Open Sans Bold"/>
                <a:sym typeface="Open Sans Bold"/>
              </a:defRPr>
            </a:lvl4pPr>
            <a:lvl5pPr marL="0" indent="457200" algn="ctr">
              <a:spcBef>
                <a:spcPts val="0"/>
              </a:spcBef>
              <a:buSzTx/>
              <a:buNone/>
              <a:defRPr sz="2200">
                <a:latin typeface="Open Sans Bold"/>
                <a:ea typeface="Open Sans Bold"/>
                <a:cs typeface="Open Sans Bold"/>
                <a:sym typeface="Open Sans Bold"/>
              </a:defRPr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grpSp>
        <p:nvGrpSpPr>
          <p:cNvPr id="29" name="Group 29"/>
          <p:cNvGrpSpPr/>
          <p:nvPr/>
        </p:nvGrpSpPr>
        <p:grpSpPr>
          <a:xfrm>
            <a:off x="-22026" y="-1236"/>
            <a:ext cx="12236052" cy="6860471"/>
            <a:chOff x="0" y="0"/>
            <a:chExt cx="24472101" cy="13720940"/>
          </a:xfrm>
        </p:grpSpPr>
        <p:sp>
          <p:nvSpPr>
            <p:cNvPr id="26" name="Shape 26"/>
            <p:cNvSpPr/>
            <p:nvPr/>
          </p:nvSpPr>
          <p:spPr>
            <a:xfrm>
              <a:off x="475423" y="417313"/>
              <a:ext cx="23521258" cy="12805878"/>
            </a:xfrm>
            <a:prstGeom prst="rect">
              <a:avLst/>
            </a:prstGeom>
            <a:noFill/>
            <a:ln w="12700" cap="flat">
              <a:solidFill>
                <a:schemeClr val="bg1">
                  <a:lumMod val="95000"/>
                  <a:alpha val="3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1600"/>
            </a:p>
          </p:txBody>
        </p:sp>
        <p:sp>
          <p:nvSpPr>
            <p:cNvPr id="27" name="Shape 27"/>
            <p:cNvSpPr/>
            <p:nvPr/>
          </p:nvSpPr>
          <p:spPr>
            <a:xfrm>
              <a:off x="0" y="6824860"/>
              <a:ext cx="24472103" cy="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  <a:alpha val="3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 sz="1600"/>
            </a:p>
          </p:txBody>
        </p:sp>
        <p:sp>
          <p:nvSpPr>
            <p:cNvPr id="28" name="Shape 28"/>
            <p:cNvSpPr/>
            <p:nvPr/>
          </p:nvSpPr>
          <p:spPr>
            <a:xfrm flipV="1">
              <a:off x="12236051" y="0"/>
              <a:ext cx="1" cy="1372094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  <a:alpha val="30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 sz="1600"/>
            </a:p>
          </p:txBody>
        </p:sp>
      </p:grp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xfrm>
            <a:off x="6012409" y="6531325"/>
            <a:ext cx="167183" cy="17145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7033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1079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1548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8695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790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5" r:id="rId2"/>
    <p:sldLayoutId id="2147483658" r:id="rId3"/>
    <p:sldLayoutId id="2147483659" r:id="rId4"/>
    <p:sldLayoutId id="2147483660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1399221"/>
            <a:ext cx="12192000" cy="405955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6434" y="1831970"/>
            <a:ext cx="1462260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cs typeface="+mn-ea"/>
                <a:sym typeface="+mn-lt"/>
              </a:rPr>
              <a:t>201X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3" name="矩形 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846434" y="3650049"/>
            <a:ext cx="45492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cs typeface="+mn-ea"/>
                <a:sym typeface="+mn-lt"/>
              </a:rPr>
              <a:t>amet</a:t>
            </a:r>
            <a:r>
              <a:rPr lang="en-US" altLang="zh-CN" sz="1400" dirty="0">
                <a:cs typeface="+mn-ea"/>
                <a:sym typeface="+mn-lt"/>
              </a:rPr>
              <a:t>, </a:t>
            </a:r>
            <a:r>
              <a:rPr lang="en-US" altLang="zh-CN" sz="1400" dirty="0" err="1">
                <a:cs typeface="+mn-ea"/>
                <a:sym typeface="+mn-lt"/>
              </a:rPr>
              <a:t>consectetur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adipiscing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elit</a:t>
            </a:r>
            <a:r>
              <a:rPr lang="en-US" altLang="zh-CN" sz="1400" dirty="0">
                <a:cs typeface="+mn-ea"/>
                <a:sym typeface="+mn-lt"/>
              </a:rPr>
              <a:t>. </a:t>
            </a:r>
            <a:r>
              <a:rPr lang="en-US" altLang="zh-CN" sz="1400" dirty="0" err="1">
                <a:cs typeface="+mn-ea"/>
                <a:sym typeface="+mn-lt"/>
              </a:rPr>
              <a:t>Ut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efficitur</a:t>
            </a:r>
            <a:r>
              <a:rPr lang="en-US" altLang="zh-CN" sz="1400" dirty="0">
                <a:cs typeface="+mn-ea"/>
                <a:sym typeface="+mn-lt"/>
              </a:rPr>
              <a:t> ipsum vitae </a:t>
            </a:r>
            <a:r>
              <a:rPr lang="en-US" altLang="zh-CN" sz="1400" dirty="0" err="1">
                <a:cs typeface="+mn-ea"/>
                <a:sym typeface="+mn-lt"/>
              </a:rPr>
              <a:t>tortor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accumsan</a:t>
            </a:r>
            <a:r>
              <a:rPr lang="en-US" altLang="zh-CN" sz="1400" dirty="0">
                <a:cs typeface="+mn-ea"/>
                <a:sym typeface="+mn-lt"/>
              </a:rPr>
              <a:t>, a </a:t>
            </a:r>
            <a:r>
              <a:rPr lang="en-US" altLang="zh-CN" sz="1400" dirty="0" err="1">
                <a:cs typeface="+mn-ea"/>
                <a:sym typeface="+mn-lt"/>
              </a:rPr>
              <a:t>pulvinar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6434" y="2573363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cs typeface="+mn-ea"/>
                <a:sym typeface="+mn-lt"/>
              </a:rPr>
              <a:t>简约大气商务模板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942686" y="4388736"/>
            <a:ext cx="1987400" cy="491319"/>
          </a:xfrm>
          <a:prstGeom prst="round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>
                <a:solidFill>
                  <a:schemeClr val="tx1"/>
                </a:solidFill>
                <a:cs typeface="+mn-ea"/>
                <a:sym typeface="+mn-lt"/>
              </a:rPr>
              <a:t>汇报人：张经理</a:t>
            </a:r>
          </a:p>
        </p:txBody>
      </p:sp>
      <p:sp>
        <p:nvSpPr>
          <p:cNvPr id="6" name="矩形 5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846434" y="3308391"/>
            <a:ext cx="3782382" cy="444242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75643" y="3434581"/>
            <a:ext cx="874644" cy="0"/>
            <a:chOff x="5625548" y="3867892"/>
            <a:chExt cx="874644" cy="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Alan Walker - Fad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5929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41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" name="Chart 80"/>
          <p:cNvGraphicFramePr/>
          <p:nvPr/>
        </p:nvGraphicFramePr>
        <p:xfrm>
          <a:off x="2792369" y="3047236"/>
          <a:ext cx="1484958" cy="1466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2" name="Chart 81"/>
          <p:cNvGraphicFramePr/>
          <p:nvPr/>
        </p:nvGraphicFramePr>
        <p:xfrm>
          <a:off x="4492313" y="3047236"/>
          <a:ext cx="1484958" cy="1466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3" name="Chart 82"/>
          <p:cNvGraphicFramePr/>
          <p:nvPr/>
        </p:nvGraphicFramePr>
        <p:xfrm>
          <a:off x="6192258" y="3047236"/>
          <a:ext cx="1484958" cy="1466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4" name="Chart 83"/>
          <p:cNvGraphicFramePr/>
          <p:nvPr/>
        </p:nvGraphicFramePr>
        <p:xfrm>
          <a:off x="7892202" y="3047237"/>
          <a:ext cx="1484958" cy="1466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5" name="TextBox 84"/>
          <p:cNvSpPr txBox="1"/>
          <p:nvPr/>
        </p:nvSpPr>
        <p:spPr>
          <a:xfrm>
            <a:off x="3162956" y="3636589"/>
            <a:ext cx="730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spc="50" dirty="0">
                <a:solidFill>
                  <a:prstClr val="black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20%</a:t>
            </a:r>
            <a:endParaRPr lang="en-US" sz="1600" spc="50" dirty="0">
              <a:solidFill>
                <a:prstClr val="black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905659" y="3636589"/>
            <a:ext cx="730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spc="50" dirty="0">
                <a:solidFill>
                  <a:prstClr val="black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40%</a:t>
            </a:r>
            <a:endParaRPr lang="en-US" sz="1600" spc="50" dirty="0">
              <a:solidFill>
                <a:prstClr val="black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569413" y="3636589"/>
            <a:ext cx="730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spc="50" dirty="0">
                <a:solidFill>
                  <a:prstClr val="black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50%</a:t>
            </a:r>
            <a:endParaRPr lang="en-US" sz="1600" spc="50" dirty="0">
              <a:solidFill>
                <a:prstClr val="black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8301928" y="3636589"/>
            <a:ext cx="730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spc="50" dirty="0">
                <a:solidFill>
                  <a:prstClr val="black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10%</a:t>
            </a:r>
            <a:endParaRPr lang="en-US" sz="1600" spc="50" dirty="0">
              <a:solidFill>
                <a:prstClr val="black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1078799" y="889754"/>
            <a:ext cx="7215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请输入你的标题</a:t>
            </a:r>
            <a:endParaRPr lang="en-US" altLang="zh-CN" sz="44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3" name="Rectangle 13"/>
          <p:cNvSpPr/>
          <p:nvPr/>
        </p:nvSpPr>
        <p:spPr>
          <a:xfrm flipH="1">
            <a:off x="898177" y="851277"/>
            <a:ext cx="65791" cy="12806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18555" y="1659195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请输入你的公司名称或者公司标语</a:t>
            </a:r>
            <a:endParaRPr lang="en-US" altLang="zh-CN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67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552575" y="52578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552575" y="50292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52575" y="48006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552575" y="45720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552575" y="43434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552575" y="41148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552575" y="38862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552575" y="36576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552575" y="34290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1552575" y="32004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1552575" y="29718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3112717" y="52578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3112717" y="50292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3112717" y="48006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3112717" y="45720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3112717" y="43434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3112717" y="41148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3112717" y="38862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3112717" y="36576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3112717" y="34290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3112717" y="32004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3112717" y="29718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4672858" y="52578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4672858" y="50292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4672858" y="48006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4672858" y="45720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4672858" y="43434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4672858" y="41148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4672858" y="38862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4672858" y="36576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4672858" y="34290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4672858" y="32004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4672858" y="29718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6233000" y="52578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6233000" y="50292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6233000" y="48006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6233000" y="45720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6233000" y="43434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6233000" y="41148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6233000" y="38862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6233000" y="36576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6233000" y="34290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6233000" y="32004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4" name="Rounded Rectangle 63"/>
          <p:cNvSpPr/>
          <p:nvPr/>
        </p:nvSpPr>
        <p:spPr>
          <a:xfrm>
            <a:off x="6233000" y="29718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5" name="Rounded Rectangle 64"/>
          <p:cNvSpPr/>
          <p:nvPr/>
        </p:nvSpPr>
        <p:spPr>
          <a:xfrm>
            <a:off x="7793141" y="52578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6" name="Rounded Rectangle 65"/>
          <p:cNvSpPr/>
          <p:nvPr/>
        </p:nvSpPr>
        <p:spPr>
          <a:xfrm>
            <a:off x="7793141" y="50292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7" name="Rounded Rectangle 66"/>
          <p:cNvSpPr/>
          <p:nvPr/>
        </p:nvSpPr>
        <p:spPr>
          <a:xfrm>
            <a:off x="7793141" y="48006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7793141" y="45720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9" name="Rounded Rectangle 68"/>
          <p:cNvSpPr/>
          <p:nvPr/>
        </p:nvSpPr>
        <p:spPr>
          <a:xfrm>
            <a:off x="7793141" y="43434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7793141" y="41148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1" name="Rounded Rectangle 70"/>
          <p:cNvSpPr/>
          <p:nvPr/>
        </p:nvSpPr>
        <p:spPr>
          <a:xfrm>
            <a:off x="7793141" y="38862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7793141" y="36576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7793141" y="34290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7793141" y="32004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5" name="Rounded Rectangle 74"/>
          <p:cNvSpPr/>
          <p:nvPr/>
        </p:nvSpPr>
        <p:spPr>
          <a:xfrm>
            <a:off x="7793141" y="29718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6" name="Rounded Rectangle 75"/>
          <p:cNvSpPr/>
          <p:nvPr/>
        </p:nvSpPr>
        <p:spPr>
          <a:xfrm>
            <a:off x="9353283" y="52578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7" name="Rounded Rectangle 76"/>
          <p:cNvSpPr/>
          <p:nvPr/>
        </p:nvSpPr>
        <p:spPr>
          <a:xfrm>
            <a:off x="9353283" y="50292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8" name="Rounded Rectangle 77"/>
          <p:cNvSpPr/>
          <p:nvPr/>
        </p:nvSpPr>
        <p:spPr>
          <a:xfrm>
            <a:off x="9353283" y="4800600"/>
            <a:ext cx="1409968" cy="17145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9353283" y="45720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9353283" y="43434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9353283" y="41148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9353283" y="38862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9353283" y="36576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9353283" y="34290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9353283" y="32004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9353283" y="2971800"/>
            <a:ext cx="1409968" cy="171450"/>
          </a:xfrm>
          <a:prstGeom prst="round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639526" y="5581650"/>
            <a:ext cx="1236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1972</a:t>
            </a:r>
            <a:endParaRPr lang="en-US" sz="16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199668" y="5581650"/>
            <a:ext cx="1236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1983</a:t>
            </a:r>
            <a:endParaRPr lang="en-US" sz="16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759809" y="5581650"/>
            <a:ext cx="1236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1991</a:t>
            </a:r>
            <a:endParaRPr lang="en-US" sz="16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319951" y="5581650"/>
            <a:ext cx="1236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1993</a:t>
            </a:r>
            <a:endParaRPr lang="en-US" sz="16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7880092" y="5581650"/>
            <a:ext cx="1236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1997</a:t>
            </a:r>
            <a:endParaRPr lang="en-US" sz="16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9440234" y="5581650"/>
            <a:ext cx="1236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2003</a:t>
            </a:r>
            <a:endParaRPr lang="en-US" sz="16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88" name="TextBox 9"/>
          <p:cNvSpPr txBox="1"/>
          <p:nvPr/>
        </p:nvSpPr>
        <p:spPr>
          <a:xfrm>
            <a:off x="1078799" y="889754"/>
            <a:ext cx="7215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请输入你的标题</a:t>
            </a:r>
            <a:endParaRPr lang="en-US" altLang="zh-CN" sz="44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89" name="Rectangle 13"/>
          <p:cNvSpPr/>
          <p:nvPr/>
        </p:nvSpPr>
        <p:spPr>
          <a:xfrm flipH="1">
            <a:off x="898177" y="851277"/>
            <a:ext cx="65791" cy="12806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118555" y="1659195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请输入你的公司名称或者公司标语</a:t>
            </a:r>
            <a:endParaRPr lang="en-US" altLang="zh-CN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84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552575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Oval 6"/>
          <p:cNvSpPr/>
          <p:nvPr/>
        </p:nvSpPr>
        <p:spPr>
          <a:xfrm>
            <a:off x="1552575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Oval 7"/>
          <p:cNvSpPr/>
          <p:nvPr/>
        </p:nvSpPr>
        <p:spPr>
          <a:xfrm>
            <a:off x="1552575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552575" y="45910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552575" y="43624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552575" y="4133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552575" y="39052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1552575" y="36766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1552575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1552575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1552575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1746181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1746181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1746181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1746181" y="45910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1746181" y="43624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1746181" y="4133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1746181" y="39052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746181" y="36766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1746181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1746181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1746181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1939787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1939787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1939787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1939787" y="45910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1939787" y="43624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1939787" y="4133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939787" y="39052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1939787" y="36766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1939787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1939787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1939787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2133393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2133393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2133393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2133393" y="45910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2133393" y="43624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2133393" y="4133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2133393" y="39052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2133393" y="36766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2133393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2133393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2133393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2326999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2326999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2326999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326999" y="45910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2326999" y="43624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0" name="Oval 69"/>
          <p:cNvSpPr/>
          <p:nvPr/>
        </p:nvSpPr>
        <p:spPr>
          <a:xfrm>
            <a:off x="2326999" y="4133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1" name="Oval 70"/>
          <p:cNvSpPr/>
          <p:nvPr/>
        </p:nvSpPr>
        <p:spPr>
          <a:xfrm>
            <a:off x="2326999" y="39052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2" name="Oval 71"/>
          <p:cNvSpPr/>
          <p:nvPr/>
        </p:nvSpPr>
        <p:spPr>
          <a:xfrm>
            <a:off x="2326999" y="36766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3" name="Oval 72"/>
          <p:cNvSpPr/>
          <p:nvPr/>
        </p:nvSpPr>
        <p:spPr>
          <a:xfrm>
            <a:off x="2326999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2326999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2326999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2520605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7" name="Oval 76"/>
          <p:cNvSpPr/>
          <p:nvPr/>
        </p:nvSpPr>
        <p:spPr>
          <a:xfrm>
            <a:off x="2520605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8" name="Oval 77"/>
          <p:cNvSpPr/>
          <p:nvPr/>
        </p:nvSpPr>
        <p:spPr>
          <a:xfrm>
            <a:off x="2520605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2520605" y="45910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0" name="Oval 79"/>
          <p:cNvSpPr/>
          <p:nvPr/>
        </p:nvSpPr>
        <p:spPr>
          <a:xfrm>
            <a:off x="2520605" y="43624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2520605" y="4133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2" name="Oval 81"/>
          <p:cNvSpPr/>
          <p:nvPr/>
        </p:nvSpPr>
        <p:spPr>
          <a:xfrm>
            <a:off x="2520605" y="39052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3" name="Oval 82"/>
          <p:cNvSpPr/>
          <p:nvPr/>
        </p:nvSpPr>
        <p:spPr>
          <a:xfrm>
            <a:off x="2520605" y="36766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2520605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2520605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6" name="Oval 85"/>
          <p:cNvSpPr/>
          <p:nvPr/>
        </p:nvSpPr>
        <p:spPr>
          <a:xfrm>
            <a:off x="2520605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7" name="Oval 86"/>
          <p:cNvSpPr/>
          <p:nvPr/>
        </p:nvSpPr>
        <p:spPr>
          <a:xfrm>
            <a:off x="3438525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8" name="Oval 87"/>
          <p:cNvSpPr/>
          <p:nvPr/>
        </p:nvSpPr>
        <p:spPr>
          <a:xfrm>
            <a:off x="3438525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9" name="Oval 88"/>
          <p:cNvSpPr/>
          <p:nvPr/>
        </p:nvSpPr>
        <p:spPr>
          <a:xfrm>
            <a:off x="3438525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0" name="Oval 89"/>
          <p:cNvSpPr/>
          <p:nvPr/>
        </p:nvSpPr>
        <p:spPr>
          <a:xfrm>
            <a:off x="3438525" y="4591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3438525" y="4362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3438525" y="4133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3438525" y="39052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3438525" y="36766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3438525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3438525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3438525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3632131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3632131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3632131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3632131" y="4591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3632131" y="4362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3632131" y="4133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3632131" y="39052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3632131" y="36766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3632131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3632131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3632131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3825737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3825737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3825737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3825737" y="4591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3" name="Oval 112"/>
          <p:cNvSpPr/>
          <p:nvPr/>
        </p:nvSpPr>
        <p:spPr>
          <a:xfrm>
            <a:off x="3825737" y="4362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3825737" y="4133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3825737" y="39052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3825737" y="36766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3825737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3825737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3825737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4019343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1" name="Oval 120"/>
          <p:cNvSpPr/>
          <p:nvPr/>
        </p:nvSpPr>
        <p:spPr>
          <a:xfrm>
            <a:off x="4019343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4019343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3" name="Oval 122"/>
          <p:cNvSpPr/>
          <p:nvPr/>
        </p:nvSpPr>
        <p:spPr>
          <a:xfrm>
            <a:off x="4019343" y="4591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4019343" y="4362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5" name="Oval 124"/>
          <p:cNvSpPr/>
          <p:nvPr/>
        </p:nvSpPr>
        <p:spPr>
          <a:xfrm>
            <a:off x="4019343" y="4133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4019343" y="39052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7" name="Oval 126"/>
          <p:cNvSpPr/>
          <p:nvPr/>
        </p:nvSpPr>
        <p:spPr>
          <a:xfrm>
            <a:off x="4019343" y="36766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8" name="Oval 127"/>
          <p:cNvSpPr/>
          <p:nvPr/>
        </p:nvSpPr>
        <p:spPr>
          <a:xfrm>
            <a:off x="4019343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4019343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0" name="Oval 129"/>
          <p:cNvSpPr/>
          <p:nvPr/>
        </p:nvSpPr>
        <p:spPr>
          <a:xfrm>
            <a:off x="4019343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4212949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2" name="Oval 131"/>
          <p:cNvSpPr/>
          <p:nvPr/>
        </p:nvSpPr>
        <p:spPr>
          <a:xfrm>
            <a:off x="4212949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4212949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4" name="Oval 133"/>
          <p:cNvSpPr/>
          <p:nvPr/>
        </p:nvSpPr>
        <p:spPr>
          <a:xfrm>
            <a:off x="4212949" y="4591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4212949" y="4362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6" name="Oval 135"/>
          <p:cNvSpPr/>
          <p:nvPr/>
        </p:nvSpPr>
        <p:spPr>
          <a:xfrm>
            <a:off x="4212949" y="4133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4212949" y="39052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4212949" y="36766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4212949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4212949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4212949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4406555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3" name="Oval 142"/>
          <p:cNvSpPr/>
          <p:nvPr/>
        </p:nvSpPr>
        <p:spPr>
          <a:xfrm>
            <a:off x="4406555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4406555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4406555" y="4591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4406555" y="4362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7" name="Oval 146"/>
          <p:cNvSpPr/>
          <p:nvPr/>
        </p:nvSpPr>
        <p:spPr>
          <a:xfrm>
            <a:off x="4406555" y="4133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4406555" y="39052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4406555" y="36766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4406555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4406555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4406555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5454486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5454486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5454486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6" name="Oval 155"/>
          <p:cNvSpPr/>
          <p:nvPr/>
        </p:nvSpPr>
        <p:spPr>
          <a:xfrm>
            <a:off x="5454486" y="45910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7" name="Oval 156"/>
          <p:cNvSpPr/>
          <p:nvPr/>
        </p:nvSpPr>
        <p:spPr>
          <a:xfrm>
            <a:off x="5454486" y="43624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8" name="Oval 157"/>
          <p:cNvSpPr/>
          <p:nvPr/>
        </p:nvSpPr>
        <p:spPr>
          <a:xfrm>
            <a:off x="5454486" y="4133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9" name="Oval 158"/>
          <p:cNvSpPr/>
          <p:nvPr/>
        </p:nvSpPr>
        <p:spPr>
          <a:xfrm>
            <a:off x="5454486" y="39052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0" name="Oval 159"/>
          <p:cNvSpPr/>
          <p:nvPr/>
        </p:nvSpPr>
        <p:spPr>
          <a:xfrm>
            <a:off x="5454486" y="36766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1" name="Oval 160"/>
          <p:cNvSpPr/>
          <p:nvPr/>
        </p:nvSpPr>
        <p:spPr>
          <a:xfrm>
            <a:off x="5454486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2" name="Oval 161"/>
          <p:cNvSpPr/>
          <p:nvPr/>
        </p:nvSpPr>
        <p:spPr>
          <a:xfrm>
            <a:off x="5454486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3" name="Oval 162"/>
          <p:cNvSpPr/>
          <p:nvPr/>
        </p:nvSpPr>
        <p:spPr>
          <a:xfrm>
            <a:off x="5454486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4" name="Oval 163"/>
          <p:cNvSpPr/>
          <p:nvPr/>
        </p:nvSpPr>
        <p:spPr>
          <a:xfrm>
            <a:off x="5648092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5" name="Oval 164"/>
          <p:cNvSpPr/>
          <p:nvPr/>
        </p:nvSpPr>
        <p:spPr>
          <a:xfrm>
            <a:off x="5648092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6" name="Oval 165"/>
          <p:cNvSpPr/>
          <p:nvPr/>
        </p:nvSpPr>
        <p:spPr>
          <a:xfrm>
            <a:off x="5648092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7" name="Oval 166"/>
          <p:cNvSpPr/>
          <p:nvPr/>
        </p:nvSpPr>
        <p:spPr>
          <a:xfrm>
            <a:off x="5648092" y="45910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8" name="Oval 167"/>
          <p:cNvSpPr/>
          <p:nvPr/>
        </p:nvSpPr>
        <p:spPr>
          <a:xfrm>
            <a:off x="5648092" y="43624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9" name="Oval 168"/>
          <p:cNvSpPr/>
          <p:nvPr/>
        </p:nvSpPr>
        <p:spPr>
          <a:xfrm>
            <a:off x="5648092" y="4133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0" name="Oval 169"/>
          <p:cNvSpPr/>
          <p:nvPr/>
        </p:nvSpPr>
        <p:spPr>
          <a:xfrm>
            <a:off x="5648092" y="39052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1" name="Oval 170"/>
          <p:cNvSpPr/>
          <p:nvPr/>
        </p:nvSpPr>
        <p:spPr>
          <a:xfrm>
            <a:off x="5648092" y="36766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2" name="Oval 171"/>
          <p:cNvSpPr/>
          <p:nvPr/>
        </p:nvSpPr>
        <p:spPr>
          <a:xfrm>
            <a:off x="5648092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Oval 172"/>
          <p:cNvSpPr/>
          <p:nvPr/>
        </p:nvSpPr>
        <p:spPr>
          <a:xfrm>
            <a:off x="5648092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4" name="Oval 173"/>
          <p:cNvSpPr/>
          <p:nvPr/>
        </p:nvSpPr>
        <p:spPr>
          <a:xfrm>
            <a:off x="5648092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5" name="Oval 174"/>
          <p:cNvSpPr/>
          <p:nvPr/>
        </p:nvSpPr>
        <p:spPr>
          <a:xfrm>
            <a:off x="5841698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6" name="Oval 175"/>
          <p:cNvSpPr/>
          <p:nvPr/>
        </p:nvSpPr>
        <p:spPr>
          <a:xfrm>
            <a:off x="5841698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7" name="Oval 176"/>
          <p:cNvSpPr/>
          <p:nvPr/>
        </p:nvSpPr>
        <p:spPr>
          <a:xfrm>
            <a:off x="5841698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8" name="Oval 177"/>
          <p:cNvSpPr/>
          <p:nvPr/>
        </p:nvSpPr>
        <p:spPr>
          <a:xfrm>
            <a:off x="5841698" y="45910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9" name="Oval 178"/>
          <p:cNvSpPr/>
          <p:nvPr/>
        </p:nvSpPr>
        <p:spPr>
          <a:xfrm>
            <a:off x="5841698" y="43624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0" name="Oval 179"/>
          <p:cNvSpPr/>
          <p:nvPr/>
        </p:nvSpPr>
        <p:spPr>
          <a:xfrm>
            <a:off x="5841698" y="4133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1" name="Oval 180"/>
          <p:cNvSpPr/>
          <p:nvPr/>
        </p:nvSpPr>
        <p:spPr>
          <a:xfrm>
            <a:off x="5841698" y="39052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2" name="Oval 181"/>
          <p:cNvSpPr/>
          <p:nvPr/>
        </p:nvSpPr>
        <p:spPr>
          <a:xfrm>
            <a:off x="5841698" y="36766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3" name="Oval 182"/>
          <p:cNvSpPr/>
          <p:nvPr/>
        </p:nvSpPr>
        <p:spPr>
          <a:xfrm>
            <a:off x="5841698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4" name="Oval 183"/>
          <p:cNvSpPr/>
          <p:nvPr/>
        </p:nvSpPr>
        <p:spPr>
          <a:xfrm>
            <a:off x="5841698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5" name="Oval 184"/>
          <p:cNvSpPr/>
          <p:nvPr/>
        </p:nvSpPr>
        <p:spPr>
          <a:xfrm>
            <a:off x="5841698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6" name="Oval 185"/>
          <p:cNvSpPr/>
          <p:nvPr/>
        </p:nvSpPr>
        <p:spPr>
          <a:xfrm>
            <a:off x="6035304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7" name="Oval 186"/>
          <p:cNvSpPr/>
          <p:nvPr/>
        </p:nvSpPr>
        <p:spPr>
          <a:xfrm>
            <a:off x="6035304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8" name="Oval 187"/>
          <p:cNvSpPr/>
          <p:nvPr/>
        </p:nvSpPr>
        <p:spPr>
          <a:xfrm>
            <a:off x="6035304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9" name="Oval 188"/>
          <p:cNvSpPr/>
          <p:nvPr/>
        </p:nvSpPr>
        <p:spPr>
          <a:xfrm>
            <a:off x="6035304" y="45910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0" name="Oval 189"/>
          <p:cNvSpPr/>
          <p:nvPr/>
        </p:nvSpPr>
        <p:spPr>
          <a:xfrm>
            <a:off x="6035304" y="43624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1" name="Oval 190"/>
          <p:cNvSpPr/>
          <p:nvPr/>
        </p:nvSpPr>
        <p:spPr>
          <a:xfrm>
            <a:off x="6035304" y="4133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2" name="Oval 191"/>
          <p:cNvSpPr/>
          <p:nvPr/>
        </p:nvSpPr>
        <p:spPr>
          <a:xfrm>
            <a:off x="6035304" y="39052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3" name="Oval 192"/>
          <p:cNvSpPr/>
          <p:nvPr/>
        </p:nvSpPr>
        <p:spPr>
          <a:xfrm>
            <a:off x="6035304" y="36766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4" name="Oval 193"/>
          <p:cNvSpPr/>
          <p:nvPr/>
        </p:nvSpPr>
        <p:spPr>
          <a:xfrm>
            <a:off x="6035304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5" name="Oval 194"/>
          <p:cNvSpPr/>
          <p:nvPr/>
        </p:nvSpPr>
        <p:spPr>
          <a:xfrm>
            <a:off x="6035304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6" name="Oval 195"/>
          <p:cNvSpPr/>
          <p:nvPr/>
        </p:nvSpPr>
        <p:spPr>
          <a:xfrm>
            <a:off x="6035304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7" name="Oval 196"/>
          <p:cNvSpPr/>
          <p:nvPr/>
        </p:nvSpPr>
        <p:spPr>
          <a:xfrm>
            <a:off x="6228910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8" name="Oval 197"/>
          <p:cNvSpPr/>
          <p:nvPr/>
        </p:nvSpPr>
        <p:spPr>
          <a:xfrm>
            <a:off x="6228910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9" name="Oval 198"/>
          <p:cNvSpPr/>
          <p:nvPr/>
        </p:nvSpPr>
        <p:spPr>
          <a:xfrm>
            <a:off x="6228910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0" name="Oval 199"/>
          <p:cNvSpPr/>
          <p:nvPr/>
        </p:nvSpPr>
        <p:spPr>
          <a:xfrm>
            <a:off x="6228910" y="45910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1" name="Oval 200"/>
          <p:cNvSpPr/>
          <p:nvPr/>
        </p:nvSpPr>
        <p:spPr>
          <a:xfrm>
            <a:off x="6228910" y="43624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2" name="Oval 201"/>
          <p:cNvSpPr/>
          <p:nvPr/>
        </p:nvSpPr>
        <p:spPr>
          <a:xfrm>
            <a:off x="6228910" y="4133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3" name="Oval 202"/>
          <p:cNvSpPr/>
          <p:nvPr/>
        </p:nvSpPr>
        <p:spPr>
          <a:xfrm>
            <a:off x="6228910" y="39052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4" name="Oval 203"/>
          <p:cNvSpPr/>
          <p:nvPr/>
        </p:nvSpPr>
        <p:spPr>
          <a:xfrm>
            <a:off x="6228910" y="36766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5" name="Oval 204"/>
          <p:cNvSpPr/>
          <p:nvPr/>
        </p:nvSpPr>
        <p:spPr>
          <a:xfrm>
            <a:off x="6228910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6" name="Oval 205"/>
          <p:cNvSpPr/>
          <p:nvPr/>
        </p:nvSpPr>
        <p:spPr>
          <a:xfrm>
            <a:off x="6228910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7" name="Oval 206"/>
          <p:cNvSpPr/>
          <p:nvPr/>
        </p:nvSpPr>
        <p:spPr>
          <a:xfrm>
            <a:off x="6228910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8" name="Oval 207"/>
          <p:cNvSpPr/>
          <p:nvPr/>
        </p:nvSpPr>
        <p:spPr>
          <a:xfrm>
            <a:off x="6422516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9" name="Oval 208"/>
          <p:cNvSpPr/>
          <p:nvPr/>
        </p:nvSpPr>
        <p:spPr>
          <a:xfrm>
            <a:off x="6422516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0" name="Oval 209"/>
          <p:cNvSpPr/>
          <p:nvPr/>
        </p:nvSpPr>
        <p:spPr>
          <a:xfrm>
            <a:off x="6422516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1" name="Oval 210"/>
          <p:cNvSpPr/>
          <p:nvPr/>
        </p:nvSpPr>
        <p:spPr>
          <a:xfrm>
            <a:off x="6422516" y="45910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2" name="Oval 211"/>
          <p:cNvSpPr/>
          <p:nvPr/>
        </p:nvSpPr>
        <p:spPr>
          <a:xfrm>
            <a:off x="6422516" y="43624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3" name="Oval 212"/>
          <p:cNvSpPr/>
          <p:nvPr/>
        </p:nvSpPr>
        <p:spPr>
          <a:xfrm>
            <a:off x="6422516" y="4133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4" name="Oval 213"/>
          <p:cNvSpPr/>
          <p:nvPr/>
        </p:nvSpPr>
        <p:spPr>
          <a:xfrm>
            <a:off x="6422516" y="39052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5" name="Oval 214"/>
          <p:cNvSpPr/>
          <p:nvPr/>
        </p:nvSpPr>
        <p:spPr>
          <a:xfrm>
            <a:off x="6422516" y="36766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6" name="Oval 215"/>
          <p:cNvSpPr/>
          <p:nvPr/>
        </p:nvSpPr>
        <p:spPr>
          <a:xfrm>
            <a:off x="6422516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7" name="Oval 216"/>
          <p:cNvSpPr/>
          <p:nvPr/>
        </p:nvSpPr>
        <p:spPr>
          <a:xfrm>
            <a:off x="6422516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8" name="Oval 217"/>
          <p:cNvSpPr/>
          <p:nvPr/>
        </p:nvSpPr>
        <p:spPr>
          <a:xfrm>
            <a:off x="6422516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9" name="Oval 218"/>
          <p:cNvSpPr/>
          <p:nvPr/>
        </p:nvSpPr>
        <p:spPr>
          <a:xfrm>
            <a:off x="7492836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0" name="Oval 219"/>
          <p:cNvSpPr/>
          <p:nvPr/>
        </p:nvSpPr>
        <p:spPr>
          <a:xfrm>
            <a:off x="7492836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1" name="Oval 220"/>
          <p:cNvSpPr/>
          <p:nvPr/>
        </p:nvSpPr>
        <p:spPr>
          <a:xfrm>
            <a:off x="7492836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2" name="Oval 221"/>
          <p:cNvSpPr/>
          <p:nvPr/>
        </p:nvSpPr>
        <p:spPr>
          <a:xfrm>
            <a:off x="7492836" y="4591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3" name="Oval 222"/>
          <p:cNvSpPr/>
          <p:nvPr/>
        </p:nvSpPr>
        <p:spPr>
          <a:xfrm>
            <a:off x="7492836" y="4362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4" name="Oval 223"/>
          <p:cNvSpPr/>
          <p:nvPr/>
        </p:nvSpPr>
        <p:spPr>
          <a:xfrm>
            <a:off x="7492836" y="4133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5" name="Oval 224"/>
          <p:cNvSpPr/>
          <p:nvPr/>
        </p:nvSpPr>
        <p:spPr>
          <a:xfrm>
            <a:off x="7492836" y="39052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6" name="Oval 225"/>
          <p:cNvSpPr/>
          <p:nvPr/>
        </p:nvSpPr>
        <p:spPr>
          <a:xfrm>
            <a:off x="7492836" y="36766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7" name="Oval 226"/>
          <p:cNvSpPr/>
          <p:nvPr/>
        </p:nvSpPr>
        <p:spPr>
          <a:xfrm>
            <a:off x="7492836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8" name="Oval 227"/>
          <p:cNvSpPr/>
          <p:nvPr/>
        </p:nvSpPr>
        <p:spPr>
          <a:xfrm>
            <a:off x="7492836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9" name="Oval 228"/>
          <p:cNvSpPr/>
          <p:nvPr/>
        </p:nvSpPr>
        <p:spPr>
          <a:xfrm>
            <a:off x="7492836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0" name="Oval 229"/>
          <p:cNvSpPr/>
          <p:nvPr/>
        </p:nvSpPr>
        <p:spPr>
          <a:xfrm>
            <a:off x="7686442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1" name="Oval 230"/>
          <p:cNvSpPr/>
          <p:nvPr/>
        </p:nvSpPr>
        <p:spPr>
          <a:xfrm>
            <a:off x="7686442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2" name="Oval 231"/>
          <p:cNvSpPr/>
          <p:nvPr/>
        </p:nvSpPr>
        <p:spPr>
          <a:xfrm>
            <a:off x="7686442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3" name="Oval 232"/>
          <p:cNvSpPr/>
          <p:nvPr/>
        </p:nvSpPr>
        <p:spPr>
          <a:xfrm>
            <a:off x="7686442" y="4591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4" name="Oval 233"/>
          <p:cNvSpPr/>
          <p:nvPr/>
        </p:nvSpPr>
        <p:spPr>
          <a:xfrm>
            <a:off x="7686442" y="4362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5" name="Oval 234"/>
          <p:cNvSpPr/>
          <p:nvPr/>
        </p:nvSpPr>
        <p:spPr>
          <a:xfrm>
            <a:off x="7686442" y="4133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6" name="Oval 235"/>
          <p:cNvSpPr/>
          <p:nvPr/>
        </p:nvSpPr>
        <p:spPr>
          <a:xfrm>
            <a:off x="7686442" y="39052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7" name="Oval 236"/>
          <p:cNvSpPr/>
          <p:nvPr/>
        </p:nvSpPr>
        <p:spPr>
          <a:xfrm>
            <a:off x="7686442" y="36766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8" name="Oval 237"/>
          <p:cNvSpPr/>
          <p:nvPr/>
        </p:nvSpPr>
        <p:spPr>
          <a:xfrm>
            <a:off x="7686442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9" name="Oval 238"/>
          <p:cNvSpPr/>
          <p:nvPr/>
        </p:nvSpPr>
        <p:spPr>
          <a:xfrm>
            <a:off x="7686442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0" name="Oval 239"/>
          <p:cNvSpPr/>
          <p:nvPr/>
        </p:nvSpPr>
        <p:spPr>
          <a:xfrm>
            <a:off x="7686442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1" name="Oval 240"/>
          <p:cNvSpPr/>
          <p:nvPr/>
        </p:nvSpPr>
        <p:spPr>
          <a:xfrm>
            <a:off x="7880048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2" name="Oval 241"/>
          <p:cNvSpPr/>
          <p:nvPr/>
        </p:nvSpPr>
        <p:spPr>
          <a:xfrm>
            <a:off x="7880048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3" name="Oval 242"/>
          <p:cNvSpPr/>
          <p:nvPr/>
        </p:nvSpPr>
        <p:spPr>
          <a:xfrm>
            <a:off x="7880048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4" name="Oval 243"/>
          <p:cNvSpPr/>
          <p:nvPr/>
        </p:nvSpPr>
        <p:spPr>
          <a:xfrm>
            <a:off x="7880048" y="4591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5" name="Oval 244"/>
          <p:cNvSpPr/>
          <p:nvPr/>
        </p:nvSpPr>
        <p:spPr>
          <a:xfrm>
            <a:off x="7880048" y="4362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6" name="Oval 245"/>
          <p:cNvSpPr/>
          <p:nvPr/>
        </p:nvSpPr>
        <p:spPr>
          <a:xfrm>
            <a:off x="7880048" y="4133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7" name="Oval 246"/>
          <p:cNvSpPr/>
          <p:nvPr/>
        </p:nvSpPr>
        <p:spPr>
          <a:xfrm>
            <a:off x="7880048" y="39052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8" name="Oval 247"/>
          <p:cNvSpPr/>
          <p:nvPr/>
        </p:nvSpPr>
        <p:spPr>
          <a:xfrm>
            <a:off x="7880048" y="36766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9" name="Oval 248"/>
          <p:cNvSpPr/>
          <p:nvPr/>
        </p:nvSpPr>
        <p:spPr>
          <a:xfrm>
            <a:off x="7880048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0" name="Oval 249"/>
          <p:cNvSpPr/>
          <p:nvPr/>
        </p:nvSpPr>
        <p:spPr>
          <a:xfrm>
            <a:off x="7880048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1" name="Oval 250"/>
          <p:cNvSpPr/>
          <p:nvPr/>
        </p:nvSpPr>
        <p:spPr>
          <a:xfrm>
            <a:off x="7880048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2" name="Oval 251"/>
          <p:cNvSpPr/>
          <p:nvPr/>
        </p:nvSpPr>
        <p:spPr>
          <a:xfrm>
            <a:off x="8073654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3" name="Oval 252"/>
          <p:cNvSpPr/>
          <p:nvPr/>
        </p:nvSpPr>
        <p:spPr>
          <a:xfrm>
            <a:off x="8073654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4" name="Oval 253"/>
          <p:cNvSpPr/>
          <p:nvPr/>
        </p:nvSpPr>
        <p:spPr>
          <a:xfrm>
            <a:off x="8073654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5" name="Oval 254"/>
          <p:cNvSpPr/>
          <p:nvPr/>
        </p:nvSpPr>
        <p:spPr>
          <a:xfrm>
            <a:off x="8073654" y="4591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6" name="Oval 255"/>
          <p:cNvSpPr/>
          <p:nvPr/>
        </p:nvSpPr>
        <p:spPr>
          <a:xfrm>
            <a:off x="8073654" y="4362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7" name="Oval 256"/>
          <p:cNvSpPr/>
          <p:nvPr/>
        </p:nvSpPr>
        <p:spPr>
          <a:xfrm>
            <a:off x="8073654" y="4133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8" name="Oval 257"/>
          <p:cNvSpPr/>
          <p:nvPr/>
        </p:nvSpPr>
        <p:spPr>
          <a:xfrm>
            <a:off x="8073654" y="39052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9" name="Oval 258"/>
          <p:cNvSpPr/>
          <p:nvPr/>
        </p:nvSpPr>
        <p:spPr>
          <a:xfrm>
            <a:off x="8073654" y="36766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0" name="Oval 259"/>
          <p:cNvSpPr/>
          <p:nvPr/>
        </p:nvSpPr>
        <p:spPr>
          <a:xfrm>
            <a:off x="8073654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1" name="Oval 260"/>
          <p:cNvSpPr/>
          <p:nvPr/>
        </p:nvSpPr>
        <p:spPr>
          <a:xfrm>
            <a:off x="8073654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2" name="Oval 261"/>
          <p:cNvSpPr/>
          <p:nvPr/>
        </p:nvSpPr>
        <p:spPr>
          <a:xfrm>
            <a:off x="8073654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3" name="Oval 262"/>
          <p:cNvSpPr/>
          <p:nvPr/>
        </p:nvSpPr>
        <p:spPr>
          <a:xfrm>
            <a:off x="8267260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4" name="Oval 263"/>
          <p:cNvSpPr/>
          <p:nvPr/>
        </p:nvSpPr>
        <p:spPr>
          <a:xfrm>
            <a:off x="8267260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5" name="Oval 264"/>
          <p:cNvSpPr/>
          <p:nvPr/>
        </p:nvSpPr>
        <p:spPr>
          <a:xfrm>
            <a:off x="8267260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6" name="Oval 265"/>
          <p:cNvSpPr/>
          <p:nvPr/>
        </p:nvSpPr>
        <p:spPr>
          <a:xfrm>
            <a:off x="8267260" y="4591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7" name="Oval 266"/>
          <p:cNvSpPr/>
          <p:nvPr/>
        </p:nvSpPr>
        <p:spPr>
          <a:xfrm>
            <a:off x="8267260" y="4362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8" name="Oval 267"/>
          <p:cNvSpPr/>
          <p:nvPr/>
        </p:nvSpPr>
        <p:spPr>
          <a:xfrm>
            <a:off x="8267260" y="4133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9" name="Oval 268"/>
          <p:cNvSpPr/>
          <p:nvPr/>
        </p:nvSpPr>
        <p:spPr>
          <a:xfrm>
            <a:off x="8267260" y="39052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0" name="Oval 269"/>
          <p:cNvSpPr/>
          <p:nvPr/>
        </p:nvSpPr>
        <p:spPr>
          <a:xfrm>
            <a:off x="8267260" y="36766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1" name="Oval 270"/>
          <p:cNvSpPr/>
          <p:nvPr/>
        </p:nvSpPr>
        <p:spPr>
          <a:xfrm>
            <a:off x="8267260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2" name="Oval 271"/>
          <p:cNvSpPr/>
          <p:nvPr/>
        </p:nvSpPr>
        <p:spPr>
          <a:xfrm>
            <a:off x="8267260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3" name="Oval 272"/>
          <p:cNvSpPr/>
          <p:nvPr/>
        </p:nvSpPr>
        <p:spPr>
          <a:xfrm>
            <a:off x="8267260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4" name="Oval 273"/>
          <p:cNvSpPr/>
          <p:nvPr/>
        </p:nvSpPr>
        <p:spPr>
          <a:xfrm>
            <a:off x="8460866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5" name="Oval 274"/>
          <p:cNvSpPr/>
          <p:nvPr/>
        </p:nvSpPr>
        <p:spPr>
          <a:xfrm>
            <a:off x="8460866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6" name="Oval 275"/>
          <p:cNvSpPr/>
          <p:nvPr/>
        </p:nvSpPr>
        <p:spPr>
          <a:xfrm>
            <a:off x="8460866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7" name="Oval 276"/>
          <p:cNvSpPr/>
          <p:nvPr/>
        </p:nvSpPr>
        <p:spPr>
          <a:xfrm>
            <a:off x="8460866" y="4591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8" name="Oval 277"/>
          <p:cNvSpPr/>
          <p:nvPr/>
        </p:nvSpPr>
        <p:spPr>
          <a:xfrm>
            <a:off x="8460866" y="4362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9" name="Oval 278"/>
          <p:cNvSpPr/>
          <p:nvPr/>
        </p:nvSpPr>
        <p:spPr>
          <a:xfrm>
            <a:off x="8460866" y="4133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0" name="Oval 279"/>
          <p:cNvSpPr/>
          <p:nvPr/>
        </p:nvSpPr>
        <p:spPr>
          <a:xfrm>
            <a:off x="8460866" y="39052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1" name="Oval 280"/>
          <p:cNvSpPr/>
          <p:nvPr/>
        </p:nvSpPr>
        <p:spPr>
          <a:xfrm>
            <a:off x="8460866" y="36766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2" name="Oval 281"/>
          <p:cNvSpPr/>
          <p:nvPr/>
        </p:nvSpPr>
        <p:spPr>
          <a:xfrm>
            <a:off x="8460866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3" name="Oval 282"/>
          <p:cNvSpPr/>
          <p:nvPr/>
        </p:nvSpPr>
        <p:spPr>
          <a:xfrm>
            <a:off x="8460866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4" name="Oval 283"/>
          <p:cNvSpPr/>
          <p:nvPr/>
        </p:nvSpPr>
        <p:spPr>
          <a:xfrm>
            <a:off x="8460866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5" name="Oval 284"/>
          <p:cNvSpPr/>
          <p:nvPr/>
        </p:nvSpPr>
        <p:spPr>
          <a:xfrm>
            <a:off x="9502611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6" name="Oval 285"/>
          <p:cNvSpPr/>
          <p:nvPr/>
        </p:nvSpPr>
        <p:spPr>
          <a:xfrm>
            <a:off x="9502611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7" name="Oval 286"/>
          <p:cNvSpPr/>
          <p:nvPr/>
        </p:nvSpPr>
        <p:spPr>
          <a:xfrm>
            <a:off x="9502611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8" name="Oval 287"/>
          <p:cNvSpPr/>
          <p:nvPr/>
        </p:nvSpPr>
        <p:spPr>
          <a:xfrm>
            <a:off x="9502611" y="45910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9" name="Oval 288"/>
          <p:cNvSpPr/>
          <p:nvPr/>
        </p:nvSpPr>
        <p:spPr>
          <a:xfrm>
            <a:off x="9502611" y="43624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0" name="Oval 289"/>
          <p:cNvSpPr/>
          <p:nvPr/>
        </p:nvSpPr>
        <p:spPr>
          <a:xfrm>
            <a:off x="9502611" y="4133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1" name="Oval 290"/>
          <p:cNvSpPr/>
          <p:nvPr/>
        </p:nvSpPr>
        <p:spPr>
          <a:xfrm>
            <a:off x="9502611" y="3905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2" name="Oval 291"/>
          <p:cNvSpPr/>
          <p:nvPr/>
        </p:nvSpPr>
        <p:spPr>
          <a:xfrm>
            <a:off x="9502611" y="36766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3" name="Oval 292"/>
          <p:cNvSpPr/>
          <p:nvPr/>
        </p:nvSpPr>
        <p:spPr>
          <a:xfrm>
            <a:off x="9502611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4" name="Oval 293"/>
          <p:cNvSpPr/>
          <p:nvPr/>
        </p:nvSpPr>
        <p:spPr>
          <a:xfrm>
            <a:off x="9502611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5" name="Oval 294"/>
          <p:cNvSpPr/>
          <p:nvPr/>
        </p:nvSpPr>
        <p:spPr>
          <a:xfrm>
            <a:off x="9502611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6" name="Oval 295"/>
          <p:cNvSpPr/>
          <p:nvPr/>
        </p:nvSpPr>
        <p:spPr>
          <a:xfrm>
            <a:off x="9696217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7" name="Oval 296"/>
          <p:cNvSpPr/>
          <p:nvPr/>
        </p:nvSpPr>
        <p:spPr>
          <a:xfrm>
            <a:off x="9696217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8" name="Oval 297"/>
          <p:cNvSpPr/>
          <p:nvPr/>
        </p:nvSpPr>
        <p:spPr>
          <a:xfrm>
            <a:off x="9696217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9" name="Oval 298"/>
          <p:cNvSpPr/>
          <p:nvPr/>
        </p:nvSpPr>
        <p:spPr>
          <a:xfrm>
            <a:off x="9696217" y="45910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0" name="Oval 299"/>
          <p:cNvSpPr/>
          <p:nvPr/>
        </p:nvSpPr>
        <p:spPr>
          <a:xfrm>
            <a:off x="9696217" y="43624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1" name="Oval 300"/>
          <p:cNvSpPr/>
          <p:nvPr/>
        </p:nvSpPr>
        <p:spPr>
          <a:xfrm>
            <a:off x="9696217" y="4133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2" name="Oval 301"/>
          <p:cNvSpPr/>
          <p:nvPr/>
        </p:nvSpPr>
        <p:spPr>
          <a:xfrm>
            <a:off x="9696217" y="3905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3" name="Oval 302"/>
          <p:cNvSpPr/>
          <p:nvPr/>
        </p:nvSpPr>
        <p:spPr>
          <a:xfrm>
            <a:off x="9696217" y="36766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4" name="Oval 303"/>
          <p:cNvSpPr/>
          <p:nvPr/>
        </p:nvSpPr>
        <p:spPr>
          <a:xfrm>
            <a:off x="9696217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5" name="Oval 304"/>
          <p:cNvSpPr/>
          <p:nvPr/>
        </p:nvSpPr>
        <p:spPr>
          <a:xfrm>
            <a:off x="9696217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6" name="Oval 305"/>
          <p:cNvSpPr/>
          <p:nvPr/>
        </p:nvSpPr>
        <p:spPr>
          <a:xfrm>
            <a:off x="9696217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7" name="Oval 306"/>
          <p:cNvSpPr/>
          <p:nvPr/>
        </p:nvSpPr>
        <p:spPr>
          <a:xfrm>
            <a:off x="9889823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8" name="Oval 307"/>
          <p:cNvSpPr/>
          <p:nvPr/>
        </p:nvSpPr>
        <p:spPr>
          <a:xfrm>
            <a:off x="9889823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9" name="Oval 308"/>
          <p:cNvSpPr/>
          <p:nvPr/>
        </p:nvSpPr>
        <p:spPr>
          <a:xfrm>
            <a:off x="9889823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0" name="Oval 309"/>
          <p:cNvSpPr/>
          <p:nvPr/>
        </p:nvSpPr>
        <p:spPr>
          <a:xfrm>
            <a:off x="9889823" y="45910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1" name="Oval 310"/>
          <p:cNvSpPr/>
          <p:nvPr/>
        </p:nvSpPr>
        <p:spPr>
          <a:xfrm>
            <a:off x="9889823" y="43624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2" name="Oval 311"/>
          <p:cNvSpPr/>
          <p:nvPr/>
        </p:nvSpPr>
        <p:spPr>
          <a:xfrm>
            <a:off x="9889823" y="4133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3" name="Oval 312"/>
          <p:cNvSpPr/>
          <p:nvPr/>
        </p:nvSpPr>
        <p:spPr>
          <a:xfrm>
            <a:off x="9889823" y="3905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4" name="Oval 313"/>
          <p:cNvSpPr/>
          <p:nvPr/>
        </p:nvSpPr>
        <p:spPr>
          <a:xfrm>
            <a:off x="9889823" y="36766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5" name="Oval 314"/>
          <p:cNvSpPr/>
          <p:nvPr/>
        </p:nvSpPr>
        <p:spPr>
          <a:xfrm>
            <a:off x="9889823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6" name="Oval 315"/>
          <p:cNvSpPr/>
          <p:nvPr/>
        </p:nvSpPr>
        <p:spPr>
          <a:xfrm>
            <a:off x="9889823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7" name="Oval 316"/>
          <p:cNvSpPr/>
          <p:nvPr/>
        </p:nvSpPr>
        <p:spPr>
          <a:xfrm>
            <a:off x="9889823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8" name="Oval 317"/>
          <p:cNvSpPr/>
          <p:nvPr/>
        </p:nvSpPr>
        <p:spPr>
          <a:xfrm>
            <a:off x="10083429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9" name="Oval 318"/>
          <p:cNvSpPr/>
          <p:nvPr/>
        </p:nvSpPr>
        <p:spPr>
          <a:xfrm>
            <a:off x="10083429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0" name="Oval 319"/>
          <p:cNvSpPr/>
          <p:nvPr/>
        </p:nvSpPr>
        <p:spPr>
          <a:xfrm>
            <a:off x="10083429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1" name="Oval 320"/>
          <p:cNvSpPr/>
          <p:nvPr/>
        </p:nvSpPr>
        <p:spPr>
          <a:xfrm>
            <a:off x="10083429" y="45910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2" name="Oval 321"/>
          <p:cNvSpPr/>
          <p:nvPr/>
        </p:nvSpPr>
        <p:spPr>
          <a:xfrm>
            <a:off x="10083429" y="43624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3" name="Oval 322"/>
          <p:cNvSpPr/>
          <p:nvPr/>
        </p:nvSpPr>
        <p:spPr>
          <a:xfrm>
            <a:off x="10083429" y="4133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4" name="Oval 323"/>
          <p:cNvSpPr/>
          <p:nvPr/>
        </p:nvSpPr>
        <p:spPr>
          <a:xfrm>
            <a:off x="10083429" y="3905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5" name="Oval 324"/>
          <p:cNvSpPr/>
          <p:nvPr/>
        </p:nvSpPr>
        <p:spPr>
          <a:xfrm>
            <a:off x="10083429" y="36766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6" name="Oval 325"/>
          <p:cNvSpPr/>
          <p:nvPr/>
        </p:nvSpPr>
        <p:spPr>
          <a:xfrm>
            <a:off x="10083429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7" name="Oval 326"/>
          <p:cNvSpPr/>
          <p:nvPr/>
        </p:nvSpPr>
        <p:spPr>
          <a:xfrm>
            <a:off x="10083429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8" name="Oval 327"/>
          <p:cNvSpPr/>
          <p:nvPr/>
        </p:nvSpPr>
        <p:spPr>
          <a:xfrm>
            <a:off x="10083429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9" name="Oval 328"/>
          <p:cNvSpPr/>
          <p:nvPr/>
        </p:nvSpPr>
        <p:spPr>
          <a:xfrm>
            <a:off x="10277035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0" name="Oval 329"/>
          <p:cNvSpPr/>
          <p:nvPr/>
        </p:nvSpPr>
        <p:spPr>
          <a:xfrm>
            <a:off x="10277035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1" name="Oval 330"/>
          <p:cNvSpPr/>
          <p:nvPr/>
        </p:nvSpPr>
        <p:spPr>
          <a:xfrm>
            <a:off x="10277035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2" name="Oval 331"/>
          <p:cNvSpPr/>
          <p:nvPr/>
        </p:nvSpPr>
        <p:spPr>
          <a:xfrm>
            <a:off x="10277035" y="45910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3" name="Oval 332"/>
          <p:cNvSpPr/>
          <p:nvPr/>
        </p:nvSpPr>
        <p:spPr>
          <a:xfrm>
            <a:off x="10277035" y="43624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4" name="Oval 333"/>
          <p:cNvSpPr/>
          <p:nvPr/>
        </p:nvSpPr>
        <p:spPr>
          <a:xfrm>
            <a:off x="10277035" y="4133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5" name="Oval 334"/>
          <p:cNvSpPr/>
          <p:nvPr/>
        </p:nvSpPr>
        <p:spPr>
          <a:xfrm>
            <a:off x="10277035" y="3905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6" name="Oval 335"/>
          <p:cNvSpPr/>
          <p:nvPr/>
        </p:nvSpPr>
        <p:spPr>
          <a:xfrm>
            <a:off x="10277035" y="36766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7" name="Oval 336"/>
          <p:cNvSpPr/>
          <p:nvPr/>
        </p:nvSpPr>
        <p:spPr>
          <a:xfrm>
            <a:off x="10277035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8" name="Oval 337"/>
          <p:cNvSpPr/>
          <p:nvPr/>
        </p:nvSpPr>
        <p:spPr>
          <a:xfrm>
            <a:off x="10277035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39" name="Oval 338"/>
          <p:cNvSpPr/>
          <p:nvPr/>
        </p:nvSpPr>
        <p:spPr>
          <a:xfrm>
            <a:off x="10277035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0" name="Oval 339"/>
          <p:cNvSpPr/>
          <p:nvPr/>
        </p:nvSpPr>
        <p:spPr>
          <a:xfrm>
            <a:off x="10470641" y="5276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1" name="Oval 340"/>
          <p:cNvSpPr/>
          <p:nvPr/>
        </p:nvSpPr>
        <p:spPr>
          <a:xfrm>
            <a:off x="10470641" y="5048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2" name="Oval 341"/>
          <p:cNvSpPr/>
          <p:nvPr/>
        </p:nvSpPr>
        <p:spPr>
          <a:xfrm>
            <a:off x="10470641" y="48196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3" name="Oval 342"/>
          <p:cNvSpPr/>
          <p:nvPr/>
        </p:nvSpPr>
        <p:spPr>
          <a:xfrm>
            <a:off x="10470641" y="45910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4" name="Oval 343"/>
          <p:cNvSpPr/>
          <p:nvPr/>
        </p:nvSpPr>
        <p:spPr>
          <a:xfrm>
            <a:off x="10470641" y="43624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5" name="Oval 344"/>
          <p:cNvSpPr/>
          <p:nvPr/>
        </p:nvSpPr>
        <p:spPr>
          <a:xfrm>
            <a:off x="10470641" y="41338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6" name="Oval 345"/>
          <p:cNvSpPr/>
          <p:nvPr/>
        </p:nvSpPr>
        <p:spPr>
          <a:xfrm>
            <a:off x="10470641" y="3905250"/>
            <a:ext cx="174970" cy="17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7" name="Oval 346"/>
          <p:cNvSpPr/>
          <p:nvPr/>
        </p:nvSpPr>
        <p:spPr>
          <a:xfrm>
            <a:off x="10470641" y="3676650"/>
            <a:ext cx="174970" cy="171450"/>
          </a:xfrm>
          <a:prstGeom prst="ellipse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8" name="Oval 347"/>
          <p:cNvSpPr/>
          <p:nvPr/>
        </p:nvSpPr>
        <p:spPr>
          <a:xfrm>
            <a:off x="10470641" y="34480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9" name="Oval 348"/>
          <p:cNvSpPr/>
          <p:nvPr/>
        </p:nvSpPr>
        <p:spPr>
          <a:xfrm>
            <a:off x="10470641" y="32194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50" name="Oval 349"/>
          <p:cNvSpPr/>
          <p:nvPr/>
        </p:nvSpPr>
        <p:spPr>
          <a:xfrm>
            <a:off x="10470641" y="2990850"/>
            <a:ext cx="174970" cy="17145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51" name="TextBox 350"/>
          <p:cNvSpPr txBox="1"/>
          <p:nvPr/>
        </p:nvSpPr>
        <p:spPr>
          <a:xfrm>
            <a:off x="1487200" y="5581650"/>
            <a:ext cx="1236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1932</a:t>
            </a:r>
            <a:endParaRPr lang="en-US" sz="16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52" name="TextBox 351"/>
          <p:cNvSpPr txBox="1"/>
          <p:nvPr/>
        </p:nvSpPr>
        <p:spPr>
          <a:xfrm>
            <a:off x="3345460" y="5581650"/>
            <a:ext cx="1236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1936</a:t>
            </a:r>
            <a:endParaRPr lang="en-US" sz="16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53" name="TextBox 352"/>
          <p:cNvSpPr txBox="1"/>
          <p:nvPr/>
        </p:nvSpPr>
        <p:spPr>
          <a:xfrm>
            <a:off x="5398636" y="5581650"/>
            <a:ext cx="1236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1942</a:t>
            </a:r>
            <a:endParaRPr lang="en-US" sz="16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54" name="TextBox 353"/>
          <p:cNvSpPr txBox="1"/>
          <p:nvPr/>
        </p:nvSpPr>
        <p:spPr>
          <a:xfrm>
            <a:off x="7443606" y="5581650"/>
            <a:ext cx="1236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1947</a:t>
            </a:r>
            <a:endParaRPr lang="en-US" sz="16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55" name="TextBox 354"/>
          <p:cNvSpPr txBox="1"/>
          <p:nvPr/>
        </p:nvSpPr>
        <p:spPr>
          <a:xfrm>
            <a:off x="9442272" y="5581650"/>
            <a:ext cx="1236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1953</a:t>
            </a:r>
            <a:endParaRPr lang="en-US" sz="16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56" name="TextBox 9"/>
          <p:cNvSpPr txBox="1"/>
          <p:nvPr/>
        </p:nvSpPr>
        <p:spPr>
          <a:xfrm>
            <a:off x="1078799" y="889754"/>
            <a:ext cx="7215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请输入你的标题</a:t>
            </a:r>
            <a:endParaRPr lang="en-US" altLang="zh-CN" sz="44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57" name="Rectangle 13"/>
          <p:cNvSpPr/>
          <p:nvPr/>
        </p:nvSpPr>
        <p:spPr>
          <a:xfrm flipH="1">
            <a:off x="898177" y="851277"/>
            <a:ext cx="65791" cy="12806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58" name="矩形 357"/>
          <p:cNvSpPr/>
          <p:nvPr/>
        </p:nvSpPr>
        <p:spPr>
          <a:xfrm>
            <a:off x="1118555" y="1659195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请输入你的公司名称或者公司标语</a:t>
            </a:r>
            <a:endParaRPr lang="en-US" altLang="zh-CN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11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1399221"/>
            <a:ext cx="12192000" cy="405955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6434" y="1831970"/>
            <a:ext cx="1462260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cs typeface="+mn-ea"/>
                <a:sym typeface="+mn-lt"/>
              </a:rPr>
              <a:t>201X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3" name="矩形 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846434" y="3650049"/>
            <a:ext cx="45492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cs typeface="+mn-ea"/>
                <a:sym typeface="+mn-lt"/>
              </a:rPr>
              <a:t>amet</a:t>
            </a:r>
            <a:r>
              <a:rPr lang="en-US" altLang="zh-CN" sz="1400" dirty="0">
                <a:cs typeface="+mn-ea"/>
                <a:sym typeface="+mn-lt"/>
              </a:rPr>
              <a:t>, </a:t>
            </a:r>
            <a:r>
              <a:rPr lang="en-US" altLang="zh-CN" sz="1400" dirty="0" err="1">
                <a:cs typeface="+mn-ea"/>
                <a:sym typeface="+mn-lt"/>
              </a:rPr>
              <a:t>consectetur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adipiscing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elit</a:t>
            </a:r>
            <a:r>
              <a:rPr lang="en-US" altLang="zh-CN" sz="1400" dirty="0">
                <a:cs typeface="+mn-ea"/>
                <a:sym typeface="+mn-lt"/>
              </a:rPr>
              <a:t>. </a:t>
            </a:r>
            <a:r>
              <a:rPr lang="en-US" altLang="zh-CN" sz="1400" dirty="0" err="1">
                <a:cs typeface="+mn-ea"/>
                <a:sym typeface="+mn-lt"/>
              </a:rPr>
              <a:t>Ut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efficitur</a:t>
            </a:r>
            <a:r>
              <a:rPr lang="en-US" altLang="zh-CN" sz="1400" dirty="0">
                <a:cs typeface="+mn-ea"/>
                <a:sym typeface="+mn-lt"/>
              </a:rPr>
              <a:t> ipsum vitae </a:t>
            </a:r>
            <a:r>
              <a:rPr lang="en-US" altLang="zh-CN" sz="1400" dirty="0" err="1">
                <a:cs typeface="+mn-ea"/>
                <a:sym typeface="+mn-lt"/>
              </a:rPr>
              <a:t>tortor</a:t>
            </a:r>
            <a:r>
              <a:rPr lang="en-US" altLang="zh-CN" sz="1400" dirty="0">
                <a:cs typeface="+mn-ea"/>
                <a:sym typeface="+mn-lt"/>
              </a:rPr>
              <a:t> </a:t>
            </a:r>
            <a:r>
              <a:rPr lang="en-US" altLang="zh-CN" sz="1400" dirty="0" err="1">
                <a:cs typeface="+mn-ea"/>
                <a:sym typeface="+mn-lt"/>
              </a:rPr>
              <a:t>accumsan</a:t>
            </a:r>
            <a:r>
              <a:rPr lang="en-US" altLang="zh-CN" sz="1400" dirty="0">
                <a:cs typeface="+mn-ea"/>
                <a:sym typeface="+mn-lt"/>
              </a:rPr>
              <a:t>, a </a:t>
            </a:r>
            <a:r>
              <a:rPr lang="en-US" altLang="zh-CN" sz="1400" dirty="0" err="1">
                <a:cs typeface="+mn-ea"/>
                <a:sym typeface="+mn-lt"/>
              </a:rPr>
              <a:t>pulvinar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6434" y="2573363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cs typeface="+mn-ea"/>
                <a:sym typeface="+mn-lt"/>
              </a:rPr>
              <a:t>感谢大家的支持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942686" y="4388736"/>
            <a:ext cx="1987400" cy="491319"/>
          </a:xfrm>
          <a:prstGeom prst="round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cs typeface="+mn-ea"/>
                <a:sym typeface="+mn-lt"/>
              </a:rPr>
              <a:t>汇报人：张经理</a:t>
            </a:r>
          </a:p>
        </p:txBody>
      </p:sp>
      <p:sp>
        <p:nvSpPr>
          <p:cNvPr id="6" name="矩形 5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846434" y="3308391"/>
            <a:ext cx="3782382" cy="444242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75643" y="3434581"/>
            <a:ext cx="874644" cy="0"/>
            <a:chOff x="5625548" y="3867892"/>
            <a:chExt cx="874644" cy="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642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94CBA25-F70E-4445-B247-8B140B17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4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5C74D8-FD8D-4CE9-850A-85644AC64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4771CD-C557-42F4-AA9A-2324B4F95A9C}"/>
              </a:ext>
            </a:extLst>
          </p:cNvPr>
          <p:cNvSpPr txBox="1"/>
          <p:nvPr/>
        </p:nvSpPr>
        <p:spPr>
          <a:xfrm>
            <a:off x="5074915" y="3482942"/>
            <a:ext cx="5806524" cy="4775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1219140">
              <a:lnSpc>
                <a:spcPct val="150000"/>
              </a:lnSpc>
              <a:defRPr/>
            </a:pP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回复：</a:t>
            </a:r>
            <a:r>
              <a:rPr lang="en-US" altLang="zh-CN" sz="1867" b="1" spc="400">
                <a:solidFill>
                  <a:prstClr val="black"/>
                </a:solidFill>
                <a:latin typeface="Calibri"/>
                <a:ea typeface="微软雅黑"/>
              </a:rPr>
              <a:t>190612</a:t>
            </a:r>
            <a:r>
              <a:rPr lang="zh-CN" altLang="en-US" sz="1867" spc="40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，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免费获取</a:t>
            </a:r>
            <a:r>
              <a:rPr lang="en-US" altLang="zh-CN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30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页完整模板。</a:t>
            </a:r>
          </a:p>
        </p:txBody>
      </p:sp>
    </p:spTree>
    <p:extLst>
      <p:ext uri="{BB962C8B-B14F-4D97-AF65-F5344CB8AC3E}">
        <p14:creationId xmlns:p14="http://schemas.microsoft.com/office/powerpoint/2010/main" val="104153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00" y="3472873"/>
            <a:ext cx="59297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多彩设计</a:t>
            </a:r>
            <a:r>
              <a:rPr lang="en-US" altLang="zh-CN" dirty="0" smtClean="0"/>
              <a:t>PPT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9962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191126"/>
            <a:ext cx="12192000" cy="447574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120045" y="1790396"/>
            <a:ext cx="5117624" cy="594729"/>
            <a:chOff x="5843712" y="2963866"/>
            <a:chExt cx="5117624" cy="594729"/>
          </a:xfrm>
        </p:grpSpPr>
        <p:grpSp>
          <p:nvGrpSpPr>
            <p:cNvPr id="31" name="组合 30"/>
            <p:cNvGrpSpPr/>
            <p:nvPr/>
          </p:nvGrpSpPr>
          <p:grpSpPr>
            <a:xfrm>
              <a:off x="6699971" y="2963866"/>
              <a:ext cx="4261365" cy="593334"/>
              <a:chOff x="6699971" y="5587893"/>
              <a:chExt cx="4261365" cy="593334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6972931" y="5587893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/>
                  <a:t>请在输入标题内容</a:t>
                </a:r>
              </a:p>
            </p:txBody>
          </p:sp>
          <p:sp>
            <p:nvSpPr>
              <p:cNvPr id="34" name="矩形 3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  <p:cNvSpPr/>
              <p:nvPr/>
            </p:nvSpPr>
            <p:spPr>
              <a:xfrm>
                <a:off x="6972931" y="5935006"/>
                <a:ext cx="3988405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Lorem ipsum dolor sit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amet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,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consectetur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adipiscing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elit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.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Ut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efficitur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6699971" y="5587893"/>
                <a:ext cx="0" cy="59333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31"/>
            <p:cNvSpPr txBox="1"/>
            <p:nvPr/>
          </p:nvSpPr>
          <p:spPr>
            <a:xfrm>
              <a:off x="5843712" y="2973820"/>
              <a:ext cx="7056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/>
                <a:t>01.</a:t>
              </a:r>
              <a:endParaRPr lang="zh-CN" altLang="en-US" sz="3200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172143" y="2706394"/>
            <a:ext cx="5065526" cy="594729"/>
            <a:chOff x="5895810" y="2963866"/>
            <a:chExt cx="5065526" cy="594729"/>
          </a:xfrm>
        </p:grpSpPr>
        <p:grpSp>
          <p:nvGrpSpPr>
            <p:cNvPr id="37" name="组合 36"/>
            <p:cNvGrpSpPr/>
            <p:nvPr/>
          </p:nvGrpSpPr>
          <p:grpSpPr>
            <a:xfrm>
              <a:off x="6699971" y="2963866"/>
              <a:ext cx="4261365" cy="593334"/>
              <a:chOff x="6699971" y="5587893"/>
              <a:chExt cx="4261365" cy="593334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6972931" y="5587893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/>
                  <a:t>请在输入标题内容</a:t>
                </a:r>
              </a:p>
            </p:txBody>
          </p:sp>
          <p:sp>
            <p:nvSpPr>
              <p:cNvPr id="40" name="矩形 39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  <p:cNvSpPr/>
              <p:nvPr/>
            </p:nvSpPr>
            <p:spPr>
              <a:xfrm>
                <a:off x="6972931" y="5935006"/>
                <a:ext cx="3988405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Lorem ipsum dolor sit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amet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,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consectetur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adipiscing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elit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.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Ut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efficitur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6699971" y="5587893"/>
                <a:ext cx="0" cy="59333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文本框 37"/>
            <p:cNvSpPr txBox="1"/>
            <p:nvPr/>
          </p:nvSpPr>
          <p:spPr>
            <a:xfrm>
              <a:off x="5895810" y="2973820"/>
              <a:ext cx="6014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/>
                <a:t>02</a:t>
              </a:r>
              <a:endParaRPr lang="zh-CN" altLang="en-US" sz="3200" dirty="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120045" y="3622392"/>
            <a:ext cx="5117624" cy="594729"/>
            <a:chOff x="5843712" y="2963866"/>
            <a:chExt cx="5117624" cy="594729"/>
          </a:xfrm>
        </p:grpSpPr>
        <p:grpSp>
          <p:nvGrpSpPr>
            <p:cNvPr id="43" name="组合 42"/>
            <p:cNvGrpSpPr/>
            <p:nvPr/>
          </p:nvGrpSpPr>
          <p:grpSpPr>
            <a:xfrm>
              <a:off x="6699971" y="2963866"/>
              <a:ext cx="4261365" cy="593334"/>
              <a:chOff x="6699971" y="5587893"/>
              <a:chExt cx="4261365" cy="593334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6972931" y="5587893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/>
                  <a:t>请在输入标题内容</a:t>
                </a:r>
              </a:p>
            </p:txBody>
          </p:sp>
          <p:sp>
            <p:nvSpPr>
              <p:cNvPr id="46" name="矩形 45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  <p:cNvSpPr/>
              <p:nvPr/>
            </p:nvSpPr>
            <p:spPr>
              <a:xfrm>
                <a:off x="6972931" y="5935006"/>
                <a:ext cx="3988405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Lorem ipsum dolor sit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amet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,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consectetur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adipiscing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elit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.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Ut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efficitur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>
                <a:off x="6699971" y="5587893"/>
                <a:ext cx="0" cy="59333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文本框 43"/>
            <p:cNvSpPr txBox="1"/>
            <p:nvPr/>
          </p:nvSpPr>
          <p:spPr>
            <a:xfrm>
              <a:off x="5843712" y="2973820"/>
              <a:ext cx="7056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/>
                <a:t>03.</a:t>
              </a:r>
              <a:endParaRPr lang="zh-CN" altLang="en-US" sz="3200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120045" y="4538391"/>
            <a:ext cx="5117624" cy="594729"/>
            <a:chOff x="5843712" y="2963866"/>
            <a:chExt cx="5117624" cy="594729"/>
          </a:xfrm>
        </p:grpSpPr>
        <p:grpSp>
          <p:nvGrpSpPr>
            <p:cNvPr id="49" name="组合 48"/>
            <p:cNvGrpSpPr/>
            <p:nvPr/>
          </p:nvGrpSpPr>
          <p:grpSpPr>
            <a:xfrm>
              <a:off x="6699971" y="2963866"/>
              <a:ext cx="4261365" cy="593334"/>
              <a:chOff x="6699971" y="5587893"/>
              <a:chExt cx="4261365" cy="593334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6972931" y="5587893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/>
                  <a:t>请在输入标题内容</a:t>
                </a:r>
              </a:p>
            </p:txBody>
          </p:sp>
          <p:sp>
            <p:nvSpPr>
              <p:cNvPr id="52" name="矩形 51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  <p:cNvSpPr/>
              <p:nvPr/>
            </p:nvSpPr>
            <p:spPr>
              <a:xfrm>
                <a:off x="6972931" y="5935006"/>
                <a:ext cx="3988405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Lorem ipsum dolor sit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amet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,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consectetur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adipiscing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elit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.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Ut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 </a:t>
                </a:r>
                <a:r>
                  <a:rPr lang="en-US" altLang="zh-CN" sz="1000" dirty="0" err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efficitur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6699971" y="5587893"/>
                <a:ext cx="0" cy="59333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文本框 49"/>
            <p:cNvSpPr txBox="1"/>
            <p:nvPr/>
          </p:nvSpPr>
          <p:spPr>
            <a:xfrm>
              <a:off x="5843712" y="2973820"/>
              <a:ext cx="7056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/>
                <a:t>04.</a:t>
              </a:r>
              <a:endParaRPr lang="zh-CN" altLang="en-US" sz="3200" dirty="0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347745" y="2520488"/>
            <a:ext cx="35808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>
                <a:cs typeface="+mn-ea"/>
                <a:sym typeface="+mn-lt"/>
              </a:rPr>
              <a:t>MAIN CONTENT</a:t>
            </a:r>
            <a:endParaRPr lang="zh-CN" altLang="en-US" sz="4000" b="1" dirty="0"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166046" y="3297218"/>
            <a:ext cx="27625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b="1" dirty="0">
                <a:cs typeface="+mn-ea"/>
                <a:sym typeface="+mn-lt"/>
              </a:rPr>
              <a:t>COMPANY NAME</a:t>
            </a:r>
            <a:endParaRPr lang="zh-CN" altLang="en-US" sz="2800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995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99221"/>
            <a:ext cx="12192000" cy="405955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9402" y="2117588"/>
            <a:ext cx="19049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cs typeface="+mn-ea"/>
                <a:sym typeface="+mn-lt"/>
              </a:rPr>
              <a:t>PART 04</a:t>
            </a:r>
            <a:endParaRPr lang="zh-CN" altLang="en-US" sz="4000" b="1" dirty="0">
              <a:cs typeface="+mn-ea"/>
              <a:sym typeface="+mn-lt"/>
            </a:endParaRPr>
          </a:p>
        </p:txBody>
      </p:sp>
      <p:sp>
        <p:nvSpPr>
          <p:cNvPr id="4" name="矩形 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819402" y="3874638"/>
            <a:ext cx="33130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, </a:t>
            </a:r>
            <a:r>
              <a:rPr lang="en-US" altLang="zh-CN" sz="1200" dirty="0" err="1">
                <a:cs typeface="+mn-ea"/>
                <a:sym typeface="+mn-lt"/>
              </a:rPr>
              <a:t>consectetur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adipiscing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elit</a:t>
            </a:r>
            <a:r>
              <a:rPr lang="en-US" altLang="zh-CN" sz="1200" dirty="0">
                <a:cs typeface="+mn-ea"/>
                <a:sym typeface="+mn-lt"/>
              </a:rPr>
              <a:t>. </a:t>
            </a:r>
            <a:r>
              <a:rPr lang="en-US" altLang="zh-CN" sz="1200" dirty="0" err="1">
                <a:cs typeface="+mn-ea"/>
                <a:sym typeface="+mn-lt"/>
              </a:rPr>
              <a:t>Ut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efficitur</a:t>
            </a:r>
            <a:r>
              <a:rPr lang="en-US" altLang="zh-CN" sz="1200" dirty="0">
                <a:cs typeface="+mn-ea"/>
                <a:sym typeface="+mn-lt"/>
              </a:rPr>
              <a:t> ipsum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9402" y="285581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947738" y="4497453"/>
            <a:ext cx="1135282" cy="280662"/>
          </a:xfrm>
          <a:prstGeom prst="round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NEXT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矩形 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819402" y="3532980"/>
            <a:ext cx="3782382" cy="444242"/>
          </a:xfrm>
          <a:prstGeom prst="rect">
            <a:avLst/>
          </a:prstGeom>
        </p:spPr>
        <p:txBody>
          <a:bodyPr wrap="square" anchor="ctr" anchorCtr="0">
            <a:noAutofit/>
          </a:bodyPr>
          <a:lstStyle/>
          <a:p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79822" y="3659170"/>
            <a:ext cx="874644" cy="0"/>
            <a:chOff x="5625548" y="3867892"/>
            <a:chExt cx="874644" cy="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0154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432592" y="2524060"/>
            <a:ext cx="275595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amet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consectetuer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adipiscing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elit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commodo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ligula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eget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dolor.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massa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Cum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sociis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natoque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penatibus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et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magnis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dis parturient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montes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nascetur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ridiculus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mus.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Donec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quam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felis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ultricies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nec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pellentesque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eu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pretium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quis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sem.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Nulla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consequat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massa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quis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enim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Donec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pede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justo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fringilla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vel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aliquet</a:t>
            </a:r>
            <a:endParaRPr lang="en-US" sz="1600" dirty="0">
              <a:solidFill>
                <a:prstClr val="black">
                  <a:lumMod val="85000"/>
                  <a:lumOff val="15000"/>
                </a:prst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03458" y="2524060"/>
            <a:ext cx="275595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leo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ligula,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porttitor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eu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consequat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vitae,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eleifend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ac,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enim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Aliquam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lorem ante,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dapibus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in,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viverra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quis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feugiat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a,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tellus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Phasellus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viverra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nulla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ut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metus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varius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laoreet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Quisque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rutrum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imperdiet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Etiam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ultricies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nisi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vel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augue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Curabitur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ullamcorper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ultricies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nisi. Nam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eget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dui.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Etiam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rhoncus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Maecenas tempus,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tellus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eget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condi</a:t>
            </a:r>
            <a:endParaRPr lang="en-US" sz="1600" dirty="0">
              <a:solidFill>
                <a:prstClr val="black">
                  <a:lumMod val="85000"/>
                  <a:lumOff val="15000"/>
                </a:prst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8025" y="2524060"/>
            <a:ext cx="275595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Donec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quam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felis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ultricies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nec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pellentesque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eu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pretium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quis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sem.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Nulla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consequat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massa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quis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enim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Donec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pede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justo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fringilla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vel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aliquet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nec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vulputate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eget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arcu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In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enim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justo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rhoncus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ut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imperdiet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a,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venenatis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vitae,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justo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Nullam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dictum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felis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eu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pede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mollis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pretium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Integer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tincidunt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Cras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dapibus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Vivamus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elementum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semper nisi. </a:t>
            </a:r>
          </a:p>
        </p:txBody>
      </p:sp>
      <p:sp>
        <p:nvSpPr>
          <p:cNvPr id="7" name="TextBox 9"/>
          <p:cNvSpPr txBox="1"/>
          <p:nvPr/>
        </p:nvSpPr>
        <p:spPr>
          <a:xfrm>
            <a:off x="1078799" y="889754"/>
            <a:ext cx="7215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请输入你的标题</a:t>
            </a:r>
            <a:endParaRPr lang="en-US" altLang="zh-CN" sz="44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8" name="Rectangle 13"/>
          <p:cNvSpPr/>
          <p:nvPr/>
        </p:nvSpPr>
        <p:spPr>
          <a:xfrm flipH="1">
            <a:off x="898177" y="851277"/>
            <a:ext cx="65791" cy="12806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18555" y="1659195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请输入你的公司名称或者公司标语</a:t>
            </a:r>
            <a:endParaRPr lang="en-US" altLang="zh-CN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77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91365" y="2524060"/>
            <a:ext cx="305091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amet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consectetuer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adipiscing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elit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commodo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ligula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eget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dolor.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massa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Cum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sociis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natoque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penatibus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et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magnis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dis parturient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montes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nascetur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ridiculus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mus.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Donec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quam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felis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ultricies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nec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pellentesque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eu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pretium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quis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sem.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Nulla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consequat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massa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quis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enim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Donec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pede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justo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fringilla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vel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aliquet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nec</a:t>
            </a:r>
            <a:endParaRPr lang="en-US" sz="1600" dirty="0">
              <a:solidFill>
                <a:prstClr val="black">
                  <a:lumMod val="85000"/>
                  <a:lumOff val="15000"/>
                </a:prst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92835" y="2562160"/>
            <a:ext cx="5893791" cy="316236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TextBox 9"/>
          <p:cNvSpPr txBox="1"/>
          <p:nvPr/>
        </p:nvSpPr>
        <p:spPr>
          <a:xfrm>
            <a:off x="1078799" y="889754"/>
            <a:ext cx="7215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请输入你的标题</a:t>
            </a:r>
            <a:endParaRPr lang="en-US" altLang="zh-CN" sz="44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7" name="Rectangle 13"/>
          <p:cNvSpPr/>
          <p:nvPr/>
        </p:nvSpPr>
        <p:spPr>
          <a:xfrm flipH="1">
            <a:off x="898177" y="851277"/>
            <a:ext cx="65791" cy="12806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8555" y="1659195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请输入你的公司名称或者公司标语</a:t>
            </a:r>
            <a:endParaRPr lang="en-US" altLang="zh-CN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719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84370" y="2966899"/>
            <a:ext cx="7979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</a:t>
            </a:r>
            <a:endParaRPr lang="en-US" sz="30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1466790" y="2878666"/>
            <a:ext cx="674429" cy="674429"/>
          </a:xfrm>
          <a:prstGeom prst="ellipse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15504" y="2845333"/>
            <a:ext cx="13503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 Title</a:t>
            </a:r>
            <a:endParaRPr lang="en-US" sz="15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15504" y="3156198"/>
            <a:ext cx="189163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amet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consect</a:t>
            </a:r>
            <a:r>
              <a:rPr lang="tr-TR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etuer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adipiscing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elit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commodo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ligula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eget</a:t>
            </a:r>
            <a:endParaRPr lang="en-US" sz="1300" dirty="0">
              <a:solidFill>
                <a:prstClr val="black">
                  <a:lumMod val="85000"/>
                  <a:lumOff val="15000"/>
                </a:prst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84370" y="4645840"/>
            <a:ext cx="7979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</a:t>
            </a:r>
            <a:endParaRPr lang="en-US" sz="30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1466790" y="4557607"/>
            <a:ext cx="674429" cy="674429"/>
          </a:xfrm>
          <a:prstGeom prst="ellipse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315504" y="4524274"/>
            <a:ext cx="13503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 Title</a:t>
            </a:r>
            <a:endParaRPr lang="en-US" sz="15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315504" y="4835139"/>
            <a:ext cx="189163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amet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consect</a:t>
            </a:r>
            <a:r>
              <a:rPr lang="tr-TR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etuer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adipiscing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elit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commodo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ligula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eget</a:t>
            </a:r>
            <a:endParaRPr lang="en-US" sz="1300" dirty="0">
              <a:solidFill>
                <a:prstClr val="black">
                  <a:lumMod val="85000"/>
                  <a:lumOff val="15000"/>
                </a:prst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737171" y="2966899"/>
            <a:ext cx="7979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</a:t>
            </a:r>
            <a:endParaRPr lang="en-US" sz="30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4811124" y="2878666"/>
            <a:ext cx="674429" cy="674429"/>
          </a:xfrm>
          <a:prstGeom prst="ellipse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659839" y="2845333"/>
            <a:ext cx="13503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 Title</a:t>
            </a:r>
            <a:endParaRPr lang="en-US" sz="15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659839" y="3156198"/>
            <a:ext cx="189163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amet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consect</a:t>
            </a:r>
            <a:r>
              <a:rPr lang="tr-TR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etuer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adipiscing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elit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commodo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ligula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eget</a:t>
            </a:r>
            <a:endParaRPr lang="en-US" sz="1300" dirty="0">
              <a:solidFill>
                <a:prstClr val="black">
                  <a:lumMod val="85000"/>
                  <a:lumOff val="15000"/>
                </a:prst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28705" y="4645840"/>
            <a:ext cx="7979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  <a:endParaRPr lang="en-US" sz="30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4811124" y="4557607"/>
            <a:ext cx="674429" cy="674429"/>
          </a:xfrm>
          <a:prstGeom prst="ellipse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659839" y="4524274"/>
            <a:ext cx="13503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 Title</a:t>
            </a:r>
            <a:endParaRPr lang="en-US" sz="15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659839" y="4835139"/>
            <a:ext cx="189163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amet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consect</a:t>
            </a:r>
            <a:r>
              <a:rPr lang="tr-TR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etuer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adipiscing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elit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commodo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ligula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eget</a:t>
            </a:r>
            <a:endParaRPr lang="en-US" sz="1300" dirty="0">
              <a:solidFill>
                <a:prstClr val="black">
                  <a:lumMod val="85000"/>
                  <a:lumOff val="15000"/>
                </a:prst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073039" y="2966899"/>
            <a:ext cx="7979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</a:t>
            </a:r>
            <a:endParaRPr lang="en-US" sz="30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8155459" y="2878666"/>
            <a:ext cx="674429" cy="674429"/>
          </a:xfrm>
          <a:prstGeom prst="ellipse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004173" y="2845333"/>
            <a:ext cx="13503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 Title</a:t>
            </a:r>
            <a:endParaRPr lang="en-US" sz="15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004173" y="3156198"/>
            <a:ext cx="189163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amet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consect</a:t>
            </a:r>
            <a:r>
              <a:rPr lang="tr-TR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etuer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adipiscing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elit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commodo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ligula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eget</a:t>
            </a:r>
            <a:endParaRPr lang="en-US" sz="1300" dirty="0">
              <a:solidFill>
                <a:prstClr val="black">
                  <a:lumMod val="85000"/>
                  <a:lumOff val="15000"/>
                </a:prst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073039" y="4645840"/>
            <a:ext cx="7979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</a:t>
            </a:r>
            <a:endParaRPr lang="en-US" sz="30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8155459" y="4557607"/>
            <a:ext cx="674429" cy="674429"/>
          </a:xfrm>
          <a:prstGeom prst="ellipse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004173" y="4524274"/>
            <a:ext cx="13503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Step Title</a:t>
            </a:r>
            <a:endParaRPr lang="en-US" sz="15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04173" y="4835139"/>
            <a:ext cx="189163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amet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consect</a:t>
            </a:r>
            <a:r>
              <a:rPr lang="tr-TR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etuer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adipiscing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elit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commodo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ligula </a:t>
            </a:r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eget</a:t>
            </a:r>
            <a:endParaRPr lang="en-US" sz="1300" dirty="0">
              <a:solidFill>
                <a:prstClr val="black">
                  <a:lumMod val="85000"/>
                  <a:lumOff val="15000"/>
                </a:prst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49" name="TextBox 9"/>
          <p:cNvSpPr txBox="1"/>
          <p:nvPr/>
        </p:nvSpPr>
        <p:spPr>
          <a:xfrm>
            <a:off x="1078799" y="889754"/>
            <a:ext cx="7215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请输入你的标题</a:t>
            </a:r>
            <a:endParaRPr lang="en-US" altLang="zh-CN" sz="44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0" name="Rectangle 13"/>
          <p:cNvSpPr/>
          <p:nvPr/>
        </p:nvSpPr>
        <p:spPr>
          <a:xfrm flipH="1">
            <a:off x="898177" y="851277"/>
            <a:ext cx="65791" cy="12806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118555" y="1659195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请输入你的公司名称或者公司标语</a:t>
            </a:r>
            <a:endParaRPr lang="en-US" altLang="zh-CN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63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95425" y="2646298"/>
            <a:ext cx="1707173" cy="163336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59394" y="2646298"/>
            <a:ext cx="3571143" cy="341675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087333" y="2646298"/>
            <a:ext cx="1707173" cy="163336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87332" y="4427473"/>
            <a:ext cx="1707173" cy="163336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495425" y="4427473"/>
            <a:ext cx="1707173" cy="1633368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951302" y="2646298"/>
            <a:ext cx="1707173" cy="341454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8799" y="889754"/>
            <a:ext cx="7215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请输入你的标题</a:t>
            </a:r>
            <a:endParaRPr lang="en-US" altLang="zh-CN" sz="44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1" name="Rectangle 13"/>
          <p:cNvSpPr/>
          <p:nvPr/>
        </p:nvSpPr>
        <p:spPr>
          <a:xfrm flipH="1">
            <a:off x="898177" y="851277"/>
            <a:ext cx="65791" cy="12806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18555" y="1659195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请输入你的公司名称或者公司标语</a:t>
            </a:r>
            <a:endParaRPr lang="en-US" altLang="zh-CN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34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4666585" y="2676873"/>
            <a:ext cx="336094" cy="4136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2151985" y="2715653"/>
            <a:ext cx="370565" cy="37487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7171229" y="2702492"/>
            <a:ext cx="409346" cy="35333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9714835" y="2676873"/>
            <a:ext cx="238791" cy="437784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1856255" y="2383637"/>
            <a:ext cx="1000125" cy="1000125"/>
          </a:xfrm>
          <a:prstGeom prst="ellipse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4334570" y="2383637"/>
            <a:ext cx="1000125" cy="1000125"/>
          </a:xfrm>
          <a:prstGeom prst="ellipse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6875839" y="2383637"/>
            <a:ext cx="1000125" cy="1000125"/>
          </a:xfrm>
          <a:prstGeom prst="ellipse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9318186" y="2383637"/>
            <a:ext cx="1000125" cy="1000125"/>
          </a:xfrm>
          <a:prstGeom prst="ellipse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62085" y="3657948"/>
            <a:ext cx="13503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Modern</a:t>
            </a:r>
            <a:endParaRPr lang="en-US" sz="15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29437" y="3657948"/>
            <a:ext cx="16103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Environmental</a:t>
            </a:r>
            <a:endParaRPr lang="en-US" sz="15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70707" y="3657948"/>
            <a:ext cx="1610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Business</a:t>
            </a:r>
            <a:endParaRPr lang="en-US" sz="15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029035" y="3657948"/>
            <a:ext cx="161039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Fast</a:t>
            </a:r>
            <a:endParaRPr lang="en-US" sz="15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52336" y="3973394"/>
            <a:ext cx="18154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amet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consectetuer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adipiscing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elit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commodo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ligula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eget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dolor.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massa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Cum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sociis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natoque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penatibus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et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magnis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dis parturient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montes</a:t>
            </a:r>
            <a:endParaRPr lang="en-US" sz="1200" dirty="0">
              <a:solidFill>
                <a:prstClr val="black">
                  <a:lumMod val="85000"/>
                  <a:lumOff val="15000"/>
                </a:prst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962430" y="3973394"/>
            <a:ext cx="18154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amet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consectetuer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adipiscing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elit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commodo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ligula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eget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dolor.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massa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Cum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sociis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natoque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penatibus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et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magnis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dis parturient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montes</a:t>
            </a:r>
            <a:endParaRPr lang="en-US" sz="1200" dirty="0">
              <a:solidFill>
                <a:prstClr val="black">
                  <a:lumMod val="85000"/>
                  <a:lumOff val="15000"/>
                </a:prst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91061" y="3973394"/>
            <a:ext cx="18154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amet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consectetuer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adipiscing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elit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commodo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ligula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eget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dolor.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massa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Cum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sociis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natoque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penatibus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et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magnis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dis parturient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montes</a:t>
            </a:r>
            <a:endParaRPr lang="en-US" sz="1200" dirty="0">
              <a:solidFill>
                <a:prstClr val="black">
                  <a:lumMod val="85000"/>
                  <a:lumOff val="15000"/>
                </a:prst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001155" y="3973394"/>
            <a:ext cx="18154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amet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consectetuer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adipiscing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elit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commodo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ligula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eget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dolor.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massa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Cum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sociis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natoque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penatibus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et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magnis</a:t>
            </a:r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dis parturient </a:t>
            </a:r>
            <a:r>
              <a:rPr lang="en-US" sz="12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montes</a:t>
            </a:r>
            <a:endParaRPr lang="en-US" sz="1200" dirty="0">
              <a:solidFill>
                <a:prstClr val="black">
                  <a:lumMod val="85000"/>
                  <a:lumOff val="15000"/>
                </a:prst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0" name="TextBox 9"/>
          <p:cNvSpPr txBox="1"/>
          <p:nvPr/>
        </p:nvSpPr>
        <p:spPr>
          <a:xfrm>
            <a:off x="1078799" y="889754"/>
            <a:ext cx="7215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请输入你的标题</a:t>
            </a:r>
            <a:endParaRPr lang="en-US" altLang="zh-CN" sz="44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Rectangle 13"/>
          <p:cNvSpPr/>
          <p:nvPr/>
        </p:nvSpPr>
        <p:spPr>
          <a:xfrm flipH="1">
            <a:off x="898177" y="851277"/>
            <a:ext cx="65791" cy="12806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18555" y="1659195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请输入你的公司名称或者公司标语</a:t>
            </a:r>
            <a:endParaRPr lang="en-US" altLang="zh-CN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48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432591" y="2524060"/>
            <a:ext cx="92452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Lorem ipsum dolor sit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amet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consectetuer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adipiscing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elit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commodo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ligula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eget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dolor.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Aenean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massa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 Cum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sociis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natoque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penatibus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et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magnis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dis parturient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montes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nascetur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ridiculus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mus.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Donec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quam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felis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ultricies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nec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pellentesque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eu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pretium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quis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, sem.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Nulla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consequat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massa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quis</a:t>
            </a:r>
            <a:r>
              <a:rPr 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6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enim</a:t>
            </a:r>
            <a:r>
              <a:rPr lang="tr-TR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.</a:t>
            </a:r>
            <a:endParaRPr lang="en-US" sz="1600" dirty="0">
              <a:solidFill>
                <a:prstClr val="black">
                  <a:lumMod val="85000"/>
                  <a:lumOff val="15000"/>
                </a:prstClr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 flipH="1">
            <a:off x="0" y="4144297"/>
            <a:ext cx="12191999" cy="271370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TextBox 9"/>
          <p:cNvSpPr txBox="1"/>
          <p:nvPr/>
        </p:nvSpPr>
        <p:spPr>
          <a:xfrm>
            <a:off x="1078799" y="889754"/>
            <a:ext cx="7215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请输入你的标题</a:t>
            </a:r>
            <a:endParaRPr lang="en-US" altLang="zh-CN" sz="4400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7" name="Rectangle 13"/>
          <p:cNvSpPr/>
          <p:nvPr/>
        </p:nvSpPr>
        <p:spPr>
          <a:xfrm flipH="1">
            <a:off x="898177" y="851277"/>
            <a:ext cx="65791" cy="12806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8555" y="1659195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请输入你的公司名称或者公司标语</a:t>
            </a:r>
            <a:endParaRPr lang="en-US" altLang="zh-CN" dirty="0">
              <a:solidFill>
                <a:prstClr val="black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53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6FA25DA-57C5-43CD-8B45-50E6C2E54C7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NeyIk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XsiJJIi0P4usEAACMGAAAJwAAAHVuaXZlcnNhbC9mbGFzaF9wdWJsaXNoaW5nX3NldHRpbmdzLnhtbM1Z624aORT+z1NYs+rPcsmtSQREJBkUVBhYmGxarVbIzBjGG489a3ug9Nc+zT7YPskeM+EWAjHtEkVRlYx9vu8c+1x87JavvsUMjYlUVPCKU8oXHUR4IELKRxXn3q9/PHeQ0piHmAlOKg4XDrqq5spJOmBURT2iNYgqBDRcXSa64kRaJ5eFwmQyyVOVSDMrWKqBX+UDERcSSRThmshCwvAUfulpQpTzxGBBAP9iwZ9g1VwOoXLG1BJhygiiIVjOqVkUZnWGVeQUMrEBDh5HUqQ8vBFMSCRHg4rzy3nN/MxlMqpbGhNu9kRVYdAM60schtRYgVmPficoInQUgbml4omDJjTUUcU5Lh4ZHpAvbPLM2LPFY8NzI2AXuH5SEBONQ6xx9plplGRIJLiDqKqWKQHStbEVSU2+6cVANhROOY5p4MMMMntVcW79ftetu13Xu3H7991mZqo1wm/4TdcK02s2bt2+1/bdXv/ObzX3BvnuF38P0L6WWdN3um7P9Xy3279utPdE2Bu1xLitWqO5J+bBve41/H01ebXWvpDOXduzw9x97bjdZsP73Pfb7abf6CxRsxheidZyYT3wy5AgIpWr4a2jNB5wTBkUm2cxroiGcsWwHBFf1Clk4xAzRRz0Z0JGv6aYUT01GQpV7ZGQpKYSEuiuyb6KYzLKWdJlhGAYpOQit08vFqn96Xxt6YVM+3JZL1pZXhS7TiS0eGPrS8XThfkXJ7vN32JoeUxDIjws5axkbS7gVROOltWxdHx2ttuKLdrKWGscRFBK9bwSro7MpYaCrwWI+UYDwcLFxpJ4QEIPx2TlhOg9Ul4HyZKDhhDKDLa8JilmDqIaXBAswCodKE317CSqr0oi4IIjk6BWb8MlQYSlWovbxeaZUyCo/u4JTdQf2V5kQ9tEXR6iW4kncCLaiHcItxG7A08x4y0irYyQWO0hiWqM2Qh352lvI9zC8pFI5AvBrOQ78+BGDT4UVrbHkMk2gg9koKgmNqLX1Er1g0hZiKYiRYw+EqQFAuvTGP6KCFrtH9BQing2Cj2ORopB8qAxJRMSXtko+goq4hSQ0FAljOhMw18p/Y4GZCgk8BI8hmCDcaoy/vxexAlWakmK5zZ+yE7hhnfrfvlgFojDMYaOZj9yqAAkTvRB+PEUcaHnONiOAKcQy8YpIQ1nczZry/+4GxSNU5a5+f92xgr1AV1yGC37OOZVC6zVRng8S0STXDNqSEEKLsk4YSKA84PylNgSBpgjwdkU4QBKnjJpPaYiVTCSJXBGrX7cwgyPKJ99jeCsA40yJNKKslg6Oj45Pft0fnGZL/z79z8fd4KeesAOw0Zd1gTe7Lw5WCOf3VJewW25Ddihnt0JXgFtvRlY4/Y1c8ctwRr5wl3BGvv8xmAN3Lg3vILccXvYwNaFjE3VCTf8+fJF8qnp3OzKygXTLb7cPM567ffYO/bcWvfmDsFO3zf93qVNZnsCiqgOIqgNQ/MQYomZNeY2su17H1znWtEaD1m1b133NytCcLZVwbRT67WtFvzZsr01LVxnpX2zMgGO/FF2hMGhz2gMrWb4ZgX8Z8rptvQ7ZCU+WIV6kyrzU1fUrEQdqMoQLIMIguhggffuq/ght/c97Vj2tXiaW3uLW7wRrT9em5mYchrDPpqec/HiXT09KZYLL0/lcsC2/j8I1dx/UEsDBBQAAgAIANeyIknmAaj1tAIAAE4KAAAhAAAAdW5pdmVyc2FsL2ZsYXNoX3NraW5fc2V0dGluZ3MueG1slVbbbtswDH3fVwTZe91d0wFugDbNgALdWqxF32WbsYXIkiHJ6fL3E2WplpI49kIUiMhzxItIpqnaUr78MJuluWBCPoPWlJcKNV43o8X1PGu1FvwiF1wD1xdcyJqw+fLjT/tJE4scY4kdyKmcDcmhd7OwnykU5+PbAmWIkIu6IXz/IEpxkZF8W0rR8mI0tGrfgGSUbw3y8sditR50wKjS9xrqKKb1Fco0SiNBKcCQvq9RRlmMZMC8p0v7mcjpXZ3P/oC2o4pqS7v5hDJEa0gJcZGvblCG8dzcHr/KAuU8QcNfbaBfPqMMQhnZg4wvv/uKMsgQTdv8T480UpRY0Jhz/hHfOUyQwowfRnWJMkrAhNDR6Cu48thc7wKQ+xrOfYrjKgV7wroeLAR89IzBUssW0sSfOpuqxNtjq818wHJDmDKAUNWDnkzQT6RV/ppY1+P+wBvlRQByih7xKlhbw6qLNwDG+h6/Wt3aVRHG964LApSwc8ogwl7ZI3+bsh4hA2WPfGa0gEfO9kfwQ0vH8U98S9xjnq++sQIn5ujr5U/eip4ecHBV4NopPKYWBSwVhvNCa8BXSxOr60JKjmJKOdnRkmgq+C/EZXubjEqTA4PrtNN9lWqqGZxqNxujWdLhe9nzeDd2vwl9bt15ps0Kv54TrUle1eY3Sc1njmdmxFwzT04zcEkaOMh7vhETOTWRW5AvQrCpXrjQEGJt2kNg0Q3WEDxNghKkyekap+6SU8XnbZ2BXJs3o+CbJtZ1uIqWFTN/+pXCGxQxYcDYMXVlruOEvvdkoHANAETmle/Y7tBZ6pZpymAHfu4DhU14KLNUmQ4darYb/QAbHbab00zqR7cm+kYJcbHhBOHVxCXihRMaxltek0zZxKKh9/u3vzjayH6RYeeFO8yeXSNFFxv7cQGNEv+P/AdQSwMEFAACAAgA17IiSeKz1eG9BAAAnRcAACYAAAB1bml2ZXJzYWwvaHRtbF9wdWJsaXNoaW5nX3NldHRpbmdzLnhtbM1Y63LiNhT+n6fQuLM/F0Jum2SADEmcCbMEKDjN7nQ6jLAFViNLriTDsr/6NH2wPkmPULiFQORtSDuZTGL5fN85OjcfqXzxLWFoRKSigle8UmHfQ4SHIqJ8WPHug5uPpx5SGvMIM8FJxePCQxfVvXKa9RlVcZdoDaIKAQ1X56mueLHW6XmxOB6PC1Sl0rwVLNPArwqhSIqpJIpwTWQxZXgCf/QkJcp7YnAggN9E8CdYdW8PobJluhNRxgiiEVjOqdkUZrc6YV7RSvVx+DiUIuPRlWBCIjnsV7yfTmvmZyZjma5pQrhxiarColnW5ziKqDECsy79TlBM6DAGa0v7Rx4a00jHFe9w/8DwgHxxnWfKbveODc+VACdw/aQgIRpHWGP7aDVKMiASokFUVcuMAOnK2pKkJt/0fMEuRROOExoG8AYZV1W866DX8W/8jt+88nv3nYY11RkR1IOG74TpNurXfq/ZCvxu7za4a+QGBf6XIAcor2XO9O2O3/Wbgd/pXdZbORHuRi0w/l2t3siJefAvu/Ugr6Zm7S4vpH3barphbr+2/U6j3vzcC1qtRlBvL1DTHF7K1nJxNfHLUCAik8vpreMs6XNMGfSaZzmuiIZuxbAckkDcUKjGAWaKeOj3lAx/zjCjemIqFJraIyFpTaUk1B1TfRXPVJS3oLOEYBiU5Ly2j8/mpf3pdGXrRat9sa0XrSzPe107Flq8s/Wl/eO5+WdH283fYGh5RCMimljKacta38CrJhwsumPp8ORkuxUbtJWx1jiMoZXqWSdcXplJDQRfSRDzjPqCRXPHDiBXGfi0JilmHqIafBzO32oTCX1DGWSxwZYKA67XnBzGWKqVTJy7w/T1sPprU2iifrO7s0ubRH0eoWuJx/CJcxFvE+4idgu+Z8b/RDoZIbHKIYlqjLkId2aF7CJ8h+UjkSgQgjnJt2fpiup8IJxsT6A2XQQfSF9RTVxEL6mT6geRsQhNRIYYfSRICwTWZwn8FxO0PBGggRTJdJVhpZFiUA5oRMmYRBcuir6CiiQDJExIKSPaavgjo99RnwyEBF6CR5BssE6V5S/kIk6xUgtSPLPxg/2u1pvX/pcPZoM4GmGYUfKRQ02TJNU74ccTxIWe4cAdIc4gl01QIhpN37nsrfDjYVA0yZgN81sHY4l6hyHZjZY8gXnVAme1MR5NC9EU15QaSpBCSCwnvAih/1OeEVfCEHMkOJsgHELLU6asR1RkClZsAVtq9eMWWjyifPo0hOMNaJQRkU6U+6WDw6Pjk0+nZ+eF4t9//vVxK+hpqmszbNTZse5q61nAGfns3PEKbsN874Z6NuW/Ato46zvj8pq5Ze53Rr4w/Ttjn58BnIFrJ4FXkFvOA2vYGyET03WitXi+fDR8GiPXp7Jy0cxwL4+D0+n5fabBrl/rXN0i8N19I+ieu9RqU0Bb1GEM1T4wlxWOmOnw7CLbug8gGL4TrfG500DW8X9xIoTwObVAN7XNltOGPzsOrGYoay8NZE4mwEd8aD9K8BlnNIHhMXq3lvxvGuSmgtplb91Zz3mXvrH9GGm7ylv1DYJlGENa7CyV/vtO+6YO+z/5wD7Nr7hW7rTmdy2rl8B7sL56pV7d+wdQSwMEFAACAAgA17IiSb4PNj+fAQAAKwYAAB8AAAB1bml2ZXJzYWwvaHRtbF9za2luX3NldHRpbmdzLmpzjZRNT8MwDIbv/IoqXNE0PgfcJjakSTsgwQ1xyDqvq5bGUZKVDcR/p84Ga1oXFl+at09fx66cz5OkWiIVyX3yGZ7D/ineBw1I83YNZ7GuOvSCdOFUPoeXvACVaxANpPz59Ff+OhCcsdDBdLZ9JltX8xNIbxZSuTpuGAvLaI7RSkZ7Z7QNl/gjqmxf1a6iWptna+9R91LUHrTvabSFDIw4fQyrXmADxhLsP+hCphCZDsLqIg+O1wOKOpdiYaTeTjHD3kymq8ziWs+78i+3Bmz1w1c7oH83eBhHdip3fuKhaCYe31J0k8aCc7DPezOmYGElZ6Bqvv2w/kAj43ZBDbrMXe5/6OE5RZ02MoNWl26HFDGmK69WNwcUbc7Dxu+IywuKiFByC7ZlNbqiiEA0a3PEDzQWM+pIC233/BdVKOe5zvap+xQsR4cl267uHQoNxx+JaISwMUJLZiKLrovjiKn37OC6RtYpN/OKE7m8yGiG+7hkD+ObtwjtXxMhvZfpsqguh+pipIaDq57BTvQCSSikXYF9QVRVOW//HbyR++TrG1BLAwQUAAIACADXsiJJ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DXsiJJMoEB+GYAAABqAAAAHAAAAHVuaXZlcnNhbC9sb2NhbF9zZXR0aW5ncy54bWwNyjEOgzAMAMCdV1ieYGiBjYHAxsgCfYAVLITk2IikqPy+2W64fvwFgZuveJg6bN8NAqu37dDd4WedXh1CTKQbiSk7VEMYh6IX8yQLp5RjhFPo4WvlkJF4ppDn9BWB0tv5VFgPxR9QSwMEFAACAAgA95JT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17IiSY3nm71PCQAAW1sAACkAAAB1bml2ZXJzYWwvc2tpbl9jdXN0b21pemF0aW9uX3NldHRpbmdzLnhtbO1c227byBm+36cYqFhgFyisA3VyoaigyJFNRKa0Im0nLQqBFscWYYqjJUdKvNBFX6QXvSn6Fn2XXuxz9J8haZGyLJNO0m2aMTfB8p//NPMfZoYfnF507wXaOmJ06f3iMI8GFmHMC+6i/ncI9ebUp+EkJBFhUXVHufYCl34wglvKaUCNmBO4TuhqfDTq19BQ/KBuR+3qXXhrDpoN1GniBu4iHbc0GDtV9FNFgzG9Udd61T0Vsd6QzEnADmvtVXOjTwWMICIhMwKXfOwree7sUH4GZ6HjesAX9dtN/mxTq1u9yR/UrLc6LbxtqIqitJHW0ut6bdvpnHbUOsK1ZqumbAfdhtJQUL3Vqp+2t/VOo6XA2/C0DVqa+LSNmp1ms6FvG7gB0khVB3pD23aU03pdBWu4e6pth8NBp1ZD9XpdaerbVlsZDmoIuBXQoSpdvoCKrgyU9lYdqPWugobacDBsbrGO21oLdRu4Xattm4OBUqvtFnc3u+xy7aiFp5Mu5wsKD4bg4CjPreqB5OrN12EIzDZZrnyHERQ4S/KmMlz7PvphTlcPP1aSxBRJnLKl/uSpMRHIXEn/13/+/de//atXFS/piHAhWwNZOvLcN5WbNWM0OJnTgIFfJwENl45f6f8uTpNkEkUk6YaEZeRunTnZmeuIn6JiiS1IXXiOCc3pcuUEDyN6R09unPn9XUjXgVvIzcXDioS+F9wDd+20o+GjhnwvYgYjy5x/uMuf4mIraE0R4e61MX8KSfrODfFTizXxU0JuZ/LlFdkT3XiRx4SoWufPMdGVc0fyAeiq/DkuE4CVfNQ6/HlZiJGPDNgVXumNo+y+80DCvJG4Mx6Voqv1qmw+rUJ6xxc7L/dyoB/lfAqNJrjjHtb4U0iIT5AbLBSlZNnE/PU9xuR1v5f0lmAFgpttLglJqJwMZtr4YqKa72ej8dl4NjDOKn0trkrEy/KHRrv7sd5q/9irJnIFNVkX6miU14WEslatmC7Tno5HM1CIRzMTv7Mrff53adHxpT0yTFzpJ/9TWsFkiq8qff53EdHL6RSb9swaGTqeGdbMHNtiXUbYxnql/56u0cLZEMQo2njkA2ILgqA9eyFBke+5YoC3bC9YkwL29PGFapizKbbsqaHZxtis9C0ahg+/F5qdNVtA8iycCLle5Nz4xBVmIUXEOG8vYF0cxRD8xxYecNKl4wUnRaxP1WvDPJvZ4/HImmFTTymVPg5cpIcOt1Re0VS18BR0hA5s2a8Tn4nsExqQ6vullZwbZ+cj+GNzR869u4UPf9grvJlgCMmEBAUEIXHwFLLOsq7HU52vIRhEDlo5UfSBhm4uabKhK6DbMLUxpKZmZ/TbXE2qGwLvBXNIHTJnBfRdYMtSz/BsMH4HOQ61OS4pNH4LJfm2pNB7bEENYauAmKleGWcqrwhehmmBpDU4d3i++w/Imc9Bjq/mxqPrCCh8haFMRDVGJ6UtWfinSwikoY6eqfZYMSy2eLvzNgRcCV3Y5grYgjakYZ1n10+Xxp9mQ9UYYX0G6aaPr2e26JLc6NJ5QAFlyHE3TjAn6IbMnTVUwgOMuZ4rxnjkhQs/r71fkMOS/vN90rpMHb/7/hUu5RreAc/giAzG4JiyYi9Z58uWzOCVjvBcf9aLIgvwahcsDZvq1Bh/nhBF3nLtx136cwTq0bmywXrRj09fr+Jh+wLOWHELHhjQ0QYeLSWEYSfmWw5snn4pQcMcgrlJ3M+h4fPLaCkF5jjRYVL0CWquYOVyjlzBipZTcY0HlmHDYeua3PDbRwFhUatx1A7Hm98RfQJ38cdSvSG3FM5LPnE28UEG9i4R/iJRzhyVcluLbdgjcNwEnXdxUoFW31vyO1QxtZcXOF2KeDfIzeearn1XVLfv3YsdAdZ5vSRPz2G3IV0Kqu9EaV7Hm9IfP9GReIrT2O6k3AHisUALxypTn58UMQurU+18pqmmhvmNgtezX1wOqoOvyci2ZiN1wDVAmSwdNl/ALnzL73nFdcU3Ah0PVdCXTN4iTjhf/Puv/yiuZs+fmIoS6h/K6oHi510TP+r7s0kZif5SQI+tDvKi4qWgYHKhSkWL369sAxL0s1xZnHhbWtIl/8RVyDSUQBJG1bZV7fwCqsQSRUHXIZwFSyq5UKdvofGJs36lf+GE99A4bUr9sorEyvPcZKV92F1x18z3AlJS/JN3Ij5525jMVF0Xd3+oUd+b38fbrwsXmOQzH/LpXRl92rlqQnfeU0lcj5XXKTa3tGtBS4jfdw1hc3CveyTsPqj4DvRwlvs+E7CQ+hP+Zevpp1xg4B/iII37LORX+vQtyxEt6Ickdv1bx4+ALUvaZ52ADxN+WExU5mn73FNeO25Wb0LZZ7yiPuwLWjydLH9+YF9M0wbi02/GmUfSE8/hmpUMZfRnqPsCJvnIngpkqPsCFt9VxnCzeyq1P5QVTT/IDZwwSy8SPeAhgehTCU/6lufhHoz4h9kos1AJIc+5pC7pi93R9pYkKWhOyzpcfcbjXvB4gLngMjcPFiOriOMOOfouf6vHE7jHPOaT57NbTANqMDsr/nqoApJgHCqBGD7YX4qYitjDirypwEXEmS94p48qKNHxpsLNxqDMc3KrtJ/xdlZKcinauejmGTkxi+OCAe/i5URoXOzHhXrVJ+vUqx4LUC9R+3z8gvXyhoQYUsAjaWrmaVnuRfol7EocSFOWJLDPjGYVsAXoDuCKlNrKEHJpJU5VaVLFL9lxOFoyzycb4ic8GUJmbY5PvxdBkR1PbZWNyC3LtpGEcrAGMmxPiiDpdLtU3GuBmYFnxcSN7KBcPFJu22HOTSRmf6BVpXvPrqoP7EZpk+bZnuvPlO2FvXrAFvA+t/y9anabhRZ1AFgtgLYmmK0EXSXoKkFXCbpK0FWCrhJ0laCrBF0l6CpBVwm6StBVgq4SdJWgqwRdJegqQVcJukrQVYKuvy3oulNdEHPNGCgCumZcL4S57vhLQK47oW8VcRWXTQm5/qaQ68umvj3ENRGSkOsXhlyPFN3/Meaa+S1ZibhKxFUirhJx/WoQ1+8k5CohVwm5SshVQq4ScpWQq4RcJeQqIVcJuUrIVUKuEnKVkKuEXCXk+pVArjtWibhKxPVzI67H0KaX8/8rQlxflvvWfsc1FpO/4vpfwVtzbfN/5TdcM735y4Ot+zQQBX3P/vvZ/wFQSwMEFAACAAgA2LIiSYDsyE46MAAA/VsAABcAAAB1bml2ZXJzYWwvdW5pdmVyc2FsLnBuZ+28C1RT17o/and3tXsXtba7RyKP1GrVagtChIBA0tYKtRapIkaPQLQRqA8SQ+QRyaM97mrVwCoqBgySuvEJSqpUkkBItNQsJEBEpdGuhIiLECWEmMS8WHncBG21tnvc/xn3nDvGHVfGYCRZmfP7vvk9f9/KXHPvZytSJv99xt8nTJgwednHH62aMOEl7IQJL1Jenui/8rJ49EX/ywu0VSkfTmjsCb3v//DXvA9SP5gw4TzwinvjS/7Pf9v+8TrahAlT2gP/L4CU05smTFh/YNlHH6wuyTZqKMC5PLqWmZ2e/X72+7Nrf1i1rx53xn22viblvbc+SF2+981VIXOnZcw4Ne3NmTfmLD2z96N/3j38yaKv6r/5Yc1Hn2zdVf/ld//4ND3k5Ygdowh25IaY4aqCa9aVKu9fbHQxTgD2rjHs1lxTfK/3fC4SRuCx3DCa2OYdMxDw7oGpAs+dSfgJgb8SiHMuujXHrsincHjiCy2YwMVL4o7y+JZwLPthHboS+9fApTjsbYwA7PY5fF4iPbDyCV/SKrOsYazQsMAH0aLbMVozl+3i6irH6erntw4l1C8Yf99zlGoN0uHzfSnshym6wlC+lh2YD0WRa2fCP7cPOdD+j3eKajtErmNTmfdScZ77aSF54e37qAbA5wS0d9drx9bQoVkihd7xdSRjYMxOdHUSOg0maJ/Wx+Cz7r7OnydQ6LBZ2IMg8zpRmMg1ui4UDltDLcEUlSmwogfOAPF0vC2dIHvwiuyB/M4DGt5BI6Ql2W5eHLY/XMNZ7xvhe5oM0xbPymZ5nCCexby9P1K6tt9rfNALsB7unZzmUpOta4nIL6pGSulDKkbbdB7NsLIi8LZSrIN5XclMIHu7lO4uGy3EhB8V0dHK6X7Ga/V7y3jIV2/Ouqr0jiizp+ZBiur1MeRRsDWIh/qHkNt2lJzwcb88H71AePXa+ixhZ72fMh+hLjQBL1BLXfkax9q43d3DLenB2Bf8OrqggUQoVJr81YoK6yn22CkBJQT1mdxYkNWPVuVP4gKMwVmUzHD61/dEESYKfrQkhtDf87Ll8lTWg7FYl0i8LQgLX6Bq0/kQk94q75bwFVZ7yVI9xfMzJYt4+Pxirs44UwUgQy1UyH2E8H65wRID9VMkixc5rlYtzo5paSOX8s2JreBtvCpTepFZI/EgMh9CSVyB8/q8Wh/yHp9I5iEcsOwN2BRYyHpkGo2h3RapdNx0Wvmmg+akw/oqSIcwErNZYcokGVHscTI780H4J2d2ffhcLqGg1WwWWraYh8/DzXkd9ihLZj0+JeCQdDEXvRwIegkVK//u0FfbE3bn71FmYuXfmEnnUaEFWkkSmWtorhsUZfWXm89bi5K/pUJ+qYr60cqZaAqn6lSikAoh329Rd8neqxZ0f3uZwmgk3VMsrDRYxHmDiperDNatjWiVzug+YvAa2B6ByqQ3qtnIJx2Z2PA8BifzsMHCKNCIjCVuCZMHopSF6tytyFp6An9rLWWUfzkanaDSxUIb31XpmmFrT6GrBB4bZwfeYgFDKjddqXN5r+bQE7RTYZZrhl4Kt0iORu1I1JpFrsU6FnweRGCq3EFiTa0HxctiyEPnhVqIzjHfcjnpI7dRB8Bg/Qcjk7IDYZKY1EvF7Hp/966OhhPyWzETKzgvt4vyG5Wnv525MWjKkol71eTSdf3K7UeEIKncUIBEfT5olhvfckD4NaOlw7TWtAZ5dxtnD/wGF/WgeQlJLsvkn/+i481Fu2VqPHzdmYQuYEZo+yOBBG9dEp1DhcxxsEdyFNIOUZuVFy8wzxohc7WSMVR2OZoL6A8Jhbu2cFYWlt4+2Fyg7nIYS05sYnXzPZlStF3+MkpMiQih6Eu/UEeY9FFWT5On6VvTlUxc+Cx5/MqknlSLxA7nRoS0D307MwZgQphNQcfFHq9yoX+Z26WjOvA65vNtxBMx8v2cV0vFuFnXgz+Sxx34amPCmil0tpriowqFyvxmh0aGrxlT2wHr7HMzsMIXtf2sktAXP4+AOhdWGTD7cr/sgst7o7j6WLoN9rJQF+zoWQU+IwTHDxUV02vajCQj3qHGW4oi0MBFZmlHDqQvQa8p56FeAh1bWN0qDBfA+1xNtTO3M4DB0nkUfYu5DROOsbDC85B9+g4m6Fv5fSW0GqAdVOf5mDUKO1FAbd1YmtWvtNET0MVqrPJtZRJXJx6dlB6wnlsNycTVFRskn8/ftYzcFPaS1S5SOgszY7N730C9DjLfAuIjILba+O159AfR10aIlysNmA01FrU839QeX86DK3kQNLj1wEqMQBQKVCosyFFQCaESwQmLB3Hi0Qh4KAudR0HWIkrPSSoGkPmwsdbObk9O2i+dVJrkqGlX0E46nguYKch8sEOVIEQLQyhTYeos7QLYkMn06ZTLGgXh+jmIydBBMrF9NO/gBah2Jj0cFg/RdbF0L4S8EMjt+n55d9BLYoZk7J32q0WbbpWHoaY1t4MlfaoSTlTmph0d+SDYSeIcI2UW3xBVgx02saaEzYn3R6HZy4wDqZi6NaMYKQu1yPr3bg4T9QJN4xRiwHwaT40TKvILsljdiBCFBRe8nxawkL7Vn1tnYGctGXJiavQVXxWr7dKz4VirPondA37BV4CiakOzNoSe4OhWJQkVENxyy5/6ahipQi3bFWPSG7L8vlZPpfluwZ5EMJEVXuquLQcSauESqUsNWlFAVM+kgG0YSRX+yGoP/o/m6OBNdzogMcvdkbdtUnsmd+bGTGFYevS7OTuCVWUVn6spmVxED5cZrE4ISk6uMMeJPSU9p3BC5MLn6k5VbtDXlYx+hPBJOZsSDd8JDgcL6aWZ0+GtIagXQR3qFRA8h5PbHds4h0mL2hTwSD5e69HXIoCepxAClQ7MF37hkLi0H/3FzejYJgUt3mB7gcsZ3gHBSrZUJXfsqCU2hsC675lqzn46m9OucWi9VPIqJhFMBcI0qAtMKX2EylOzkODx1LnzLXhO2s/7qPutuseVlsPL6xDZvnd5AusWhcFDqGhy0jaWL2BcMiii7+asn8r7rUj/JVDDp18V/S3wmjkbnhN43V7B4Y1DhaXR/25AvzlQogjjEIAr/29P/28OUEgeXl9OEEgsnX1bBW1Fby+Lf6VgzuC20z0c1PiE73/iSh+eaEB7H+wB5kxeNtZQEDvIOd1TXk59PVCn70Z670aGdwcfePhzQfLqvBRwnNu7M5c11TfVkdQBDHT42+Pr+m73PlLI8o+vnx0euTdelr98e/bmNYVFO8YFuvTagUUNixMWy1P9Hzb8bdmRjKNhYY8k+Ofs7vrfGH54IDfjOZv/HTb3onfa+giCWrbX1eCQ6JNU/bbG4qw261FT4gL6CtilEw/FG4KfUDpmjZw1cCMNnzVln/5d5e1LdM4Twtdcji6M8hA88HYHTaUjPJGrR0ZzT3sIddLwJ6Znlwz0rl+85+lZhLLd3MHGnFuJOlaL7OkvhOhXIruzZrQPZZlOIeeeLPooGzq2fYFvqWU6kWHuPdcvzWa5dAb9qiRQlA9ttEY4bnh+x914R1hIzlBGkW+wbkmMnh9OPtHsDq8xRTagrq8lddXv7obUaYanVKgnxriviDOSwHstm28FHU17Sm3uht2yOGG9PhjbN5l3zHrmaeH6HkzXr7GF1m2J3ba759TTvDLaiTXr+2gcphAVu0Sf/sSmi331A5E954bj5c3QlH9Dj7SDuxGzA/e0LQQzvHcDsh9v/XeT4EP/Zg4MX3OtflpJW5z7aQ07y4E/lws35U+X74z7bxE3B/yDq7zH+DMlf3wqqGYx/3eOMZlNDdgtuTgsrvBPF76tVXHpzJ9rS5s/acWfmyxDiPo35NQ3t925+aeS9/ZN/jfC5WoWbR/+0wWJUvueFQ7ppZR4XXq05q7R9PX07Hl8krrZ8+wg6LLpNc0J4x8uH3vwmuZi1DPMtP5g9By+/GDVoJi/auIzKy4dFes7Bx68Nig2WBqentQgkO603UxPq4QH4hW0nt+Ha0Qd559+SIMopplDdeIZsUD6/y9SaZJY6uqmZLc57+6nmF8dT4t4lfs/YxrThG1Hn47jh4M7/Xpt7Hf1FEuvpKclFdosikh8Sx+9Uu+e3TnP1VjcZhh26fnsHVd5CpCuLO2neYqkc7CTq8SJKoPkKfnTGqPIZMU97srIdm28ffaen/Jq6UPD90/xWQ/7eYpLyI+vRGbKNG0FN0T02qf8dS4hhnxSyRylqbj6Pp6r18ZhiN8VogUbugR0docxGfUXGp+qYQWrs7mEFWQBGohpVIJhOk+igMq7mQQwahhT4BamOAIQtqV1ksigxgOT0TTGuWRXpiW+zAC+v/gXFjlKWrvzwu+Yyi/627Q3uQqMZGn2lWD60jy5JOrvOGSkSQVENaJn5WRPdnkdMt9Yi3n+NWrWbpmEbyjw+RuicouoAvSDVU9wHGjtFqD+lqechU4w6VVG8NZh/RGErFiw2FpVx+BEfTgk5iAcoNqQ4oqDxxJXNIbgx2r1MbWkRjSfjZuadPupADy44EUo+BVhtKgMreo5zYW2EcVV57dn4mfsyuo0gpeqCuj+Nll3Xti+MRwrRMMDJbg6dSyacsiQ0qSvMGAWFuV0dDOT4XgyXmu0QuXn3mnXlayAt15swwF8ZJDq4C/vpGmIJ0HB0x4SfTaHoxA1VyrAuPiJrfkwTqz5tiKKe8J95INIweddIiH7LIcBIUPNrhjdWNTsk/4ODpvPV+TXgiVq3gzSUIltU63JDp8w18hfbaVkHgYq/Z3ZXL5BxLYx6gWCcNnTXjaDlEmIkeo8krcKEu4u3X25N/hvNEgSHQ1gwreyZR2F76gAYXojVF4G6aNLw/1twA07eI3GN+or5LQZSrZW9C56q6RgR2T7aSot66m0cLXyWH7s2Qx4/USJZ0IV+ko5pwR5IbIuO/tKfLZL5KkwHUIbwwU1XTZhGLZVX0FOIA+RAAJlSMWE43UZtYgejzt1SH/BM81xCBmMH1QFnUbQBwWjdb9X1YowLE1mBAr8Zp5QZZAvmJnOWs3gcFChVhaZGz2qs8Mec1ydmoIn5waF1Q2kKmdpitSfwuBtobL0B2YX52AFgBYTG9PoeGVewobcm2FKPFBhAEk5wRpW/sPB30VR0H5o4Pv5uzYW8oIKULa3dmnsbxwSp2WXxTVqy4tREzDOMkNBa9SKk4yzRoSuNt6pGlgoRAl6RmpTRoVM2QKAC2pk9Yvy+Te8LpNst1gTnDhLpcPVMWoSlZlcZduMdJvzOQJ9zua/yya71Hgxxfr17LaLNdOeDBnvvvBjvcB4D0XQbetArfyNZxdX5tY1BKovMBS0rKUF93pB7Oo8OWdciAmij8fFnHDnLVSAw4Qv928al2FCxIH/oQFrhxcQXZ19xTJE06Dyy3+kX20QyLxy1RziKZ8Z701xFUr2K9leK0GGtMpKbYG70MMElo7Q2O8ZLUavwclm8mk4x/DWH6MeKSEn+uf7o4F76KKd909wOwX3u/bg3QMFf2XM60f6HdnsyfWCyVzlI7WaLwqYxt7Vp9IX59zpWhDTcNk0s7MhrkEwjdv9aEAFdQVAYG3yLCeOrXLZNEi31t1dMFjagbOdSaskLojg/poRTrq/YNtsmp0DX0/vpJqOKYDTBGLkk68bI9kuhU5VEjfGXnSPmuhzW3UqjmLTb5XFx9psiyl3qy43rAT4HYCBQMRGHPxtsl8v59wzwCU+QZ1WPl3mvGLZCup+S65FN4CTMhPTtGBSkncfOhU/5XFPfYZp5WklO81Xpgt0xnyBdGzYpouUuS11y1nXvRb34vC6AxAANPmCIbkxBXGkYDWN15mSRgobgSiuGfwx9GtjfURPnwGt8l4huq+szwpHu+9MEgj2q0dPGuaLccC6LOw2/JDXbPHaYU2GN/W6R1X+65pEW+mFmlZ/b9dQLLUepVhGmpS4litpye2Z9lp/29f7Nn4zm87S4OTZZJ+apsySHSVStqhZi/qVp0XGk1BGC6CyjfkdQbe1ZkAww5orf9n9dSTjmISBiOhIJSFbLGWsx3mDZ/seTPU96D1R6BfnRgwud3eXgO0xABGeBpa+mKUv0+/Y54aOIwI093EgUbnR23KdClG1mRJM0ge/TvHXGjscVbtz+IzB4MdC1dgIRcNc69YIpQBbaSD55bF2NuD9uiEzJOcSVemlfp/qfxjDMpVq10+hYyCClLynyyOqJnxRjkNuK7OBQ1FyMKrcT7PFHOwqzDxsmJUzL4xLKSPklc8szKwFKqQ+jwn/84I4K+UgWVaUOeextfIV1+KSuwIYyy/9Mjqem/fdp/5yKCwjUEdTrgSViRNl/asbgd4SfLNgXtv9orQWI3Ay79XGZAl0q5yHmu/gAlQapwoVC+a/NYskl/+ADsV8fNLd0sbg8FzBkELY/OI9u4UhFWu94IDpLV/sfecvVPHjjCTMl2yhBVUh8gWRGPJRhSi+9obTgaG0ZOGG+uEfPL0P/UG3RPdNcQjpp1DBgVC8pc0vmeCXs9lR8dkrXVfTWJZUrlLeHXSSXrqVc9gV5Yg6Uk4oGRoD6VeG1mT3tnownb/6q7o5KnpN+6Zfyg+u1NhPKm4wOTz4jRMwrNnR2gkfRqf67k6XrS0vFsYkd3GOoF6f1X63SM1ZaQvGllU1UZvmo4vVEUv0TDePV6H/zLNOV/A485Ght8t59z3+PGaDSPfOkrG11p8D5Ng16GWA8ZtqQvZJ9z3XPmpTqW7Ia6cX3iu615WDQJqM3QPDygXcy4+9A5LHiXzAw+MSvDepR3KUupDCbxfFe89dM88axmpGlzlgtM85nn46B0abm2fl9qNfvOuMsmXWEgrK61dSE+Up/kSLzcKF+PVzXe3HoDIPKbckFfG1IO9EBxHY2eKgR4l/b+uiiT+6p3cLdZ5Madh74PY4+cVFZMLkSocfapuDm6Ck+3ZYm2UEu6MSy+U6WNvX5aw+T1Pj8W/VyoEmQAFT5d2M7DojXE7gDin77PZTHQslvqZO3cLHij4RlA2/ccTfrD20vVlNtLIitFOqSWc5kjambOy86bZo3VXm9RL2D2x8mX6dpjE6HKHuVBMWjoLdwYLyT2FLEAciFA6xIO3+Ye3lmjIeNoasZUrAsMI9gWys46/r4T++PdeoA3uES3TBf3Hg62vt7Zsmyrfc+lTpx+k2eFvKhUO+gqIIwSBuswT/i4xvofq9KifRDh8ifLqmTpNfxibSEEpWbkco6a5Xe0k9hf9OO8lm2pQ8UZkoZzm7jCBMkButifIFySmoRP7N71GBu4QKfFMN/nHNHBXOjbcnLfIHJNL5+8tmtIreYenUDCvf0z/O58cQig9tHbBbKF+uYZPjKY+LsIbtGyZ6GgpEpNE2E5Pi0h+25j7OzR6u79W0GDU1gT9281QnvrUm8jGDnx9+NZXxXeholbXu/q/Z5VgM097Ef29PAlm/n+j+3KXnWn/N8Uey6brKgh/gosCdL4syUn/18ZRCj5XtVSoGysXjQcYn9vya+A1jP06XfjalWF2OTpWF/ooXfnH8slWQ5Uv/e2Tbw1V0ctevCOP+SZazHZ3NvL+cOF/5BES0eO9Gev+V+L+DN1qy2R5bg4nlaH10d9fn5vtej6tiUPSliVrDUy3ADo/AZ5M1Sh1tpizPgz14xo69x2dVmowMQF/a9gQN7W2UXFh+3cxjCgi/idKboz4Unjz+/Z23ClHYE3sqxgUWfZwlT72/8ZF+I1Zxqek7g8chxpf7bz47xWqK9FkiBdkM85UGrc+jZbefwnvuNwSKMkCOegQGMo83zo0hszwGIrsdWodj7X7z/jwP32dlN+IsFUBmkr/tPMEOLKNuvf1XPrY4ODf5J7wXxkvD10ZLN226KqB/fRtamfxdItc9P+wYA9Ah89mNsgdfR0o2i5R8q2QnRsUcwvDpO+53/45IF2cBFH1p0zZ6QvZlV5+AZduZWVl+3clq2SxRl/ObTPHjFtte0RKep+6SIVwCeVShg9ivLKxbnnzkli/kK7rttiii+cXURoUR9ICFqB3RZ0fRkSY9yV/OtRHotJYfaktHxYbLLGRfN9OFYfEIlBm/CiASqLtOHyBSZhCjWbnfoUgkMt9MPUQ4urQxRBimo2JubVJf/aL6PGbJin6lDjZb9nUfggbPy0EFMjNri8vK5OHbheKjv1oFwJBPGmViMToes3ioxSj7qhoC0DnKhggH/ufajQWSX6Jf9KdNh5KkhzlRGF2UvCGFpilJKCP8sIx7ZJxIyYOW8OJAa/YT5qOhyoNwZTVEWDkFtaF51qcTO4w21Ga5qBqhsEcSKfoL9UHfiU32jGN0CY8cmfWhy8rDqzTACcD3+saEEcKvOi4cFlUPbEf2dfU6K8yHLue4nc6f7ZXVKErBuolHzKTRd0g9rJtXjZQZ2wt8QWeg6H/1TETfr1E45E5cfacDDH5f2M6q/HWBp/z1Nj06eVRxLXp3lQf4Nu+bq2sPrvxhxiz/MjLyJl5Ts9c3KvKT6TWZseHF+Ak6f8cv3bG3zFzgXofO6epyfNa4X00u9eB+Nam/ccXMzmV0AfvyvuGYOxXmzi536RHS9r3GB9XQkBfuy3XFOMJgXdG9UF1GFenVsPahEonnQXw4JcE+KF4DiNuIZD7Ulf3S3HPz2XOsbYuSu1Zgt894aukv5ATVQBtzfJ90G+c1hU1LH8U3KjqqLtMkMxYJNd5S3uYgAMbRR6IGB41R9ScTgShGuaUKUVhKIH0NeGvqd9fjD+FPuZriB5UF0pRm7S7qjUubH8ed6gx88rh1niC6f0oNRPiIghkP+OlnFKJ3slikO5LNtz79fxa7fz5FtUAgKbD5k7Wpt/RA+VopaG3rf5LYPlL5oSPLdo7CNIxlZF2K0j2Tjv4/0gJ+/rND5vM0sP1Fy9gnc0733R3muw+yC2z9Dul00XZXdo9jh1RoTcI9nUED+J0QSMmCWtbY5jvfWZJqTbbGp3I2zn4eqCS9vP1dV7bpCa9/KRpiBzZ2OHYSnkiZ1ffyX0LTf3dhwh8uvMY2CjwxUxrHmPpbLU8Uca9+4rcdTttRE2PPrrHBufh1Xilt29MVIePFj4OxQLfItbDwiS57Mya/uVGdGAsPtd98ypyEmC//SbXe4vCmPstc3k3CkHGfPif8nPBzwv+GcGkN1UpCI7cuDre0+exaL7SeEYAgcIvHmMfyqNhtEvcc11qZWyFjeOypaFMEX/lgtFiGlIGafh/a284uyWe7xPeeyhUNM97/UUTf5i+EfOdPcxt9asZwOn++QLscNVson1eiOha9qtCVGv1FOUC7ASr0BZAy71Z/XsIXZHz/O0Cp9pk0sZAcDr0DD7FdkT7dsNLnVgrYbcYvVB4UVL6L/jU8vgVu6i44o4IU2oWIs8gH64Gj0OBYJhdEcU2gnErH5UZoWTXUrAhFISzmKPaosUBCeKkB0nrtfXq8z2WARtDFpa1G+Nyf6GxFYDdLhKMua25+Slvwro2dAvG7dRs2Lexa6AyUlzHSINhpLYpQgGlij5300cQrUS25X2q89xARs1PgcpL+yVmE40uiY9CRDjQQgzPNdKAdmvIqeoJQSRqMhS3qucr30LTMw8KGgYfSP1qyGXRhscI6zaczBAWh8rVVlq1ycJFcytmFehEkrd51L3viVbOI9HI31Ceq1ks9woWYVeXKuXWwtyXYNBUSXLYbjWAIV+867l48KvPFNez4I4dKOLeQzjFET8z9RygXICTnft+lg6ZtV+dF4vfVElLLCZvKZ56fgRVyr9itZ37BCYdxkFAIJEUokQwYt+BPRKaFY4UFWcmKqO3liHp2XW62q7oCYyLAuXKlUaYQexjy/Nxmx20p84aIfkMv/M8/cckDcO7EK0ZkvYZ/nqphuRXOqg9oEj56pXJDtfBG8NQ9ZpKW9H0XcFyfwae3zsCCQBtAKM59OUzJdrcehcE7/o5QphVXQhzCN0NGqo8hGdaqu6woZaTqhPFSyyd/GgQYwb/U3tMl8p942dW32j6nZnIRyqSfOGzUGyliTXAIBkfWoi2MZNRroFUBk32ebiqSiSPzKgrUOIAHRNXv7u5YWA0qvhV7dm7q6tKJWaX02nZnTbOScvHp+lr/wmwOD7THwXO4DU8X5i0T/gYPnUdh0Sf/ODpXzaj6Y1TwqNaNw38MO3n3njPPCT8n/Jzw/zHhvRxeqErrDGHXuZ+BqTsdrdqs8jcvnR/8/Y0IgDlC0r36l9DlUlXrU8PH7EKZsY+3fbsrXPk7rNzkdftL17CK7VEpVv5VtM3V3+Nw/m91GXEn2D6TL2nS3PwnmyzuHopmMfUJ2oHvcK6rabixo4dZq55wPLUpABpO2p8QpH4yjjm2EJ8Pej7o/2BQQo7aPYSV0W2BPSJJDjVNFdgEl6JSq/U4h7gh0KkSTHRlaWPgThnQSEc6rVKF9VY/Ttb/kK63tg4+5b5v++P8aDQZZ7uZroKH9kdKS5LI/bldpWP3TwkmXVbPtRTJe4RNiUBrUAUE5d1iBLbGaPsdPcVSa+967rrfy9rcWs5DOQO/3aSYPMdvV3EJO4diXYVQ0dquz+J2Kz0L3qLJeI0hXAo6YZdBpCwp/cETR70hqgYw2dWLk7uMRswoGV2cmE1u9ezcxkfsdn3mMwxADxaLsWiG+gC6LpfMRadpuR8sFEzstqFeFwqGQ1U5n3UXmnaqWvuD51ntokQh3evSC0wHqVHoSK6eWqCZh57luAp2eBr0tdOiVWX6A0Lw43gyn2hldRrloAKc4QdD1yVJtaRRTC0c/2Rj1E/voLCAkSrv5hSjrHbBybOdb8YnXwpiibXBkzDfkid1BO0Vp7K6mQWeefAXuOyJ7UYdaeRTMQXX/wWnTJw6im3ZXNU9QeypcKkpQfV9onVJjkPARV8JBNVufdJo1BwIoOAwLPhZMW9j03zBN10vV3218MXc/v4Q0t3gacIMrh4HEVNgD6MmuAzUcmdi6gZLcvTBK4VCNFq2k2M2F9D7+xMcf7Rv7kgIvp7JK0CG8eGLWIdK8YvJIbPuzqPozQUue4oa8zGZKBbnS/iETbmrwzLaB6XqOUoMmlaKmCWWmA4bJAchvGP5kz1pe9Oj/a1CFthtJqlQf8eoJ8MtW46HtsMlL23qXBg/8boHEFIEIfi3aoXpE9sZHI+OfkIXHEHxw0cQ5bjqaaBigIth79Jaza5RsPuQfvHunxnlUFQhEmp125fci1/zjOIb/WZpDSotfQceKCklTpQGlaK8b9Vp7Sm/gN9VG+z40drzVDUF6VQYdXSJ2bRtlN9u93AAutu8FgJDdNRmZYxDmUNfAdtdhYmge3E4DV+V+40G3yP+g4m9uz5cnPuMSTi8X54Z1y06w/y/HWSk+vVDDNIW39At9v3RJmTf1jvYtqO+xaKIpifVacXVQDvH4WEncyFFGY+7/o8hNv6Dzvb47BPxyV28iDQl3ue26cxeh0wLnOXTnxEr3FHJaxISA7tkhX5lObSBTb6yc9azz9iSCfCU/lzSF9jU5jF8H5ZQyHom7ayPIg+BvUI4lxH4NVuarSc8IxoSjiWWDHzdENjJNmZ8ONwgmIFVSp5dWjmvjx13uiWRNHQjDc/0oF/rPF1tEJJO9Qj+qAQX8Bedtqtru9gjxFBaEnWyqlp/7zB4k/6spg9R08HG36+IR01HnlE6CntR8HzQ80H/S4M6RVepnlO+h/xwz4rl+DPP90k9Z/OczXM2z9k8Z/OczXM2z9k8Z/OczXM2z9k8Z/OczXM2/2+x2Rt4mKeXMXMZ5b28j54MiWx7eL0PYD2sS8Hsnu3JiA95+kQHqy6S7RpGtD5vXfySA42Nyn/WTO6rjiL9Dz9y9CcDHpYHnm35Hz8P4/hBeff47mj2g0ns7bYQmTmEgHZemjT+7BL/aKIgUZaoTNQOW8elcW8TntriEP+D7jWXyhylxb+cKoDUeWrZzpHlFXo2H1EfBbspDDiEIHPul63F3aZV6nn6LCYuMLkGELBsDXnI5y1gBXM+f70tnqKL5Ta3aZJZaRSrS9vnnwuw3bDu9cRien+f3irCmfemZTY0QsjXROfXDQKGbgFF7Aa894BG3MNjU7OQjhSc5bBBjI+UOu+GEJE09tgNSgsZQQ5A+QKo03RbpBFKbeewWdgImdFkSGUn1/4EVmlGd6HdGxA6rtHoM9hne1OGbxLySsMDB9MsiFxR+ho7ZTFhfAO/snSB8Mxo6V9dbczrke9LrCL6GQW1ttjmSiznfIS3peMLk4IzVKYk2810ivjd9i8ilN/+B96KwdM8Bm+RGmAYMVuGtnoDB4VRgmpQr4Kmpe4RpXekrH3HKJdI06rJmVz8dFQQTVNSWqr9xJY3uIzBGS1yZVqdrqYag9BRumoUeUNLH4FCy2sn+U3n6nwlJvATksUUn7KKObq+j1k+WwamWZbGF4djG+YWvlOv1K9G7YqO1qk4S/vym6M5Ge3p2WeEYYcsa4X0xHCidBQ6tlDwn13fVQsdL27YPeLO1hmDrsOObZw6uMhlXZh9lXd+OzJfwffe50dMuj5wEj/rFIvDmAIb/WLVgHw9MgNLkNxFYgU99sTAwWwE1mvnxpDu3tV8ZE0hv+6qqdAm5v8oov/LDLcKw2ZhyvMn1fNKdEOLXUm3ff05f+0SIL3xFICQkftlKPx58o9UXjA7PDp0lPh1taNVC/G8nJqxKEuRt6aHjE3uMeak/cKUfkLtAE/j7If1/ijYXmuhRK1hC+P/NWzV1o/SFrkSDAfHHNgyHrA5KLWvcD09R22vpFUGbYH7vlLLhh1kDg85FkkxTfoxWIiWk9YI+WV7sB4UXQ1QIai7VguflqJNS2znhfWIes8wiZLhEE/tAycGzqtzTdPN8iXwSvtUGxpalNN04I0Gpa+R8ysnhLp5wa41jdhtjRme/rajcK7NuVEtafuNRr9fvHSZNUGW3u+NrQcm+4Unl7vR186sJu46N4xLsQXCR6e6E/ErxSWsm86T0KZbXbLCtZ71+9UC9xeuos/6vTyemOG+R9/m6+4+p2a51xZz2FMx3DJwRgub1oRgLCI03CwsbfWHjj9jEdhjp9g7A4/e8xPvZaBL/ZIz/crzG6ceRMXWjd0KePkgjY9kuhzVsxqkUwJONJLmHUzrFLTnt+XDQ1Io2xHndySqJlfdtT3eW9bTFpQL4wejR1LmjqZIe1AuuSmVFSn/stq8UBaJ4oMTkuQ97sXJl4xMSxzUu3DXXTsO+Yq61Z43eAiowHOL6REUlcjVIBtrIBB9Yyo0U+g7jne349+lJKQzR/yqwGCTuKuzwsdV1mS6Kbi8xnbeb+ueK1ipuextX+p/0dKZ7zXXI6HrvEGDyg9tF0WT4SFS52eLkut4I+zZJcH4cim2NLG2hnHOStJGybuoWROvULOy34uP0HonfS1/EE8WetpClmyKUAo026u0jmFLnI00GAVu2MnTX598FmgYY3FCNwQeDqkzPWwwCBsIZJblIF8ijeAW+9oJ40Jir4JXacv6bNjfBA2UANuD9Rp78yPrRlgoEWvYXHGZ5M1NkfhpcY1KLVWo0pkqZS6ezHVYlpdPaaqUscvB06z6CKDSYDF4W6qHt57P0OTNUb7Nh+0XzKFW+qCHEU6XHTBYbQoIEpAGqTS6t1bSpux/h7h/gOr1pMJztpvqTWAwvLHzg7WaORZ4GJI++DryUDvR78V2oWzZlEHO/jpjIewxbz0xdstv32SXOpk+RVPlV/e2wLGL37K3nh8r7crX3Ax2WhwtvE5tVB5wUCYYGjMXt3u03fK0N8sHHkTUC0C/21T3Fm3o0jYJufm+KdJIld50ezNS3Bt0dDMjqaVFptLKz/i8J6mvi4r7HCQvum7lxLbh2PZU49QefyDkU1pVF2Uau+qT8QA7bvZNJMtiXeiu9En+r1+cMEGi8foT4ll3QlfW8SjR0uRuYw5Jrfa2RS0ZdN6/HPXJSSM8Ujb9u23EN6qRk25mfikE1Uvn+JeUm+xyy3P8YQ+PdYrScCZ31g5OKzKtmMFsFWjeseTVjR3xF/NLbQ1SNNgQRXtQBGuc7L3J8Wtpt9b4TGvHNaUdnqEiyNbUA21+C/hIU1zsLotYfgZfmz2uJiF00CmoO+X5PjY7tVrYQMWMPzpJxE2U3Zy8A+7jQDNpQWcQGahZY4u5XT+Kacpn9Jzi8KKk5bAdEWxUq0TV+JA+1XE/MBjNsnniOn3fr1ZNhdA3Vmh8mDXjPrVEJZKOXVw1/r7SDdw70567Gh3iL7LGNR6PrnGVl1VV8Z78i+rp3wyOGZ2HqRF2IQpIvxj2UN6QBGqVcmcxEZ9D8LuPjtZNU+i50/+qWUQehaYeIl1LhQj/RdaoRKhxCba5HT6vVlDLtN824F9dL35XleF4ob9+jBWa4Zt6bU0j2nfafLola/V4vrgW0yhgnXv0Pl8XVB8heFoo8hY3uF3ujN199VBvJH6pyFPaJ0qcpfnZnlFN+ke3QEw54rFuOTq89ULArXV0QJnA16fCQ3Yrx7O/vBlfXmsQqibLu33ax3nm1IGBaPZaPmvsfgPRqyP69UFELmJdJ4hjJxpk1mJvjy2fU7OQwMSX2/fcS5X7qo4Pjz1KaMe2ZhI9/3lm/D3U4SsZYm+wC4Yk9/uOjifwklbmnRfR83xTaNM3I53dUXcmkxghkadRS7Re03ebY6+VEaKHTCQ45brDt9TcevqRW113JsrT3h/yLJLGwh6jZz7ETo7I97X1bmQw+Q9/M6g6cMYJzebw9mtbwxdaJ9nmyDyQjMnkqWMdZ8Jfce4dRqih9di2n5gUyQhetkaVMu7/QVkIlM9+rNkuJ7r8h7A469Z+rRY3nkAeFCFdebh0b9hQxCrsWSPYHcwWqH2q6xTMtXziCzshGdh/fOzItgxH9TLYektqidbkqEN9X0HqooThUeJqGhHO9W5bTTxYTqXNFXS5XXyfq+Da2cFmcZpt7aW01VoA8r3ltLO3zXdlh2T4gN7PHvmd2XevrFlV5gAFlY9qV5lR9a4PPuAAfRsyhAJcrB94xDvLtM4yiylKWNmy8Vxgp+uhU1HOE+62+cBF7Oh0+A3e/Wb8VyUHhw3j2Syfb7WbehEqDYmfgoq02q6q3rIUjWJwJs8rZaMkdRd/77DBD5jVJYHHvtlqRkJ2v1w7tp5tGNa6eWyaLfBA29CP7lGTd9SGx1/qLriUoY0sXsnEy+0+V8vmO12OW8EPLFsdU2MJ47pMLfgMANZnsW/oVo6vSXgxLE6YITz3WPbRYlmphf3t3Oj6wlkkbwQPGjR9BikwP+ss5uJrEuZBoyfaXqYAHxTXP5ZfudVn6wBO6S3mekUmHrenTT2HeFDSxl7ZW1Lj9jAyY6VSIOHhFFfTt/jX+1QkuUhc4fvsM29Zt3E7ytXtmeobwGcqIMQQOBoAJPjuoT11BYmwO2NXOGUNU6ZeavMExweBX1ZZfH/VlW4L9vWA87SUPjhovLDcuDpwpL2lJSKD+8hr1EulsUg9lDEeg5nu23zPOldxdV2D9D8CpXv0Uem+ki/xl27o2Bij2Tuq9bSqBD//MoW7rsFBWhsB9c+J5Hl4bCtFqivK3L2lC+6uN3H9Ho/e48Znw9ok8Zmg7+Cch0d/B13WIx+UrNY0PwYMU713pnbKlKHrbIW3/F9uQvucoMIPGFBYbOCpdGzZ4ZVlG8/LNESfgd0mCdMLZlhLmoYRXYS/Up2TfBjtO3XZDt5M71cuV1OQA77fcQrBTuadaWE+qvndGGViuvfo0Ol6PwzwI8pOdpjnJjoFzeGFBDZMPkUWeeS/jmPjNW50yeP5AcwA+hFhZKotJiDqaqJnmKAQXM4KxmLr0cuVsnwhur3gtj2W9a7nQgbpkUWu7PNVdP4OZEY8BTI/8nc1+s5x7Bcis2+VrfGDCq9GhhRTgjbSS9lM764P8T4r3nfyMkexsowuWWfzFEx3OTD1pqtz78f6kveME5WucWfdD30MlOkH2HltVpH47hspjoFYwedjbj2enTQ4AiqqZR6hz94nc3N9F0J74ijjPiQMoktua30IW+Zmifcj3mm7EotwyX73SJzqr1TWw/zyc95a2j9c2DkNj3uWf7iSGnGmdA1dLbn5hqd5/wO8c5LvzjCXdZ/bOa3pADSE6yO9wH7bVy5nuoHV4daI38QcRa68SRFCI+kprJcMTEmwvgceets7s1UxfXQrEfnFJmtzSR1tglDMHq3XqJVKU8k8ZDUQOK76kmbwpZCU0DhKa1pY4Z1u/Q50pFxsFaEctn11yPbOhqroNUNabRcAD6k837vSfPfxbV6qJjPvVqDvLbkQsbm0pax1NH2qxyrb7+9J99zF8F1dfZPwzssNp/xellqwrrFh/NDsCWc3/rteuQ0OPESreHxudEZRd7HEO2Z4+kzpwEHWXMJ4C1zTMHLEJBrzWYcfzV61SfmpCs4dk/kcvsOPj62efjsqhcLh3Q88Mt83le1st6wYp0Xhjhy+Hemrb2jwTR07kYHK6bSIAteXLV3xUeOHG/7r/wJQSwMEFAACAAgA2LIiSWigejpNAAAAawAAABsAAAB1bml2ZXJzYWwvdW5pdmVyc2FsLnBuZy54bWyzsa/IzVEoSy0qzszPs1Uy1DNQsrfj5bIpKEoty0wtV6gAihnpGUCAkkKlrZIJErc8M6UkA6jCwNgYIZiRmpmeUWKrZG5uChfUB5oJAFBLAQIAABQAAgAIANeyIkkVDq0oZAQAAAcRAAAdAAAAAAAAAAEAAAAAAAAAAAB1bml2ZXJzYWwvY29tbW9uX21lc3NhZ2VzLmxuZ1BLAQIAABQAAgAIANeyIkkiLQ/i6wQAAIwYAAAnAAAAAAAAAAEAAAAAAJ8EAAB1bml2ZXJzYWwvZmxhc2hfcHVibGlzaGluZ19zZXR0aW5ncy54bWxQSwECAAAUAAIACADXsiJJ5gGo9bQCAABOCgAAIQAAAAAAAAABAAAAAADPCQAAdW5pdmVyc2FsL2ZsYXNoX3NraW5fc2V0dGluZ3MueG1sUEsBAgAAFAACAAgA17IiSeKz1eG9BAAAnRcAACYAAAAAAAAAAQAAAAAAwgwAAHVuaXZlcnNhbC9odG1sX3B1Ymxpc2hpbmdfc2V0dGluZ3MueG1sUEsBAgAAFAACAAgA17IiSb4PNj+fAQAAKwYAAB8AAAAAAAAAAQAAAAAAwxEAAHVuaXZlcnNhbC9odG1sX3NraW5fc2V0dGluZ3MuanNQSwECAAAUAAIACADXsiJJPTwv0cEAAADlAQAAGgAAAAAAAAABAAAAAACfEwAAdW5pdmVyc2FsL2kxOG5fcHJlc2V0cy54bWxQSwECAAAUAAIACADXsiJJMoEB+GYAAABqAAAAHAAAAAAAAAABAAAAAACYFAAAdW5pdmVyc2FsL2xvY2FsX3NldHRpbmdzLnhtbFBLAQIAABQAAgAIAPeSU0cjtE77+wIAALAIAAAUAAAAAAAAAAEAAAAAADgVAAB1bml2ZXJzYWwvcGxheWVyLnhtbFBLAQIAABQAAgAIANeyIkmN55u9TwkAAFtbAAApAAAAAAAAAAEAAAAAAGUYAAB1bml2ZXJzYWwvc2tpbl9jdXN0b21pemF0aW9uX3NldHRpbmdzLnhtbFBLAQIAABQAAgAIANiyIkmA7MhOOjAAAP1bAAAXAAAAAAAAAAAAAAAAAPshAAB1bml2ZXJzYWwvdW5pdmVyc2FsLnBuZ1BLAQIAABQAAgAIANiyIklooHo6TQAAAGsAAAAbAAAAAAAAAAEAAAAAAGpSAAB1bml2ZXJzYWwvdW5pdmVyc2FsLnBuZy54bWxQSwUGAAAAAAsACwBJAwAA8FIAAAAA"/>
  <p:tag name="ISPRING_PRESENTATION_TITLE" val="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0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986</Words>
  <Application>Microsoft Office PowerPoint</Application>
  <PresentationFormat>宽屏</PresentationFormat>
  <Paragraphs>108</Paragraphs>
  <Slides>16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Helvetica Light</vt:lpstr>
      <vt:lpstr>Open Sans Bold</vt:lpstr>
      <vt:lpstr>Open Sans Extrabold</vt:lpstr>
      <vt:lpstr>Open Sans Semibold</vt:lpstr>
      <vt:lpstr>等线</vt:lpstr>
      <vt:lpstr>微软雅黑</vt:lpstr>
      <vt:lpstr>Arial</vt:lpstr>
      <vt:lpstr>Calibri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</dc:title>
  <dc:creator>多彩设计</dc:creator>
  <cp:lastModifiedBy>阳光 男孩</cp:lastModifiedBy>
  <cp:revision>8</cp:revision>
  <dcterms:created xsi:type="dcterms:W3CDTF">2016-11-15T02:38:09Z</dcterms:created>
  <dcterms:modified xsi:type="dcterms:W3CDTF">2019-06-11T13:00:20Z</dcterms:modified>
</cp:coreProperties>
</file>