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76" r:id="rId5"/>
    <p:sldId id="271" r:id="rId6"/>
    <p:sldId id="278" r:id="rId7"/>
    <p:sldId id="268" r:id="rId8"/>
    <p:sldId id="288" r:id="rId9"/>
    <p:sldId id="270" r:id="rId10"/>
    <p:sldId id="279" r:id="rId11"/>
    <p:sldId id="265" r:id="rId12"/>
    <p:sldId id="289" r:id="rId13"/>
    <p:sldId id="263" r:id="rId14"/>
    <p:sldId id="260" r:id="rId15"/>
    <p:sldId id="273" r:id="rId16"/>
    <p:sldId id="290" r:id="rId17"/>
    <p:sldId id="277" r:id="rId18"/>
    <p:sldId id="267" r:id="rId19"/>
    <p:sldId id="262" r:id="rId20"/>
    <p:sldId id="291" r:id="rId21"/>
    <p:sldId id="292" r:id="rId22"/>
    <p:sldId id="29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5617"/>
    <a:srgbClr val="2F5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4660"/>
  </p:normalViewPr>
  <p:slideViewPr>
    <p:cSldViewPr snapToGrid="0">
      <p:cViewPr>
        <p:scale>
          <a:sx n="75" d="100"/>
          <a:sy n="75" d="100"/>
        </p:scale>
        <p:origin x="1464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F670E-D427-4B22-A65B-31EAE64755E7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17AFE-5BE1-4A33-920B-8D9607E77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2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42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54745-8413-4732-B5EB-1684930933F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21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342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69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F6D2D-6E8E-42C0-88C9-891D8B84375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917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3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E8CE-9CC8-49CD-83DC-F491AC292AD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7872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503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5934F-EAF2-4BA1-98D1-AB7BE00B8F7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0610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11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324EA-D88B-4DB6-A454-EECCD39A6DB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10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42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94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710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E8CE-9CC8-49CD-83DC-F491AC292AD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715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42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5934F-EAF2-4BA1-98D1-AB7BE00B8F7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1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668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69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97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40E270-40EA-4D31-A555-DFC2928691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6E4955B-D5A4-47D0-90B6-C84E9567CE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76D6514-F58F-4F15-B220-F50DE3D46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B0497E-01E5-4BE5-91EC-75008D63D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F01D53-C9ED-4F22-B3CB-D560AF30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4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BA822D-D5DF-4162-9E74-90C4B0D9D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B639DE1-20DB-424B-B2B7-EF380AA7B8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51B2E2-1910-468D-B5BF-FF8008D6A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D82A8E2-7991-4348-BB34-0464BED7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DDAAD0-9A54-4F02-927A-E6F3ECBD9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784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84D2CAF-5AD6-4D48-84F4-5F88009A02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03A2E13-5AEC-4FB2-AFB4-ADF7A8F119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BF4B51-420F-4E9A-8326-3C7A2D406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887DAA-7306-42E7-8DCF-EF1517D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3E527A-2102-4465-A926-641C18200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41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114786" y="1790699"/>
            <a:ext cx="5962431" cy="5067300"/>
          </a:xfrm>
          <a:custGeom>
            <a:avLst/>
            <a:gdLst>
              <a:gd name="connsiteX0" fmla="*/ 2494240 w 5962431"/>
              <a:gd name="connsiteY0" fmla="*/ 55 h 5067300"/>
              <a:gd name="connsiteX1" fmla="*/ 2580720 w 5962431"/>
              <a:gd name="connsiteY1" fmla="*/ 5669 h 5067300"/>
              <a:gd name="connsiteX2" fmla="*/ 3066222 w 5962431"/>
              <a:gd name="connsiteY2" fmla="*/ 131900 h 5067300"/>
              <a:gd name="connsiteX3" fmla="*/ 3542015 w 5962431"/>
              <a:gd name="connsiteY3" fmla="*/ 539721 h 5067300"/>
              <a:gd name="connsiteX4" fmla="*/ 3697375 w 5962431"/>
              <a:gd name="connsiteY4" fmla="*/ 1365075 h 5067300"/>
              <a:gd name="connsiteX5" fmla="*/ 3707085 w 5962431"/>
              <a:gd name="connsiteY5" fmla="*/ 1607827 h 5067300"/>
              <a:gd name="connsiteX6" fmla="*/ 3765345 w 5962431"/>
              <a:gd name="connsiteY6" fmla="*/ 1578696 h 5067300"/>
              <a:gd name="connsiteX7" fmla="*/ 3813896 w 5962431"/>
              <a:gd name="connsiteY7" fmla="*/ 1627247 h 5067300"/>
              <a:gd name="connsiteX8" fmla="*/ 3843026 w 5962431"/>
              <a:gd name="connsiteY8" fmla="*/ 2005939 h 5067300"/>
              <a:gd name="connsiteX9" fmla="*/ 3765345 w 5962431"/>
              <a:gd name="connsiteY9" fmla="*/ 2316659 h 5067300"/>
              <a:gd name="connsiteX10" fmla="*/ 3648825 w 5962431"/>
              <a:gd name="connsiteY10" fmla="*/ 2433181 h 5067300"/>
              <a:gd name="connsiteX11" fmla="*/ 3561434 w 5962431"/>
              <a:gd name="connsiteY11" fmla="*/ 2423470 h 5067300"/>
              <a:gd name="connsiteX12" fmla="*/ 3503174 w 5962431"/>
              <a:gd name="connsiteY12" fmla="*/ 2695351 h 5067300"/>
              <a:gd name="connsiteX13" fmla="*/ 3444914 w 5962431"/>
              <a:gd name="connsiteY13" fmla="*/ 2957523 h 5067300"/>
              <a:gd name="connsiteX14" fmla="*/ 3474044 w 5962431"/>
              <a:gd name="connsiteY14" fmla="*/ 3316794 h 5067300"/>
              <a:gd name="connsiteX15" fmla="*/ 3765345 w 5962431"/>
              <a:gd name="connsiteY15" fmla="*/ 3617806 h 5067300"/>
              <a:gd name="connsiteX16" fmla="*/ 4697510 w 5962431"/>
              <a:gd name="connsiteY16" fmla="*/ 3928527 h 5067300"/>
              <a:gd name="connsiteX17" fmla="*/ 4949971 w 5962431"/>
              <a:gd name="connsiteY17" fmla="*/ 3977077 h 5067300"/>
              <a:gd name="connsiteX18" fmla="*/ 5318952 w 5962431"/>
              <a:gd name="connsiteY18" fmla="*/ 4074177 h 5067300"/>
              <a:gd name="connsiteX19" fmla="*/ 5571414 w 5962431"/>
              <a:gd name="connsiteY19" fmla="*/ 4229538 h 5067300"/>
              <a:gd name="connsiteX20" fmla="*/ 5843295 w 5962431"/>
              <a:gd name="connsiteY20" fmla="*/ 4773301 h 5067300"/>
              <a:gd name="connsiteX21" fmla="*/ 5951850 w 5962431"/>
              <a:gd name="connsiteY21" fmla="*/ 5038430 h 5067300"/>
              <a:gd name="connsiteX22" fmla="*/ 5962431 w 5962431"/>
              <a:gd name="connsiteY22" fmla="*/ 5067300 h 5067300"/>
              <a:gd name="connsiteX23" fmla="*/ 0 w 5962431"/>
              <a:gd name="connsiteY23" fmla="*/ 5067300 h 5067300"/>
              <a:gd name="connsiteX24" fmla="*/ 46399 w 5962431"/>
              <a:gd name="connsiteY24" fmla="*/ 4996632 h 5067300"/>
              <a:gd name="connsiteX25" fmla="*/ 221179 w 5962431"/>
              <a:gd name="connsiteY25" fmla="*/ 4715040 h 5067300"/>
              <a:gd name="connsiteX26" fmla="*/ 658131 w 5962431"/>
              <a:gd name="connsiteY26" fmla="*/ 4540260 h 5067300"/>
              <a:gd name="connsiteX27" fmla="*/ 1095083 w 5962431"/>
              <a:gd name="connsiteY27" fmla="*/ 4423740 h 5067300"/>
              <a:gd name="connsiteX28" fmla="*/ 1168380 w 5962431"/>
              <a:gd name="connsiteY28" fmla="*/ 4415749 h 5067300"/>
              <a:gd name="connsiteX29" fmla="*/ 1473775 w 5962431"/>
              <a:gd name="connsiteY29" fmla="*/ 4229538 h 5067300"/>
              <a:gd name="connsiteX30" fmla="*/ 1871887 w 5962431"/>
              <a:gd name="connsiteY30" fmla="*/ 3947947 h 5067300"/>
              <a:gd name="connsiteX31" fmla="*/ 1920437 w 5962431"/>
              <a:gd name="connsiteY31" fmla="*/ 3826706 h 5067300"/>
              <a:gd name="connsiteX32" fmla="*/ 1852467 w 5962431"/>
              <a:gd name="connsiteY32" fmla="*/ 3093463 h 5067300"/>
              <a:gd name="connsiteX33" fmla="*/ 1745656 w 5962431"/>
              <a:gd name="connsiteY33" fmla="*/ 2947813 h 5067300"/>
              <a:gd name="connsiteX34" fmla="*/ 1697106 w 5962431"/>
              <a:gd name="connsiteY34" fmla="*/ 2831292 h 5067300"/>
              <a:gd name="connsiteX35" fmla="*/ 1638846 w 5962431"/>
              <a:gd name="connsiteY35" fmla="*/ 2598251 h 5067300"/>
              <a:gd name="connsiteX36" fmla="*/ 1609716 w 5962431"/>
              <a:gd name="connsiteY36" fmla="*/ 2569121 h 5067300"/>
              <a:gd name="connsiteX37" fmla="*/ 1541745 w 5962431"/>
              <a:gd name="connsiteY37" fmla="*/ 2559410 h 5067300"/>
              <a:gd name="connsiteX38" fmla="*/ 1483485 w 5962431"/>
              <a:gd name="connsiteY38" fmla="*/ 2530280 h 5067300"/>
              <a:gd name="connsiteX39" fmla="*/ 1444645 w 5962431"/>
              <a:gd name="connsiteY39" fmla="*/ 2374920 h 5067300"/>
              <a:gd name="connsiteX40" fmla="*/ 1425225 w 5962431"/>
              <a:gd name="connsiteY40" fmla="*/ 2093329 h 5067300"/>
              <a:gd name="connsiteX41" fmla="*/ 1434934 w 5962431"/>
              <a:gd name="connsiteY41" fmla="*/ 1860287 h 5067300"/>
              <a:gd name="connsiteX42" fmla="*/ 1483485 w 5962431"/>
              <a:gd name="connsiteY42" fmla="*/ 1753477 h 5067300"/>
              <a:gd name="connsiteX43" fmla="*/ 1434934 w 5962431"/>
              <a:gd name="connsiteY43" fmla="*/ 1607827 h 5067300"/>
              <a:gd name="connsiteX44" fmla="*/ 1405804 w 5962431"/>
              <a:gd name="connsiteY44" fmla="*/ 1316525 h 5067300"/>
              <a:gd name="connsiteX45" fmla="*/ 1464064 w 5962431"/>
              <a:gd name="connsiteY45" fmla="*/ 792182 h 5067300"/>
              <a:gd name="connsiteX46" fmla="*/ 1716526 w 5962431"/>
              <a:gd name="connsiteY46" fmla="*/ 335810 h 5067300"/>
              <a:gd name="connsiteX47" fmla="*/ 2260288 w 5962431"/>
              <a:gd name="connsiteY47" fmla="*/ 54219 h 5067300"/>
              <a:gd name="connsiteX48" fmla="*/ 2494240 w 5962431"/>
              <a:gd name="connsiteY48" fmla="*/ 55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62431" h="5067300">
                <a:moveTo>
                  <a:pt x="2494240" y="55"/>
                </a:moveTo>
                <a:cubicBezTo>
                  <a:pt x="2519325" y="409"/>
                  <a:pt x="2547140" y="2433"/>
                  <a:pt x="2580720" y="5669"/>
                </a:cubicBezTo>
                <a:cubicBezTo>
                  <a:pt x="2715043" y="18616"/>
                  <a:pt x="2906007" y="42892"/>
                  <a:pt x="3066222" y="131900"/>
                </a:cubicBezTo>
                <a:cubicBezTo>
                  <a:pt x="3226438" y="220908"/>
                  <a:pt x="3436823" y="334192"/>
                  <a:pt x="3542015" y="539721"/>
                </a:cubicBezTo>
                <a:cubicBezTo>
                  <a:pt x="3647207" y="745250"/>
                  <a:pt x="3669864" y="1187057"/>
                  <a:pt x="3697375" y="1365075"/>
                </a:cubicBezTo>
                <a:cubicBezTo>
                  <a:pt x="3724887" y="1543093"/>
                  <a:pt x="3695756" y="1572223"/>
                  <a:pt x="3707085" y="1607827"/>
                </a:cubicBezTo>
                <a:cubicBezTo>
                  <a:pt x="3718413" y="1643431"/>
                  <a:pt x="3747544" y="1575460"/>
                  <a:pt x="3765345" y="1578696"/>
                </a:cubicBezTo>
                <a:cubicBezTo>
                  <a:pt x="3783147" y="1581932"/>
                  <a:pt x="3800949" y="1556040"/>
                  <a:pt x="3813896" y="1627247"/>
                </a:cubicBezTo>
                <a:cubicBezTo>
                  <a:pt x="3826843" y="1698454"/>
                  <a:pt x="3851118" y="1891037"/>
                  <a:pt x="3843026" y="2005939"/>
                </a:cubicBezTo>
                <a:cubicBezTo>
                  <a:pt x="3834934" y="2120841"/>
                  <a:pt x="3797712" y="2245452"/>
                  <a:pt x="3765345" y="2316659"/>
                </a:cubicBezTo>
                <a:cubicBezTo>
                  <a:pt x="3732979" y="2387866"/>
                  <a:pt x="3682810" y="2415379"/>
                  <a:pt x="3648825" y="2433181"/>
                </a:cubicBezTo>
                <a:cubicBezTo>
                  <a:pt x="3614840" y="2450982"/>
                  <a:pt x="3585710" y="2379775"/>
                  <a:pt x="3561434" y="2423470"/>
                </a:cubicBezTo>
                <a:cubicBezTo>
                  <a:pt x="3537159" y="2467165"/>
                  <a:pt x="3522594" y="2606343"/>
                  <a:pt x="3503174" y="2695351"/>
                </a:cubicBezTo>
                <a:cubicBezTo>
                  <a:pt x="3483755" y="2784360"/>
                  <a:pt x="3449769" y="2853949"/>
                  <a:pt x="3444914" y="2957523"/>
                </a:cubicBezTo>
                <a:cubicBezTo>
                  <a:pt x="3440059" y="3061097"/>
                  <a:pt x="3420639" y="3206747"/>
                  <a:pt x="3474044" y="3316794"/>
                </a:cubicBezTo>
                <a:cubicBezTo>
                  <a:pt x="3527450" y="3426842"/>
                  <a:pt x="3561434" y="3515850"/>
                  <a:pt x="3765345" y="3617806"/>
                </a:cubicBezTo>
                <a:cubicBezTo>
                  <a:pt x="3969256" y="3719761"/>
                  <a:pt x="4500072" y="3868649"/>
                  <a:pt x="4697510" y="3928527"/>
                </a:cubicBezTo>
                <a:cubicBezTo>
                  <a:pt x="4894947" y="3988405"/>
                  <a:pt x="4846398" y="3952802"/>
                  <a:pt x="4949971" y="3977077"/>
                </a:cubicBezTo>
                <a:cubicBezTo>
                  <a:pt x="5053545" y="4001352"/>
                  <a:pt x="5215379" y="4032101"/>
                  <a:pt x="5318952" y="4074177"/>
                </a:cubicBezTo>
                <a:cubicBezTo>
                  <a:pt x="5422526" y="4116254"/>
                  <a:pt x="5484024" y="4113018"/>
                  <a:pt x="5571414" y="4229538"/>
                </a:cubicBezTo>
                <a:cubicBezTo>
                  <a:pt x="5658804" y="4346059"/>
                  <a:pt x="5775324" y="4626032"/>
                  <a:pt x="5843295" y="4773301"/>
                </a:cubicBezTo>
                <a:cubicBezTo>
                  <a:pt x="5894272" y="4883752"/>
                  <a:pt x="5924313" y="4963253"/>
                  <a:pt x="5951850" y="5038430"/>
                </a:cubicBezTo>
                <a:lnTo>
                  <a:pt x="5962431" y="5067300"/>
                </a:lnTo>
                <a:lnTo>
                  <a:pt x="0" y="5067300"/>
                </a:lnTo>
                <a:lnTo>
                  <a:pt x="46399" y="4996632"/>
                </a:lnTo>
                <a:cubicBezTo>
                  <a:pt x="99804" y="4912478"/>
                  <a:pt x="119224" y="4791102"/>
                  <a:pt x="221179" y="4715040"/>
                </a:cubicBezTo>
                <a:cubicBezTo>
                  <a:pt x="323135" y="4638979"/>
                  <a:pt x="512481" y="4588810"/>
                  <a:pt x="658131" y="4540260"/>
                </a:cubicBezTo>
                <a:cubicBezTo>
                  <a:pt x="803782" y="4491710"/>
                  <a:pt x="1010041" y="4444491"/>
                  <a:pt x="1095083" y="4423740"/>
                </a:cubicBezTo>
                <a:cubicBezTo>
                  <a:pt x="1180124" y="4402988"/>
                  <a:pt x="1137228" y="4426807"/>
                  <a:pt x="1168380" y="4415749"/>
                </a:cubicBezTo>
                <a:cubicBezTo>
                  <a:pt x="1199533" y="4404691"/>
                  <a:pt x="1356524" y="4307505"/>
                  <a:pt x="1473775" y="4229538"/>
                </a:cubicBezTo>
                <a:cubicBezTo>
                  <a:pt x="1591026" y="4151571"/>
                  <a:pt x="1797443" y="4015086"/>
                  <a:pt x="1871887" y="3947947"/>
                </a:cubicBezTo>
                <a:cubicBezTo>
                  <a:pt x="1946330" y="3880808"/>
                  <a:pt x="1926337" y="3926504"/>
                  <a:pt x="1920437" y="3826706"/>
                </a:cubicBezTo>
                <a:cubicBezTo>
                  <a:pt x="1914537" y="3726908"/>
                  <a:pt x="1881597" y="3239946"/>
                  <a:pt x="1852467" y="3093463"/>
                </a:cubicBezTo>
                <a:cubicBezTo>
                  <a:pt x="1823337" y="2946981"/>
                  <a:pt x="1771549" y="2991508"/>
                  <a:pt x="1745656" y="2947813"/>
                </a:cubicBezTo>
                <a:cubicBezTo>
                  <a:pt x="1719762" y="2904118"/>
                  <a:pt x="1714908" y="2889552"/>
                  <a:pt x="1697106" y="2831292"/>
                </a:cubicBezTo>
                <a:cubicBezTo>
                  <a:pt x="1679304" y="2773032"/>
                  <a:pt x="1653411" y="2641946"/>
                  <a:pt x="1638846" y="2598251"/>
                </a:cubicBezTo>
                <a:cubicBezTo>
                  <a:pt x="1624281" y="2554556"/>
                  <a:pt x="1625899" y="2575594"/>
                  <a:pt x="1609716" y="2569121"/>
                </a:cubicBezTo>
                <a:cubicBezTo>
                  <a:pt x="1593532" y="2562647"/>
                  <a:pt x="1562783" y="2565883"/>
                  <a:pt x="1541745" y="2559410"/>
                </a:cubicBezTo>
                <a:cubicBezTo>
                  <a:pt x="1520707" y="2552937"/>
                  <a:pt x="1499668" y="2561029"/>
                  <a:pt x="1483485" y="2530280"/>
                </a:cubicBezTo>
                <a:cubicBezTo>
                  <a:pt x="1467302" y="2499532"/>
                  <a:pt x="1454355" y="2447746"/>
                  <a:pt x="1444645" y="2374920"/>
                </a:cubicBezTo>
                <a:cubicBezTo>
                  <a:pt x="1434934" y="2302095"/>
                  <a:pt x="1426843" y="2179101"/>
                  <a:pt x="1425225" y="2093329"/>
                </a:cubicBezTo>
                <a:cubicBezTo>
                  <a:pt x="1423607" y="2007557"/>
                  <a:pt x="1425224" y="1916929"/>
                  <a:pt x="1434934" y="1860287"/>
                </a:cubicBezTo>
                <a:cubicBezTo>
                  <a:pt x="1444645" y="1803645"/>
                  <a:pt x="1483485" y="1795554"/>
                  <a:pt x="1483485" y="1753477"/>
                </a:cubicBezTo>
                <a:cubicBezTo>
                  <a:pt x="1483485" y="1711400"/>
                  <a:pt x="1447881" y="1680652"/>
                  <a:pt x="1434934" y="1607827"/>
                </a:cubicBezTo>
                <a:cubicBezTo>
                  <a:pt x="1421988" y="1535002"/>
                  <a:pt x="1400950" y="1452466"/>
                  <a:pt x="1405804" y="1316525"/>
                </a:cubicBezTo>
                <a:cubicBezTo>
                  <a:pt x="1410659" y="1180584"/>
                  <a:pt x="1412277" y="955634"/>
                  <a:pt x="1464064" y="792182"/>
                </a:cubicBezTo>
                <a:cubicBezTo>
                  <a:pt x="1515852" y="628730"/>
                  <a:pt x="1588677" y="460423"/>
                  <a:pt x="1716526" y="335810"/>
                </a:cubicBezTo>
                <a:cubicBezTo>
                  <a:pt x="1844375" y="211198"/>
                  <a:pt x="2116256" y="109243"/>
                  <a:pt x="2260288" y="54219"/>
                </a:cubicBezTo>
                <a:cubicBezTo>
                  <a:pt x="2368312" y="12951"/>
                  <a:pt x="2418987" y="-1007"/>
                  <a:pt x="2494240" y="5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08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push dir="u"/>
      </p:transition>
    </mc:Choice>
    <mc:Fallback xmlns="">
      <p:transition spd="slow" advClick="0" advTm="3000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pPr>
                <a:defRPr/>
              </a:pPr>
              <a:t>2019/6/11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0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push dir="u"/>
      </p:transition>
    </mc:Choice>
    <mc:Fallback xmlns="">
      <p:transition spd="slow" advClick="0" advTm="3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DE0F93-381F-4E48-9457-BB15F3BAF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0B24669-34C7-427C-9BA4-2DA359382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0DFCED8-0A11-475A-83AF-88E0D20B5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DFA3A23-F1DE-4C9A-87F3-24F6B17CF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973FC2A-AA52-40AB-B207-A1E1D8354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75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B49EB4-3F06-47A8-9A3B-E12168DAD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8158FCE-E12D-42B5-BFEA-A29B56D26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4AC26E-D96C-4C61-9D70-05DEB3E3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738B2DE-DCE8-4A5F-A7B2-24D81CAF2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9E1201-6022-450B-B164-8E038A4AD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32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6F8C8F-EE9A-40FD-8E89-792F624F9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1BB3EB-CE07-40F5-8CC9-CA0A069133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A07275F-6EB3-4824-AF4E-32712FA7B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33D5E7E-83AB-45C5-A392-8EB18D166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F6CE935-E7E3-4D00-86FF-648FB7417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F9330B0-BCEC-4C76-A395-00A1B1EE4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08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E444FE-A73F-4572-A212-6CE0389FC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95DFDE6-9414-44F4-8BCD-2443E47E8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F9785C0-16E3-4D2A-B2CF-47824DD6C8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7BDBAB7-CAFE-454B-AE92-28028BF67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2CFD4C8-F692-40DD-A628-4C0A8D6BF5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197DC6D-D1BB-4480-A7C4-77D0E90A3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A870B18-E959-4372-9BD8-CC7E57C70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9FB97D6-652F-422C-B10E-0CC0F21F5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25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5A3028-FCA0-4089-82DA-792E8D8A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B6DD177-9155-456E-8A46-50D5C19E1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CAD1043-74E6-40CF-947F-7AD377224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4A591EB-F770-47A6-AFDD-E6F24B917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82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44D4DBE-E403-4798-B6B4-C1AA62FA7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8D4712F-3539-4F85-A8DB-E90DC2D3B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03C498F-0637-4F0A-B200-B747E91E9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80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9BAEB8-8CE0-4812-B481-E262D5DE4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19B2A6F-CA25-42B2-9567-56210679D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22AA806-8DAB-466A-81EC-8D474B59B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CAD7D9-C4B6-46DB-818B-E99564630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01175D5-9662-4202-8FA9-C970EB01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AA662FC-E103-42CF-A934-C505278D1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60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BE7D89-CA32-4EEB-AD89-D2F635440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F765F7C-5F6D-4BEE-8C59-815939EA47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177D8D5-5F23-4E7C-90E2-C3E6683FF9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8F920FC-DFE9-47A6-93B6-815661348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F4AD864-134F-43E4-BFBE-2DA874F06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6E1E0C5-F0D8-4E39-8243-624292F1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49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E15F115-39B3-4D7C-81DC-9F6CBEF8E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47975C8-415D-4F26-A1EF-9D2B3878B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DD8D35-A269-434B-829D-FBE393DC1C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72A57-9B14-4BA4-8AB3-7DEDE4AC85B0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D62867-3426-42E6-B824-FC4103C98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F421A48-0F0C-45D3-9748-5255A59EAB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11189-208B-4E33-822C-C92DEA9D6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8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36E5CFD-24C6-4BF4-9567-2B7B03F58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68" y="95"/>
            <a:ext cx="12191664" cy="685781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7E98775-2CDB-445B-856E-E41D8B2C2F90}"/>
              </a:ext>
            </a:extLst>
          </p:cNvPr>
          <p:cNvSpPr/>
          <p:nvPr/>
        </p:nvSpPr>
        <p:spPr>
          <a:xfrm>
            <a:off x="449943" y="2030817"/>
            <a:ext cx="10154557" cy="2788920"/>
          </a:xfrm>
          <a:prstGeom prst="rect">
            <a:avLst/>
          </a:prstGeom>
          <a:solidFill>
            <a:srgbClr val="2F549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A7644EA-D12B-4111-9EEA-513D015CDBCC}"/>
              </a:ext>
            </a:extLst>
          </p:cNvPr>
          <p:cNvCxnSpPr>
            <a:cxnSpLocks/>
          </p:cNvCxnSpPr>
          <p:nvPr/>
        </p:nvCxnSpPr>
        <p:spPr>
          <a:xfrm>
            <a:off x="983589" y="3847466"/>
            <a:ext cx="831293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C96501A4-F253-427A-B781-9EAF10CC82C0}"/>
              </a:ext>
            </a:extLst>
          </p:cNvPr>
          <p:cNvSpPr txBox="1"/>
          <p:nvPr/>
        </p:nvSpPr>
        <p:spPr>
          <a:xfrm>
            <a:off x="870336" y="2636392"/>
            <a:ext cx="8543877" cy="1081322"/>
          </a:xfrm>
          <a:prstGeom prst="rect">
            <a:avLst/>
          </a:prstGeom>
          <a:noFill/>
        </p:spPr>
        <p:txBody>
          <a:bodyPr wrap="none" lIns="65024" tIns="32512" rIns="65024" bIns="32512">
            <a:spAutoFit/>
          </a:bodyPr>
          <a:lstStyle/>
          <a:p>
            <a:pPr>
              <a:buNone/>
            </a:pPr>
            <a:r>
              <a:rPr lang="zh-CN" altLang="en-US" sz="6600" b="1" cap="all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  <a:cs typeface="Arial" panose="020B0604020202020204" pitchFamily="34" charset="0"/>
              </a:rPr>
              <a:t>大气销售计划</a:t>
            </a:r>
            <a:r>
              <a:rPr lang="en-US" altLang="zh-CN" sz="6600" b="1" cap="all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  <a:cs typeface="Arial" panose="020B0604020202020204" pitchFamily="34" charset="0"/>
              </a:rPr>
              <a:t>PPT</a:t>
            </a:r>
            <a:r>
              <a:rPr lang="zh-CN" altLang="en-US" sz="6600" b="1" cap="all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xmlns="" id="{0773004C-3DC7-4A9C-A197-7D241B218BEB}"/>
              </a:ext>
            </a:extLst>
          </p:cNvPr>
          <p:cNvSpPr txBox="1">
            <a:spLocks/>
          </p:cNvSpPr>
          <p:nvPr/>
        </p:nvSpPr>
        <p:spPr>
          <a:xfrm>
            <a:off x="868424" y="3978971"/>
            <a:ext cx="9608747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id-ID" sz="1400" spc="300" dirty="0">
                <a:solidFill>
                  <a:schemeClr val="bg1"/>
                </a:solidFill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4E26EEA-54F8-464D-9EE2-DC3D4DB2E303}"/>
              </a:ext>
            </a:extLst>
          </p:cNvPr>
          <p:cNvSpPr/>
          <p:nvPr/>
        </p:nvSpPr>
        <p:spPr>
          <a:xfrm>
            <a:off x="11442700" y="2030817"/>
            <a:ext cx="762000" cy="2788920"/>
          </a:xfrm>
          <a:prstGeom prst="rect">
            <a:avLst/>
          </a:prstGeom>
          <a:solidFill>
            <a:srgbClr val="2F549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8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139796" y="1201231"/>
            <a:ext cx="1107473" cy="4619116"/>
            <a:chOff x="1048962" y="1068851"/>
            <a:chExt cx="1107474" cy="4619117"/>
          </a:xfrm>
        </p:grpSpPr>
        <p:grpSp>
          <p:nvGrpSpPr>
            <p:cNvPr id="23" name="组合 22"/>
            <p:cNvGrpSpPr/>
            <p:nvPr/>
          </p:nvGrpSpPr>
          <p:grpSpPr>
            <a:xfrm>
              <a:off x="1048962" y="1068851"/>
              <a:ext cx="1107474" cy="1107474"/>
              <a:chOff x="2188176" y="2637885"/>
              <a:chExt cx="1107474" cy="110747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188176" y="2637885"/>
                <a:ext cx="1107474" cy="11074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 13"/>
              <p:cNvSpPr>
                <a:spLocks noEditPoints="1"/>
              </p:cNvSpPr>
              <p:nvPr/>
            </p:nvSpPr>
            <p:spPr bwMode="auto">
              <a:xfrm>
                <a:off x="2438896" y="2730388"/>
                <a:ext cx="606034" cy="831132"/>
              </a:xfrm>
              <a:custGeom>
                <a:avLst/>
                <a:gdLst>
                  <a:gd name="T0" fmla="*/ 57 w 59"/>
                  <a:gd name="T1" fmla="*/ 38 h 78"/>
                  <a:gd name="T2" fmla="*/ 37 w 59"/>
                  <a:gd name="T3" fmla="*/ 12 h 78"/>
                  <a:gd name="T4" fmla="*/ 36 w 59"/>
                  <a:gd name="T5" fmla="*/ 10 h 78"/>
                  <a:gd name="T6" fmla="*/ 38 w 59"/>
                  <a:gd name="T7" fmla="*/ 7 h 78"/>
                  <a:gd name="T8" fmla="*/ 41 w 59"/>
                  <a:gd name="T9" fmla="*/ 3 h 78"/>
                  <a:gd name="T10" fmla="*/ 41 w 59"/>
                  <a:gd name="T11" fmla="*/ 2 h 78"/>
                  <a:gd name="T12" fmla="*/ 40 w 59"/>
                  <a:gd name="T13" fmla="*/ 1 h 78"/>
                  <a:gd name="T14" fmla="*/ 36 w 59"/>
                  <a:gd name="T15" fmla="*/ 2 h 78"/>
                  <a:gd name="T16" fmla="*/ 18 w 59"/>
                  <a:gd name="T17" fmla="*/ 2 h 78"/>
                  <a:gd name="T18" fmla="*/ 19 w 59"/>
                  <a:gd name="T19" fmla="*/ 5 h 78"/>
                  <a:gd name="T20" fmla="*/ 22 w 59"/>
                  <a:gd name="T21" fmla="*/ 11 h 78"/>
                  <a:gd name="T22" fmla="*/ 22 w 59"/>
                  <a:gd name="T23" fmla="*/ 13 h 78"/>
                  <a:gd name="T24" fmla="*/ 0 w 59"/>
                  <a:gd name="T25" fmla="*/ 59 h 78"/>
                  <a:gd name="T26" fmla="*/ 29 w 59"/>
                  <a:gd name="T27" fmla="*/ 78 h 78"/>
                  <a:gd name="T28" fmla="*/ 56 w 59"/>
                  <a:gd name="T29" fmla="*/ 70 h 78"/>
                  <a:gd name="T30" fmla="*/ 59 w 59"/>
                  <a:gd name="T31" fmla="*/ 59 h 78"/>
                  <a:gd name="T32" fmla="*/ 20 w 59"/>
                  <a:gd name="T33" fmla="*/ 4 h 78"/>
                  <a:gd name="T34" fmla="*/ 20 w 59"/>
                  <a:gd name="T35" fmla="*/ 3 h 78"/>
                  <a:gd name="T36" fmla="*/ 36 w 59"/>
                  <a:gd name="T37" fmla="*/ 4 h 78"/>
                  <a:gd name="T38" fmla="*/ 37 w 59"/>
                  <a:gd name="T39" fmla="*/ 6 h 78"/>
                  <a:gd name="T40" fmla="*/ 24 w 59"/>
                  <a:gd name="T41" fmla="*/ 8 h 78"/>
                  <a:gd name="T42" fmla="*/ 36 w 59"/>
                  <a:gd name="T43" fmla="*/ 11 h 78"/>
                  <a:gd name="T44" fmla="*/ 36 w 59"/>
                  <a:gd name="T45" fmla="*/ 12 h 78"/>
                  <a:gd name="T46" fmla="*/ 25 w 59"/>
                  <a:gd name="T47" fmla="*/ 13 h 78"/>
                  <a:gd name="T48" fmla="*/ 23 w 59"/>
                  <a:gd name="T49" fmla="*/ 12 h 78"/>
                  <a:gd name="T50" fmla="*/ 23 w 59"/>
                  <a:gd name="T51" fmla="*/ 11 h 78"/>
                  <a:gd name="T52" fmla="*/ 26 w 59"/>
                  <a:gd name="T53" fmla="*/ 11 h 78"/>
                  <a:gd name="T54" fmla="*/ 35 w 59"/>
                  <a:gd name="T55" fmla="*/ 11 h 78"/>
                  <a:gd name="T56" fmla="*/ 55 w 59"/>
                  <a:gd name="T57" fmla="*/ 70 h 78"/>
                  <a:gd name="T58" fmla="*/ 4 w 59"/>
                  <a:gd name="T59" fmla="*/ 70 h 78"/>
                  <a:gd name="T60" fmla="*/ 4 w 59"/>
                  <a:gd name="T61" fmla="*/ 38 h 78"/>
                  <a:gd name="T62" fmla="*/ 4 w 59"/>
                  <a:gd name="T63" fmla="*/ 38 h 78"/>
                  <a:gd name="T64" fmla="*/ 36 w 59"/>
                  <a:gd name="T65" fmla="*/ 15 h 78"/>
                  <a:gd name="T66" fmla="*/ 55 w 59"/>
                  <a:gd name="T67" fmla="*/ 38 h 78"/>
                  <a:gd name="T68" fmla="*/ 56 w 59"/>
                  <a:gd name="T69" fmla="*/ 45 h 78"/>
                  <a:gd name="T70" fmla="*/ 55 w 59"/>
                  <a:gd name="T71" fmla="*/ 70 h 78"/>
                  <a:gd name="T72" fmla="*/ 30 w 59"/>
                  <a:gd name="T73" fmla="*/ 30 h 78"/>
                  <a:gd name="T74" fmla="*/ 36 w 59"/>
                  <a:gd name="T75" fmla="*/ 38 h 78"/>
                  <a:gd name="T76" fmla="*/ 38 w 59"/>
                  <a:gd name="T77" fmla="*/ 38 h 78"/>
                  <a:gd name="T78" fmla="*/ 39 w 59"/>
                  <a:gd name="T79" fmla="*/ 30 h 78"/>
                  <a:gd name="T80" fmla="*/ 30 w 59"/>
                  <a:gd name="T81" fmla="*/ 24 h 78"/>
                  <a:gd name="T82" fmla="*/ 28 w 59"/>
                  <a:gd name="T83" fmla="*/ 25 h 78"/>
                  <a:gd name="T84" fmla="*/ 21 w 59"/>
                  <a:gd name="T85" fmla="*/ 30 h 78"/>
                  <a:gd name="T86" fmla="*/ 20 w 59"/>
                  <a:gd name="T87" fmla="*/ 42 h 78"/>
                  <a:gd name="T88" fmla="*/ 28 w 59"/>
                  <a:gd name="T89" fmla="*/ 60 h 78"/>
                  <a:gd name="T90" fmla="*/ 21 w 59"/>
                  <a:gd name="T91" fmla="*/ 51 h 78"/>
                  <a:gd name="T92" fmla="*/ 18 w 59"/>
                  <a:gd name="T93" fmla="*/ 59 h 78"/>
                  <a:gd name="T94" fmla="*/ 28 w 59"/>
                  <a:gd name="T95" fmla="*/ 63 h 78"/>
                  <a:gd name="T96" fmla="*/ 30 w 59"/>
                  <a:gd name="T97" fmla="*/ 66 h 78"/>
                  <a:gd name="T98" fmla="*/ 38 w 59"/>
                  <a:gd name="T99" fmla="*/ 60 h 78"/>
                  <a:gd name="T100" fmla="*/ 39 w 59"/>
                  <a:gd name="T101" fmla="*/ 47 h 78"/>
                  <a:gd name="T102" fmla="*/ 28 w 59"/>
                  <a:gd name="T103" fmla="*/ 39 h 78"/>
                  <a:gd name="T104" fmla="*/ 25 w 59"/>
                  <a:gd name="T105" fmla="*/ 31 h 78"/>
                  <a:gd name="T106" fmla="*/ 28 w 59"/>
                  <a:gd name="T107" fmla="*/ 39 h 78"/>
                  <a:gd name="T108" fmla="*/ 30 w 59"/>
                  <a:gd name="T109" fmla="*/ 60 h 78"/>
                  <a:gd name="T110" fmla="*/ 34 w 59"/>
                  <a:gd name="T111" fmla="*/ 53 h 78"/>
                  <a:gd name="T112" fmla="*/ 34 w 59"/>
                  <a:gd name="T113" fmla="*/ 5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" h="78">
                    <a:moveTo>
                      <a:pt x="59" y="59"/>
                    </a:moveTo>
                    <a:cubicBezTo>
                      <a:pt x="59" y="50"/>
                      <a:pt x="57" y="39"/>
                      <a:pt x="57" y="38"/>
                    </a:cubicBezTo>
                    <a:cubicBezTo>
                      <a:pt x="57" y="27"/>
                      <a:pt x="48" y="18"/>
                      <a:pt x="37" y="13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7" y="8"/>
                      <a:pt x="38" y="7"/>
                    </a:cubicBezTo>
                    <a:cubicBezTo>
                      <a:pt x="39" y="6"/>
                      <a:pt x="40" y="5"/>
                      <a:pt x="40" y="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39" y="2"/>
                    </a:cubicBezTo>
                    <a:cubicBezTo>
                      <a:pt x="39" y="2"/>
                      <a:pt x="38" y="2"/>
                      <a:pt x="36" y="2"/>
                    </a:cubicBezTo>
                    <a:cubicBezTo>
                      <a:pt x="32" y="2"/>
                      <a:pt x="26" y="0"/>
                      <a:pt x="22" y="0"/>
                    </a:cubicBezTo>
                    <a:cubicBezTo>
                      <a:pt x="20" y="0"/>
                      <a:pt x="19" y="0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20" y="7"/>
                      <a:pt x="22" y="9"/>
                      <a:pt x="23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1" y="18"/>
                      <a:pt x="2" y="27"/>
                      <a:pt x="2" y="38"/>
                    </a:cubicBezTo>
                    <a:cubicBezTo>
                      <a:pt x="2" y="39"/>
                      <a:pt x="0" y="50"/>
                      <a:pt x="0" y="59"/>
                    </a:cubicBezTo>
                    <a:cubicBezTo>
                      <a:pt x="0" y="64"/>
                      <a:pt x="0" y="69"/>
                      <a:pt x="2" y="71"/>
                    </a:cubicBezTo>
                    <a:cubicBezTo>
                      <a:pt x="8" y="76"/>
                      <a:pt x="18" y="78"/>
                      <a:pt x="29" y="78"/>
                    </a:cubicBezTo>
                    <a:cubicBezTo>
                      <a:pt x="40" y="78"/>
                      <a:pt x="51" y="76"/>
                      <a:pt x="57" y="71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9" y="69"/>
                      <a:pt x="59" y="64"/>
                      <a:pt x="59" y="59"/>
                    </a:cubicBezTo>
                    <a:close/>
                    <a:moveTo>
                      <a:pt x="22" y="6"/>
                    </a:moveTo>
                    <a:cubicBezTo>
                      <a:pt x="21" y="6"/>
                      <a:pt x="21" y="5"/>
                      <a:pt x="20" y="4"/>
                    </a:cubicBezTo>
                    <a:cubicBezTo>
                      <a:pt x="20" y="4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1" y="2"/>
                      <a:pt x="22" y="2"/>
                    </a:cubicBezTo>
                    <a:cubicBezTo>
                      <a:pt x="25" y="2"/>
                      <a:pt x="31" y="4"/>
                      <a:pt x="36" y="4"/>
                    </a:cubicBezTo>
                    <a:cubicBezTo>
                      <a:pt x="37" y="4"/>
                      <a:pt x="37" y="4"/>
                      <a:pt x="38" y="4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6" y="7"/>
                      <a:pt x="35" y="8"/>
                      <a:pt x="3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7"/>
                      <a:pt x="22" y="6"/>
                    </a:cubicBezTo>
                    <a:close/>
                    <a:moveTo>
                      <a:pt x="36" y="11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5" y="11"/>
                      <a:pt x="26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6" y="11"/>
                    </a:cubicBezTo>
                    <a:close/>
                    <a:moveTo>
                      <a:pt x="55" y="70"/>
                    </a:moveTo>
                    <a:cubicBezTo>
                      <a:pt x="51" y="74"/>
                      <a:pt x="40" y="76"/>
                      <a:pt x="29" y="76"/>
                    </a:cubicBezTo>
                    <a:cubicBezTo>
                      <a:pt x="19" y="76"/>
                      <a:pt x="8" y="74"/>
                      <a:pt x="4" y="70"/>
                    </a:cubicBezTo>
                    <a:cubicBezTo>
                      <a:pt x="2" y="68"/>
                      <a:pt x="2" y="64"/>
                      <a:pt x="2" y="59"/>
                    </a:cubicBezTo>
                    <a:cubicBezTo>
                      <a:pt x="2" y="50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8"/>
                      <a:pt x="12" y="19"/>
                      <a:pt x="23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7" y="19"/>
                      <a:pt x="55" y="2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41"/>
                      <a:pt x="56" y="45"/>
                    </a:cubicBezTo>
                    <a:cubicBezTo>
                      <a:pt x="57" y="49"/>
                      <a:pt x="57" y="55"/>
                      <a:pt x="57" y="59"/>
                    </a:cubicBezTo>
                    <a:cubicBezTo>
                      <a:pt x="57" y="64"/>
                      <a:pt x="57" y="68"/>
                      <a:pt x="55" y="70"/>
                    </a:cubicBezTo>
                    <a:close/>
                    <a:moveTo>
                      <a:pt x="30" y="40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32" y="30"/>
                      <a:pt x="33" y="31"/>
                      <a:pt x="34" y="32"/>
                    </a:cubicBezTo>
                    <a:cubicBezTo>
                      <a:pt x="35" y="33"/>
                      <a:pt x="36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6" y="28"/>
                      <a:pt x="34" y="27"/>
                      <a:pt x="30" y="2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5" y="27"/>
                      <a:pt x="23" y="28"/>
                      <a:pt x="21" y="30"/>
                    </a:cubicBezTo>
                    <a:cubicBezTo>
                      <a:pt x="19" y="32"/>
                      <a:pt x="18" y="34"/>
                      <a:pt x="18" y="36"/>
                    </a:cubicBezTo>
                    <a:cubicBezTo>
                      <a:pt x="18" y="38"/>
                      <a:pt x="19" y="40"/>
                      <a:pt x="20" y="42"/>
                    </a:cubicBezTo>
                    <a:cubicBezTo>
                      <a:pt x="22" y="44"/>
                      <a:pt x="24" y="46"/>
                      <a:pt x="28" y="48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4" y="59"/>
                      <a:pt x="22" y="57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21" y="61"/>
                      <a:pt x="24" y="63"/>
                      <a:pt x="28" y="63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3" y="63"/>
                      <a:pt x="36" y="62"/>
                      <a:pt x="38" y="60"/>
                    </a:cubicBezTo>
                    <a:cubicBezTo>
                      <a:pt x="40" y="59"/>
                      <a:pt x="41" y="56"/>
                      <a:pt x="41" y="54"/>
                    </a:cubicBezTo>
                    <a:cubicBezTo>
                      <a:pt x="41" y="51"/>
                      <a:pt x="40" y="49"/>
                      <a:pt x="39" y="47"/>
                    </a:cubicBezTo>
                    <a:cubicBezTo>
                      <a:pt x="37" y="46"/>
                      <a:pt x="34" y="43"/>
                      <a:pt x="30" y="40"/>
                    </a:cubicBezTo>
                    <a:close/>
                    <a:moveTo>
                      <a:pt x="28" y="39"/>
                    </a:moveTo>
                    <a:cubicBezTo>
                      <a:pt x="25" y="37"/>
                      <a:pt x="24" y="35"/>
                      <a:pt x="24" y="33"/>
                    </a:cubicBezTo>
                    <a:cubicBezTo>
                      <a:pt x="24" y="33"/>
                      <a:pt x="24" y="32"/>
                      <a:pt x="25" y="31"/>
                    </a:cubicBezTo>
                    <a:cubicBezTo>
                      <a:pt x="26" y="30"/>
                      <a:pt x="27" y="30"/>
                      <a:pt x="28" y="30"/>
                    </a:cubicBezTo>
                    <a:lnTo>
                      <a:pt x="28" y="39"/>
                    </a:lnTo>
                    <a:close/>
                    <a:moveTo>
                      <a:pt x="34" y="59"/>
                    </a:moveTo>
                    <a:cubicBezTo>
                      <a:pt x="33" y="59"/>
                      <a:pt x="32" y="60"/>
                      <a:pt x="30" y="6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2" y="51"/>
                      <a:pt x="33" y="52"/>
                      <a:pt x="34" y="53"/>
                    </a:cubicBezTo>
                    <a:cubicBezTo>
                      <a:pt x="35" y="54"/>
                      <a:pt x="35" y="55"/>
                      <a:pt x="35" y="56"/>
                    </a:cubicBezTo>
                    <a:cubicBezTo>
                      <a:pt x="35" y="57"/>
                      <a:pt x="35" y="58"/>
                      <a:pt x="34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048962" y="4580494"/>
              <a:ext cx="1107474" cy="1107474"/>
              <a:chOff x="5033435" y="2637885"/>
              <a:chExt cx="1107474" cy="110747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33435" y="2637885"/>
                <a:ext cx="1107474" cy="11074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 15"/>
              <p:cNvSpPr>
                <a:spLocks noEditPoints="1"/>
              </p:cNvSpPr>
              <p:nvPr/>
            </p:nvSpPr>
            <p:spPr bwMode="auto">
              <a:xfrm>
                <a:off x="5245186" y="2832288"/>
                <a:ext cx="698414" cy="718032"/>
              </a:xfrm>
              <a:custGeom>
                <a:avLst/>
                <a:gdLst>
                  <a:gd name="T0" fmla="*/ 37 w 75"/>
                  <a:gd name="T1" fmla="*/ 0 h 74"/>
                  <a:gd name="T2" fmla="*/ 0 w 75"/>
                  <a:gd name="T3" fmla="*/ 37 h 74"/>
                  <a:gd name="T4" fmla="*/ 37 w 75"/>
                  <a:gd name="T5" fmla="*/ 74 h 74"/>
                  <a:gd name="T6" fmla="*/ 75 w 75"/>
                  <a:gd name="T7" fmla="*/ 37 h 74"/>
                  <a:gd name="T8" fmla="*/ 37 w 75"/>
                  <a:gd name="T9" fmla="*/ 0 h 74"/>
                  <a:gd name="T10" fmla="*/ 37 w 75"/>
                  <a:gd name="T11" fmla="*/ 68 h 74"/>
                  <a:gd name="T12" fmla="*/ 5 w 75"/>
                  <a:gd name="T13" fmla="*/ 37 h 74"/>
                  <a:gd name="T14" fmla="*/ 37 w 75"/>
                  <a:gd name="T15" fmla="*/ 6 h 74"/>
                  <a:gd name="T16" fmla="*/ 69 w 75"/>
                  <a:gd name="T17" fmla="*/ 37 h 74"/>
                  <a:gd name="T18" fmla="*/ 69 w 75"/>
                  <a:gd name="T19" fmla="*/ 37 h 74"/>
                  <a:gd name="T20" fmla="*/ 37 w 75"/>
                  <a:gd name="T21" fmla="*/ 68 h 74"/>
                  <a:gd name="T22" fmla="*/ 42 w 75"/>
                  <a:gd name="T23" fmla="*/ 20 h 74"/>
                  <a:gd name="T24" fmla="*/ 35 w 75"/>
                  <a:gd name="T25" fmla="*/ 20 h 74"/>
                  <a:gd name="T26" fmla="*/ 34 w 75"/>
                  <a:gd name="T27" fmla="*/ 22 h 74"/>
                  <a:gd name="T28" fmla="*/ 32 w 75"/>
                  <a:gd name="T29" fmla="*/ 23 h 74"/>
                  <a:gd name="T30" fmla="*/ 30 w 75"/>
                  <a:gd name="T31" fmla="*/ 24 h 74"/>
                  <a:gd name="T32" fmla="*/ 27 w 75"/>
                  <a:gd name="T33" fmla="*/ 24 h 74"/>
                  <a:gd name="T34" fmla="*/ 27 w 75"/>
                  <a:gd name="T35" fmla="*/ 29 h 74"/>
                  <a:gd name="T36" fmla="*/ 34 w 75"/>
                  <a:gd name="T37" fmla="*/ 29 h 74"/>
                  <a:gd name="T38" fmla="*/ 34 w 75"/>
                  <a:gd name="T39" fmla="*/ 46 h 74"/>
                  <a:gd name="T40" fmla="*/ 27 w 75"/>
                  <a:gd name="T41" fmla="*/ 46 h 74"/>
                  <a:gd name="T42" fmla="*/ 27 w 75"/>
                  <a:gd name="T43" fmla="*/ 52 h 74"/>
                  <a:gd name="T44" fmla="*/ 49 w 75"/>
                  <a:gd name="T45" fmla="*/ 52 h 74"/>
                  <a:gd name="T46" fmla="*/ 49 w 75"/>
                  <a:gd name="T47" fmla="*/ 46 h 74"/>
                  <a:gd name="T48" fmla="*/ 42 w 75"/>
                  <a:gd name="T49" fmla="*/ 46 h 74"/>
                  <a:gd name="T50" fmla="*/ 42 w 75"/>
                  <a:gd name="T51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" h="74">
                    <a:moveTo>
                      <a:pt x="37" y="0"/>
                    </a:moveTo>
                    <a:cubicBezTo>
                      <a:pt x="16" y="0"/>
                      <a:pt x="0" y="17"/>
                      <a:pt x="0" y="37"/>
                    </a:cubicBezTo>
                    <a:cubicBezTo>
                      <a:pt x="0" y="57"/>
                      <a:pt x="16" y="74"/>
                      <a:pt x="37" y="74"/>
                    </a:cubicBezTo>
                    <a:cubicBezTo>
                      <a:pt x="58" y="74"/>
                      <a:pt x="75" y="57"/>
                      <a:pt x="75" y="37"/>
                    </a:cubicBezTo>
                    <a:cubicBezTo>
                      <a:pt x="75" y="17"/>
                      <a:pt x="58" y="0"/>
                      <a:pt x="37" y="0"/>
                    </a:cubicBezTo>
                    <a:close/>
                    <a:moveTo>
                      <a:pt x="37" y="68"/>
                    </a:moveTo>
                    <a:cubicBezTo>
                      <a:pt x="19" y="68"/>
                      <a:pt x="5" y="54"/>
                      <a:pt x="5" y="37"/>
                    </a:cubicBezTo>
                    <a:cubicBezTo>
                      <a:pt x="5" y="20"/>
                      <a:pt x="19" y="6"/>
                      <a:pt x="37" y="6"/>
                    </a:cubicBezTo>
                    <a:cubicBezTo>
                      <a:pt x="55" y="6"/>
                      <a:pt x="69" y="20"/>
                      <a:pt x="69" y="37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69" y="54"/>
                      <a:pt x="55" y="68"/>
                      <a:pt x="37" y="68"/>
                    </a:cubicBezTo>
                    <a:close/>
                    <a:moveTo>
                      <a:pt x="42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4" y="22"/>
                    </a:cubicBezTo>
                    <a:cubicBezTo>
                      <a:pt x="34" y="22"/>
                      <a:pt x="33" y="23"/>
                      <a:pt x="32" y="23"/>
                    </a:cubicBezTo>
                    <a:cubicBezTo>
                      <a:pt x="32" y="24"/>
                      <a:pt x="31" y="24"/>
                      <a:pt x="30" y="24"/>
                    </a:cubicBezTo>
                    <a:cubicBezTo>
                      <a:pt x="29" y="24"/>
                      <a:pt x="28" y="24"/>
                      <a:pt x="27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2" y="46"/>
                      <a:pt x="42" y="46"/>
                      <a:pt x="42" y="46"/>
                    </a:cubicBezTo>
                    <a:lnTo>
                      <a:pt x="42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048962" y="2969081"/>
              <a:ext cx="1107474" cy="1107474"/>
              <a:chOff x="7431340" y="1461348"/>
              <a:chExt cx="1107474" cy="110747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7431340" y="1461348"/>
                <a:ext cx="1107474" cy="11074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 6"/>
              <p:cNvSpPr>
                <a:spLocks noEditPoints="1"/>
              </p:cNvSpPr>
              <p:nvPr/>
            </p:nvSpPr>
            <p:spPr bwMode="auto">
              <a:xfrm flipH="1">
                <a:off x="7680197" y="1646923"/>
                <a:ext cx="609760" cy="633082"/>
              </a:xfrm>
              <a:custGeom>
                <a:avLst/>
                <a:gdLst>
                  <a:gd name="T0" fmla="*/ 39 w 77"/>
                  <a:gd name="T1" fmla="*/ 0 h 77"/>
                  <a:gd name="T2" fmla="*/ 6 w 77"/>
                  <a:gd name="T3" fmla="*/ 27 h 77"/>
                  <a:gd name="T4" fmla="*/ 3 w 77"/>
                  <a:gd name="T5" fmla="*/ 29 h 77"/>
                  <a:gd name="T6" fmla="*/ 0 w 77"/>
                  <a:gd name="T7" fmla="*/ 38 h 77"/>
                  <a:gd name="T8" fmla="*/ 13 w 77"/>
                  <a:gd name="T9" fmla="*/ 77 h 77"/>
                  <a:gd name="T10" fmla="*/ 77 w 77"/>
                  <a:gd name="T11" fmla="*/ 63 h 77"/>
                  <a:gd name="T12" fmla="*/ 70 w 77"/>
                  <a:gd name="T13" fmla="*/ 26 h 77"/>
                  <a:gd name="T14" fmla="*/ 11 w 77"/>
                  <a:gd name="T15" fmla="*/ 26 h 77"/>
                  <a:gd name="T16" fmla="*/ 38 w 77"/>
                  <a:gd name="T17" fmla="*/ 2 h 77"/>
                  <a:gd name="T18" fmla="*/ 66 w 77"/>
                  <a:gd name="T19" fmla="*/ 26 h 77"/>
                  <a:gd name="T20" fmla="*/ 72 w 77"/>
                  <a:gd name="T21" fmla="*/ 31 h 77"/>
                  <a:gd name="T22" fmla="*/ 61 w 77"/>
                  <a:gd name="T23" fmla="*/ 41 h 77"/>
                  <a:gd name="T24" fmla="*/ 59 w 77"/>
                  <a:gd name="T25" fmla="*/ 29 h 77"/>
                  <a:gd name="T26" fmla="*/ 17 w 77"/>
                  <a:gd name="T27" fmla="*/ 29 h 77"/>
                  <a:gd name="T28" fmla="*/ 16 w 77"/>
                  <a:gd name="T29" fmla="*/ 39 h 77"/>
                  <a:gd name="T30" fmla="*/ 8 w 77"/>
                  <a:gd name="T31" fmla="*/ 29 h 77"/>
                  <a:gd name="T32" fmla="*/ 58 w 77"/>
                  <a:gd name="T33" fmla="*/ 43 h 77"/>
                  <a:gd name="T34" fmla="*/ 19 w 77"/>
                  <a:gd name="T35" fmla="*/ 42 h 77"/>
                  <a:gd name="T36" fmla="*/ 58 w 77"/>
                  <a:gd name="T37" fmla="*/ 31 h 77"/>
                  <a:gd name="T38" fmla="*/ 64 w 77"/>
                  <a:gd name="T39" fmla="*/ 74 h 77"/>
                  <a:gd name="T40" fmla="*/ 3 w 77"/>
                  <a:gd name="T41" fmla="*/ 63 h 77"/>
                  <a:gd name="T42" fmla="*/ 4 w 77"/>
                  <a:gd name="T43" fmla="*/ 32 h 77"/>
                  <a:gd name="T44" fmla="*/ 16 w 77"/>
                  <a:gd name="T45" fmla="*/ 43 h 77"/>
                  <a:gd name="T46" fmla="*/ 39 w 77"/>
                  <a:gd name="T47" fmla="*/ 62 h 77"/>
                  <a:gd name="T48" fmla="*/ 60 w 77"/>
                  <a:gd name="T49" fmla="*/ 45 h 77"/>
                  <a:gd name="T50" fmla="*/ 61 w 77"/>
                  <a:gd name="T51" fmla="*/ 44 h 77"/>
                  <a:gd name="T52" fmla="*/ 73 w 77"/>
                  <a:gd name="T53" fmla="*/ 33 h 77"/>
                  <a:gd name="T54" fmla="*/ 75 w 77"/>
                  <a:gd name="T55" fmla="*/ 63 h 77"/>
                  <a:gd name="T56" fmla="*/ 55 w 77"/>
                  <a:gd name="T57" fmla="*/ 52 h 77"/>
                  <a:gd name="T58" fmla="*/ 55 w 77"/>
                  <a:gd name="T59" fmla="*/ 54 h 77"/>
                  <a:gd name="T60" fmla="*/ 71 w 77"/>
                  <a:gd name="T61" fmla="*/ 70 h 77"/>
                  <a:gd name="T62" fmla="*/ 72 w 77"/>
                  <a:gd name="T63" fmla="*/ 68 h 77"/>
                  <a:gd name="T64" fmla="*/ 21 w 77"/>
                  <a:gd name="T65" fmla="*/ 53 h 77"/>
                  <a:gd name="T66" fmla="*/ 7 w 77"/>
                  <a:gd name="T67" fmla="*/ 69 h 77"/>
                  <a:gd name="T68" fmla="*/ 8 w 77"/>
                  <a:gd name="T69" fmla="*/ 69 h 77"/>
                  <a:gd name="T70" fmla="*/ 23 w 77"/>
                  <a:gd name="T71" fmla="*/ 5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" h="77">
                    <a:moveTo>
                      <a:pt x="70" y="26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4" y="28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32"/>
                      <a:pt x="0" y="35"/>
                      <a:pt x="0" y="3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1"/>
                      <a:pt x="6" y="77"/>
                      <a:pt x="13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71" y="77"/>
                      <a:pt x="77" y="71"/>
                      <a:pt x="77" y="6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3"/>
                      <a:pt x="74" y="28"/>
                      <a:pt x="70" y="26"/>
                    </a:cubicBezTo>
                    <a:close/>
                    <a:moveTo>
                      <a:pt x="8" y="29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6" y="30"/>
                      <a:pt x="6" y="30"/>
                      <a:pt x="6" y="30"/>
                    </a:cubicBezTo>
                    <a:lnTo>
                      <a:pt x="8" y="29"/>
                    </a:lnTo>
                    <a:close/>
                    <a:moveTo>
                      <a:pt x="58" y="31"/>
                    </a:moveTo>
                    <a:cubicBezTo>
                      <a:pt x="58" y="43"/>
                      <a:pt x="58" y="43"/>
                      <a:pt x="58" y="43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31"/>
                      <a:pt x="19" y="31"/>
                      <a:pt x="19" y="31"/>
                    </a:cubicBezTo>
                    <a:lnTo>
                      <a:pt x="58" y="31"/>
                    </a:lnTo>
                    <a:close/>
                    <a:moveTo>
                      <a:pt x="75" y="63"/>
                    </a:moveTo>
                    <a:cubicBezTo>
                      <a:pt x="75" y="69"/>
                      <a:pt x="70" y="74"/>
                      <a:pt x="64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8" y="74"/>
                      <a:pt x="3" y="69"/>
                      <a:pt x="3" y="6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4" y="34"/>
                      <a:pt x="75" y="36"/>
                      <a:pt x="75" y="38"/>
                    </a:cubicBezTo>
                    <a:lnTo>
                      <a:pt x="75" y="63"/>
                    </a:lnTo>
                    <a:close/>
                    <a:moveTo>
                      <a:pt x="57" y="52"/>
                    </a:moveTo>
                    <a:cubicBezTo>
                      <a:pt x="57" y="52"/>
                      <a:pt x="56" y="52"/>
                      <a:pt x="55" y="52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60" y="59"/>
                      <a:pt x="65" y="64"/>
                      <a:pt x="70" y="69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3" y="69"/>
                      <a:pt x="73" y="68"/>
                      <a:pt x="72" y="68"/>
                    </a:cubicBezTo>
                    <a:cubicBezTo>
                      <a:pt x="67" y="63"/>
                      <a:pt x="62" y="57"/>
                      <a:pt x="57" y="52"/>
                    </a:cubicBezTo>
                    <a:close/>
                    <a:moveTo>
                      <a:pt x="21" y="53"/>
                    </a:moveTo>
                    <a:cubicBezTo>
                      <a:pt x="16" y="58"/>
                      <a:pt x="11" y="62"/>
                      <a:pt x="7" y="67"/>
                    </a:cubicBezTo>
                    <a:cubicBezTo>
                      <a:pt x="6" y="68"/>
                      <a:pt x="6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13" y="64"/>
                      <a:pt x="18" y="60"/>
                      <a:pt x="23" y="55"/>
                    </a:cubicBezTo>
                    <a:cubicBezTo>
                      <a:pt x="23" y="54"/>
                      <a:pt x="23" y="53"/>
                      <a:pt x="23" y="53"/>
                    </a:cubicBezTo>
                    <a:cubicBezTo>
                      <a:pt x="22" y="52"/>
                      <a:pt x="21" y="52"/>
                      <a:pt x="21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331363" y="1201228"/>
            <a:ext cx="1107473" cy="4618799"/>
            <a:chOff x="9687033" y="1068851"/>
            <a:chExt cx="1107474" cy="4618799"/>
          </a:xfrm>
        </p:grpSpPr>
        <p:grpSp>
          <p:nvGrpSpPr>
            <p:cNvPr id="33" name="组合 32"/>
            <p:cNvGrpSpPr/>
            <p:nvPr/>
          </p:nvGrpSpPr>
          <p:grpSpPr>
            <a:xfrm>
              <a:off x="9687033" y="1068851"/>
              <a:ext cx="1107474" cy="1107474"/>
              <a:chOff x="3794332" y="2654114"/>
              <a:chExt cx="1107474" cy="1107474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794332" y="2654114"/>
                <a:ext cx="1107474" cy="11074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4" name="组合 40"/>
              <p:cNvGrpSpPr/>
              <p:nvPr/>
            </p:nvGrpSpPr>
            <p:grpSpPr>
              <a:xfrm>
                <a:off x="4038706" y="2955143"/>
                <a:ext cx="666278" cy="462040"/>
                <a:chOff x="11571245" y="3060256"/>
                <a:chExt cx="1260363" cy="874019"/>
              </a:xfrm>
              <a:solidFill>
                <a:schemeClr val="bg1"/>
              </a:solidFill>
            </p:grpSpPr>
            <p:sp>
              <p:nvSpPr>
                <p:cNvPr id="42" name="Freeform 7"/>
                <p:cNvSpPr>
                  <a:spLocks noEditPoints="1"/>
                </p:cNvSpPr>
                <p:nvPr/>
              </p:nvSpPr>
              <p:spPr bwMode="auto">
                <a:xfrm>
                  <a:off x="11571245" y="3060256"/>
                  <a:ext cx="1260363" cy="874019"/>
                </a:xfrm>
                <a:custGeom>
                  <a:avLst/>
                  <a:gdLst>
                    <a:gd name="T0" fmla="*/ 6 w 84"/>
                    <a:gd name="T1" fmla="*/ 56 h 56"/>
                    <a:gd name="T2" fmla="*/ 0 w 84"/>
                    <a:gd name="T3" fmla="*/ 50 h 56"/>
                    <a:gd name="T4" fmla="*/ 0 w 84"/>
                    <a:gd name="T5" fmla="*/ 7 h 56"/>
                    <a:gd name="T6" fmla="*/ 6 w 84"/>
                    <a:gd name="T7" fmla="*/ 0 h 56"/>
                    <a:gd name="T8" fmla="*/ 77 w 84"/>
                    <a:gd name="T9" fmla="*/ 0 h 56"/>
                    <a:gd name="T10" fmla="*/ 84 w 84"/>
                    <a:gd name="T11" fmla="*/ 7 h 56"/>
                    <a:gd name="T12" fmla="*/ 84 w 84"/>
                    <a:gd name="T13" fmla="*/ 50 h 56"/>
                    <a:gd name="T14" fmla="*/ 77 w 84"/>
                    <a:gd name="T15" fmla="*/ 56 h 56"/>
                    <a:gd name="T16" fmla="*/ 6 w 84"/>
                    <a:gd name="T17" fmla="*/ 56 h 56"/>
                    <a:gd name="T18" fmla="*/ 2 w 84"/>
                    <a:gd name="T19" fmla="*/ 7 h 56"/>
                    <a:gd name="T20" fmla="*/ 2 w 84"/>
                    <a:gd name="T21" fmla="*/ 50 h 56"/>
                    <a:gd name="T22" fmla="*/ 6 w 84"/>
                    <a:gd name="T23" fmla="*/ 54 h 56"/>
                    <a:gd name="T24" fmla="*/ 77 w 84"/>
                    <a:gd name="T25" fmla="*/ 54 h 56"/>
                    <a:gd name="T26" fmla="*/ 82 w 84"/>
                    <a:gd name="T27" fmla="*/ 50 h 56"/>
                    <a:gd name="T28" fmla="*/ 82 w 84"/>
                    <a:gd name="T29" fmla="*/ 7 h 56"/>
                    <a:gd name="T30" fmla="*/ 77 w 84"/>
                    <a:gd name="T31" fmla="*/ 2 h 56"/>
                    <a:gd name="T32" fmla="*/ 6 w 84"/>
                    <a:gd name="T33" fmla="*/ 2 h 56"/>
                    <a:gd name="T34" fmla="*/ 2 w 84"/>
                    <a:gd name="T35" fmla="*/ 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4" h="56">
                      <a:moveTo>
                        <a:pt x="6" y="56"/>
                      </a:moveTo>
                      <a:cubicBezTo>
                        <a:pt x="2" y="56"/>
                        <a:pt x="0" y="53"/>
                        <a:pt x="0" y="5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81" y="0"/>
                        <a:pt x="84" y="3"/>
                        <a:pt x="84" y="7"/>
                      </a:cubicBezTo>
                      <a:cubicBezTo>
                        <a:pt x="84" y="50"/>
                        <a:pt x="84" y="50"/>
                        <a:pt x="84" y="50"/>
                      </a:cubicBezTo>
                      <a:cubicBezTo>
                        <a:pt x="84" y="53"/>
                        <a:pt x="81" y="56"/>
                        <a:pt x="77" y="56"/>
                      </a:cubicBezTo>
                      <a:lnTo>
                        <a:pt x="6" y="56"/>
                      </a:lnTo>
                      <a:close/>
                      <a:moveTo>
                        <a:pt x="2" y="7"/>
                      </a:move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2" y="52"/>
                        <a:pt x="4" y="54"/>
                        <a:pt x="6" y="54"/>
                      </a:cubicBezTo>
                      <a:cubicBezTo>
                        <a:pt x="77" y="54"/>
                        <a:pt x="77" y="54"/>
                        <a:pt x="77" y="54"/>
                      </a:cubicBezTo>
                      <a:cubicBezTo>
                        <a:pt x="80" y="54"/>
                        <a:pt x="82" y="52"/>
                        <a:pt x="82" y="50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2" y="4"/>
                        <a:pt x="80" y="2"/>
                        <a:pt x="7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2"/>
                        <a:pt x="2" y="4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867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3" name="Freeform 8"/>
                <p:cNvSpPr>
                  <a:spLocks/>
                </p:cNvSpPr>
                <p:nvPr/>
              </p:nvSpPr>
              <p:spPr bwMode="auto">
                <a:xfrm>
                  <a:off x="11628244" y="3465598"/>
                  <a:ext cx="405342" cy="297675"/>
                </a:xfrm>
                <a:custGeom>
                  <a:avLst/>
                  <a:gdLst>
                    <a:gd name="T0" fmla="*/ 22 w 27"/>
                    <a:gd name="T1" fmla="*/ 0 h 19"/>
                    <a:gd name="T2" fmla="*/ 20 w 27"/>
                    <a:gd name="T3" fmla="*/ 6 h 19"/>
                    <a:gd name="T4" fmla="*/ 14 w 27"/>
                    <a:gd name="T5" fmla="*/ 19 h 19"/>
                    <a:gd name="T6" fmla="*/ 8 w 27"/>
                    <a:gd name="T7" fmla="*/ 6 h 19"/>
                    <a:gd name="T8" fmla="*/ 6 w 27"/>
                    <a:gd name="T9" fmla="*/ 0 h 19"/>
                    <a:gd name="T10" fmla="*/ 0 w 27"/>
                    <a:gd name="T11" fmla="*/ 11 h 19"/>
                    <a:gd name="T12" fmla="*/ 0 w 27"/>
                    <a:gd name="T13" fmla="*/ 14 h 19"/>
                    <a:gd name="T14" fmla="*/ 14 w 27"/>
                    <a:gd name="T15" fmla="*/ 19 h 19"/>
                    <a:gd name="T16" fmla="*/ 27 w 27"/>
                    <a:gd name="T17" fmla="*/ 14 h 19"/>
                    <a:gd name="T18" fmla="*/ 27 w 27"/>
                    <a:gd name="T19" fmla="*/ 11 h 19"/>
                    <a:gd name="T20" fmla="*/ 22 w 27"/>
                    <a:gd name="T2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19">
                      <a:moveTo>
                        <a:pt x="22" y="0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3"/>
                        <a:pt x="0" y="6"/>
                        <a:pt x="0" y="1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9" y="19"/>
                        <a:pt x="14" y="19"/>
                      </a:cubicBezTo>
                      <a:cubicBezTo>
                        <a:pt x="19" y="19"/>
                        <a:pt x="24" y="17"/>
                        <a:pt x="27" y="14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7"/>
                        <a:pt x="25" y="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867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4" name="Freeform 9"/>
                <p:cNvSpPr>
                  <a:spLocks/>
                </p:cNvSpPr>
                <p:nvPr/>
              </p:nvSpPr>
              <p:spPr bwMode="auto">
                <a:xfrm>
                  <a:off x="11811917" y="3541599"/>
                  <a:ext cx="57003" cy="158339"/>
                </a:xfrm>
                <a:custGeom>
                  <a:avLst/>
                  <a:gdLst>
                    <a:gd name="T0" fmla="*/ 2 w 4"/>
                    <a:gd name="T1" fmla="*/ 0 h 10"/>
                    <a:gd name="T2" fmla="*/ 0 w 4"/>
                    <a:gd name="T3" fmla="*/ 0 h 10"/>
                    <a:gd name="T4" fmla="*/ 0 w 4"/>
                    <a:gd name="T5" fmla="*/ 8 h 10"/>
                    <a:gd name="T6" fmla="*/ 2 w 4"/>
                    <a:gd name="T7" fmla="*/ 10 h 10"/>
                    <a:gd name="T8" fmla="*/ 4 w 4"/>
                    <a:gd name="T9" fmla="*/ 8 h 10"/>
                    <a:gd name="T10" fmla="*/ 3 w 4"/>
                    <a:gd name="T11" fmla="*/ 0 h 10"/>
                    <a:gd name="T12" fmla="*/ 2 w 4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867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5" name="Freeform 10"/>
                <p:cNvSpPr>
                  <a:spLocks/>
                </p:cNvSpPr>
                <p:nvPr/>
              </p:nvSpPr>
              <p:spPr bwMode="auto">
                <a:xfrm>
                  <a:off x="11704246" y="3199592"/>
                  <a:ext cx="253339" cy="310342"/>
                </a:xfrm>
                <a:custGeom>
                  <a:avLst/>
                  <a:gdLst>
                    <a:gd name="T0" fmla="*/ 17 w 17"/>
                    <a:gd name="T1" fmla="*/ 13 h 20"/>
                    <a:gd name="T2" fmla="*/ 9 w 17"/>
                    <a:gd name="T3" fmla="*/ 20 h 20"/>
                    <a:gd name="T4" fmla="*/ 0 w 17"/>
                    <a:gd name="T5" fmla="*/ 13 h 20"/>
                    <a:gd name="T6" fmla="*/ 0 w 17"/>
                    <a:gd name="T7" fmla="*/ 8 h 20"/>
                    <a:gd name="T8" fmla="*/ 9 w 17"/>
                    <a:gd name="T9" fmla="*/ 0 h 20"/>
                    <a:gd name="T10" fmla="*/ 17 w 17"/>
                    <a:gd name="T11" fmla="*/ 8 h 20"/>
                    <a:gd name="T12" fmla="*/ 17 w 17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3"/>
                      </a:moveTo>
                      <a:cubicBezTo>
                        <a:pt x="17" y="17"/>
                        <a:pt x="13" y="20"/>
                        <a:pt x="9" y="20"/>
                      </a:cubicBezTo>
                      <a:cubicBezTo>
                        <a:pt x="4" y="20"/>
                        <a:pt x="0" y="17"/>
                        <a:pt x="0" y="1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8"/>
                      </a:cubicBezTo>
                      <a:lnTo>
                        <a:pt x="17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867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6" name="Rectangle 11"/>
                <p:cNvSpPr>
                  <a:spLocks noChangeArrowheads="1"/>
                </p:cNvSpPr>
                <p:nvPr/>
              </p:nvSpPr>
              <p:spPr bwMode="auto">
                <a:xfrm>
                  <a:off x="12185590" y="3326261"/>
                  <a:ext cx="481344" cy="760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867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7" name="Rectangle 12"/>
                <p:cNvSpPr>
                  <a:spLocks noChangeArrowheads="1"/>
                </p:cNvSpPr>
                <p:nvPr/>
              </p:nvSpPr>
              <p:spPr bwMode="auto">
                <a:xfrm>
                  <a:off x="12185590" y="3478265"/>
                  <a:ext cx="481344" cy="760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867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5" name="组合 33"/>
            <p:cNvGrpSpPr/>
            <p:nvPr/>
          </p:nvGrpSpPr>
          <p:grpSpPr>
            <a:xfrm>
              <a:off x="9687033" y="4580176"/>
              <a:ext cx="1107474" cy="1107474"/>
              <a:chOff x="6850672" y="2637885"/>
              <a:chExt cx="1107474" cy="110747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6850672" y="2637885"/>
                <a:ext cx="1107474" cy="11074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Freeform 16"/>
              <p:cNvSpPr>
                <a:spLocks noEditPoints="1"/>
              </p:cNvSpPr>
              <p:nvPr/>
            </p:nvSpPr>
            <p:spPr bwMode="auto">
              <a:xfrm>
                <a:off x="7085791" y="2929855"/>
                <a:ext cx="658610" cy="457624"/>
              </a:xfrm>
              <a:custGeom>
                <a:avLst/>
                <a:gdLst>
                  <a:gd name="T0" fmla="*/ 83 w 90"/>
                  <a:gd name="T1" fmla="*/ 0 h 60"/>
                  <a:gd name="T2" fmla="*/ 7 w 90"/>
                  <a:gd name="T3" fmla="*/ 0 h 60"/>
                  <a:gd name="T4" fmla="*/ 0 w 90"/>
                  <a:gd name="T5" fmla="*/ 7 h 60"/>
                  <a:gd name="T6" fmla="*/ 0 w 90"/>
                  <a:gd name="T7" fmla="*/ 53 h 60"/>
                  <a:gd name="T8" fmla="*/ 7 w 90"/>
                  <a:gd name="T9" fmla="*/ 60 h 60"/>
                  <a:gd name="T10" fmla="*/ 83 w 90"/>
                  <a:gd name="T11" fmla="*/ 60 h 60"/>
                  <a:gd name="T12" fmla="*/ 90 w 90"/>
                  <a:gd name="T13" fmla="*/ 53 h 60"/>
                  <a:gd name="T14" fmla="*/ 90 w 90"/>
                  <a:gd name="T15" fmla="*/ 7 h 60"/>
                  <a:gd name="T16" fmla="*/ 83 w 90"/>
                  <a:gd name="T17" fmla="*/ 0 h 60"/>
                  <a:gd name="T18" fmla="*/ 7 w 90"/>
                  <a:gd name="T19" fmla="*/ 6 h 60"/>
                  <a:gd name="T20" fmla="*/ 83 w 90"/>
                  <a:gd name="T21" fmla="*/ 6 h 60"/>
                  <a:gd name="T22" fmla="*/ 84 w 90"/>
                  <a:gd name="T23" fmla="*/ 7 h 60"/>
                  <a:gd name="T24" fmla="*/ 84 w 90"/>
                  <a:gd name="T25" fmla="*/ 13 h 60"/>
                  <a:gd name="T26" fmla="*/ 7 w 90"/>
                  <a:gd name="T27" fmla="*/ 13 h 60"/>
                  <a:gd name="T28" fmla="*/ 7 w 90"/>
                  <a:gd name="T29" fmla="*/ 7 h 60"/>
                  <a:gd name="T30" fmla="*/ 7 w 90"/>
                  <a:gd name="T31" fmla="*/ 6 h 60"/>
                  <a:gd name="T32" fmla="*/ 83 w 90"/>
                  <a:gd name="T33" fmla="*/ 54 h 60"/>
                  <a:gd name="T34" fmla="*/ 7 w 90"/>
                  <a:gd name="T35" fmla="*/ 54 h 60"/>
                  <a:gd name="T36" fmla="*/ 7 w 90"/>
                  <a:gd name="T37" fmla="*/ 53 h 60"/>
                  <a:gd name="T38" fmla="*/ 7 w 90"/>
                  <a:gd name="T39" fmla="*/ 28 h 60"/>
                  <a:gd name="T40" fmla="*/ 84 w 90"/>
                  <a:gd name="T41" fmla="*/ 28 h 60"/>
                  <a:gd name="T42" fmla="*/ 84 w 90"/>
                  <a:gd name="T43" fmla="*/ 53 h 60"/>
                  <a:gd name="T44" fmla="*/ 83 w 90"/>
                  <a:gd name="T45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60">
                    <a:moveTo>
                      <a:pt x="8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7"/>
                      <a:pt x="4" y="60"/>
                      <a:pt x="7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7" y="60"/>
                      <a:pt x="90" y="57"/>
                      <a:pt x="90" y="5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3"/>
                      <a:pt x="87" y="0"/>
                      <a:pt x="83" y="0"/>
                    </a:cubicBezTo>
                    <a:close/>
                    <a:moveTo>
                      <a:pt x="7" y="6"/>
                    </a:move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4" y="7"/>
                      <a:pt x="84" y="7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lose/>
                    <a:moveTo>
                      <a:pt x="83" y="54"/>
                    </a:move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4"/>
                      <a:pt x="83" y="54"/>
                      <a:pt x="83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41" name="组合 34"/>
            <p:cNvGrpSpPr/>
            <p:nvPr/>
          </p:nvGrpSpPr>
          <p:grpSpPr>
            <a:xfrm>
              <a:off x="9687033" y="2964432"/>
              <a:ext cx="1107474" cy="1107474"/>
              <a:chOff x="9569372" y="2637885"/>
              <a:chExt cx="1107474" cy="1107474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9569372" y="2637885"/>
                <a:ext cx="1107474" cy="11074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Freeform 5"/>
              <p:cNvSpPr>
                <a:spLocks noEditPoints="1"/>
              </p:cNvSpPr>
              <p:nvPr/>
            </p:nvSpPr>
            <p:spPr bwMode="auto">
              <a:xfrm flipV="1">
                <a:off x="9768615" y="2933700"/>
                <a:ext cx="721006" cy="484982"/>
              </a:xfrm>
              <a:custGeom>
                <a:avLst/>
                <a:gdLst>
                  <a:gd name="T0" fmla="*/ 76 w 94"/>
                  <a:gd name="T1" fmla="*/ 0 h 61"/>
                  <a:gd name="T2" fmla="*/ 18 w 94"/>
                  <a:gd name="T3" fmla="*/ 0 h 61"/>
                  <a:gd name="T4" fmla="*/ 0 w 94"/>
                  <a:gd name="T5" fmla="*/ 17 h 61"/>
                  <a:gd name="T6" fmla="*/ 0 w 94"/>
                  <a:gd name="T7" fmla="*/ 43 h 61"/>
                  <a:gd name="T8" fmla="*/ 18 w 94"/>
                  <a:gd name="T9" fmla="*/ 61 h 61"/>
                  <a:gd name="T10" fmla="*/ 76 w 94"/>
                  <a:gd name="T11" fmla="*/ 61 h 61"/>
                  <a:gd name="T12" fmla="*/ 94 w 94"/>
                  <a:gd name="T13" fmla="*/ 43 h 61"/>
                  <a:gd name="T14" fmla="*/ 94 w 94"/>
                  <a:gd name="T15" fmla="*/ 17 h 61"/>
                  <a:gd name="T16" fmla="*/ 76 w 94"/>
                  <a:gd name="T17" fmla="*/ 0 h 61"/>
                  <a:gd name="T18" fmla="*/ 90 w 94"/>
                  <a:gd name="T19" fmla="*/ 52 h 61"/>
                  <a:gd name="T20" fmla="*/ 88 w 94"/>
                  <a:gd name="T21" fmla="*/ 52 h 61"/>
                  <a:gd name="T22" fmla="*/ 88 w 94"/>
                  <a:gd name="T23" fmla="*/ 52 h 61"/>
                  <a:gd name="T24" fmla="*/ 87 w 94"/>
                  <a:gd name="T25" fmla="*/ 52 h 61"/>
                  <a:gd name="T26" fmla="*/ 62 w 94"/>
                  <a:gd name="T27" fmla="*/ 29 h 61"/>
                  <a:gd name="T28" fmla="*/ 48 w 94"/>
                  <a:gd name="T29" fmla="*/ 41 h 61"/>
                  <a:gd name="T30" fmla="*/ 47 w 94"/>
                  <a:gd name="T31" fmla="*/ 42 h 61"/>
                  <a:gd name="T32" fmla="*/ 46 w 94"/>
                  <a:gd name="T33" fmla="*/ 41 h 61"/>
                  <a:gd name="T34" fmla="*/ 32 w 94"/>
                  <a:gd name="T35" fmla="*/ 29 h 61"/>
                  <a:gd name="T36" fmla="*/ 8 w 94"/>
                  <a:gd name="T37" fmla="*/ 51 h 61"/>
                  <a:gd name="T38" fmla="*/ 7 w 94"/>
                  <a:gd name="T39" fmla="*/ 51 h 61"/>
                  <a:gd name="T40" fmla="*/ 7 w 94"/>
                  <a:gd name="T41" fmla="*/ 51 h 61"/>
                  <a:gd name="T42" fmla="*/ 5 w 94"/>
                  <a:gd name="T43" fmla="*/ 51 h 61"/>
                  <a:gd name="T44" fmla="*/ 5 w 94"/>
                  <a:gd name="T45" fmla="*/ 49 h 61"/>
                  <a:gd name="T46" fmla="*/ 5 w 94"/>
                  <a:gd name="T47" fmla="*/ 49 h 61"/>
                  <a:gd name="T48" fmla="*/ 6 w 94"/>
                  <a:gd name="T49" fmla="*/ 48 h 61"/>
                  <a:gd name="T50" fmla="*/ 29 w 94"/>
                  <a:gd name="T51" fmla="*/ 27 h 61"/>
                  <a:gd name="T52" fmla="*/ 7 w 94"/>
                  <a:gd name="T53" fmla="*/ 9 h 61"/>
                  <a:gd name="T54" fmla="*/ 7 w 94"/>
                  <a:gd name="T55" fmla="*/ 6 h 61"/>
                  <a:gd name="T56" fmla="*/ 10 w 94"/>
                  <a:gd name="T57" fmla="*/ 6 h 61"/>
                  <a:gd name="T58" fmla="*/ 12 w 94"/>
                  <a:gd name="T59" fmla="*/ 8 h 61"/>
                  <a:gd name="T60" fmla="*/ 47 w 94"/>
                  <a:gd name="T61" fmla="*/ 37 h 61"/>
                  <a:gd name="T62" fmla="*/ 82 w 94"/>
                  <a:gd name="T63" fmla="*/ 7 h 61"/>
                  <a:gd name="T64" fmla="*/ 84 w 94"/>
                  <a:gd name="T65" fmla="*/ 6 h 61"/>
                  <a:gd name="T66" fmla="*/ 87 w 94"/>
                  <a:gd name="T67" fmla="*/ 6 h 61"/>
                  <a:gd name="T68" fmla="*/ 87 w 94"/>
                  <a:gd name="T69" fmla="*/ 9 h 61"/>
                  <a:gd name="T70" fmla="*/ 65 w 94"/>
                  <a:gd name="T71" fmla="*/ 27 h 61"/>
                  <a:gd name="T72" fmla="*/ 90 w 94"/>
                  <a:gd name="T73" fmla="*/ 49 h 61"/>
                  <a:gd name="T74" fmla="*/ 90 w 94"/>
                  <a:gd name="T75" fmla="*/ 50 h 61"/>
                  <a:gd name="T76" fmla="*/ 90 w 94"/>
                  <a:gd name="T77" fmla="*/ 50 h 61"/>
                  <a:gd name="T78" fmla="*/ 90 w 94"/>
                  <a:gd name="T79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4" h="61">
                    <a:moveTo>
                      <a:pt x="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3"/>
                      <a:pt x="8" y="61"/>
                      <a:pt x="18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86" y="61"/>
                      <a:pt x="94" y="53"/>
                      <a:pt x="94" y="43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8"/>
                      <a:pt x="86" y="0"/>
                      <a:pt x="76" y="0"/>
                    </a:cubicBezTo>
                    <a:close/>
                    <a:moveTo>
                      <a:pt x="90" y="52"/>
                    </a:moveTo>
                    <a:cubicBezTo>
                      <a:pt x="89" y="52"/>
                      <a:pt x="89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7" y="52"/>
                      <a:pt x="87" y="52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7" y="42"/>
                      <a:pt x="47" y="42"/>
                    </a:cubicBezTo>
                    <a:cubicBezTo>
                      <a:pt x="47" y="42"/>
                      <a:pt x="46" y="41"/>
                      <a:pt x="46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5" y="48"/>
                      <a:pt x="6" y="4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6" y="7"/>
                      <a:pt x="7" y="6"/>
                    </a:cubicBezTo>
                    <a:cubicBezTo>
                      <a:pt x="8" y="5"/>
                      <a:pt x="9" y="5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5"/>
                      <a:pt x="86" y="5"/>
                      <a:pt x="87" y="6"/>
                    </a:cubicBezTo>
                    <a:cubicBezTo>
                      <a:pt x="88" y="7"/>
                      <a:pt x="88" y="8"/>
                      <a:pt x="87" y="9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50"/>
                      <a:pt x="90" y="50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1"/>
                      <a:pt x="90" y="51"/>
                      <a:pt x="9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66" name="išľíďè">
            <a:extLst>
              <a:ext uri="{FF2B5EF4-FFF2-40B4-BE49-F238E27FC236}">
                <a16:creationId xmlns:a16="http://schemas.microsoft.com/office/drawing/2014/main" xmlns="" id="{B332CB3E-63D6-4079-B0FD-A62F930763EE}"/>
              </a:ext>
            </a:extLst>
          </p:cNvPr>
          <p:cNvSpPr/>
          <p:nvPr/>
        </p:nvSpPr>
        <p:spPr bwMode="auto">
          <a:xfrm>
            <a:off x="2665380" y="171653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67" name="iSlíďè">
            <a:extLst>
              <a:ext uri="{FF2B5EF4-FFF2-40B4-BE49-F238E27FC236}">
                <a16:creationId xmlns:a16="http://schemas.microsoft.com/office/drawing/2014/main" xmlns="" id="{5819F922-3CAF-4176-92B9-EF42797D1D53}"/>
              </a:ext>
            </a:extLst>
          </p:cNvPr>
          <p:cNvSpPr txBox="1"/>
          <p:nvPr/>
        </p:nvSpPr>
        <p:spPr bwMode="auto">
          <a:xfrm>
            <a:off x="2693540" y="136534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:a16="http://schemas.microsoft.com/office/drawing/2014/main" xmlns="" id="{B2CCD40F-6D2E-4E2F-A597-2B61C12FB113}"/>
              </a:ext>
            </a:extLst>
          </p:cNvPr>
          <p:cNvSpPr/>
          <p:nvPr/>
        </p:nvSpPr>
        <p:spPr bwMode="auto">
          <a:xfrm>
            <a:off x="2665380" y="350858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69" name="iSlíďè">
            <a:extLst>
              <a:ext uri="{FF2B5EF4-FFF2-40B4-BE49-F238E27FC236}">
                <a16:creationId xmlns:a16="http://schemas.microsoft.com/office/drawing/2014/main" xmlns="" id="{B5D4D6F8-DEFA-4E7D-9122-91313BEA709C}"/>
              </a:ext>
            </a:extLst>
          </p:cNvPr>
          <p:cNvSpPr txBox="1"/>
          <p:nvPr/>
        </p:nvSpPr>
        <p:spPr bwMode="auto">
          <a:xfrm>
            <a:off x="2693540" y="319234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70" name="išľíďè">
            <a:extLst>
              <a:ext uri="{FF2B5EF4-FFF2-40B4-BE49-F238E27FC236}">
                <a16:creationId xmlns:a16="http://schemas.microsoft.com/office/drawing/2014/main" xmlns="" id="{D7EADC0D-93BB-4499-9FD3-12069D46C7A1}"/>
              </a:ext>
            </a:extLst>
          </p:cNvPr>
          <p:cNvSpPr/>
          <p:nvPr/>
        </p:nvSpPr>
        <p:spPr bwMode="auto">
          <a:xfrm>
            <a:off x="2665380" y="51850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71" name="iSlíďè">
            <a:extLst>
              <a:ext uri="{FF2B5EF4-FFF2-40B4-BE49-F238E27FC236}">
                <a16:creationId xmlns:a16="http://schemas.microsoft.com/office/drawing/2014/main" xmlns="" id="{0EE23C70-E431-4155-9753-193C0E0181A5}"/>
              </a:ext>
            </a:extLst>
          </p:cNvPr>
          <p:cNvSpPr txBox="1"/>
          <p:nvPr/>
        </p:nvSpPr>
        <p:spPr bwMode="auto">
          <a:xfrm>
            <a:off x="2693540" y="486880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72" name="išľíďè">
            <a:extLst>
              <a:ext uri="{FF2B5EF4-FFF2-40B4-BE49-F238E27FC236}">
                <a16:creationId xmlns:a16="http://schemas.microsoft.com/office/drawing/2014/main" xmlns="" id="{7114B2D6-B127-45E5-8036-A55071024068}"/>
              </a:ext>
            </a:extLst>
          </p:cNvPr>
          <p:cNvSpPr/>
          <p:nvPr/>
        </p:nvSpPr>
        <p:spPr bwMode="auto">
          <a:xfrm>
            <a:off x="7809505" y="171653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73" name="iSlíďè">
            <a:extLst>
              <a:ext uri="{FF2B5EF4-FFF2-40B4-BE49-F238E27FC236}">
                <a16:creationId xmlns:a16="http://schemas.microsoft.com/office/drawing/2014/main" xmlns="" id="{7FFB516E-B266-4848-9223-E2444939C639}"/>
              </a:ext>
            </a:extLst>
          </p:cNvPr>
          <p:cNvSpPr txBox="1"/>
          <p:nvPr/>
        </p:nvSpPr>
        <p:spPr bwMode="auto">
          <a:xfrm>
            <a:off x="7837665" y="136534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74" name="išľíďè">
            <a:extLst>
              <a:ext uri="{FF2B5EF4-FFF2-40B4-BE49-F238E27FC236}">
                <a16:creationId xmlns:a16="http://schemas.microsoft.com/office/drawing/2014/main" xmlns="" id="{BCFDED9A-CBED-41BB-B292-D8EA4C864769}"/>
              </a:ext>
            </a:extLst>
          </p:cNvPr>
          <p:cNvSpPr/>
          <p:nvPr/>
        </p:nvSpPr>
        <p:spPr bwMode="auto">
          <a:xfrm>
            <a:off x="7809505" y="350858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75" name="iSlíďè">
            <a:extLst>
              <a:ext uri="{FF2B5EF4-FFF2-40B4-BE49-F238E27FC236}">
                <a16:creationId xmlns:a16="http://schemas.microsoft.com/office/drawing/2014/main" xmlns="" id="{8D47BB82-F80B-4350-BF24-A9B3E6A3CABA}"/>
              </a:ext>
            </a:extLst>
          </p:cNvPr>
          <p:cNvSpPr txBox="1"/>
          <p:nvPr/>
        </p:nvSpPr>
        <p:spPr bwMode="auto">
          <a:xfrm>
            <a:off x="7837665" y="319234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76" name="išľíďè">
            <a:extLst>
              <a:ext uri="{FF2B5EF4-FFF2-40B4-BE49-F238E27FC236}">
                <a16:creationId xmlns:a16="http://schemas.microsoft.com/office/drawing/2014/main" xmlns="" id="{D019E061-2238-46B5-9284-32562CA15A07}"/>
              </a:ext>
            </a:extLst>
          </p:cNvPr>
          <p:cNvSpPr/>
          <p:nvPr/>
        </p:nvSpPr>
        <p:spPr bwMode="auto">
          <a:xfrm>
            <a:off x="7809505" y="51850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77" name="iSlíďè">
            <a:extLst>
              <a:ext uri="{FF2B5EF4-FFF2-40B4-BE49-F238E27FC236}">
                <a16:creationId xmlns:a16="http://schemas.microsoft.com/office/drawing/2014/main" xmlns="" id="{D8FAB212-D9FB-46E3-A723-BB1F9B932C9A}"/>
              </a:ext>
            </a:extLst>
          </p:cNvPr>
          <p:cNvSpPr txBox="1"/>
          <p:nvPr/>
        </p:nvSpPr>
        <p:spPr bwMode="auto">
          <a:xfrm>
            <a:off x="7837665" y="486880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254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102017" y="1568339"/>
            <a:ext cx="4153473" cy="4138073"/>
            <a:chOff x="2997536" y="1232467"/>
            <a:chExt cx="3115105" cy="3103555"/>
          </a:xfrm>
        </p:grpSpPr>
        <p:sp>
          <p:nvSpPr>
            <p:cNvPr id="7" name="Block Arc 6"/>
            <p:cNvSpPr/>
            <p:nvPr/>
          </p:nvSpPr>
          <p:spPr>
            <a:xfrm rot="5834737" flipV="1">
              <a:off x="4835171" y="2160772"/>
              <a:ext cx="1277470" cy="1277470"/>
            </a:xfrm>
            <a:prstGeom prst="block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Chord 8"/>
            <p:cNvSpPr/>
            <p:nvPr/>
          </p:nvSpPr>
          <p:spPr>
            <a:xfrm rot="9573229">
              <a:off x="4784627" y="1612445"/>
              <a:ext cx="939756" cy="939756"/>
            </a:xfrm>
            <a:prstGeom prst="chord">
              <a:avLst>
                <a:gd name="adj1" fmla="val 2809006"/>
                <a:gd name="adj2" fmla="val 158762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97536" y="1232467"/>
              <a:ext cx="2673569" cy="3103555"/>
              <a:chOff x="2997536" y="1232467"/>
              <a:chExt cx="2673569" cy="3103555"/>
            </a:xfrm>
          </p:grpSpPr>
          <p:sp>
            <p:nvSpPr>
              <p:cNvPr id="5" name="Block Arc 4"/>
              <p:cNvSpPr/>
              <p:nvPr/>
            </p:nvSpPr>
            <p:spPr>
              <a:xfrm rot="10421983">
                <a:off x="3922058" y="1232467"/>
                <a:ext cx="1277470" cy="1277470"/>
              </a:xfrm>
              <a:prstGeom prst="blockArc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Block Arc 3"/>
              <p:cNvSpPr/>
              <p:nvPr/>
            </p:nvSpPr>
            <p:spPr>
              <a:xfrm rot="5878949">
                <a:off x="2997536" y="2139836"/>
                <a:ext cx="1277470" cy="1277470"/>
              </a:xfrm>
              <a:prstGeom prst="blockArc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Block Arc 5"/>
              <p:cNvSpPr/>
              <p:nvPr/>
            </p:nvSpPr>
            <p:spPr>
              <a:xfrm rot="10377771" flipV="1">
                <a:off x="3901218" y="3058552"/>
                <a:ext cx="1277470" cy="1277470"/>
              </a:xfrm>
              <a:prstGeom prst="blockArc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Chord 7"/>
              <p:cNvSpPr/>
              <p:nvPr/>
            </p:nvSpPr>
            <p:spPr>
              <a:xfrm rot="4171017">
                <a:off x="3392241" y="1606435"/>
                <a:ext cx="939756" cy="939756"/>
              </a:xfrm>
              <a:prstGeom prst="chord">
                <a:avLst>
                  <a:gd name="adj1" fmla="val 2809006"/>
                  <a:gd name="adj2" fmla="val 15876219"/>
                </a:avLst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Chord 9"/>
              <p:cNvSpPr/>
              <p:nvPr/>
            </p:nvSpPr>
            <p:spPr>
              <a:xfrm rot="6632884" flipH="1">
                <a:off x="3347477" y="3035510"/>
                <a:ext cx="939756" cy="939756"/>
              </a:xfrm>
              <a:prstGeom prst="chord">
                <a:avLst>
                  <a:gd name="adj1" fmla="val 2809006"/>
                  <a:gd name="adj2" fmla="val 15876219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Chord 10"/>
              <p:cNvSpPr/>
              <p:nvPr/>
            </p:nvSpPr>
            <p:spPr>
              <a:xfrm rot="1271156" flipH="1">
                <a:off x="4731349" y="3005009"/>
                <a:ext cx="939756" cy="939756"/>
              </a:xfrm>
              <a:prstGeom prst="chord">
                <a:avLst>
                  <a:gd name="adj1" fmla="val 2809006"/>
                  <a:gd name="adj2" fmla="val 15876219"/>
                </a:avLst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: Shape 11"/>
              <p:cNvSpPr>
                <a:spLocks/>
              </p:cNvSpPr>
              <p:nvPr/>
            </p:nvSpPr>
            <p:spPr bwMode="auto">
              <a:xfrm rot="19850178">
                <a:off x="3516143" y="3452089"/>
                <a:ext cx="366284" cy="33887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: Shape 12"/>
              <p:cNvSpPr>
                <a:spLocks/>
              </p:cNvSpPr>
              <p:nvPr/>
            </p:nvSpPr>
            <p:spPr bwMode="auto">
              <a:xfrm>
                <a:off x="3619328" y="1824513"/>
                <a:ext cx="236016" cy="339438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: Shape 13"/>
              <p:cNvSpPr>
                <a:spLocks/>
              </p:cNvSpPr>
              <p:nvPr/>
            </p:nvSpPr>
            <p:spPr bwMode="auto">
              <a:xfrm rot="18907399">
                <a:off x="5218580" y="1869094"/>
                <a:ext cx="250276" cy="250276"/>
              </a:xfrm>
              <a:custGeom>
                <a:avLst/>
                <a:gdLst/>
                <a:ahLst/>
                <a:cxnLst>
                  <a:cxn ang="0">
                    <a:pos x="49" y="49"/>
                  </a:cxn>
                  <a:cxn ang="0">
                    <a:pos x="48" y="50"/>
                  </a:cxn>
                  <a:cxn ang="0">
                    <a:pos x="43" y="50"/>
                  </a:cxn>
                  <a:cxn ang="0">
                    <a:pos x="40" y="48"/>
                  </a:cxn>
                  <a:cxn ang="0">
                    <a:pos x="2" y="10"/>
                  </a:cxn>
                  <a:cxn ang="0">
                    <a:pos x="0" y="7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5" y="15"/>
                  </a:cxn>
                  <a:cxn ang="0">
                    <a:pos x="50" y="48"/>
                  </a:cxn>
                  <a:cxn ang="0">
                    <a:pos x="49" y="49"/>
                  </a:cxn>
                  <a:cxn ang="0">
                    <a:pos x="31" y="49"/>
                  </a:cxn>
                  <a:cxn ang="0">
                    <a:pos x="29" y="50"/>
                  </a:cxn>
                  <a:cxn ang="0">
                    <a:pos x="25" y="50"/>
                  </a:cxn>
                  <a:cxn ang="0">
                    <a:pos x="22" y="48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0" y="20"/>
                  </a:cxn>
                  <a:cxn ang="0">
                    <a:pos x="1" y="19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22" y="28"/>
                  </a:cxn>
                  <a:cxn ang="0">
                    <a:pos x="32" y="48"/>
                  </a:cxn>
                  <a:cxn ang="0">
                    <a:pos x="31" y="49"/>
                  </a:cxn>
                  <a:cxn ang="0">
                    <a:pos x="7" y="50"/>
                  </a:cxn>
                  <a:cxn ang="0">
                    <a:pos x="0" y="43"/>
                  </a:cxn>
                  <a:cxn ang="0">
                    <a:pos x="7" y="36"/>
                  </a:cxn>
                  <a:cxn ang="0">
                    <a:pos x="13" y="43"/>
                  </a:cxn>
                  <a:cxn ang="0">
                    <a:pos x="7" y="50"/>
                  </a:cxn>
                </a:cxnLst>
                <a:rect l="0" t="0" r="r" b="b"/>
                <a:pathLst>
                  <a:path w="50" h="50">
                    <a:moveTo>
                      <a:pt x="49" y="49"/>
                    </a:moveTo>
                    <a:cubicBezTo>
                      <a:pt x="49" y="50"/>
                      <a:pt x="48" y="50"/>
                      <a:pt x="48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40" y="49"/>
                      <a:pt x="40" y="48"/>
                    </a:cubicBezTo>
                    <a:cubicBezTo>
                      <a:pt x="39" y="27"/>
                      <a:pt x="23" y="11"/>
                      <a:pt x="2" y="10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1"/>
                      <a:pt x="26" y="6"/>
                      <a:pt x="35" y="15"/>
                    </a:cubicBezTo>
                    <a:cubicBezTo>
                      <a:pt x="44" y="24"/>
                      <a:pt x="49" y="35"/>
                      <a:pt x="50" y="48"/>
                    </a:cubicBezTo>
                    <a:cubicBezTo>
                      <a:pt x="50" y="48"/>
                      <a:pt x="50" y="49"/>
                      <a:pt x="49" y="49"/>
                    </a:cubicBezTo>
                    <a:close/>
                    <a:moveTo>
                      <a:pt x="31" y="49"/>
                    </a:moveTo>
                    <a:cubicBezTo>
                      <a:pt x="31" y="50"/>
                      <a:pt x="30" y="50"/>
                      <a:pt x="29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3" y="50"/>
                      <a:pt x="23" y="49"/>
                      <a:pt x="22" y="48"/>
                    </a:cubicBezTo>
                    <a:cubicBezTo>
                      <a:pt x="21" y="37"/>
                      <a:pt x="13" y="29"/>
                      <a:pt x="2" y="28"/>
                    </a:cubicBezTo>
                    <a:cubicBezTo>
                      <a:pt x="1" y="27"/>
                      <a:pt x="0" y="26"/>
                      <a:pt x="0" y="2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19"/>
                      <a:pt x="1" y="19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0" y="19"/>
                      <a:pt x="17" y="22"/>
                      <a:pt x="22" y="28"/>
                    </a:cubicBezTo>
                    <a:cubicBezTo>
                      <a:pt x="28" y="33"/>
                      <a:pt x="31" y="40"/>
                      <a:pt x="32" y="48"/>
                    </a:cubicBezTo>
                    <a:cubicBezTo>
                      <a:pt x="32" y="48"/>
                      <a:pt x="32" y="49"/>
                      <a:pt x="31" y="49"/>
                    </a:cubicBezTo>
                    <a:close/>
                    <a:moveTo>
                      <a:pt x="7" y="50"/>
                    </a:moveTo>
                    <a:cubicBezTo>
                      <a:pt x="3" y="50"/>
                      <a:pt x="0" y="47"/>
                      <a:pt x="0" y="43"/>
                    </a:cubicBezTo>
                    <a:cubicBezTo>
                      <a:pt x="0" y="40"/>
                      <a:pt x="3" y="36"/>
                      <a:pt x="7" y="36"/>
                    </a:cubicBezTo>
                    <a:cubicBezTo>
                      <a:pt x="10" y="36"/>
                      <a:pt x="13" y="40"/>
                      <a:pt x="13" y="43"/>
                    </a:cubicBezTo>
                    <a:cubicBezTo>
                      <a:pt x="13" y="47"/>
                      <a:pt x="10" y="50"/>
                      <a:pt x="7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: Shape 14"/>
              <p:cNvSpPr>
                <a:spLocks/>
              </p:cNvSpPr>
              <p:nvPr/>
            </p:nvSpPr>
            <p:spPr bwMode="auto">
              <a:xfrm>
                <a:off x="5092432" y="3479230"/>
                <a:ext cx="323666" cy="280680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A763EE76-972C-4E0C-9E9B-A80DF25A0B7D}"/>
              </a:ext>
            </a:extLst>
          </p:cNvPr>
          <p:cNvSpPr/>
          <p:nvPr/>
        </p:nvSpPr>
        <p:spPr bwMode="auto">
          <a:xfrm>
            <a:off x="1124286" y="260106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:a16="http://schemas.microsoft.com/office/drawing/2014/main" xmlns="" id="{D2647708-37F8-4180-AAAC-BB754BE4CCC5}"/>
              </a:ext>
            </a:extLst>
          </p:cNvPr>
          <p:cNvSpPr txBox="1"/>
          <p:nvPr/>
        </p:nvSpPr>
        <p:spPr bwMode="auto">
          <a:xfrm>
            <a:off x="1565377" y="226668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9B5AC19A-F8BE-456A-873B-10BA14BDD88F}"/>
              </a:ext>
            </a:extLst>
          </p:cNvPr>
          <p:cNvSpPr/>
          <p:nvPr/>
        </p:nvSpPr>
        <p:spPr bwMode="auto">
          <a:xfrm>
            <a:off x="1124286" y="440012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B2D0227C-157A-4A1A-8AC9-9A118798BAF2}"/>
              </a:ext>
            </a:extLst>
          </p:cNvPr>
          <p:cNvSpPr txBox="1"/>
          <p:nvPr/>
        </p:nvSpPr>
        <p:spPr bwMode="auto">
          <a:xfrm>
            <a:off x="1565377" y="406575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8DB5705A-80C6-4AEA-8893-09C987D4D061}"/>
              </a:ext>
            </a:extLst>
          </p:cNvPr>
          <p:cNvSpPr/>
          <p:nvPr/>
        </p:nvSpPr>
        <p:spPr bwMode="auto">
          <a:xfrm>
            <a:off x="8610965" y="257303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8DF71362-FC06-474C-87B9-07961C76656D}"/>
              </a:ext>
            </a:extLst>
          </p:cNvPr>
          <p:cNvSpPr txBox="1"/>
          <p:nvPr/>
        </p:nvSpPr>
        <p:spPr bwMode="auto">
          <a:xfrm>
            <a:off x="9052056" y="223866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2ED07E88-EADD-4198-9031-2E21B24C1923}"/>
              </a:ext>
            </a:extLst>
          </p:cNvPr>
          <p:cNvSpPr/>
          <p:nvPr/>
        </p:nvSpPr>
        <p:spPr bwMode="auto">
          <a:xfrm>
            <a:off x="8610965" y="437210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164D07C8-E292-4B7B-B513-64BA2AE3351A}"/>
              </a:ext>
            </a:extLst>
          </p:cNvPr>
          <p:cNvSpPr txBox="1"/>
          <p:nvPr/>
        </p:nvSpPr>
        <p:spPr bwMode="auto">
          <a:xfrm>
            <a:off x="9052056" y="403773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6730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6E5CFD-24C6-4BF4-9567-2B7B03F58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68" y="95"/>
            <a:ext cx="12191664" cy="685781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20829F7-7111-444A-BCC8-DA06A9F451D3}"/>
              </a:ext>
            </a:extLst>
          </p:cNvPr>
          <p:cNvSpPr/>
          <p:nvPr/>
        </p:nvSpPr>
        <p:spPr>
          <a:xfrm>
            <a:off x="1083936" y="3636506"/>
            <a:ext cx="5166158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spc="788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7" name="TextBox 76">
            <a:extLst>
              <a:ext uri="{FF2B5EF4-FFF2-40B4-BE49-F238E27FC236}">
                <a16:creationId xmlns:a16="http://schemas.microsoft.com/office/drawing/2014/main" xmlns="" id="{85B57736-87D9-451E-8C22-3DEE866E1008}"/>
              </a:ext>
            </a:extLst>
          </p:cNvPr>
          <p:cNvSpPr txBox="1"/>
          <p:nvPr/>
        </p:nvSpPr>
        <p:spPr>
          <a:xfrm>
            <a:off x="1071558" y="2898914"/>
            <a:ext cx="4831638" cy="707886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 加 标 题 内 容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xmlns="" id="{8F919319-D926-4A40-AF72-C8BDBF4CF1B6}"/>
              </a:ext>
            </a:extLst>
          </p:cNvPr>
          <p:cNvSpPr txBox="1"/>
          <p:nvPr/>
        </p:nvSpPr>
        <p:spPr>
          <a:xfrm>
            <a:off x="1083936" y="1984287"/>
            <a:ext cx="848987" cy="707885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A07BB603-F699-47B5-B4C1-08E01C9193F9}"/>
              </a:ext>
            </a:extLst>
          </p:cNvPr>
          <p:cNvSpPr txBox="1"/>
          <p:nvPr/>
        </p:nvSpPr>
        <p:spPr>
          <a:xfrm>
            <a:off x="1071558" y="4020283"/>
            <a:ext cx="5862710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11322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28655" y="1927504"/>
            <a:ext cx="5759251" cy="3634949"/>
            <a:chOff x="5328655" y="1927504"/>
            <a:chExt cx="5759250" cy="3634949"/>
          </a:xfrm>
        </p:grpSpPr>
        <p:cxnSp>
          <p:nvCxnSpPr>
            <p:cNvPr id="10" name="直接连接符 15"/>
            <p:cNvCxnSpPr/>
            <p:nvPr/>
          </p:nvCxnSpPr>
          <p:spPr>
            <a:xfrm>
              <a:off x="5328655" y="1927504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1" name="直接连接符 16"/>
            <p:cNvCxnSpPr/>
            <p:nvPr/>
          </p:nvCxnSpPr>
          <p:spPr>
            <a:xfrm>
              <a:off x="5328655" y="2446783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2" name="直接连接符 17"/>
            <p:cNvCxnSpPr/>
            <p:nvPr/>
          </p:nvCxnSpPr>
          <p:spPr>
            <a:xfrm>
              <a:off x="5328655" y="2966061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3" name="直接连接符 18"/>
            <p:cNvCxnSpPr/>
            <p:nvPr/>
          </p:nvCxnSpPr>
          <p:spPr>
            <a:xfrm>
              <a:off x="5328655" y="3485341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4" name="直接连接符 19"/>
            <p:cNvCxnSpPr/>
            <p:nvPr/>
          </p:nvCxnSpPr>
          <p:spPr>
            <a:xfrm>
              <a:off x="5328655" y="4004620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5" name="直接连接符 20"/>
            <p:cNvCxnSpPr/>
            <p:nvPr/>
          </p:nvCxnSpPr>
          <p:spPr>
            <a:xfrm>
              <a:off x="5328655" y="4523898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6" name="直接连接符 21"/>
            <p:cNvCxnSpPr/>
            <p:nvPr/>
          </p:nvCxnSpPr>
          <p:spPr>
            <a:xfrm>
              <a:off x="5328655" y="5043178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7" name="直接连接符 22"/>
            <p:cNvCxnSpPr/>
            <p:nvPr/>
          </p:nvCxnSpPr>
          <p:spPr>
            <a:xfrm>
              <a:off x="5328655" y="5562453"/>
              <a:ext cx="5759250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sp>
        <p:nvSpPr>
          <p:cNvPr id="21" name="五边形 20"/>
          <p:cNvSpPr/>
          <p:nvPr/>
        </p:nvSpPr>
        <p:spPr>
          <a:xfrm rot="5400000">
            <a:off x="8708228" y="2950384"/>
            <a:ext cx="2609227" cy="537803"/>
          </a:xfrm>
          <a:prstGeom prst="homePlate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lIns="121883" tIns="60941" rIns="121883" bIns="60941" rtlCol="0" anchor="ctr"/>
          <a:lstStyle/>
          <a:p>
            <a:pPr algn="ctr" defTabSz="1218778">
              <a:defRPr/>
            </a:pPr>
            <a:endParaRPr lang="en-US" sz="2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4" name="五边形 23"/>
          <p:cNvSpPr/>
          <p:nvPr/>
        </p:nvSpPr>
        <p:spPr>
          <a:xfrm rot="5400000">
            <a:off x="6130908" y="3185209"/>
            <a:ext cx="3078875" cy="537803"/>
          </a:xfrm>
          <a:prstGeom prst="homePlat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121883" tIns="60941" rIns="121883" bIns="60941" rtlCol="0" anchor="ctr"/>
          <a:lstStyle/>
          <a:p>
            <a:pPr algn="ctr" defTabSz="1218778">
              <a:defRPr/>
            </a:pPr>
            <a:endParaRPr lang="en-US" sz="2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7" name="五边形 26"/>
          <p:cNvSpPr/>
          <p:nvPr/>
        </p:nvSpPr>
        <p:spPr>
          <a:xfrm rot="5400000">
            <a:off x="7803035" y="2684329"/>
            <a:ext cx="2077117" cy="537803"/>
          </a:xfrm>
          <a:prstGeom prst="homePlat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121883" tIns="60941" rIns="121883" bIns="60941" rtlCol="0" anchor="ctr"/>
          <a:lstStyle/>
          <a:p>
            <a:pPr algn="ctr" defTabSz="1218778">
              <a:defRPr/>
            </a:pPr>
            <a:endParaRPr lang="en-US" sz="2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0" name="五边形 29"/>
          <p:cNvSpPr/>
          <p:nvPr/>
        </p:nvSpPr>
        <p:spPr>
          <a:xfrm rot="5400000">
            <a:off x="5943786" y="2201079"/>
            <a:ext cx="1110615" cy="537803"/>
          </a:xfrm>
          <a:prstGeom prst="homePlat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121883" tIns="60941" rIns="121883" bIns="60941" rtlCol="0" anchor="ctr"/>
          <a:lstStyle/>
          <a:p>
            <a:pPr algn="ctr" defTabSz="1218778">
              <a:defRPr/>
            </a:pPr>
            <a:endParaRPr lang="en-US" sz="2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83143" y="1445025"/>
            <a:ext cx="1231900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054395" y="1445025"/>
            <a:ext cx="1231900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25643" y="1445025"/>
            <a:ext cx="1231900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396895" y="1445025"/>
            <a:ext cx="1231900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25" name="išľíďè">
            <a:extLst>
              <a:ext uri="{FF2B5EF4-FFF2-40B4-BE49-F238E27FC236}">
                <a16:creationId xmlns:a16="http://schemas.microsoft.com/office/drawing/2014/main" xmlns="" id="{2018D026-2D3A-4654-A25C-F477E6078D8E}"/>
              </a:ext>
            </a:extLst>
          </p:cNvPr>
          <p:cNvSpPr/>
          <p:nvPr/>
        </p:nvSpPr>
        <p:spPr bwMode="auto">
          <a:xfrm>
            <a:off x="616724" y="2698165"/>
            <a:ext cx="4071089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6" name="iSlíďè">
            <a:extLst>
              <a:ext uri="{FF2B5EF4-FFF2-40B4-BE49-F238E27FC236}">
                <a16:creationId xmlns:a16="http://schemas.microsoft.com/office/drawing/2014/main" xmlns="" id="{0CD3BE29-026E-4CE6-B96C-B23EBEE8E460}"/>
              </a:ext>
            </a:extLst>
          </p:cNvPr>
          <p:cNvSpPr txBox="1"/>
          <p:nvPr/>
        </p:nvSpPr>
        <p:spPr bwMode="auto">
          <a:xfrm>
            <a:off x="624117" y="2363714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90A397A5-D5E3-42F2-97F7-FAE9D5F5208E}"/>
              </a:ext>
            </a:extLst>
          </p:cNvPr>
          <p:cNvSpPr/>
          <p:nvPr/>
        </p:nvSpPr>
        <p:spPr bwMode="auto">
          <a:xfrm>
            <a:off x="624117" y="3991789"/>
            <a:ext cx="4071089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xmlns="" id="{C0EAAAF2-1550-4B46-8EB6-37082BF9E526}"/>
              </a:ext>
            </a:extLst>
          </p:cNvPr>
          <p:cNvSpPr txBox="1"/>
          <p:nvPr/>
        </p:nvSpPr>
        <p:spPr bwMode="auto">
          <a:xfrm>
            <a:off x="631510" y="3657338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958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7" grpId="0" animBg="1"/>
      <p:bldP spid="30" grpId="0" animBg="1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2"/>
          <p:cNvSpPr>
            <a:spLocks noChangeArrowheads="1"/>
          </p:cNvSpPr>
          <p:nvPr/>
        </p:nvSpPr>
        <p:spPr bwMode="auto">
          <a:xfrm>
            <a:off x="1643861" y="2121398"/>
            <a:ext cx="1299457" cy="130215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3"/>
          <p:cNvSpPr>
            <a:spLocks/>
          </p:cNvSpPr>
          <p:nvPr/>
        </p:nvSpPr>
        <p:spPr bwMode="auto">
          <a:xfrm>
            <a:off x="2293589" y="1846146"/>
            <a:ext cx="918509" cy="925269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accent1"/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6380319" y="2121398"/>
            <a:ext cx="1295225" cy="1302153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>
            <a:off x="7032165" y="1846146"/>
            <a:ext cx="918509" cy="925269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accent3"/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6"/>
          <p:cNvSpPr>
            <a:spLocks noChangeArrowheads="1"/>
          </p:cNvSpPr>
          <p:nvPr/>
        </p:nvSpPr>
        <p:spPr bwMode="auto">
          <a:xfrm>
            <a:off x="3929551" y="3497656"/>
            <a:ext cx="1299457" cy="130003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4579282" y="4147677"/>
            <a:ext cx="924857" cy="925268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accent2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8"/>
          <p:cNvSpPr>
            <a:spLocks noChangeArrowheads="1"/>
          </p:cNvSpPr>
          <p:nvPr/>
        </p:nvSpPr>
        <p:spPr bwMode="auto">
          <a:xfrm>
            <a:off x="8737968" y="3497656"/>
            <a:ext cx="1301576" cy="130003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9387698" y="4147677"/>
            <a:ext cx="920625" cy="925268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accent4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9137965" y="3897829"/>
            <a:ext cx="501581" cy="499688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7" tIns="60953" rIns="121907" bIns="60953"/>
          <a:lstStyle/>
          <a:p>
            <a:endParaRPr lang="zh-CN" altLang="en-US" sz="2399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4329547" y="3927472"/>
            <a:ext cx="499465" cy="440403"/>
            <a:chOff x="0" y="0"/>
            <a:chExt cx="236" cy="208"/>
          </a:xfrm>
        </p:grpSpPr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24"/>
          <p:cNvGrpSpPr>
            <a:grpSpLocks/>
          </p:cNvGrpSpPr>
          <p:nvPr/>
        </p:nvGrpSpPr>
        <p:grpSpPr bwMode="auto">
          <a:xfrm>
            <a:off x="6776083" y="2521574"/>
            <a:ext cx="505815" cy="501804"/>
            <a:chOff x="0" y="0"/>
            <a:chExt cx="239" cy="237"/>
          </a:xfrm>
        </p:grpSpPr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29"/>
          <p:cNvGrpSpPr>
            <a:grpSpLocks/>
          </p:cNvGrpSpPr>
          <p:nvPr/>
        </p:nvGrpSpPr>
        <p:grpSpPr bwMode="auto">
          <a:xfrm>
            <a:off x="2043855" y="2536392"/>
            <a:ext cx="499465" cy="501805"/>
            <a:chOff x="0" y="0"/>
            <a:chExt cx="236" cy="237"/>
          </a:xfrm>
        </p:grpSpPr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5C5ECDEC-8135-4404-82CF-11A8C5831447}"/>
              </a:ext>
            </a:extLst>
          </p:cNvPr>
          <p:cNvSpPr/>
          <p:nvPr/>
        </p:nvSpPr>
        <p:spPr bwMode="auto">
          <a:xfrm>
            <a:off x="3461832" y="259845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3" name="iSlíďè">
            <a:extLst>
              <a:ext uri="{FF2B5EF4-FFF2-40B4-BE49-F238E27FC236}">
                <a16:creationId xmlns:a16="http://schemas.microsoft.com/office/drawing/2014/main" xmlns="" id="{B53D0D80-8BE6-4A9C-8BCB-6CD08040157E}"/>
              </a:ext>
            </a:extLst>
          </p:cNvPr>
          <p:cNvSpPr txBox="1"/>
          <p:nvPr/>
        </p:nvSpPr>
        <p:spPr bwMode="auto">
          <a:xfrm>
            <a:off x="3902923" y="22640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D4E35A2E-C55A-49E4-BF7D-67E3C21D1E3B}"/>
              </a:ext>
            </a:extLst>
          </p:cNvPr>
          <p:cNvSpPr/>
          <p:nvPr/>
        </p:nvSpPr>
        <p:spPr bwMode="auto">
          <a:xfrm>
            <a:off x="1258628" y="449131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xmlns="" id="{D1D737E7-1FFE-4D2D-B297-D3B8BE2EFACD}"/>
              </a:ext>
            </a:extLst>
          </p:cNvPr>
          <p:cNvSpPr txBox="1"/>
          <p:nvPr/>
        </p:nvSpPr>
        <p:spPr bwMode="auto">
          <a:xfrm>
            <a:off x="1699719" y="41569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xmlns="" id="{F8794568-F50D-4934-9D53-AC856F395A5E}"/>
              </a:ext>
            </a:extLst>
          </p:cNvPr>
          <p:cNvSpPr/>
          <p:nvPr/>
        </p:nvSpPr>
        <p:spPr bwMode="auto">
          <a:xfrm>
            <a:off x="8418484" y="259845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xmlns="" id="{A2F11186-9785-4F94-88B0-7AC3B12139C1}"/>
              </a:ext>
            </a:extLst>
          </p:cNvPr>
          <p:cNvSpPr txBox="1"/>
          <p:nvPr/>
        </p:nvSpPr>
        <p:spPr bwMode="auto">
          <a:xfrm>
            <a:off x="8859575" y="22640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AF24F2E0-99AF-4133-9A3F-970D2B00D9A0}"/>
              </a:ext>
            </a:extLst>
          </p:cNvPr>
          <p:cNvSpPr/>
          <p:nvPr/>
        </p:nvSpPr>
        <p:spPr bwMode="auto">
          <a:xfrm>
            <a:off x="6084927" y="45081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xmlns="" id="{B44BD1D1-C83F-4C84-B9AA-7C14B2D27434}"/>
              </a:ext>
            </a:extLst>
          </p:cNvPr>
          <p:cNvSpPr txBox="1"/>
          <p:nvPr/>
        </p:nvSpPr>
        <p:spPr bwMode="auto">
          <a:xfrm>
            <a:off x="6526018" y="417377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6651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3"/>
          <p:cNvSpPr>
            <a:spLocks noEditPoints="1"/>
          </p:cNvSpPr>
          <p:nvPr/>
        </p:nvSpPr>
        <p:spPr bwMode="black">
          <a:xfrm>
            <a:off x="5539162" y="4148834"/>
            <a:ext cx="1489984" cy="1681501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1639" tIns="35823" rIns="71639" bIns="35823" numCol="1" anchor="t" anchorCtr="0" compatLnSpc="1">
            <a:prstTxWarp prst="textNoShape">
              <a:avLst/>
            </a:prstTxWarp>
          </a:bodyPr>
          <a:lstStyle/>
          <a:p>
            <a:endParaRPr lang="en-US" sz="2267" dirty="0"/>
          </a:p>
        </p:txBody>
      </p:sp>
      <p:grpSp>
        <p:nvGrpSpPr>
          <p:cNvPr id="2" name="组合 9"/>
          <p:cNvGrpSpPr/>
          <p:nvPr/>
        </p:nvGrpSpPr>
        <p:grpSpPr>
          <a:xfrm>
            <a:off x="3535340" y="1601763"/>
            <a:ext cx="2499327" cy="1393387"/>
            <a:chOff x="3445399" y="2111430"/>
            <a:chExt cx="2499326" cy="1393386"/>
          </a:xfrm>
        </p:grpSpPr>
        <p:sp>
          <p:nvSpPr>
            <p:cNvPr id="11" name="Cloud Callout 12"/>
            <p:cNvSpPr/>
            <p:nvPr/>
          </p:nvSpPr>
          <p:spPr bwMode="auto">
            <a:xfrm>
              <a:off x="3445399" y="2111430"/>
              <a:ext cx="2499326" cy="1393386"/>
            </a:xfrm>
            <a:prstGeom prst="cloudCallout">
              <a:avLst>
                <a:gd name="adj1" fmla="val 44578"/>
                <a:gd name="adj2" fmla="val 117581"/>
              </a:avLst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7764" rIns="47764" bIns="9551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13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81991" y="2515735"/>
              <a:ext cx="1826140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团队精神</a:t>
              </a:r>
              <a:endParaRPr lang="en-US" altLang="zh-CN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2519991" y="3245292"/>
            <a:ext cx="2566235" cy="1394517"/>
            <a:chOff x="2430049" y="3754957"/>
            <a:chExt cx="2566235" cy="1394517"/>
          </a:xfrm>
        </p:grpSpPr>
        <p:sp>
          <p:nvSpPr>
            <p:cNvPr id="14" name="Cloud Callout 9"/>
            <p:cNvSpPr/>
            <p:nvPr/>
          </p:nvSpPr>
          <p:spPr bwMode="auto">
            <a:xfrm>
              <a:off x="2430049" y="3754957"/>
              <a:ext cx="2566235" cy="1394517"/>
            </a:xfrm>
            <a:prstGeom prst="cloudCallout">
              <a:avLst>
                <a:gd name="adj1" fmla="val 68799"/>
                <a:gd name="adj2" fmla="val 17194"/>
              </a:avLst>
            </a:pr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47764" rIns="47764" bIns="9551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13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800094" y="4159828"/>
              <a:ext cx="1826141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新的定位</a:t>
              </a:r>
              <a:endParaRPr lang="en-US" altLang="zh-CN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15"/>
          <p:cNvGrpSpPr/>
          <p:nvPr/>
        </p:nvGrpSpPr>
        <p:grpSpPr>
          <a:xfrm>
            <a:off x="6425184" y="1549520"/>
            <a:ext cx="2254621" cy="1383356"/>
            <a:chOff x="6335243" y="2059185"/>
            <a:chExt cx="2254621" cy="1383356"/>
          </a:xfrm>
        </p:grpSpPr>
        <p:sp>
          <p:nvSpPr>
            <p:cNvPr id="17" name="Cloud Callout 8"/>
            <p:cNvSpPr/>
            <p:nvPr/>
          </p:nvSpPr>
          <p:spPr bwMode="auto">
            <a:xfrm>
              <a:off x="6335243" y="2059185"/>
              <a:ext cx="2254621" cy="1383356"/>
            </a:xfrm>
            <a:prstGeom prst="cloudCallout">
              <a:avLst>
                <a:gd name="adj1" fmla="val -66639"/>
                <a:gd name="adj2" fmla="val 117063"/>
              </a:avLst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47764" rIns="47764" bIns="9551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13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54667" y="2432612"/>
              <a:ext cx="1415772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责任感</a:t>
              </a:r>
              <a:endParaRPr lang="en-US" altLang="zh-CN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>
          <a:xfrm>
            <a:off x="7395858" y="3108617"/>
            <a:ext cx="2387795" cy="1550719"/>
            <a:chOff x="7305917" y="3618283"/>
            <a:chExt cx="2387794" cy="1550718"/>
          </a:xfrm>
        </p:grpSpPr>
        <p:sp>
          <p:nvSpPr>
            <p:cNvPr id="20" name="Cloud Callout 11"/>
            <p:cNvSpPr/>
            <p:nvPr/>
          </p:nvSpPr>
          <p:spPr bwMode="auto">
            <a:xfrm>
              <a:off x="7305917" y="3618283"/>
              <a:ext cx="2387794" cy="1550718"/>
            </a:xfrm>
            <a:prstGeom prst="cloudCallout">
              <a:avLst>
                <a:gd name="adj1" fmla="val -90339"/>
                <a:gd name="adj2" fmla="val 18228"/>
              </a:avLst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47764" rIns="47764" bIns="9551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13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791928" y="4159825"/>
              <a:ext cx="1415771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使命感</a:t>
              </a:r>
              <a:endParaRPr lang="en-US" altLang="zh-CN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išľíďè">
            <a:extLst>
              <a:ext uri="{FF2B5EF4-FFF2-40B4-BE49-F238E27FC236}">
                <a16:creationId xmlns:a16="http://schemas.microsoft.com/office/drawing/2014/main" xmlns="" id="{78D343BE-3B9B-43AF-B6F0-4DAF9A10A357}"/>
              </a:ext>
            </a:extLst>
          </p:cNvPr>
          <p:cNvSpPr/>
          <p:nvPr/>
        </p:nvSpPr>
        <p:spPr bwMode="auto">
          <a:xfrm>
            <a:off x="755695" y="218666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9640A7AF-5B99-4EC0-8A89-7D11C7E52430}"/>
              </a:ext>
            </a:extLst>
          </p:cNvPr>
          <p:cNvSpPr txBox="1"/>
          <p:nvPr/>
        </p:nvSpPr>
        <p:spPr bwMode="auto">
          <a:xfrm>
            <a:off x="1691635" y="186112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:a16="http://schemas.microsoft.com/office/drawing/2014/main" xmlns="" id="{70B60B7C-BAC4-45F0-AE41-0C7C0F31855D}"/>
              </a:ext>
            </a:extLst>
          </p:cNvPr>
          <p:cNvSpPr/>
          <p:nvPr/>
        </p:nvSpPr>
        <p:spPr bwMode="auto">
          <a:xfrm>
            <a:off x="1862024" y="51679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xmlns="" id="{EFC72DAF-BFA1-441A-9BB5-FFEC22B4D461}"/>
              </a:ext>
            </a:extLst>
          </p:cNvPr>
          <p:cNvSpPr txBox="1"/>
          <p:nvPr/>
        </p:nvSpPr>
        <p:spPr bwMode="auto">
          <a:xfrm>
            <a:off x="2797964" y="484237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02DD81F5-063D-406F-B3A9-69DF7B1FB5A3}"/>
              </a:ext>
            </a:extLst>
          </p:cNvPr>
          <p:cNvSpPr/>
          <p:nvPr/>
        </p:nvSpPr>
        <p:spPr bwMode="auto">
          <a:xfrm>
            <a:off x="8924963" y="20089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:a16="http://schemas.microsoft.com/office/drawing/2014/main" xmlns="" id="{CF983E79-95A6-4008-9970-5BCC8D8DFCD9}"/>
              </a:ext>
            </a:extLst>
          </p:cNvPr>
          <p:cNvSpPr txBox="1"/>
          <p:nvPr/>
        </p:nvSpPr>
        <p:spPr bwMode="auto">
          <a:xfrm>
            <a:off x="8953123" y="16577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B7B06A53-DC58-4686-BDA9-35F7C9DFC66A}"/>
              </a:ext>
            </a:extLst>
          </p:cNvPr>
          <p:cNvSpPr/>
          <p:nvPr/>
        </p:nvSpPr>
        <p:spPr bwMode="auto">
          <a:xfrm>
            <a:off x="8515333" y="51679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384204AD-C761-4CB0-BE15-B67E2DA4DC04}"/>
              </a:ext>
            </a:extLst>
          </p:cNvPr>
          <p:cNvSpPr txBox="1"/>
          <p:nvPr/>
        </p:nvSpPr>
        <p:spPr bwMode="auto">
          <a:xfrm>
            <a:off x="8543493" y="48167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09415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25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6E5CFD-24C6-4BF4-9567-2B7B03F58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68" y="95"/>
            <a:ext cx="12191664" cy="685781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20829F7-7111-444A-BCC8-DA06A9F451D3}"/>
              </a:ext>
            </a:extLst>
          </p:cNvPr>
          <p:cNvSpPr/>
          <p:nvPr/>
        </p:nvSpPr>
        <p:spPr>
          <a:xfrm>
            <a:off x="1083936" y="3636506"/>
            <a:ext cx="5166158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spc="788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7" name="TextBox 76">
            <a:extLst>
              <a:ext uri="{FF2B5EF4-FFF2-40B4-BE49-F238E27FC236}">
                <a16:creationId xmlns:a16="http://schemas.microsoft.com/office/drawing/2014/main" xmlns="" id="{85B57736-87D9-451E-8C22-3DEE866E1008}"/>
              </a:ext>
            </a:extLst>
          </p:cNvPr>
          <p:cNvSpPr txBox="1"/>
          <p:nvPr/>
        </p:nvSpPr>
        <p:spPr>
          <a:xfrm>
            <a:off x="1071558" y="2898914"/>
            <a:ext cx="4831638" cy="707886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 加 标 题 内 容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xmlns="" id="{8F919319-D926-4A40-AF72-C8BDBF4CF1B6}"/>
              </a:ext>
            </a:extLst>
          </p:cNvPr>
          <p:cNvSpPr txBox="1"/>
          <p:nvPr/>
        </p:nvSpPr>
        <p:spPr>
          <a:xfrm>
            <a:off x="1083936" y="1984287"/>
            <a:ext cx="848987" cy="707885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A07BB603-F699-47B5-B4C1-08E01C9193F9}"/>
              </a:ext>
            </a:extLst>
          </p:cNvPr>
          <p:cNvSpPr txBox="1"/>
          <p:nvPr/>
        </p:nvSpPr>
        <p:spPr>
          <a:xfrm>
            <a:off x="1071558" y="4020283"/>
            <a:ext cx="5862710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390850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 flipH="1">
            <a:off x="3651613" y="4275477"/>
            <a:ext cx="5017599" cy="2226399"/>
          </a:xfrm>
          <a:custGeom>
            <a:avLst/>
            <a:gdLst>
              <a:gd name="connsiteX0" fmla="*/ 3025157 w 6067310"/>
              <a:gd name="connsiteY0" fmla="*/ 1055951 h 2705986"/>
              <a:gd name="connsiteX1" fmla="*/ 3064024 w 6067310"/>
              <a:gd name="connsiteY1" fmla="*/ 1059484 h 2705986"/>
              <a:gd name="connsiteX2" fmla="*/ 3063946 w 6067310"/>
              <a:gd name="connsiteY2" fmla="*/ 1056391 h 2705986"/>
              <a:gd name="connsiteX3" fmla="*/ 3120244 w 6067310"/>
              <a:gd name="connsiteY3" fmla="*/ 1153633 h 2705986"/>
              <a:gd name="connsiteX4" fmla="*/ 3067081 w 6067310"/>
              <a:gd name="connsiteY4" fmla="*/ 1254642 h 2705986"/>
              <a:gd name="connsiteX5" fmla="*/ 3157458 w 6067310"/>
              <a:gd name="connsiteY5" fmla="*/ 2232837 h 2705986"/>
              <a:gd name="connsiteX6" fmla="*/ 3032614 w 6067310"/>
              <a:gd name="connsiteY6" fmla="*/ 2325464 h 2705986"/>
              <a:gd name="connsiteX7" fmla="*/ 2909852 w 6067310"/>
              <a:gd name="connsiteY7" fmla="*/ 2234382 h 2705986"/>
              <a:gd name="connsiteX8" fmla="*/ 3000229 w 6067310"/>
              <a:gd name="connsiteY8" fmla="*/ 1256187 h 2705986"/>
              <a:gd name="connsiteX9" fmla="*/ 2947066 w 6067310"/>
              <a:gd name="connsiteY9" fmla="*/ 1155178 h 2705986"/>
              <a:gd name="connsiteX10" fmla="*/ 3003366 w 6067310"/>
              <a:gd name="connsiteY10" fmla="*/ 1057932 h 2705986"/>
              <a:gd name="connsiteX11" fmla="*/ 3029867 w 6067310"/>
              <a:gd name="connsiteY11" fmla="*/ 0 h 2705986"/>
              <a:gd name="connsiteX12" fmla="*/ 3029807 w 6067310"/>
              <a:gd name="connsiteY12" fmla="*/ 2381 h 2705986"/>
              <a:gd name="connsiteX13" fmla="*/ 2964451 w 6067310"/>
              <a:gd name="connsiteY13" fmla="*/ 9531 h 2705986"/>
              <a:gd name="connsiteX14" fmla="*/ 2862005 w 6067310"/>
              <a:gd name="connsiteY14" fmla="*/ 894680 h 2705986"/>
              <a:gd name="connsiteX15" fmla="*/ 2808843 w 6067310"/>
              <a:gd name="connsiteY15" fmla="*/ 894680 h 2705986"/>
              <a:gd name="connsiteX16" fmla="*/ 2372908 w 6067310"/>
              <a:gd name="connsiteY16" fmla="*/ 1059484 h 2705986"/>
              <a:gd name="connsiteX17" fmla="*/ 1570150 w 6067310"/>
              <a:gd name="connsiteY17" fmla="*/ 1442257 h 2705986"/>
              <a:gd name="connsiteX18" fmla="*/ 634485 w 6067310"/>
              <a:gd name="connsiteY18" fmla="*/ 1197708 h 2705986"/>
              <a:gd name="connsiteX19" fmla="*/ 623852 w 6067310"/>
              <a:gd name="connsiteY19" fmla="*/ 1229605 h 2705986"/>
              <a:gd name="connsiteX20" fmla="*/ 437782 w 6067310"/>
              <a:gd name="connsiteY20" fmla="*/ 942526 h 2705986"/>
              <a:gd name="connsiteX21" fmla="*/ 437782 w 6067310"/>
              <a:gd name="connsiteY21" fmla="*/ 1176443 h 2705986"/>
              <a:gd name="connsiteX22" fmla="*/ 267661 w 6067310"/>
              <a:gd name="connsiteY22" fmla="*/ 1144545 h 2705986"/>
              <a:gd name="connsiteX23" fmla="*/ 272978 w 6067310"/>
              <a:gd name="connsiteY23" fmla="*/ 1086066 h 2705986"/>
              <a:gd name="connsiteX24" fmla="*/ 246396 w 6067310"/>
              <a:gd name="connsiteY24" fmla="*/ 1080750 h 2705986"/>
              <a:gd name="connsiteX25" fmla="*/ 235764 w 6067310"/>
              <a:gd name="connsiteY25" fmla="*/ 1128596 h 2705986"/>
              <a:gd name="connsiteX26" fmla="*/ 44378 w 6067310"/>
              <a:gd name="connsiteY26" fmla="*/ 1022271 h 2705986"/>
              <a:gd name="connsiteX27" fmla="*/ 76275 w 6067310"/>
              <a:gd name="connsiteY27" fmla="*/ 1160494 h 2705986"/>
              <a:gd name="connsiteX28" fmla="*/ 549424 w 6067310"/>
              <a:gd name="connsiteY28" fmla="*/ 1420991 h 2705986"/>
              <a:gd name="connsiteX29" fmla="*/ 544108 w 6067310"/>
              <a:gd name="connsiteY29" fmla="*/ 1442257 h 2705986"/>
              <a:gd name="connsiteX30" fmla="*/ 1203326 w 6067310"/>
              <a:gd name="connsiteY30" fmla="*/ 1692122 h 2705986"/>
              <a:gd name="connsiteX31" fmla="*/ 1804066 w 6067310"/>
              <a:gd name="connsiteY31" fmla="*/ 1835661 h 2705986"/>
              <a:gd name="connsiteX32" fmla="*/ 2356959 w 6067310"/>
              <a:gd name="connsiteY32" fmla="*/ 1670857 h 2705986"/>
              <a:gd name="connsiteX33" fmla="*/ 2457968 w 6067310"/>
              <a:gd name="connsiteY33" fmla="*/ 2011098 h 2705986"/>
              <a:gd name="connsiteX34" fmla="*/ 2468601 w 6067310"/>
              <a:gd name="connsiteY34" fmla="*/ 2622471 h 2705986"/>
              <a:gd name="connsiteX35" fmla="*/ 2532396 w 6067310"/>
              <a:gd name="connsiteY35" fmla="*/ 2702215 h 2705986"/>
              <a:gd name="connsiteX36" fmla="*/ 3079973 w 6067310"/>
              <a:gd name="connsiteY36" fmla="*/ 2702215 h 2705986"/>
              <a:gd name="connsiteX37" fmla="*/ 3079949 w 6067310"/>
              <a:gd name="connsiteY37" fmla="*/ 2700670 h 2705986"/>
              <a:gd name="connsiteX38" fmla="*/ 3534914 w 6067310"/>
              <a:gd name="connsiteY38" fmla="*/ 2700670 h 2705986"/>
              <a:gd name="connsiteX39" fmla="*/ 3598709 w 6067310"/>
              <a:gd name="connsiteY39" fmla="*/ 2620926 h 2705986"/>
              <a:gd name="connsiteX40" fmla="*/ 3609342 w 6067310"/>
              <a:gd name="connsiteY40" fmla="*/ 2009553 h 2705986"/>
              <a:gd name="connsiteX41" fmla="*/ 3710351 w 6067310"/>
              <a:gd name="connsiteY41" fmla="*/ 1669312 h 2705986"/>
              <a:gd name="connsiteX42" fmla="*/ 4263244 w 6067310"/>
              <a:gd name="connsiteY42" fmla="*/ 1834116 h 2705986"/>
              <a:gd name="connsiteX43" fmla="*/ 4863984 w 6067310"/>
              <a:gd name="connsiteY43" fmla="*/ 1690577 h 2705986"/>
              <a:gd name="connsiteX44" fmla="*/ 5523202 w 6067310"/>
              <a:gd name="connsiteY44" fmla="*/ 1440712 h 2705986"/>
              <a:gd name="connsiteX45" fmla="*/ 5517886 w 6067310"/>
              <a:gd name="connsiteY45" fmla="*/ 1419446 h 2705986"/>
              <a:gd name="connsiteX46" fmla="*/ 5991035 w 6067310"/>
              <a:gd name="connsiteY46" fmla="*/ 1158949 h 2705986"/>
              <a:gd name="connsiteX47" fmla="*/ 6022932 w 6067310"/>
              <a:gd name="connsiteY47" fmla="*/ 1020726 h 2705986"/>
              <a:gd name="connsiteX48" fmla="*/ 5831546 w 6067310"/>
              <a:gd name="connsiteY48" fmla="*/ 1127051 h 2705986"/>
              <a:gd name="connsiteX49" fmla="*/ 5820914 w 6067310"/>
              <a:gd name="connsiteY49" fmla="*/ 1079205 h 2705986"/>
              <a:gd name="connsiteX50" fmla="*/ 5794332 w 6067310"/>
              <a:gd name="connsiteY50" fmla="*/ 1084521 h 2705986"/>
              <a:gd name="connsiteX51" fmla="*/ 5799649 w 6067310"/>
              <a:gd name="connsiteY51" fmla="*/ 1143000 h 2705986"/>
              <a:gd name="connsiteX52" fmla="*/ 5629528 w 6067310"/>
              <a:gd name="connsiteY52" fmla="*/ 1174898 h 2705986"/>
              <a:gd name="connsiteX53" fmla="*/ 5629528 w 6067310"/>
              <a:gd name="connsiteY53" fmla="*/ 940981 h 2705986"/>
              <a:gd name="connsiteX54" fmla="*/ 5443458 w 6067310"/>
              <a:gd name="connsiteY54" fmla="*/ 1228060 h 2705986"/>
              <a:gd name="connsiteX55" fmla="*/ 5432825 w 6067310"/>
              <a:gd name="connsiteY55" fmla="*/ 1196163 h 2705986"/>
              <a:gd name="connsiteX56" fmla="*/ 4497160 w 6067310"/>
              <a:gd name="connsiteY56" fmla="*/ 1440712 h 2705986"/>
              <a:gd name="connsiteX57" fmla="*/ 3694402 w 6067310"/>
              <a:gd name="connsiteY57" fmla="*/ 1057939 h 2705986"/>
              <a:gd name="connsiteX58" fmla="*/ 3258467 w 6067310"/>
              <a:gd name="connsiteY58" fmla="*/ 893135 h 2705986"/>
              <a:gd name="connsiteX59" fmla="*/ 3205305 w 6067310"/>
              <a:gd name="connsiteY59" fmla="*/ 893135 h 2705986"/>
              <a:gd name="connsiteX60" fmla="*/ 3029867 w 6067310"/>
              <a:gd name="connsiteY60" fmla="*/ 0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7310" h="2705986">
                <a:moveTo>
                  <a:pt x="3025157" y="1055951"/>
                </a:moveTo>
                <a:lnTo>
                  <a:pt x="3064024" y="1059484"/>
                </a:lnTo>
                <a:lnTo>
                  <a:pt x="3063946" y="1056391"/>
                </a:lnTo>
                <a:lnTo>
                  <a:pt x="3120244" y="1153633"/>
                </a:lnTo>
                <a:lnTo>
                  <a:pt x="3067081" y="1254642"/>
                </a:lnTo>
                <a:lnTo>
                  <a:pt x="3157458" y="2232837"/>
                </a:lnTo>
                <a:lnTo>
                  <a:pt x="3032614" y="2325464"/>
                </a:lnTo>
                <a:lnTo>
                  <a:pt x="2909852" y="2234382"/>
                </a:lnTo>
                <a:lnTo>
                  <a:pt x="3000229" y="1256187"/>
                </a:lnTo>
                <a:lnTo>
                  <a:pt x="2947066" y="1155178"/>
                </a:lnTo>
                <a:lnTo>
                  <a:pt x="3003366" y="1057932"/>
                </a:lnTo>
                <a:close/>
                <a:moveTo>
                  <a:pt x="3029867" y="0"/>
                </a:moveTo>
                <a:lnTo>
                  <a:pt x="3029807" y="2381"/>
                </a:lnTo>
                <a:lnTo>
                  <a:pt x="2964451" y="9531"/>
                </a:lnTo>
                <a:cubicBezTo>
                  <a:pt x="2632430" y="73877"/>
                  <a:pt x="2782261" y="495959"/>
                  <a:pt x="2862005" y="894680"/>
                </a:cubicBezTo>
                <a:lnTo>
                  <a:pt x="2808843" y="894680"/>
                </a:lnTo>
                <a:cubicBezTo>
                  <a:pt x="2727326" y="1013411"/>
                  <a:pt x="2550117" y="1068345"/>
                  <a:pt x="2372908" y="1059484"/>
                </a:cubicBezTo>
                <a:cubicBezTo>
                  <a:pt x="2105322" y="1187075"/>
                  <a:pt x="1837736" y="1341247"/>
                  <a:pt x="1570150" y="1442257"/>
                </a:cubicBezTo>
                <a:cubicBezTo>
                  <a:pt x="1252946" y="1387323"/>
                  <a:pt x="887894" y="1289856"/>
                  <a:pt x="634485" y="1197708"/>
                </a:cubicBezTo>
                <a:lnTo>
                  <a:pt x="623852" y="1229605"/>
                </a:lnTo>
                <a:lnTo>
                  <a:pt x="437782" y="942526"/>
                </a:lnTo>
                <a:cubicBezTo>
                  <a:pt x="299559" y="956702"/>
                  <a:pt x="437782" y="1098471"/>
                  <a:pt x="437782" y="1176443"/>
                </a:cubicBezTo>
                <a:lnTo>
                  <a:pt x="267661" y="1144545"/>
                </a:lnTo>
                <a:lnTo>
                  <a:pt x="272978" y="1086066"/>
                </a:lnTo>
                <a:lnTo>
                  <a:pt x="246396" y="1080750"/>
                </a:lnTo>
                <a:lnTo>
                  <a:pt x="235764" y="1128596"/>
                </a:lnTo>
                <a:cubicBezTo>
                  <a:pt x="171969" y="1093154"/>
                  <a:pt x="108173" y="988602"/>
                  <a:pt x="44378" y="1022271"/>
                </a:cubicBezTo>
                <a:cubicBezTo>
                  <a:pt x="-67265" y="1031131"/>
                  <a:pt x="65643" y="1114420"/>
                  <a:pt x="76275" y="1160494"/>
                </a:cubicBezTo>
                <a:cubicBezTo>
                  <a:pt x="196777" y="1358968"/>
                  <a:pt x="397024" y="1382006"/>
                  <a:pt x="549424" y="1420991"/>
                </a:cubicBezTo>
                <a:lnTo>
                  <a:pt x="544108" y="1442257"/>
                </a:lnTo>
                <a:lnTo>
                  <a:pt x="1203326" y="1692122"/>
                </a:lnTo>
                <a:cubicBezTo>
                  <a:pt x="1398256" y="1793130"/>
                  <a:pt x="1699512" y="1878192"/>
                  <a:pt x="1804066" y="1835661"/>
                </a:cubicBezTo>
                <a:cubicBezTo>
                  <a:pt x="2014945" y="1732880"/>
                  <a:pt x="2172661" y="1725792"/>
                  <a:pt x="2356959" y="1670857"/>
                </a:cubicBezTo>
                <a:cubicBezTo>
                  <a:pt x="2417211" y="1757689"/>
                  <a:pt x="2450879" y="1881735"/>
                  <a:pt x="2457968" y="2011098"/>
                </a:cubicBezTo>
                <a:lnTo>
                  <a:pt x="2468601" y="2622471"/>
                </a:lnTo>
                <a:cubicBezTo>
                  <a:pt x="2489866" y="2649052"/>
                  <a:pt x="2479233" y="2723481"/>
                  <a:pt x="2532396" y="2702215"/>
                </a:cubicBezTo>
                <a:lnTo>
                  <a:pt x="3079973" y="2702215"/>
                </a:lnTo>
                <a:lnTo>
                  <a:pt x="3079949" y="2700670"/>
                </a:lnTo>
                <a:lnTo>
                  <a:pt x="3534914" y="2700670"/>
                </a:lnTo>
                <a:cubicBezTo>
                  <a:pt x="3588077" y="2721936"/>
                  <a:pt x="3577444" y="2647507"/>
                  <a:pt x="3598709" y="2620926"/>
                </a:cubicBezTo>
                <a:lnTo>
                  <a:pt x="3609342" y="2009553"/>
                </a:lnTo>
                <a:cubicBezTo>
                  <a:pt x="3616431" y="1880190"/>
                  <a:pt x="3650099" y="1756144"/>
                  <a:pt x="3710351" y="1669312"/>
                </a:cubicBezTo>
                <a:cubicBezTo>
                  <a:pt x="3894649" y="1724247"/>
                  <a:pt x="4052365" y="1731335"/>
                  <a:pt x="4263244" y="1834116"/>
                </a:cubicBezTo>
                <a:cubicBezTo>
                  <a:pt x="4367798" y="1876647"/>
                  <a:pt x="4669054" y="1791585"/>
                  <a:pt x="4863984" y="1690577"/>
                </a:cubicBezTo>
                <a:lnTo>
                  <a:pt x="5523202" y="1440712"/>
                </a:lnTo>
                <a:lnTo>
                  <a:pt x="5517886" y="1419446"/>
                </a:lnTo>
                <a:cubicBezTo>
                  <a:pt x="5670286" y="1380461"/>
                  <a:pt x="5870533" y="1357423"/>
                  <a:pt x="5991035" y="1158949"/>
                </a:cubicBezTo>
                <a:cubicBezTo>
                  <a:pt x="6001667" y="1112875"/>
                  <a:pt x="6134575" y="1029586"/>
                  <a:pt x="6022932" y="1020726"/>
                </a:cubicBezTo>
                <a:cubicBezTo>
                  <a:pt x="5959137" y="987057"/>
                  <a:pt x="5895341" y="1091609"/>
                  <a:pt x="5831546" y="1127051"/>
                </a:cubicBezTo>
                <a:lnTo>
                  <a:pt x="5820914" y="1079205"/>
                </a:lnTo>
                <a:lnTo>
                  <a:pt x="5794332" y="1084521"/>
                </a:lnTo>
                <a:lnTo>
                  <a:pt x="5799649" y="1143000"/>
                </a:lnTo>
                <a:lnTo>
                  <a:pt x="5629528" y="1174898"/>
                </a:lnTo>
                <a:cubicBezTo>
                  <a:pt x="5629528" y="1096926"/>
                  <a:pt x="5767751" y="955157"/>
                  <a:pt x="5629528" y="940981"/>
                </a:cubicBezTo>
                <a:lnTo>
                  <a:pt x="5443458" y="1228060"/>
                </a:lnTo>
                <a:lnTo>
                  <a:pt x="5432825" y="1196163"/>
                </a:lnTo>
                <a:cubicBezTo>
                  <a:pt x="5179416" y="1288311"/>
                  <a:pt x="4814364" y="1385778"/>
                  <a:pt x="4497160" y="1440712"/>
                </a:cubicBezTo>
                <a:cubicBezTo>
                  <a:pt x="4229574" y="1339702"/>
                  <a:pt x="3961988" y="1185530"/>
                  <a:pt x="3694402" y="1057939"/>
                </a:cubicBezTo>
                <a:cubicBezTo>
                  <a:pt x="3517193" y="1066800"/>
                  <a:pt x="3339984" y="1011866"/>
                  <a:pt x="3258467" y="893135"/>
                </a:cubicBezTo>
                <a:lnTo>
                  <a:pt x="3205305" y="893135"/>
                </a:lnTo>
                <a:cubicBezTo>
                  <a:pt x="3290366" y="467832"/>
                  <a:pt x="3455169" y="15950"/>
                  <a:pt x="3029867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4374934" y="2427390"/>
            <a:ext cx="1278621" cy="1278621"/>
            <a:chOff x="4359833" y="2713220"/>
            <a:chExt cx="1278621" cy="1278621"/>
          </a:xfrm>
        </p:grpSpPr>
        <p:sp>
          <p:nvSpPr>
            <p:cNvPr id="35" name="椭圆 34"/>
            <p:cNvSpPr/>
            <p:nvPr/>
          </p:nvSpPr>
          <p:spPr>
            <a:xfrm>
              <a:off x="4359833" y="2713220"/>
              <a:ext cx="1278621" cy="12786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569664" y="2883379"/>
              <a:ext cx="85895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36"/>
          <p:cNvGrpSpPr/>
          <p:nvPr/>
        </p:nvGrpSpPr>
        <p:grpSpPr>
          <a:xfrm>
            <a:off x="3325871" y="3797407"/>
            <a:ext cx="1278621" cy="1278621"/>
            <a:chOff x="3310770" y="4083237"/>
            <a:chExt cx="1278621" cy="1278621"/>
          </a:xfrm>
        </p:grpSpPr>
        <p:sp>
          <p:nvSpPr>
            <p:cNvPr id="65" name="椭圆 64"/>
            <p:cNvSpPr/>
            <p:nvPr/>
          </p:nvSpPr>
          <p:spPr>
            <a:xfrm>
              <a:off x="3310770" y="4083237"/>
              <a:ext cx="1278621" cy="12786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490799" y="4281516"/>
              <a:ext cx="85895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66"/>
          <p:cNvGrpSpPr/>
          <p:nvPr/>
        </p:nvGrpSpPr>
        <p:grpSpPr>
          <a:xfrm>
            <a:off x="6557603" y="2427390"/>
            <a:ext cx="1278621" cy="1278621"/>
            <a:chOff x="6542502" y="2713220"/>
            <a:chExt cx="1278621" cy="1278621"/>
          </a:xfrm>
        </p:grpSpPr>
        <p:sp>
          <p:nvSpPr>
            <p:cNvPr id="68" name="椭圆 67"/>
            <p:cNvSpPr/>
            <p:nvPr/>
          </p:nvSpPr>
          <p:spPr>
            <a:xfrm>
              <a:off x="6542502" y="2713220"/>
              <a:ext cx="1278621" cy="12786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734069" y="2883379"/>
              <a:ext cx="85895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69"/>
          <p:cNvGrpSpPr/>
          <p:nvPr/>
        </p:nvGrpSpPr>
        <p:grpSpPr>
          <a:xfrm>
            <a:off x="7685992" y="3797406"/>
            <a:ext cx="1278621" cy="1278621"/>
            <a:chOff x="7670891" y="4083237"/>
            <a:chExt cx="1278621" cy="1278621"/>
          </a:xfrm>
        </p:grpSpPr>
        <p:sp>
          <p:nvSpPr>
            <p:cNvPr id="71" name="椭圆 70"/>
            <p:cNvSpPr/>
            <p:nvPr/>
          </p:nvSpPr>
          <p:spPr>
            <a:xfrm>
              <a:off x="7670891" y="4083237"/>
              <a:ext cx="1278621" cy="127862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880722" y="4281516"/>
              <a:ext cx="85895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išľíďè">
            <a:extLst>
              <a:ext uri="{FF2B5EF4-FFF2-40B4-BE49-F238E27FC236}">
                <a16:creationId xmlns:a16="http://schemas.microsoft.com/office/drawing/2014/main" xmlns="" id="{2A82438E-2096-4262-9DB6-6E0FD903595B}"/>
              </a:ext>
            </a:extLst>
          </p:cNvPr>
          <p:cNvSpPr/>
          <p:nvPr/>
        </p:nvSpPr>
        <p:spPr bwMode="auto">
          <a:xfrm>
            <a:off x="688950" y="450819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0" name="iSlíďè">
            <a:extLst>
              <a:ext uri="{FF2B5EF4-FFF2-40B4-BE49-F238E27FC236}">
                <a16:creationId xmlns:a16="http://schemas.microsoft.com/office/drawing/2014/main" xmlns="" id="{F54DE56F-F39B-45DE-8514-FC9C94C0F49C}"/>
              </a:ext>
            </a:extLst>
          </p:cNvPr>
          <p:cNvSpPr txBox="1"/>
          <p:nvPr/>
        </p:nvSpPr>
        <p:spPr bwMode="auto">
          <a:xfrm>
            <a:off x="1130041" y="41738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1" name="išľíďè">
            <a:extLst>
              <a:ext uri="{FF2B5EF4-FFF2-40B4-BE49-F238E27FC236}">
                <a16:creationId xmlns:a16="http://schemas.microsoft.com/office/drawing/2014/main" xmlns="" id="{A2AC2B22-747D-4796-9293-3E75D154F306}"/>
              </a:ext>
            </a:extLst>
          </p:cNvPr>
          <p:cNvSpPr/>
          <p:nvPr/>
        </p:nvSpPr>
        <p:spPr bwMode="auto">
          <a:xfrm>
            <a:off x="1738012" y="285278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2" name="iSlíďè">
            <a:extLst>
              <a:ext uri="{FF2B5EF4-FFF2-40B4-BE49-F238E27FC236}">
                <a16:creationId xmlns:a16="http://schemas.microsoft.com/office/drawing/2014/main" xmlns="" id="{AC0873D6-83B5-434D-89E9-C557B606BB85}"/>
              </a:ext>
            </a:extLst>
          </p:cNvPr>
          <p:cNvSpPr txBox="1"/>
          <p:nvPr/>
        </p:nvSpPr>
        <p:spPr bwMode="auto">
          <a:xfrm>
            <a:off x="2179103" y="251841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1B4B76A5-3EF0-4F0E-82A5-A6501C3BC6E6}"/>
              </a:ext>
            </a:extLst>
          </p:cNvPr>
          <p:cNvSpPr/>
          <p:nvPr/>
        </p:nvSpPr>
        <p:spPr bwMode="auto">
          <a:xfrm>
            <a:off x="8027791" y="255495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4" name="iSlíďè">
            <a:extLst>
              <a:ext uri="{FF2B5EF4-FFF2-40B4-BE49-F238E27FC236}">
                <a16:creationId xmlns:a16="http://schemas.microsoft.com/office/drawing/2014/main" xmlns="" id="{E2F1D5E1-AABD-49D7-9861-34C10528D1E3}"/>
              </a:ext>
            </a:extLst>
          </p:cNvPr>
          <p:cNvSpPr txBox="1"/>
          <p:nvPr/>
        </p:nvSpPr>
        <p:spPr bwMode="auto">
          <a:xfrm>
            <a:off x="8468882" y="222057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5" name="išľíďè">
            <a:extLst>
              <a:ext uri="{FF2B5EF4-FFF2-40B4-BE49-F238E27FC236}">
                <a16:creationId xmlns:a16="http://schemas.microsoft.com/office/drawing/2014/main" xmlns="" id="{890AD402-2F62-41BA-8862-ACD07C63D7B7}"/>
              </a:ext>
            </a:extLst>
          </p:cNvPr>
          <p:cNvSpPr/>
          <p:nvPr/>
        </p:nvSpPr>
        <p:spPr bwMode="auto">
          <a:xfrm>
            <a:off x="9113791" y="417382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6" name="iSlíďè">
            <a:extLst>
              <a:ext uri="{FF2B5EF4-FFF2-40B4-BE49-F238E27FC236}">
                <a16:creationId xmlns:a16="http://schemas.microsoft.com/office/drawing/2014/main" xmlns="" id="{C537C6D4-EC20-441A-86CF-AF27E2F7AAA5}"/>
              </a:ext>
            </a:extLst>
          </p:cNvPr>
          <p:cNvSpPr txBox="1"/>
          <p:nvPr/>
        </p:nvSpPr>
        <p:spPr bwMode="auto">
          <a:xfrm>
            <a:off x="9554882" y="38394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8158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61511" y="1127962"/>
            <a:ext cx="7239001" cy="3032363"/>
            <a:chOff x="1260866" y="1641971"/>
            <a:chExt cx="9670268" cy="4050804"/>
          </a:xfrm>
        </p:grpSpPr>
        <p:sp>
          <p:nvSpPr>
            <p:cNvPr id="15" name="椭圆 14"/>
            <p:cNvSpPr/>
            <p:nvPr/>
          </p:nvSpPr>
          <p:spPr>
            <a:xfrm>
              <a:off x="16510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6" name="泪滴形 15"/>
            <p:cNvSpPr/>
            <p:nvPr/>
          </p:nvSpPr>
          <p:spPr>
            <a:xfrm rot="8100000">
              <a:off x="1260866" y="2431847"/>
              <a:ext cx="2405870" cy="2405870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832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8915399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4893065" y="2431847"/>
              <a:ext cx="2405870" cy="2405870"/>
            </a:xfrm>
            <a:prstGeom prst="teardrop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泪滴形 19"/>
            <p:cNvSpPr/>
            <p:nvPr/>
          </p:nvSpPr>
          <p:spPr>
            <a:xfrm rot="8100000">
              <a:off x="8525264" y="2431847"/>
              <a:ext cx="2405870" cy="2405870"/>
            </a:xfrm>
            <a:prstGeom prst="teardrop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484076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algn="ctr" defTabSz="1219140">
                <a:spcBef>
                  <a:spcPct val="0"/>
                </a:spcBef>
                <a:defRPr/>
              </a:pPr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2289509" y="2774835"/>
              <a:ext cx="348580" cy="627444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505660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algn="ctr" defTabSz="1219140">
                <a:spcBef>
                  <a:spcPct val="0"/>
                </a:spcBef>
                <a:defRPr/>
              </a:pPr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71771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algn="ctr" defTabSz="1219140">
                <a:spcBef>
                  <a:spcPct val="0"/>
                </a:spcBef>
                <a:defRPr/>
              </a:pPr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9374221" y="2774835"/>
              <a:ext cx="707954" cy="70664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738628" y="2813434"/>
              <a:ext cx="714744" cy="58745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151308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48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801346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4800" b="1">
                  <a:solidFill>
                    <a:schemeClr val="accent2"/>
                  </a:solidFill>
                </a:rPr>
                <a:t>2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9433544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4800" b="1">
                  <a:solidFill>
                    <a:schemeClr val="accent3"/>
                  </a:solidFill>
                </a:rPr>
                <a:t>3</a:t>
              </a:r>
            </a:p>
          </p:txBody>
        </p:sp>
      </p:grpSp>
      <p:sp>
        <p:nvSpPr>
          <p:cNvPr id="58" name="išľíďè">
            <a:extLst>
              <a:ext uri="{FF2B5EF4-FFF2-40B4-BE49-F238E27FC236}">
                <a16:creationId xmlns:a16="http://schemas.microsoft.com/office/drawing/2014/main" xmlns="" id="{251C89C9-790F-490C-9C38-B29D59659F5D}"/>
              </a:ext>
            </a:extLst>
          </p:cNvPr>
          <p:cNvSpPr/>
          <p:nvPr/>
        </p:nvSpPr>
        <p:spPr bwMode="auto">
          <a:xfrm>
            <a:off x="1900092" y="484948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748EFF80-926E-4EE3-9A8E-48146B1164C3}"/>
              </a:ext>
            </a:extLst>
          </p:cNvPr>
          <p:cNvSpPr txBox="1"/>
          <p:nvPr/>
        </p:nvSpPr>
        <p:spPr bwMode="auto">
          <a:xfrm>
            <a:off x="2341183" y="451511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09BE2C20-0269-482D-99FA-5015CA0C2917}"/>
              </a:ext>
            </a:extLst>
          </p:cNvPr>
          <p:cNvSpPr/>
          <p:nvPr/>
        </p:nvSpPr>
        <p:spPr bwMode="auto">
          <a:xfrm>
            <a:off x="4817866" y="485492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EAF07316-253D-437E-96CD-C77C6F9DCB10}"/>
              </a:ext>
            </a:extLst>
          </p:cNvPr>
          <p:cNvSpPr txBox="1"/>
          <p:nvPr/>
        </p:nvSpPr>
        <p:spPr bwMode="auto">
          <a:xfrm>
            <a:off x="5258957" y="452055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2" name="išľíďè">
            <a:extLst>
              <a:ext uri="{FF2B5EF4-FFF2-40B4-BE49-F238E27FC236}">
                <a16:creationId xmlns:a16="http://schemas.microsoft.com/office/drawing/2014/main" xmlns="" id="{59B0F508-0BEE-4EFA-898C-3D8D8EF9CA5C}"/>
              </a:ext>
            </a:extLst>
          </p:cNvPr>
          <p:cNvSpPr/>
          <p:nvPr/>
        </p:nvSpPr>
        <p:spPr bwMode="auto">
          <a:xfrm>
            <a:off x="7735640" y="484944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7F65B196-DF72-47DA-B33D-7232E541FE3F}"/>
              </a:ext>
            </a:extLst>
          </p:cNvPr>
          <p:cNvSpPr txBox="1"/>
          <p:nvPr/>
        </p:nvSpPr>
        <p:spPr bwMode="auto">
          <a:xfrm>
            <a:off x="8176731" y="45150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9556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68D1D536-9D02-4870-AB7F-472477B5AA32}"/>
              </a:ext>
            </a:extLst>
          </p:cNvPr>
          <p:cNvSpPr>
            <a:spLocks/>
          </p:cNvSpPr>
          <p:nvPr/>
        </p:nvSpPr>
        <p:spPr bwMode="auto">
          <a:xfrm>
            <a:off x="4342769" y="2925059"/>
            <a:ext cx="3222193" cy="3697909"/>
          </a:xfrm>
          <a:custGeom>
            <a:avLst/>
            <a:gdLst>
              <a:gd name="T0" fmla="*/ 2147483646 w 1045"/>
              <a:gd name="T1" fmla="*/ 2147483646 h 1279"/>
              <a:gd name="T2" fmla="*/ 2147483646 w 1045"/>
              <a:gd name="T3" fmla="*/ 2147483646 h 1279"/>
              <a:gd name="T4" fmla="*/ 2147483646 w 1045"/>
              <a:gd name="T5" fmla="*/ 2147483646 h 1279"/>
              <a:gd name="T6" fmla="*/ 2147483646 w 1045"/>
              <a:gd name="T7" fmla="*/ 2147483646 h 1279"/>
              <a:gd name="T8" fmla="*/ 2147483646 w 1045"/>
              <a:gd name="T9" fmla="*/ 2147483646 h 1279"/>
              <a:gd name="T10" fmla="*/ 0 w 1045"/>
              <a:gd name="T11" fmla="*/ 2147483646 h 1279"/>
              <a:gd name="T12" fmla="*/ 2147483646 w 1045"/>
              <a:gd name="T13" fmla="*/ 2147483646 h 1279"/>
              <a:gd name="T14" fmla="*/ 2147483646 w 1045"/>
              <a:gd name="T15" fmla="*/ 2147483646 h 1279"/>
              <a:gd name="T16" fmla="*/ 2147483646 w 1045"/>
              <a:gd name="T17" fmla="*/ 2147483646 h 1279"/>
              <a:gd name="T18" fmla="*/ 2147483646 w 1045"/>
              <a:gd name="T19" fmla="*/ 2147483646 h 1279"/>
              <a:gd name="T20" fmla="*/ 2147483646 w 1045"/>
              <a:gd name="T21" fmla="*/ 2147483646 h 1279"/>
              <a:gd name="T22" fmla="*/ 2147483646 w 1045"/>
              <a:gd name="T23" fmla="*/ 2147483646 h 1279"/>
              <a:gd name="T24" fmla="*/ 2147483646 w 1045"/>
              <a:gd name="T25" fmla="*/ 2147483646 h 1279"/>
              <a:gd name="T26" fmla="*/ 2147483646 w 1045"/>
              <a:gd name="T27" fmla="*/ 2147483646 h 1279"/>
              <a:gd name="T28" fmla="*/ 2147483646 w 1045"/>
              <a:gd name="T29" fmla="*/ 2147483646 h 1279"/>
              <a:gd name="T30" fmla="*/ 2147483646 w 1045"/>
              <a:gd name="T31" fmla="*/ 2147483646 h 1279"/>
              <a:gd name="T32" fmla="*/ 2147483646 w 1045"/>
              <a:gd name="T33" fmla="*/ 2147483646 h 1279"/>
              <a:gd name="T34" fmla="*/ 2147483646 w 1045"/>
              <a:gd name="T35" fmla="*/ 2147483646 h 1279"/>
              <a:gd name="T36" fmla="*/ 2147483646 w 1045"/>
              <a:gd name="T37" fmla="*/ 2147483646 h 1279"/>
              <a:gd name="T38" fmla="*/ 2147483646 w 1045"/>
              <a:gd name="T39" fmla="*/ 2147483646 h 1279"/>
              <a:gd name="T40" fmla="*/ 2147483646 w 1045"/>
              <a:gd name="T41" fmla="*/ 0 h 1279"/>
              <a:gd name="T42" fmla="*/ 2147483646 w 1045"/>
              <a:gd name="T43" fmla="*/ 2147483646 h 1279"/>
              <a:gd name="T44" fmla="*/ 2147483646 w 1045"/>
              <a:gd name="T45" fmla="*/ 2147483646 h 1279"/>
              <a:gd name="T46" fmla="*/ 2147483646 w 1045"/>
              <a:gd name="T47" fmla="*/ 2147483646 h 1279"/>
              <a:gd name="T48" fmla="*/ 2147483646 w 1045"/>
              <a:gd name="T49" fmla="*/ 2147483646 h 1279"/>
              <a:gd name="T50" fmla="*/ 2147483646 w 1045"/>
              <a:gd name="T51" fmla="*/ 2147483646 h 1279"/>
              <a:gd name="T52" fmla="*/ 2147483646 w 1045"/>
              <a:gd name="T53" fmla="*/ 2147483646 h 1279"/>
              <a:gd name="T54" fmla="*/ 2147483646 w 1045"/>
              <a:gd name="T55" fmla="*/ 2147483646 h 1279"/>
              <a:gd name="T56" fmla="*/ 2147483646 w 1045"/>
              <a:gd name="T57" fmla="*/ 2147483646 h 1279"/>
              <a:gd name="T58" fmla="*/ 2147483646 w 1045"/>
              <a:gd name="T59" fmla="*/ 2147483646 h 1279"/>
              <a:gd name="T60" fmla="*/ 2147483646 w 1045"/>
              <a:gd name="T61" fmla="*/ 2147483646 h 1279"/>
              <a:gd name="T62" fmla="*/ 2147483646 w 1045"/>
              <a:gd name="T63" fmla="*/ 2147483646 h 1279"/>
              <a:gd name="T64" fmla="*/ 2147483646 w 1045"/>
              <a:gd name="T65" fmla="*/ 2147483646 h 1279"/>
              <a:gd name="T66" fmla="*/ 2147483646 w 1045"/>
              <a:gd name="T67" fmla="*/ 2147483646 h 12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xmlns="" id="{3B3D179E-DD10-4C49-9B72-4A4CC8D81670}"/>
              </a:ext>
            </a:extLst>
          </p:cNvPr>
          <p:cNvSpPr>
            <a:spLocks/>
          </p:cNvSpPr>
          <p:nvPr/>
        </p:nvSpPr>
        <p:spPr bwMode="auto">
          <a:xfrm>
            <a:off x="5700787" y="2333799"/>
            <a:ext cx="609587" cy="6166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xmlns="" id="{9FDBA48F-A25F-4863-B13C-2008DA8E10F2}"/>
              </a:ext>
            </a:extLst>
          </p:cNvPr>
          <p:cNvSpPr>
            <a:spLocks/>
          </p:cNvSpPr>
          <p:nvPr/>
        </p:nvSpPr>
        <p:spPr bwMode="auto">
          <a:xfrm>
            <a:off x="7276174" y="3252307"/>
            <a:ext cx="605879" cy="613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xmlns="" id="{10659394-B884-4A79-A778-F26AC0F1E3C2}"/>
              </a:ext>
            </a:extLst>
          </p:cNvPr>
          <p:cNvSpPr>
            <a:spLocks/>
          </p:cNvSpPr>
          <p:nvPr/>
        </p:nvSpPr>
        <p:spPr bwMode="auto">
          <a:xfrm>
            <a:off x="7001255" y="4891608"/>
            <a:ext cx="611439" cy="6166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xmlns="" id="{E5054101-0FDE-4DCF-8B44-0CEB85258C5C}"/>
              </a:ext>
            </a:extLst>
          </p:cNvPr>
          <p:cNvSpPr>
            <a:spLocks/>
          </p:cNvSpPr>
          <p:nvPr/>
        </p:nvSpPr>
        <p:spPr bwMode="auto">
          <a:xfrm>
            <a:off x="4993279" y="3081735"/>
            <a:ext cx="607732" cy="6166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xmlns="" id="{2940F14D-5E1E-491E-98BD-9357BD8C96D9}"/>
              </a:ext>
            </a:extLst>
          </p:cNvPr>
          <p:cNvSpPr>
            <a:spLocks/>
          </p:cNvSpPr>
          <p:nvPr/>
        </p:nvSpPr>
        <p:spPr bwMode="auto">
          <a:xfrm>
            <a:off x="4014898" y="4766085"/>
            <a:ext cx="607732" cy="611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xmlns="" id="{B05EDB8C-D603-4A90-9FA8-572958F24032}"/>
              </a:ext>
            </a:extLst>
          </p:cNvPr>
          <p:cNvSpPr>
            <a:spLocks/>
          </p:cNvSpPr>
          <p:nvPr/>
        </p:nvSpPr>
        <p:spPr bwMode="auto">
          <a:xfrm>
            <a:off x="6417730" y="5591154"/>
            <a:ext cx="339071" cy="3429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643AD3D1-B499-4A7B-988D-76DB4BE644BC}"/>
              </a:ext>
            </a:extLst>
          </p:cNvPr>
          <p:cNvSpPr>
            <a:spLocks/>
          </p:cNvSpPr>
          <p:nvPr/>
        </p:nvSpPr>
        <p:spPr bwMode="auto">
          <a:xfrm>
            <a:off x="4257465" y="3361706"/>
            <a:ext cx="333511" cy="3429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1" name="Freeform 15">
            <a:extLst>
              <a:ext uri="{FF2B5EF4-FFF2-40B4-BE49-F238E27FC236}">
                <a16:creationId xmlns:a16="http://schemas.microsoft.com/office/drawing/2014/main" xmlns="" id="{D805F547-DBE6-43A3-ABAD-D895FEA1A227}"/>
              </a:ext>
            </a:extLst>
          </p:cNvPr>
          <p:cNvSpPr>
            <a:spLocks/>
          </p:cNvSpPr>
          <p:nvPr/>
        </p:nvSpPr>
        <p:spPr bwMode="auto">
          <a:xfrm>
            <a:off x="5582195" y="3573167"/>
            <a:ext cx="335364" cy="3395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xmlns="" id="{6AC8D27A-9DA7-4572-AF50-E7534BA0A218}"/>
              </a:ext>
            </a:extLst>
          </p:cNvPr>
          <p:cNvSpPr>
            <a:spLocks/>
          </p:cNvSpPr>
          <p:nvPr/>
        </p:nvSpPr>
        <p:spPr bwMode="auto">
          <a:xfrm>
            <a:off x="6082365" y="4931765"/>
            <a:ext cx="335364" cy="3377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xmlns="" id="{FB4D1067-2882-4D7F-BC32-76B609112064}"/>
              </a:ext>
            </a:extLst>
          </p:cNvPr>
          <p:cNvSpPr>
            <a:spLocks/>
          </p:cNvSpPr>
          <p:nvPr/>
        </p:nvSpPr>
        <p:spPr bwMode="auto">
          <a:xfrm>
            <a:off x="4619985" y="4694976"/>
            <a:ext cx="333511" cy="3429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4" name="Freeform 18">
            <a:extLst>
              <a:ext uri="{FF2B5EF4-FFF2-40B4-BE49-F238E27FC236}">
                <a16:creationId xmlns:a16="http://schemas.microsoft.com/office/drawing/2014/main" xmlns="" id="{9700CC82-36D8-44FF-84F1-61C660377E81}"/>
              </a:ext>
            </a:extLst>
          </p:cNvPr>
          <p:cNvSpPr>
            <a:spLocks/>
          </p:cNvSpPr>
          <p:nvPr/>
        </p:nvSpPr>
        <p:spPr bwMode="auto">
          <a:xfrm>
            <a:off x="6937917" y="4081803"/>
            <a:ext cx="339071" cy="3429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5" name="Freeform 19">
            <a:extLst>
              <a:ext uri="{FF2B5EF4-FFF2-40B4-BE49-F238E27FC236}">
                <a16:creationId xmlns:a16="http://schemas.microsoft.com/office/drawing/2014/main" xmlns="" id="{86C50871-D993-43A9-A0D9-1499BEC6B904}"/>
              </a:ext>
            </a:extLst>
          </p:cNvPr>
          <p:cNvSpPr>
            <a:spLocks/>
          </p:cNvSpPr>
          <p:nvPr/>
        </p:nvSpPr>
        <p:spPr bwMode="auto">
          <a:xfrm>
            <a:off x="5287555" y="5137489"/>
            <a:ext cx="335364" cy="342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16" name="Freeform 20">
            <a:extLst>
              <a:ext uri="{FF2B5EF4-FFF2-40B4-BE49-F238E27FC236}">
                <a16:creationId xmlns:a16="http://schemas.microsoft.com/office/drawing/2014/main" xmlns="" id="{35CF02A8-9749-4932-9D10-EE14772AE3AA}"/>
              </a:ext>
            </a:extLst>
          </p:cNvPr>
          <p:cNvSpPr>
            <a:spLocks/>
          </p:cNvSpPr>
          <p:nvPr/>
        </p:nvSpPr>
        <p:spPr bwMode="auto">
          <a:xfrm>
            <a:off x="6005581" y="4067986"/>
            <a:ext cx="335364" cy="3412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0574AA4F-CF5D-4368-B124-A55F6C26A9A7}"/>
              </a:ext>
            </a:extLst>
          </p:cNvPr>
          <p:cNvSpPr>
            <a:spLocks/>
          </p:cNvSpPr>
          <p:nvPr/>
        </p:nvSpPr>
        <p:spPr bwMode="auto">
          <a:xfrm>
            <a:off x="4960937" y="2402527"/>
            <a:ext cx="604027" cy="6166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xmlns="" id="{0AF134B0-DB70-41C6-AA36-CC7CE4B7C213}"/>
              </a:ext>
            </a:extLst>
          </p:cNvPr>
          <p:cNvSpPr>
            <a:spLocks/>
          </p:cNvSpPr>
          <p:nvPr/>
        </p:nvSpPr>
        <p:spPr bwMode="auto">
          <a:xfrm>
            <a:off x="6510715" y="3438279"/>
            <a:ext cx="607732" cy="613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24" name="任意多边形 31">
            <a:extLst>
              <a:ext uri="{FF2B5EF4-FFF2-40B4-BE49-F238E27FC236}">
                <a16:creationId xmlns:a16="http://schemas.microsoft.com/office/drawing/2014/main" xmlns="" id="{17DDE758-D4F1-438E-BEC7-AE6B337A7D77}"/>
              </a:ext>
            </a:extLst>
          </p:cNvPr>
          <p:cNvSpPr>
            <a:spLocks/>
          </p:cNvSpPr>
          <p:nvPr/>
        </p:nvSpPr>
        <p:spPr bwMode="auto">
          <a:xfrm flipV="1">
            <a:off x="3465011" y="5025777"/>
            <a:ext cx="514796" cy="47168"/>
          </a:xfrm>
          <a:custGeom>
            <a:avLst/>
            <a:gdLst>
              <a:gd name="T0" fmla="*/ 0 w 361950"/>
              <a:gd name="T1" fmla="*/ 0 h 54478"/>
              <a:gd name="T2" fmla="*/ 2852087 w 361950"/>
              <a:gd name="T3" fmla="*/ 0 h 5447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61950" h="54478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6350" cap="flat" cmpd="sng">
            <a:solidFill>
              <a:schemeClr val="accent4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endParaRPr lang="zh-CN" altLang="en-US" sz="2400">
              <a:latin typeface="+mn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E3EB2B6A-E4FF-4736-B93E-CB2C95C1979F}"/>
              </a:ext>
            </a:extLst>
          </p:cNvPr>
          <p:cNvCxnSpPr>
            <a:cxnSpLocks/>
          </p:cNvCxnSpPr>
          <p:nvPr/>
        </p:nvCxnSpPr>
        <p:spPr>
          <a:xfrm>
            <a:off x="3489756" y="3253455"/>
            <a:ext cx="1503525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AD19147-7C1D-4246-9283-726A68CD0018}"/>
              </a:ext>
            </a:extLst>
          </p:cNvPr>
          <p:cNvCxnSpPr>
            <a:cxnSpLocks/>
          </p:cNvCxnSpPr>
          <p:nvPr/>
        </p:nvCxnSpPr>
        <p:spPr>
          <a:xfrm>
            <a:off x="6801697" y="3018271"/>
            <a:ext cx="2159" cy="40003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99E6FD6-53E4-4E70-817E-B301552CBBEB}"/>
              </a:ext>
            </a:extLst>
          </p:cNvPr>
          <p:cNvCxnSpPr>
            <a:cxnSpLocks/>
          </p:cNvCxnSpPr>
          <p:nvPr/>
        </p:nvCxnSpPr>
        <p:spPr>
          <a:xfrm>
            <a:off x="7954884" y="3533195"/>
            <a:ext cx="1205053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C4F4087-B1A6-4E3C-8CFD-6F28C9B9AB51}"/>
              </a:ext>
            </a:extLst>
          </p:cNvPr>
          <p:cNvCxnSpPr>
            <a:cxnSpLocks/>
          </p:cNvCxnSpPr>
          <p:nvPr/>
        </p:nvCxnSpPr>
        <p:spPr>
          <a:xfrm>
            <a:off x="7675001" y="5199931"/>
            <a:ext cx="559763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šľíďè">
            <a:extLst>
              <a:ext uri="{FF2B5EF4-FFF2-40B4-BE49-F238E27FC236}">
                <a16:creationId xmlns:a16="http://schemas.microsoft.com/office/drawing/2014/main" xmlns="" id="{25564184-C140-45FA-B20D-F6ECD5EFE428}"/>
              </a:ext>
            </a:extLst>
          </p:cNvPr>
          <p:cNvSpPr/>
          <p:nvPr/>
        </p:nvSpPr>
        <p:spPr bwMode="auto">
          <a:xfrm>
            <a:off x="1282168" y="350802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:a16="http://schemas.microsoft.com/office/drawing/2014/main" xmlns="" id="{C1DE40A7-597E-47F6-9CE9-B4AD030DB9E8}"/>
              </a:ext>
            </a:extLst>
          </p:cNvPr>
          <p:cNvSpPr txBox="1"/>
          <p:nvPr/>
        </p:nvSpPr>
        <p:spPr bwMode="auto">
          <a:xfrm>
            <a:off x="1723259" y="317365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A4AAE749-BC1E-41F5-BC1E-C28335BF7183}"/>
              </a:ext>
            </a:extLst>
          </p:cNvPr>
          <p:cNvSpPr/>
          <p:nvPr/>
        </p:nvSpPr>
        <p:spPr bwMode="auto">
          <a:xfrm>
            <a:off x="1270871" y="526954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D430099B-AB1D-44FA-829E-40571FD6B77F}"/>
              </a:ext>
            </a:extLst>
          </p:cNvPr>
          <p:cNvSpPr txBox="1"/>
          <p:nvPr/>
        </p:nvSpPr>
        <p:spPr bwMode="auto">
          <a:xfrm>
            <a:off x="1711962" y="493517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DE2742B2-CC0C-4635-B061-0A53057CE9FF}"/>
              </a:ext>
            </a:extLst>
          </p:cNvPr>
          <p:cNvSpPr/>
          <p:nvPr/>
        </p:nvSpPr>
        <p:spPr bwMode="auto">
          <a:xfrm>
            <a:off x="6432465" y="237665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2C9D7351-B9E5-4D99-81D3-3DB8F6C22627}"/>
              </a:ext>
            </a:extLst>
          </p:cNvPr>
          <p:cNvSpPr txBox="1"/>
          <p:nvPr/>
        </p:nvSpPr>
        <p:spPr bwMode="auto">
          <a:xfrm>
            <a:off x="6873556" y="20422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1737AACB-3D5B-4C19-BFF4-64DEDDFF7F64}"/>
              </a:ext>
            </a:extLst>
          </p:cNvPr>
          <p:cNvSpPr/>
          <p:nvPr/>
        </p:nvSpPr>
        <p:spPr bwMode="auto">
          <a:xfrm>
            <a:off x="8862052" y="369529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46D4268C-CC1F-4565-86E1-63712323E79F}"/>
              </a:ext>
            </a:extLst>
          </p:cNvPr>
          <p:cNvSpPr txBox="1"/>
          <p:nvPr/>
        </p:nvSpPr>
        <p:spPr bwMode="auto">
          <a:xfrm>
            <a:off x="9303143" y="336091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B85D619E-F23F-4A62-9BE9-3ABE60357C8C}"/>
              </a:ext>
            </a:extLst>
          </p:cNvPr>
          <p:cNvSpPr/>
          <p:nvPr/>
        </p:nvSpPr>
        <p:spPr bwMode="auto">
          <a:xfrm>
            <a:off x="7937393" y="538002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xmlns="" id="{1143DF6C-4E32-410F-B6D9-B07B29C168F4}"/>
              </a:ext>
            </a:extLst>
          </p:cNvPr>
          <p:cNvSpPr txBox="1"/>
          <p:nvPr/>
        </p:nvSpPr>
        <p:spPr bwMode="auto">
          <a:xfrm>
            <a:off x="8378484" y="504565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188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4076642-64A9-4DB8-B774-E06658FA20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52275D5F-A5F9-4615-BD61-564A0E3EBB5F}"/>
              </a:ext>
            </a:extLst>
          </p:cNvPr>
          <p:cNvSpPr/>
          <p:nvPr/>
        </p:nvSpPr>
        <p:spPr>
          <a:xfrm>
            <a:off x="673100" y="584200"/>
            <a:ext cx="10845800" cy="5689600"/>
          </a:xfrm>
          <a:prstGeom prst="roundRect">
            <a:avLst>
              <a:gd name="adj" fmla="val 3338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6A4A140-A17C-4883-A3B1-73AB364EA8E4}"/>
              </a:ext>
            </a:extLst>
          </p:cNvPr>
          <p:cNvSpPr/>
          <p:nvPr/>
        </p:nvSpPr>
        <p:spPr>
          <a:xfrm>
            <a:off x="1948720" y="2729415"/>
            <a:ext cx="3297390" cy="1805814"/>
          </a:xfrm>
          <a:prstGeom prst="rect">
            <a:avLst/>
          </a:prstGeom>
          <a:solidFill>
            <a:srgbClr val="2F549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086560" y="2798630"/>
            <a:ext cx="2918468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2502209" y="3871475"/>
            <a:ext cx="2162937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27FD13E-DAAB-4BD4-99FB-8CBF572F78F2}"/>
              </a:ext>
            </a:extLst>
          </p:cNvPr>
          <p:cNvGrpSpPr/>
          <p:nvPr/>
        </p:nvGrpSpPr>
        <p:grpSpPr>
          <a:xfrm>
            <a:off x="6029700" y="1919664"/>
            <a:ext cx="173990" cy="859155"/>
            <a:chOff x="6611" y="2458"/>
            <a:chExt cx="274" cy="1353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53607AEB-5834-4D52-BEFC-C3938008A975}"/>
                </a:ext>
              </a:extLst>
            </p:cNvPr>
            <p:cNvCxnSpPr/>
            <p:nvPr/>
          </p:nvCxnSpPr>
          <p:spPr>
            <a:xfrm flipH="1">
              <a:off x="6611" y="2458"/>
              <a:ext cx="25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CB67DD80-529A-487B-BED1-CB1692CD051C}"/>
                </a:ext>
              </a:extLst>
            </p:cNvPr>
            <p:cNvCxnSpPr/>
            <p:nvPr/>
          </p:nvCxnSpPr>
          <p:spPr>
            <a:xfrm>
              <a:off x="6612" y="2458"/>
              <a:ext cx="0" cy="135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36EA6EBC-15A7-4EA1-9A85-F8C94950C15C}"/>
                </a:ext>
              </a:extLst>
            </p:cNvPr>
            <p:cNvCxnSpPr/>
            <p:nvPr/>
          </p:nvCxnSpPr>
          <p:spPr>
            <a:xfrm>
              <a:off x="6627" y="3811"/>
              <a:ext cx="2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85E429F-E5E5-4184-B8E7-39FA39FD3EBD}"/>
              </a:ext>
            </a:extLst>
          </p:cNvPr>
          <p:cNvGrpSpPr/>
          <p:nvPr/>
        </p:nvGrpSpPr>
        <p:grpSpPr>
          <a:xfrm>
            <a:off x="6019540" y="4328854"/>
            <a:ext cx="173990" cy="762000"/>
            <a:chOff x="6611" y="2458"/>
            <a:chExt cx="274" cy="1353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94A2462-1C4C-41E8-9D76-47EE3178907B}"/>
                </a:ext>
              </a:extLst>
            </p:cNvPr>
            <p:cNvCxnSpPr/>
            <p:nvPr/>
          </p:nvCxnSpPr>
          <p:spPr>
            <a:xfrm flipH="1">
              <a:off x="6611" y="2458"/>
              <a:ext cx="25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80B7A209-0B50-4FDE-AB04-516EE3A869BB}"/>
                </a:ext>
              </a:extLst>
            </p:cNvPr>
            <p:cNvCxnSpPr/>
            <p:nvPr/>
          </p:nvCxnSpPr>
          <p:spPr>
            <a:xfrm>
              <a:off x="6612" y="2458"/>
              <a:ext cx="0" cy="135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4E770BE-E5A5-49DB-B31E-CE4AC6F1B35D}"/>
                </a:ext>
              </a:extLst>
            </p:cNvPr>
            <p:cNvCxnSpPr/>
            <p:nvPr/>
          </p:nvCxnSpPr>
          <p:spPr>
            <a:xfrm>
              <a:off x="6627" y="3811"/>
              <a:ext cx="2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肘形连接符 52">
            <a:extLst>
              <a:ext uri="{FF2B5EF4-FFF2-40B4-BE49-F238E27FC236}">
                <a16:creationId xmlns:a16="http://schemas.microsoft.com/office/drawing/2014/main" xmlns="" id="{B117A5E6-7066-4A03-8747-6B47BF587A4C}"/>
              </a:ext>
            </a:extLst>
          </p:cNvPr>
          <p:cNvCxnSpPr>
            <a:cxnSpLocks/>
          </p:cNvCxnSpPr>
          <p:nvPr/>
        </p:nvCxnSpPr>
        <p:spPr>
          <a:xfrm rot="10800000" flipV="1">
            <a:off x="5246110" y="2344479"/>
            <a:ext cx="783590" cy="716915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53">
            <a:extLst>
              <a:ext uri="{FF2B5EF4-FFF2-40B4-BE49-F238E27FC236}">
                <a16:creationId xmlns:a16="http://schemas.microsoft.com/office/drawing/2014/main" xmlns="" id="{78A31DFF-42FE-4D17-A6FE-6CB38E1903E1}"/>
              </a:ext>
            </a:extLst>
          </p:cNvPr>
          <p:cNvCxnSpPr>
            <a:cxnSpLocks/>
          </p:cNvCxnSpPr>
          <p:nvPr/>
        </p:nvCxnSpPr>
        <p:spPr>
          <a:xfrm>
            <a:off x="5246110" y="4086919"/>
            <a:ext cx="774065" cy="646430"/>
          </a:xfrm>
          <a:prstGeom prst="bentConnector3">
            <a:avLst>
              <a:gd name="adj1" fmla="val 50041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69F101C-0618-44C6-9E03-3F845CDD8906}"/>
              </a:ext>
            </a:extLst>
          </p:cNvPr>
          <p:cNvGrpSpPr/>
          <p:nvPr/>
        </p:nvGrpSpPr>
        <p:grpSpPr>
          <a:xfrm>
            <a:off x="1533648" y="3154568"/>
            <a:ext cx="173990" cy="1016635"/>
            <a:chOff x="6611" y="2458"/>
            <a:chExt cx="274" cy="1353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4ECDD105-CAC3-4FE0-9D07-E5DFE8B31A39}"/>
                </a:ext>
              </a:extLst>
            </p:cNvPr>
            <p:cNvCxnSpPr/>
            <p:nvPr/>
          </p:nvCxnSpPr>
          <p:spPr>
            <a:xfrm flipH="1">
              <a:off x="6611" y="2458"/>
              <a:ext cx="25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513ED996-F8D7-418D-9B08-3D1426DB1696}"/>
                </a:ext>
              </a:extLst>
            </p:cNvPr>
            <p:cNvCxnSpPr/>
            <p:nvPr/>
          </p:nvCxnSpPr>
          <p:spPr>
            <a:xfrm>
              <a:off x="6612" y="2458"/>
              <a:ext cx="0" cy="135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BB30122C-33AC-40BF-A167-D811E8466A41}"/>
                </a:ext>
              </a:extLst>
            </p:cNvPr>
            <p:cNvCxnSpPr/>
            <p:nvPr/>
          </p:nvCxnSpPr>
          <p:spPr>
            <a:xfrm>
              <a:off x="6627" y="3811"/>
              <a:ext cx="2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BF74B90-18BE-439C-9E99-7B46FADE9FED}"/>
              </a:ext>
            </a:extLst>
          </p:cNvPr>
          <p:cNvSpPr/>
          <p:nvPr/>
        </p:nvSpPr>
        <p:spPr>
          <a:xfrm>
            <a:off x="7285211" y="1963117"/>
            <a:ext cx="2235612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0" name="TextBox 76">
            <a:extLst>
              <a:ext uri="{FF2B5EF4-FFF2-40B4-BE49-F238E27FC236}">
                <a16:creationId xmlns:a16="http://schemas.microsoft.com/office/drawing/2014/main" xmlns="" id="{C7B21E3B-22AC-4672-96BB-4DBABEFD2EFE}"/>
              </a:ext>
            </a:extLst>
          </p:cNvPr>
          <p:cNvSpPr txBox="1"/>
          <p:nvPr/>
        </p:nvSpPr>
        <p:spPr>
          <a:xfrm>
            <a:off x="7285028" y="1619036"/>
            <a:ext cx="2041099" cy="3653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774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添加标题内容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1BC3E083-8D4D-4370-A854-4C0C427F0E4A}"/>
              </a:ext>
            </a:extLst>
          </p:cNvPr>
          <p:cNvSpPr/>
          <p:nvPr/>
        </p:nvSpPr>
        <p:spPr>
          <a:xfrm>
            <a:off x="7285211" y="2977574"/>
            <a:ext cx="2235612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xmlns="" id="{000B5052-8D5B-4705-9ACD-45A1D5E9944B}"/>
              </a:ext>
            </a:extLst>
          </p:cNvPr>
          <p:cNvSpPr txBox="1"/>
          <p:nvPr/>
        </p:nvSpPr>
        <p:spPr>
          <a:xfrm>
            <a:off x="7285028" y="2613595"/>
            <a:ext cx="2512536" cy="3653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774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添加标题内容</a:t>
            </a:r>
          </a:p>
        </p:txBody>
      </p:sp>
      <p:sp>
        <p:nvSpPr>
          <p:cNvPr id="43" name="TextBox 37">
            <a:extLst>
              <a:ext uri="{FF2B5EF4-FFF2-40B4-BE49-F238E27FC236}">
                <a16:creationId xmlns:a16="http://schemas.microsoft.com/office/drawing/2014/main" xmlns="" id="{78ED9849-0C0B-4905-8274-E7FBB4314627}"/>
              </a:ext>
            </a:extLst>
          </p:cNvPr>
          <p:cNvSpPr txBox="1"/>
          <p:nvPr/>
        </p:nvSpPr>
        <p:spPr>
          <a:xfrm>
            <a:off x="6601139" y="1519272"/>
            <a:ext cx="646373" cy="697553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628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xmlns="" id="{5D6D796F-E8C2-498C-9AD7-3EABBD08FE28}"/>
              </a:ext>
            </a:extLst>
          </p:cNvPr>
          <p:cNvSpPr txBox="1"/>
          <p:nvPr/>
        </p:nvSpPr>
        <p:spPr>
          <a:xfrm>
            <a:off x="6601139" y="2490176"/>
            <a:ext cx="646373" cy="697553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628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C39FEFFF-ADE7-4569-AB65-0AE810E3434A}"/>
              </a:ext>
            </a:extLst>
          </p:cNvPr>
          <p:cNvSpPr/>
          <p:nvPr/>
        </p:nvSpPr>
        <p:spPr>
          <a:xfrm>
            <a:off x="7285211" y="4284042"/>
            <a:ext cx="2235612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6" name="TextBox 76">
            <a:extLst>
              <a:ext uri="{FF2B5EF4-FFF2-40B4-BE49-F238E27FC236}">
                <a16:creationId xmlns:a16="http://schemas.microsoft.com/office/drawing/2014/main" xmlns="" id="{EEF57104-7BCB-443B-B76A-EC153BA5C1E5}"/>
              </a:ext>
            </a:extLst>
          </p:cNvPr>
          <p:cNvSpPr txBox="1"/>
          <p:nvPr/>
        </p:nvSpPr>
        <p:spPr>
          <a:xfrm>
            <a:off x="7285028" y="3939961"/>
            <a:ext cx="2041099" cy="3653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774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添加标题内容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553AEA5E-F973-476F-B997-368EB06CC551}"/>
              </a:ext>
            </a:extLst>
          </p:cNvPr>
          <p:cNvSpPr/>
          <p:nvPr/>
        </p:nvSpPr>
        <p:spPr>
          <a:xfrm>
            <a:off x="7285211" y="5298499"/>
            <a:ext cx="2235612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8" name="TextBox 76">
            <a:extLst>
              <a:ext uri="{FF2B5EF4-FFF2-40B4-BE49-F238E27FC236}">
                <a16:creationId xmlns:a16="http://schemas.microsoft.com/office/drawing/2014/main" xmlns="" id="{6D3B740E-C0E6-40F8-B78A-8A0D357A5527}"/>
              </a:ext>
            </a:extLst>
          </p:cNvPr>
          <p:cNvSpPr txBox="1"/>
          <p:nvPr/>
        </p:nvSpPr>
        <p:spPr>
          <a:xfrm>
            <a:off x="7285028" y="4934520"/>
            <a:ext cx="2512536" cy="3653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774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添加标题内容</a:t>
            </a:r>
          </a:p>
        </p:txBody>
      </p:sp>
      <p:sp>
        <p:nvSpPr>
          <p:cNvPr id="49" name="TextBox 37">
            <a:extLst>
              <a:ext uri="{FF2B5EF4-FFF2-40B4-BE49-F238E27FC236}">
                <a16:creationId xmlns:a16="http://schemas.microsoft.com/office/drawing/2014/main" xmlns="" id="{92B3D406-65B2-44DF-B64C-DEE47A546142}"/>
              </a:ext>
            </a:extLst>
          </p:cNvPr>
          <p:cNvSpPr txBox="1"/>
          <p:nvPr/>
        </p:nvSpPr>
        <p:spPr>
          <a:xfrm>
            <a:off x="6601139" y="3840197"/>
            <a:ext cx="646373" cy="697553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628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50" name="TextBox 37">
            <a:extLst>
              <a:ext uri="{FF2B5EF4-FFF2-40B4-BE49-F238E27FC236}">
                <a16:creationId xmlns:a16="http://schemas.microsoft.com/office/drawing/2014/main" xmlns="" id="{EE5F5C7A-E835-40E3-8348-A5F42132591A}"/>
              </a:ext>
            </a:extLst>
          </p:cNvPr>
          <p:cNvSpPr txBox="1"/>
          <p:nvPr/>
        </p:nvSpPr>
        <p:spPr>
          <a:xfrm>
            <a:off x="6601139" y="4811101"/>
            <a:ext cx="646373" cy="697553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628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62836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9" grpId="0"/>
      <p:bldP spid="40" grpId="0"/>
      <p:bldP spid="41" grpId="0"/>
      <p:bldP spid="42" grpId="0"/>
      <p:bldP spid="45" grpId="0"/>
      <p:bldP spid="46" grpId="0"/>
      <p:bldP spid="47" grpId="0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36E5CFD-24C6-4BF4-9567-2B7B03F58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68" y="95"/>
            <a:ext cx="12191664" cy="685781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7E98775-2CDB-445B-856E-E41D8B2C2F90}"/>
              </a:ext>
            </a:extLst>
          </p:cNvPr>
          <p:cNvSpPr/>
          <p:nvPr/>
        </p:nvSpPr>
        <p:spPr>
          <a:xfrm>
            <a:off x="449943" y="3199217"/>
            <a:ext cx="10154557" cy="2788920"/>
          </a:xfrm>
          <a:prstGeom prst="rect">
            <a:avLst/>
          </a:prstGeom>
          <a:solidFill>
            <a:srgbClr val="2F549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A7644EA-D12B-4111-9EEA-513D015CDBCC}"/>
              </a:ext>
            </a:extLst>
          </p:cNvPr>
          <p:cNvCxnSpPr>
            <a:cxnSpLocks/>
          </p:cNvCxnSpPr>
          <p:nvPr/>
        </p:nvCxnSpPr>
        <p:spPr>
          <a:xfrm>
            <a:off x="983589" y="5015866"/>
            <a:ext cx="831293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C96501A4-F253-427A-B781-9EAF10CC82C0}"/>
              </a:ext>
            </a:extLst>
          </p:cNvPr>
          <p:cNvSpPr txBox="1"/>
          <p:nvPr/>
        </p:nvSpPr>
        <p:spPr>
          <a:xfrm>
            <a:off x="870336" y="3804792"/>
            <a:ext cx="3516860" cy="1081322"/>
          </a:xfrm>
          <a:prstGeom prst="rect">
            <a:avLst/>
          </a:prstGeom>
          <a:noFill/>
        </p:spPr>
        <p:txBody>
          <a:bodyPr wrap="none" lIns="65024" tIns="32512" rIns="65024" bIns="32512">
            <a:spAutoFit/>
          </a:bodyPr>
          <a:lstStyle/>
          <a:p>
            <a:pPr>
              <a:buNone/>
            </a:pPr>
            <a:r>
              <a:rPr lang="zh-CN" altLang="en-US" sz="6600" b="1" cap="all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  <a:cs typeface="Arial" panose="020B0604020202020204" pitchFamily="34" charset="0"/>
              </a:rPr>
              <a:t>感谢观看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xmlns="" id="{0773004C-3DC7-4A9C-A197-7D241B218BEB}"/>
              </a:ext>
            </a:extLst>
          </p:cNvPr>
          <p:cNvSpPr txBox="1">
            <a:spLocks/>
          </p:cNvSpPr>
          <p:nvPr/>
        </p:nvSpPr>
        <p:spPr>
          <a:xfrm>
            <a:off x="868424" y="5147371"/>
            <a:ext cx="9608747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id-ID" sz="1400" spc="300" dirty="0">
                <a:solidFill>
                  <a:schemeClr val="bg1"/>
                </a:solidFill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4E26EEA-54F8-464D-9EE2-DC3D4DB2E303}"/>
              </a:ext>
            </a:extLst>
          </p:cNvPr>
          <p:cNvSpPr/>
          <p:nvPr/>
        </p:nvSpPr>
        <p:spPr>
          <a:xfrm>
            <a:off x="11442700" y="3199217"/>
            <a:ext cx="762000" cy="2788920"/>
          </a:xfrm>
          <a:prstGeom prst="rect">
            <a:avLst/>
          </a:prstGeom>
          <a:solidFill>
            <a:srgbClr val="2F549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8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4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4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0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push dir="u"/>
      </p:transition>
    </mc:Choice>
    <mc:Fallback xmlns="">
      <p:transition spd="slow" advClick="0" advTm="3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3455" y="2844800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73083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push dir="u"/>
      </p:transition>
    </mc:Choice>
    <mc:Fallback xmlns="">
      <p:transition spd="slow" advClick="0" advTm="3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6E5CFD-24C6-4BF4-9567-2B7B03F58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68" y="95"/>
            <a:ext cx="12191664" cy="685781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20829F7-7111-444A-BCC8-DA06A9F451D3}"/>
              </a:ext>
            </a:extLst>
          </p:cNvPr>
          <p:cNvSpPr/>
          <p:nvPr/>
        </p:nvSpPr>
        <p:spPr>
          <a:xfrm>
            <a:off x="1083936" y="3636506"/>
            <a:ext cx="5166158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spc="788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7" name="TextBox 76">
            <a:extLst>
              <a:ext uri="{FF2B5EF4-FFF2-40B4-BE49-F238E27FC236}">
                <a16:creationId xmlns:a16="http://schemas.microsoft.com/office/drawing/2014/main" xmlns="" id="{85B57736-87D9-451E-8C22-3DEE866E1008}"/>
              </a:ext>
            </a:extLst>
          </p:cNvPr>
          <p:cNvSpPr txBox="1"/>
          <p:nvPr/>
        </p:nvSpPr>
        <p:spPr>
          <a:xfrm>
            <a:off x="1071558" y="2898914"/>
            <a:ext cx="4831638" cy="707886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 加 标 题 内 容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xmlns="" id="{8F919319-D926-4A40-AF72-C8BDBF4CF1B6}"/>
              </a:ext>
            </a:extLst>
          </p:cNvPr>
          <p:cNvSpPr txBox="1"/>
          <p:nvPr/>
        </p:nvSpPr>
        <p:spPr>
          <a:xfrm>
            <a:off x="1083936" y="1984287"/>
            <a:ext cx="848987" cy="707885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A07BB603-F699-47B5-B4C1-08E01C9193F9}"/>
              </a:ext>
            </a:extLst>
          </p:cNvPr>
          <p:cNvSpPr txBox="1"/>
          <p:nvPr/>
        </p:nvSpPr>
        <p:spPr>
          <a:xfrm>
            <a:off x="1071558" y="4020283"/>
            <a:ext cx="5862710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421818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3">
            <a:extLst>
              <a:ext uri="{FF2B5EF4-FFF2-40B4-BE49-F238E27FC236}">
                <a16:creationId xmlns:a16="http://schemas.microsoft.com/office/drawing/2014/main" xmlns="" id="{3D1EF4A2-9619-40A7-8623-7782ADA72157}"/>
              </a:ext>
            </a:extLst>
          </p:cNvPr>
          <p:cNvGrpSpPr/>
          <p:nvPr/>
        </p:nvGrpSpPr>
        <p:grpSpPr>
          <a:xfrm>
            <a:off x="3334749" y="2451496"/>
            <a:ext cx="4024331" cy="3525104"/>
            <a:chOff x="2187184" y="1723730"/>
            <a:chExt cx="3475701" cy="3058149"/>
          </a:xfrm>
        </p:grpSpPr>
        <p:grpSp>
          <p:nvGrpSpPr>
            <p:cNvPr id="30" name="Group 9">
              <a:extLst>
                <a:ext uri="{FF2B5EF4-FFF2-40B4-BE49-F238E27FC236}">
                  <a16:creationId xmlns:a16="http://schemas.microsoft.com/office/drawing/2014/main" xmlns="" id="{55A52FF8-B1C3-411E-ACF3-EC9813D1B93A}"/>
                </a:ext>
              </a:extLst>
            </p:cNvPr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2" name="Freeform 3">
                <a:extLst>
                  <a:ext uri="{FF2B5EF4-FFF2-40B4-BE49-F238E27FC236}">
                    <a16:creationId xmlns:a16="http://schemas.microsoft.com/office/drawing/2014/main" xmlns="" id="{564DE291-2585-4377-AD12-952EE08CD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51249" tIns="75624" rIns="151249" bIns="7562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1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Round Same Side Corner Rectangle 4">
                <a:extLst>
                  <a:ext uri="{FF2B5EF4-FFF2-40B4-BE49-F238E27FC236}">
                    <a16:creationId xmlns:a16="http://schemas.microsoft.com/office/drawing/2014/main" xmlns="" id="{BE571010-965D-4D64-AA6A-1A8B973538B3}"/>
                  </a:ext>
                </a:extLst>
              </p:cNvPr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10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51249" tIns="75624" rIns="151249" bIns="7562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1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0">
              <a:extLst>
                <a:ext uri="{FF2B5EF4-FFF2-40B4-BE49-F238E27FC236}">
                  <a16:creationId xmlns:a16="http://schemas.microsoft.com/office/drawing/2014/main" xmlns="" id="{212D13CC-C9C8-428B-BA05-CB18AAD20E95}"/>
                </a:ext>
              </a:extLst>
            </p:cNvPr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32" name="Donut 8">
                <a:extLst>
                  <a:ext uri="{FF2B5EF4-FFF2-40B4-BE49-F238E27FC236}">
                    <a16:creationId xmlns:a16="http://schemas.microsoft.com/office/drawing/2014/main" xmlns="" id="{C0C1652A-1B75-476A-A026-F20EFE341C15}"/>
                  </a:ext>
                </a:extLst>
              </p:cNvPr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13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Donut 7">
                <a:extLst>
                  <a:ext uri="{FF2B5EF4-FFF2-40B4-BE49-F238E27FC236}">
                    <a16:creationId xmlns:a16="http://schemas.microsoft.com/office/drawing/2014/main" xmlns="" id="{49FB42E6-6F90-476C-AD1B-17988DBAC782}"/>
                  </a:ext>
                </a:extLst>
              </p:cNvPr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13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Group 39">
            <a:extLst>
              <a:ext uri="{FF2B5EF4-FFF2-40B4-BE49-F238E27FC236}">
                <a16:creationId xmlns:a16="http://schemas.microsoft.com/office/drawing/2014/main" xmlns="" id="{FD1A4A59-FEE7-40D2-9F13-406225BAA9AB}"/>
              </a:ext>
            </a:extLst>
          </p:cNvPr>
          <p:cNvGrpSpPr/>
          <p:nvPr/>
        </p:nvGrpSpPr>
        <p:grpSpPr>
          <a:xfrm>
            <a:off x="5348559" y="4792469"/>
            <a:ext cx="843077" cy="839321"/>
            <a:chOff x="3926454" y="3754605"/>
            <a:chExt cx="728142" cy="728140"/>
          </a:xfrm>
        </p:grpSpPr>
        <p:sp>
          <p:nvSpPr>
            <p:cNvPr id="45" name="Oval 14">
              <a:extLst>
                <a:ext uri="{FF2B5EF4-FFF2-40B4-BE49-F238E27FC236}">
                  <a16:creationId xmlns:a16="http://schemas.microsoft.com/office/drawing/2014/main" xmlns="" id="{B2EAC00C-17F4-4528-903B-7B5D33D32DDF}"/>
                </a:ext>
              </a:extLst>
            </p:cNvPr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rgbClr val="1F295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70">
              <a:extLst>
                <a:ext uri="{FF2B5EF4-FFF2-40B4-BE49-F238E27FC236}">
                  <a16:creationId xmlns:a16="http://schemas.microsoft.com/office/drawing/2014/main" xmlns="" id="{7ACCB858-2B8D-4079-A524-5BA167185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51249" tIns="75624" rIns="151249" bIns="756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1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36">
            <a:extLst>
              <a:ext uri="{FF2B5EF4-FFF2-40B4-BE49-F238E27FC236}">
                <a16:creationId xmlns:a16="http://schemas.microsoft.com/office/drawing/2014/main" xmlns="" id="{8E1A159A-BEC1-4FBE-928E-60B9D1BD69BC}"/>
              </a:ext>
            </a:extLst>
          </p:cNvPr>
          <p:cNvGrpSpPr/>
          <p:nvPr/>
        </p:nvGrpSpPr>
        <p:grpSpPr>
          <a:xfrm>
            <a:off x="6909466" y="2338301"/>
            <a:ext cx="843077" cy="839321"/>
            <a:chOff x="5274567" y="1625529"/>
            <a:chExt cx="728142" cy="728140"/>
          </a:xfrm>
        </p:grpSpPr>
        <p:sp>
          <p:nvSpPr>
            <p:cNvPr id="48" name="Oval 12">
              <a:extLst>
                <a:ext uri="{FF2B5EF4-FFF2-40B4-BE49-F238E27FC236}">
                  <a16:creationId xmlns:a16="http://schemas.microsoft.com/office/drawing/2014/main" xmlns="" id="{3D9D8C8F-757D-4F28-BA13-5FC69DD9E0ED}"/>
                </a:ext>
              </a:extLst>
            </p:cNvPr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rgbClr val="1F295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73">
              <a:extLst>
                <a:ext uri="{FF2B5EF4-FFF2-40B4-BE49-F238E27FC236}">
                  <a16:creationId xmlns:a16="http://schemas.microsoft.com/office/drawing/2014/main" xmlns="" id="{AA3214C9-33F0-48D8-9E79-47348C34B0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51249" tIns="75624" rIns="151249" bIns="756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1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37">
            <a:extLst>
              <a:ext uri="{FF2B5EF4-FFF2-40B4-BE49-F238E27FC236}">
                <a16:creationId xmlns:a16="http://schemas.microsoft.com/office/drawing/2014/main" xmlns="" id="{777DA1AA-3E11-4597-9A14-213EB8ADFCB8}"/>
              </a:ext>
            </a:extLst>
          </p:cNvPr>
          <p:cNvGrpSpPr/>
          <p:nvPr/>
        </p:nvGrpSpPr>
        <p:grpSpPr>
          <a:xfrm>
            <a:off x="7024528" y="4129893"/>
            <a:ext cx="843077" cy="839321"/>
            <a:chOff x="5373943" y="3179798"/>
            <a:chExt cx="728142" cy="728140"/>
          </a:xfrm>
        </p:grpSpPr>
        <p:sp>
          <p:nvSpPr>
            <p:cNvPr id="51" name="Oval 13">
              <a:extLst>
                <a:ext uri="{FF2B5EF4-FFF2-40B4-BE49-F238E27FC236}">
                  <a16:creationId xmlns:a16="http://schemas.microsoft.com/office/drawing/2014/main" xmlns="" id="{E868635D-2FBA-4FDC-9AF9-40F413009F0E}"/>
                </a:ext>
              </a:extLst>
            </p:cNvPr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82">
              <a:extLst>
                <a:ext uri="{FF2B5EF4-FFF2-40B4-BE49-F238E27FC236}">
                  <a16:creationId xmlns:a16="http://schemas.microsoft.com/office/drawing/2014/main" xmlns="" id="{84C71313-8471-477C-8D2F-ADE1F8826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51249" tIns="75624" rIns="151249" bIns="756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1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35">
            <a:extLst>
              <a:ext uri="{FF2B5EF4-FFF2-40B4-BE49-F238E27FC236}">
                <a16:creationId xmlns:a16="http://schemas.microsoft.com/office/drawing/2014/main" xmlns="" id="{C01DFA58-D92A-428C-B228-65CD203C3BC7}"/>
              </a:ext>
            </a:extLst>
          </p:cNvPr>
          <p:cNvGrpSpPr/>
          <p:nvPr/>
        </p:nvGrpSpPr>
        <p:grpSpPr>
          <a:xfrm>
            <a:off x="5162384" y="1893612"/>
            <a:ext cx="843077" cy="839321"/>
            <a:chOff x="3765661" y="1239745"/>
            <a:chExt cx="728142" cy="728140"/>
          </a:xfrm>
        </p:grpSpPr>
        <p:sp>
          <p:nvSpPr>
            <p:cNvPr id="54" name="Oval 11">
              <a:extLst>
                <a:ext uri="{FF2B5EF4-FFF2-40B4-BE49-F238E27FC236}">
                  <a16:creationId xmlns:a16="http://schemas.microsoft.com/office/drawing/2014/main" xmlns="" id="{9A21A4A3-1E32-4605-8CE5-80D5D13500D1}"/>
                </a:ext>
              </a:extLst>
            </p:cNvPr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221">
              <a:extLst>
                <a:ext uri="{FF2B5EF4-FFF2-40B4-BE49-F238E27FC236}">
                  <a16:creationId xmlns:a16="http://schemas.microsoft.com/office/drawing/2014/main" xmlns="" id="{374BB2AC-8E53-412C-9CA3-8ECEA8A7E5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51249" tIns="75624" rIns="151249" bIns="756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1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34">
            <a:extLst>
              <a:ext uri="{FF2B5EF4-FFF2-40B4-BE49-F238E27FC236}">
                <a16:creationId xmlns:a16="http://schemas.microsoft.com/office/drawing/2014/main" xmlns="" id="{C2DC585E-AC9D-4C26-A26E-45AA0D296F92}"/>
              </a:ext>
            </a:extLst>
          </p:cNvPr>
          <p:cNvGrpSpPr/>
          <p:nvPr/>
        </p:nvGrpSpPr>
        <p:grpSpPr>
          <a:xfrm>
            <a:off x="4197690" y="3410370"/>
            <a:ext cx="843077" cy="839321"/>
            <a:chOff x="2932481" y="2555586"/>
            <a:chExt cx="728142" cy="728140"/>
          </a:xfrm>
        </p:grpSpPr>
        <p:sp>
          <p:nvSpPr>
            <p:cNvPr id="57" name="Oval 15">
              <a:extLst>
                <a:ext uri="{FF2B5EF4-FFF2-40B4-BE49-F238E27FC236}">
                  <a16:creationId xmlns:a16="http://schemas.microsoft.com/office/drawing/2014/main" xmlns="" id="{0D9BC23E-312A-4C8D-B9AD-DA4300B71768}"/>
                </a:ext>
              </a:extLst>
            </p:cNvPr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rgbClr val="1F295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xmlns="" id="{9A84A455-50A9-4FA9-9E4E-7AF1A08954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51249" tIns="75624" rIns="151249" bIns="756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1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Footer Text">
            <a:extLst>
              <a:ext uri="{FF2B5EF4-FFF2-40B4-BE49-F238E27FC236}">
                <a16:creationId xmlns:a16="http://schemas.microsoft.com/office/drawing/2014/main" xmlns="" id="{C3934F0C-1A62-4ECF-884D-B58320F375D1}"/>
              </a:ext>
            </a:extLst>
          </p:cNvPr>
          <p:cNvSpPr txBox="1"/>
          <p:nvPr/>
        </p:nvSpPr>
        <p:spPr>
          <a:xfrm flipH="1">
            <a:off x="5448225" y="3260462"/>
            <a:ext cx="1281243" cy="75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56971">
              <a:lnSpc>
                <a:spcPct val="120000"/>
              </a:lnSpc>
              <a:defRPr/>
            </a:pPr>
            <a:r>
              <a:rPr lang="en-US" altLang="zh-CN" sz="8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EE29A951-61A8-401A-9533-DD55FF60E400}"/>
              </a:ext>
            </a:extLst>
          </p:cNvPr>
          <p:cNvSpPr/>
          <p:nvPr/>
        </p:nvSpPr>
        <p:spPr bwMode="auto">
          <a:xfrm>
            <a:off x="1271979" y="381209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6DAA0200-8D40-44C3-BD53-7AD3E19E49D7}"/>
              </a:ext>
            </a:extLst>
          </p:cNvPr>
          <p:cNvSpPr txBox="1"/>
          <p:nvPr/>
        </p:nvSpPr>
        <p:spPr bwMode="auto">
          <a:xfrm>
            <a:off x="1713070" y="347771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2" name="išľíďè">
            <a:extLst>
              <a:ext uri="{FF2B5EF4-FFF2-40B4-BE49-F238E27FC236}">
                <a16:creationId xmlns:a16="http://schemas.microsoft.com/office/drawing/2014/main" xmlns="" id="{E2147055-ABE1-439B-A203-07B0E297EA2B}"/>
              </a:ext>
            </a:extLst>
          </p:cNvPr>
          <p:cNvSpPr/>
          <p:nvPr/>
        </p:nvSpPr>
        <p:spPr bwMode="auto">
          <a:xfrm>
            <a:off x="2548126" y="209063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BD97465E-135E-4C61-8AE8-878343C8DE4A}"/>
              </a:ext>
            </a:extLst>
          </p:cNvPr>
          <p:cNvSpPr txBox="1"/>
          <p:nvPr/>
        </p:nvSpPr>
        <p:spPr bwMode="auto">
          <a:xfrm>
            <a:off x="2989217" y="17562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4" name="išľíďè">
            <a:extLst>
              <a:ext uri="{FF2B5EF4-FFF2-40B4-BE49-F238E27FC236}">
                <a16:creationId xmlns:a16="http://schemas.microsoft.com/office/drawing/2014/main" xmlns="" id="{ECDA794F-A96B-43EB-8628-64E5E7402E13}"/>
              </a:ext>
            </a:extLst>
          </p:cNvPr>
          <p:cNvSpPr/>
          <p:nvPr/>
        </p:nvSpPr>
        <p:spPr bwMode="auto">
          <a:xfrm>
            <a:off x="7904356" y="26599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5" name="iSlíďè">
            <a:extLst>
              <a:ext uri="{FF2B5EF4-FFF2-40B4-BE49-F238E27FC236}">
                <a16:creationId xmlns:a16="http://schemas.microsoft.com/office/drawing/2014/main" xmlns="" id="{257FD2D5-5AC4-4E19-9F19-3F916CD44EC7}"/>
              </a:ext>
            </a:extLst>
          </p:cNvPr>
          <p:cNvSpPr txBox="1"/>
          <p:nvPr/>
        </p:nvSpPr>
        <p:spPr bwMode="auto">
          <a:xfrm>
            <a:off x="8345447" y="232553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6" name="išľíďè">
            <a:extLst>
              <a:ext uri="{FF2B5EF4-FFF2-40B4-BE49-F238E27FC236}">
                <a16:creationId xmlns:a16="http://schemas.microsoft.com/office/drawing/2014/main" xmlns="" id="{56BBEBAE-65B1-4875-8B51-0987284F1A6D}"/>
              </a:ext>
            </a:extLst>
          </p:cNvPr>
          <p:cNvSpPr/>
          <p:nvPr/>
        </p:nvSpPr>
        <p:spPr bwMode="auto">
          <a:xfrm>
            <a:off x="8127258" y="454079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7" name="iSlíďè">
            <a:extLst>
              <a:ext uri="{FF2B5EF4-FFF2-40B4-BE49-F238E27FC236}">
                <a16:creationId xmlns:a16="http://schemas.microsoft.com/office/drawing/2014/main" xmlns="" id="{AD7FC8D7-3E95-463F-A36E-168C6AB2C068}"/>
              </a:ext>
            </a:extLst>
          </p:cNvPr>
          <p:cNvSpPr txBox="1"/>
          <p:nvPr/>
        </p:nvSpPr>
        <p:spPr bwMode="auto">
          <a:xfrm>
            <a:off x="8568349" y="420642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:a16="http://schemas.microsoft.com/office/drawing/2014/main" xmlns="" id="{74999416-1FD7-43D1-AC66-B285570CA3FD}"/>
              </a:ext>
            </a:extLst>
          </p:cNvPr>
          <p:cNvSpPr/>
          <p:nvPr/>
        </p:nvSpPr>
        <p:spPr bwMode="auto">
          <a:xfrm>
            <a:off x="6031709" y="565702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9" name="iSlíďè">
            <a:extLst>
              <a:ext uri="{FF2B5EF4-FFF2-40B4-BE49-F238E27FC236}">
                <a16:creationId xmlns:a16="http://schemas.microsoft.com/office/drawing/2014/main" xmlns="" id="{C0BED1A7-C6C5-49FF-A23E-A843320AC6E1}"/>
              </a:ext>
            </a:extLst>
          </p:cNvPr>
          <p:cNvSpPr txBox="1"/>
          <p:nvPr/>
        </p:nvSpPr>
        <p:spPr bwMode="auto">
          <a:xfrm>
            <a:off x="6472800" y="53226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8158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6"/>
          <p:cNvGrpSpPr/>
          <p:nvPr/>
        </p:nvGrpSpPr>
        <p:grpSpPr>
          <a:xfrm>
            <a:off x="2430192" y="1416593"/>
            <a:ext cx="2044967" cy="1965929"/>
            <a:chOff x="2250016" y="1701800"/>
            <a:chExt cx="2044700" cy="1966384"/>
          </a:xfrm>
          <a:solidFill>
            <a:schemeClr val="accent1"/>
          </a:solidFill>
        </p:grpSpPr>
        <p:sp>
          <p:nvSpPr>
            <p:cNvPr id="18" name="Freeform 263"/>
            <p:cNvSpPr/>
            <p:nvPr/>
          </p:nvSpPr>
          <p:spPr bwMode="auto">
            <a:xfrm>
              <a:off x="2250016" y="1701800"/>
              <a:ext cx="2044700" cy="1966384"/>
            </a:xfrm>
            <a:custGeom>
              <a:avLst/>
              <a:gdLst/>
              <a:ahLst/>
              <a:cxnLst>
                <a:cxn ang="0">
                  <a:pos x="10" y="124"/>
                </a:cxn>
                <a:cxn ang="0">
                  <a:pos x="119" y="124"/>
                </a:cxn>
                <a:cxn ang="0">
                  <a:pos x="126" y="113"/>
                </a:cxn>
                <a:cxn ang="0">
                  <a:pos x="70" y="6"/>
                </a:cxn>
                <a:cxn ang="0">
                  <a:pos x="59" y="6"/>
                </a:cxn>
                <a:cxn ang="0">
                  <a:pos x="3" y="113"/>
                </a:cxn>
                <a:cxn ang="0">
                  <a:pos x="10" y="124"/>
                </a:cxn>
              </a:cxnLst>
              <a:rect l="0" t="0" r="r" b="b"/>
              <a:pathLst>
                <a:path w="129" h="124">
                  <a:moveTo>
                    <a:pt x="10" y="124"/>
                  </a:moveTo>
                  <a:cubicBezTo>
                    <a:pt x="119" y="124"/>
                    <a:pt x="119" y="124"/>
                    <a:pt x="119" y="124"/>
                  </a:cubicBezTo>
                  <a:cubicBezTo>
                    <a:pt x="126" y="124"/>
                    <a:pt x="129" y="119"/>
                    <a:pt x="126" y="11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7" y="0"/>
                    <a:pt x="62" y="0"/>
                    <a:pt x="59" y="6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3" y="124"/>
                    <a:pt x="10" y="1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9" name="Group 311"/>
            <p:cNvGrpSpPr/>
            <p:nvPr/>
          </p:nvGrpSpPr>
          <p:grpSpPr>
            <a:xfrm>
              <a:off x="2859316" y="2616200"/>
              <a:ext cx="819151" cy="548217"/>
              <a:chOff x="4992329" y="515938"/>
              <a:chExt cx="614363" cy="411163"/>
            </a:xfrm>
            <a:grpFill/>
          </p:grpSpPr>
          <p:sp>
            <p:nvSpPr>
              <p:cNvPr id="21" name="Freeform 59"/>
              <p:cNvSpPr/>
              <p:nvPr/>
            </p:nvSpPr>
            <p:spPr bwMode="auto">
              <a:xfrm>
                <a:off x="4992329" y="515938"/>
                <a:ext cx="436563" cy="346075"/>
              </a:xfrm>
              <a:custGeom>
                <a:avLst/>
                <a:gdLst/>
                <a:ahLst/>
                <a:cxnLst>
                  <a:cxn ang="0">
                    <a:pos x="87" y="0"/>
                  </a:cxn>
                  <a:cxn ang="0">
                    <a:pos x="0" y="67"/>
                  </a:cxn>
                  <a:cxn ang="0">
                    <a:pos x="31" y="118"/>
                  </a:cxn>
                  <a:cxn ang="0">
                    <a:pos x="9" y="138"/>
                  </a:cxn>
                  <a:cxn ang="0">
                    <a:pos x="48" y="127"/>
                  </a:cxn>
                  <a:cxn ang="0">
                    <a:pos x="87" y="134"/>
                  </a:cxn>
                  <a:cxn ang="0">
                    <a:pos x="174" y="67"/>
                  </a:cxn>
                  <a:cxn ang="0">
                    <a:pos x="87" y="0"/>
                  </a:cxn>
                </a:cxnLst>
                <a:rect l="0" t="0" r="r" b="b"/>
                <a:pathLst>
                  <a:path w="174" h="138">
                    <a:moveTo>
                      <a:pt x="87" y="0"/>
                    </a:moveTo>
                    <a:cubicBezTo>
                      <a:pt x="39" y="0"/>
                      <a:pt x="0" y="30"/>
                      <a:pt x="0" y="67"/>
                    </a:cubicBezTo>
                    <a:cubicBezTo>
                      <a:pt x="0" y="88"/>
                      <a:pt x="12" y="106"/>
                      <a:pt x="31" y="118"/>
                    </a:cubicBezTo>
                    <a:cubicBezTo>
                      <a:pt x="21" y="133"/>
                      <a:pt x="9" y="138"/>
                      <a:pt x="9" y="138"/>
                    </a:cubicBezTo>
                    <a:cubicBezTo>
                      <a:pt x="25" y="135"/>
                      <a:pt x="38" y="131"/>
                      <a:pt x="48" y="127"/>
                    </a:cubicBezTo>
                    <a:cubicBezTo>
                      <a:pt x="59" y="132"/>
                      <a:pt x="73" y="134"/>
                      <a:pt x="87" y="134"/>
                    </a:cubicBezTo>
                    <a:cubicBezTo>
                      <a:pt x="135" y="134"/>
                      <a:pt x="174" y="104"/>
                      <a:pt x="174" y="67"/>
                    </a:cubicBezTo>
                    <a:cubicBezTo>
                      <a:pt x="174" y="30"/>
                      <a:pt x="135" y="0"/>
                      <a:pt x="8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60"/>
              <p:cNvSpPr/>
              <p:nvPr/>
            </p:nvSpPr>
            <p:spPr bwMode="auto">
              <a:xfrm>
                <a:off x="5330467" y="700088"/>
                <a:ext cx="276225" cy="227013"/>
              </a:xfrm>
              <a:custGeom>
                <a:avLst/>
                <a:gdLst/>
                <a:ahLst/>
                <a:cxnLst>
                  <a:cxn ang="0">
                    <a:pos x="89" y="78"/>
                  </a:cxn>
                  <a:cxn ang="0">
                    <a:pos x="110" y="44"/>
                  </a:cxn>
                  <a:cxn ang="0">
                    <a:pos x="53" y="0"/>
                  </a:cxn>
                  <a:cxn ang="0">
                    <a:pos x="50" y="0"/>
                  </a:cxn>
                  <a:cxn ang="0">
                    <a:pos x="0" y="62"/>
                  </a:cxn>
                  <a:cxn ang="0">
                    <a:pos x="53" y="88"/>
                  </a:cxn>
                  <a:cxn ang="0">
                    <a:pos x="78" y="84"/>
                  </a:cxn>
                  <a:cxn ang="0">
                    <a:pos x="104" y="91"/>
                  </a:cxn>
                  <a:cxn ang="0">
                    <a:pos x="89" y="78"/>
                  </a:cxn>
                </a:cxnLst>
                <a:rect l="0" t="0" r="r" b="b"/>
                <a:pathLst>
                  <a:path w="110" h="91">
                    <a:moveTo>
                      <a:pt x="89" y="78"/>
                    </a:moveTo>
                    <a:cubicBezTo>
                      <a:pt x="102" y="70"/>
                      <a:pt x="110" y="58"/>
                      <a:pt x="110" y="44"/>
                    </a:cubicBezTo>
                    <a:cubicBezTo>
                      <a:pt x="110" y="20"/>
                      <a:pt x="84" y="0"/>
                      <a:pt x="53" y="0"/>
                    </a:cubicBezTo>
                    <a:cubicBezTo>
                      <a:pt x="52" y="0"/>
                      <a:pt x="51" y="0"/>
                      <a:pt x="50" y="0"/>
                    </a:cubicBezTo>
                    <a:cubicBezTo>
                      <a:pt x="47" y="27"/>
                      <a:pt x="28" y="49"/>
                      <a:pt x="0" y="62"/>
                    </a:cubicBezTo>
                    <a:cubicBezTo>
                      <a:pt x="9" y="77"/>
                      <a:pt x="29" y="88"/>
                      <a:pt x="53" y="88"/>
                    </a:cubicBezTo>
                    <a:cubicBezTo>
                      <a:pt x="62" y="88"/>
                      <a:pt x="71" y="87"/>
                      <a:pt x="78" y="84"/>
                    </a:cubicBezTo>
                    <a:cubicBezTo>
                      <a:pt x="85" y="86"/>
                      <a:pt x="93" y="89"/>
                      <a:pt x="104" y="91"/>
                    </a:cubicBezTo>
                    <a:cubicBezTo>
                      <a:pt x="104" y="91"/>
                      <a:pt x="96" y="87"/>
                      <a:pt x="89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Content Placeholder 2"/>
            <p:cNvSpPr txBox="1"/>
            <p:nvPr/>
          </p:nvSpPr>
          <p:spPr>
            <a:xfrm>
              <a:off x="2351316" y="32258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62560" tIns="81280" rIns="162560" bIns="81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altLang="zh-CN" sz="16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2430192" y="3551817"/>
            <a:ext cx="2044967" cy="1980741"/>
            <a:chOff x="2250016" y="3837518"/>
            <a:chExt cx="2044700" cy="1981200"/>
          </a:xfrm>
        </p:grpSpPr>
        <p:sp>
          <p:nvSpPr>
            <p:cNvPr id="24" name="Freeform 266"/>
            <p:cNvSpPr/>
            <p:nvPr/>
          </p:nvSpPr>
          <p:spPr bwMode="auto">
            <a:xfrm>
              <a:off x="2250016" y="3837518"/>
              <a:ext cx="2044700" cy="19812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1" y="0"/>
                </a:cxn>
                <a:cxn ang="0">
                  <a:pos x="4" y="11"/>
                </a:cxn>
                <a:cxn ang="0">
                  <a:pos x="59" y="118"/>
                </a:cxn>
                <a:cxn ang="0">
                  <a:pos x="71" y="118"/>
                </a:cxn>
                <a:cxn ang="0">
                  <a:pos x="126" y="11"/>
                </a:cxn>
                <a:cxn ang="0">
                  <a:pos x="119" y="0"/>
                </a:cxn>
              </a:cxnLst>
              <a:rect l="0" t="0" r="r" b="b"/>
              <a:pathLst>
                <a:path w="129" h="125">
                  <a:moveTo>
                    <a:pt x="11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5"/>
                    <a:pt x="4" y="11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62" y="125"/>
                    <a:pt x="67" y="125"/>
                    <a:pt x="71" y="118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9" y="5"/>
                    <a:pt x="126" y="0"/>
                    <a:pt x="119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11" name="Group 315"/>
            <p:cNvGrpSpPr/>
            <p:nvPr/>
          </p:nvGrpSpPr>
          <p:grpSpPr>
            <a:xfrm>
              <a:off x="2946400" y="4445000"/>
              <a:ext cx="658284" cy="588433"/>
              <a:chOff x="6652854" y="2162175"/>
              <a:chExt cx="493713" cy="441325"/>
            </a:xfrm>
            <a:noFill/>
          </p:grpSpPr>
          <p:sp>
            <p:nvSpPr>
              <p:cNvPr id="27" name="Freeform 44"/>
              <p:cNvSpPr>
                <a:spLocks noEditPoints="1"/>
              </p:cNvSpPr>
              <p:nvPr/>
            </p:nvSpPr>
            <p:spPr bwMode="auto">
              <a:xfrm>
                <a:off x="6652854" y="2279650"/>
                <a:ext cx="285750" cy="285750"/>
              </a:xfrm>
              <a:custGeom>
                <a:avLst/>
                <a:gdLst/>
                <a:ahLst/>
                <a:cxnLst>
                  <a:cxn ang="0">
                    <a:pos x="107" y="67"/>
                  </a:cxn>
                  <a:cxn ang="0">
                    <a:pos x="114" y="59"/>
                  </a:cxn>
                  <a:cxn ang="0">
                    <a:pos x="114" y="54"/>
                  </a:cxn>
                  <a:cxn ang="0">
                    <a:pos x="107" y="47"/>
                  </a:cxn>
                  <a:cxn ang="0">
                    <a:pos x="106" y="47"/>
                  </a:cxn>
                  <a:cxn ang="0">
                    <a:pos x="97" y="42"/>
                  </a:cxn>
                  <a:cxn ang="0">
                    <a:pos x="99" y="29"/>
                  </a:cxn>
                  <a:cxn ang="0">
                    <a:pos x="99" y="29"/>
                  </a:cxn>
                  <a:cxn ang="0">
                    <a:pos x="99" y="18"/>
                  </a:cxn>
                  <a:cxn ang="0">
                    <a:pos x="96" y="15"/>
                  </a:cxn>
                  <a:cxn ang="0">
                    <a:pos x="85" y="15"/>
                  </a:cxn>
                  <a:cxn ang="0">
                    <a:pos x="85" y="15"/>
                  </a:cxn>
                  <a:cxn ang="0">
                    <a:pos x="75" y="18"/>
                  </a:cxn>
                  <a:cxn ang="0">
                    <a:pos x="67" y="8"/>
                  </a:cxn>
                  <a:cxn ang="0">
                    <a:pos x="67" y="7"/>
                  </a:cxn>
                  <a:cxn ang="0">
                    <a:pos x="60" y="0"/>
                  </a:cxn>
                  <a:cxn ang="0">
                    <a:pos x="55" y="0"/>
                  </a:cxn>
                  <a:cxn ang="0">
                    <a:pos x="47" y="7"/>
                  </a:cxn>
                  <a:cxn ang="0">
                    <a:pos x="47" y="8"/>
                  </a:cxn>
                  <a:cxn ang="0">
                    <a:pos x="43" y="17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18" y="15"/>
                  </a:cxn>
                  <a:cxn ang="0">
                    <a:pos x="15" y="1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9" y="38"/>
                  </a:cxn>
                  <a:cxn ang="0">
                    <a:pos x="8" y="47"/>
                  </a:cxn>
                  <a:cxn ang="0">
                    <a:pos x="8" y="47"/>
                  </a:cxn>
                  <a:cxn ang="0">
                    <a:pos x="0" y="54"/>
                  </a:cxn>
                  <a:cxn ang="0">
                    <a:pos x="0" y="59"/>
                  </a:cxn>
                  <a:cxn ang="0">
                    <a:pos x="8" y="67"/>
                  </a:cxn>
                  <a:cxn ang="0">
                    <a:pos x="8" y="67"/>
                  </a:cxn>
                  <a:cxn ang="0">
                    <a:pos x="17" y="71"/>
                  </a:cxn>
                  <a:cxn ang="0">
                    <a:pos x="15" y="85"/>
                  </a:cxn>
                  <a:cxn ang="0">
                    <a:pos x="15" y="85"/>
                  </a:cxn>
                  <a:cxn ang="0">
                    <a:pos x="15" y="95"/>
                  </a:cxn>
                  <a:cxn ang="0">
                    <a:pos x="18" y="99"/>
                  </a:cxn>
                  <a:cxn ang="0">
                    <a:pos x="29" y="99"/>
                  </a:cxn>
                  <a:cxn ang="0">
                    <a:pos x="29" y="99"/>
                  </a:cxn>
                  <a:cxn ang="0">
                    <a:pos x="39" y="95"/>
                  </a:cxn>
                  <a:cxn ang="0">
                    <a:pos x="47" y="106"/>
                  </a:cxn>
                  <a:cxn ang="0">
                    <a:pos x="47" y="106"/>
                  </a:cxn>
                  <a:cxn ang="0">
                    <a:pos x="55" y="114"/>
                  </a:cxn>
                  <a:cxn ang="0">
                    <a:pos x="60" y="114"/>
                  </a:cxn>
                  <a:cxn ang="0">
                    <a:pos x="67" y="106"/>
                  </a:cxn>
                  <a:cxn ang="0">
                    <a:pos x="67" y="106"/>
                  </a:cxn>
                  <a:cxn ang="0">
                    <a:pos x="71" y="97"/>
                  </a:cxn>
                  <a:cxn ang="0">
                    <a:pos x="85" y="99"/>
                  </a:cxn>
                  <a:cxn ang="0">
                    <a:pos x="85" y="99"/>
                  </a:cxn>
                  <a:cxn ang="0">
                    <a:pos x="96" y="99"/>
                  </a:cxn>
                  <a:cxn ang="0">
                    <a:pos x="99" y="95"/>
                  </a:cxn>
                  <a:cxn ang="0">
                    <a:pos x="99" y="85"/>
                  </a:cxn>
                  <a:cxn ang="0">
                    <a:pos x="99" y="85"/>
                  </a:cxn>
                  <a:cxn ang="0">
                    <a:pos x="96" y="75"/>
                  </a:cxn>
                  <a:cxn ang="0">
                    <a:pos x="106" y="67"/>
                  </a:cxn>
                  <a:cxn ang="0">
                    <a:pos x="107" y="67"/>
                  </a:cxn>
                  <a:cxn ang="0">
                    <a:pos x="57" y="85"/>
                  </a:cxn>
                  <a:cxn ang="0">
                    <a:pos x="29" y="57"/>
                  </a:cxn>
                  <a:cxn ang="0">
                    <a:pos x="57" y="28"/>
                  </a:cxn>
                  <a:cxn ang="0">
                    <a:pos x="86" y="57"/>
                  </a:cxn>
                  <a:cxn ang="0">
                    <a:pos x="57" y="85"/>
                  </a:cxn>
                </a:cxnLst>
                <a:rect l="0" t="0" r="r" b="b"/>
                <a:pathLst>
                  <a:path w="114" h="114">
                    <a:moveTo>
                      <a:pt x="107" y="67"/>
                    </a:moveTo>
                    <a:cubicBezTo>
                      <a:pt x="111" y="67"/>
                      <a:pt x="114" y="63"/>
                      <a:pt x="114" y="59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0"/>
                      <a:pt x="111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2" y="47"/>
                      <a:pt x="98" y="45"/>
                      <a:pt x="97" y="42"/>
                    </a:cubicBezTo>
                    <a:cubicBezTo>
                      <a:pt x="97" y="40"/>
                      <a:pt x="96" y="32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02" y="26"/>
                      <a:pt x="102" y="21"/>
                      <a:pt x="99" y="1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3" y="12"/>
                      <a:pt x="88" y="12"/>
                      <a:pt x="85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18"/>
                      <a:pt x="78" y="19"/>
                      <a:pt x="75" y="18"/>
                    </a:cubicBezTo>
                    <a:cubicBezTo>
                      <a:pt x="73" y="17"/>
                      <a:pt x="67" y="12"/>
                      <a:pt x="67" y="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4" y="0"/>
                      <a:pt x="6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1" y="0"/>
                      <a:pt x="47" y="3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12"/>
                      <a:pt x="45" y="16"/>
                      <a:pt x="43" y="17"/>
                    </a:cubicBezTo>
                    <a:cubicBezTo>
                      <a:pt x="40" y="17"/>
                      <a:pt x="32" y="18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1" y="12"/>
                      <a:pt x="18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21"/>
                      <a:pt x="12" y="26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8" y="32"/>
                      <a:pt x="20" y="36"/>
                      <a:pt x="19" y="38"/>
                    </a:cubicBezTo>
                    <a:cubicBezTo>
                      <a:pt x="17" y="41"/>
                      <a:pt x="12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3"/>
                      <a:pt x="3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12" y="67"/>
                      <a:pt x="16" y="69"/>
                      <a:pt x="17" y="71"/>
                    </a:cubicBezTo>
                    <a:cubicBezTo>
                      <a:pt x="18" y="73"/>
                      <a:pt x="18" y="82"/>
                      <a:pt x="15" y="85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2" y="88"/>
                      <a:pt x="12" y="93"/>
                      <a:pt x="15" y="95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21" y="102"/>
                      <a:pt x="26" y="102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2" y="96"/>
                      <a:pt x="37" y="94"/>
                      <a:pt x="39" y="95"/>
                    </a:cubicBezTo>
                    <a:cubicBezTo>
                      <a:pt x="41" y="96"/>
                      <a:pt x="47" y="102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0"/>
                      <a:pt x="51" y="114"/>
                      <a:pt x="55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4" y="114"/>
                      <a:pt x="67" y="110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2"/>
                      <a:pt x="69" y="98"/>
                      <a:pt x="71" y="97"/>
                    </a:cubicBezTo>
                    <a:cubicBezTo>
                      <a:pt x="74" y="96"/>
                      <a:pt x="82" y="96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8" y="102"/>
                      <a:pt x="93" y="102"/>
                      <a:pt x="96" y="99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102" y="93"/>
                      <a:pt x="102" y="88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2"/>
                      <a:pt x="95" y="77"/>
                      <a:pt x="96" y="75"/>
                    </a:cubicBezTo>
                    <a:cubicBezTo>
                      <a:pt x="97" y="73"/>
                      <a:pt x="102" y="67"/>
                      <a:pt x="106" y="67"/>
                    </a:cubicBezTo>
                    <a:lnTo>
                      <a:pt x="107" y="67"/>
                    </a:lnTo>
                    <a:close/>
                    <a:moveTo>
                      <a:pt x="57" y="85"/>
                    </a:moveTo>
                    <a:cubicBezTo>
                      <a:pt x="41" y="85"/>
                      <a:pt x="29" y="73"/>
                      <a:pt x="29" y="57"/>
                    </a:cubicBezTo>
                    <a:cubicBezTo>
                      <a:pt x="29" y="41"/>
                      <a:pt x="41" y="28"/>
                      <a:pt x="57" y="28"/>
                    </a:cubicBezTo>
                    <a:cubicBezTo>
                      <a:pt x="73" y="28"/>
                      <a:pt x="86" y="41"/>
                      <a:pt x="86" y="57"/>
                    </a:cubicBezTo>
                    <a:cubicBezTo>
                      <a:pt x="86" y="73"/>
                      <a:pt x="73" y="85"/>
                      <a:pt x="57" y="8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45"/>
              <p:cNvSpPr>
                <a:spLocks noEditPoints="1"/>
              </p:cNvSpPr>
              <p:nvPr/>
            </p:nvSpPr>
            <p:spPr bwMode="auto">
              <a:xfrm>
                <a:off x="6914792" y="2162175"/>
                <a:ext cx="231775" cy="233363"/>
              </a:xfrm>
              <a:custGeom>
                <a:avLst/>
                <a:gdLst/>
                <a:ahLst/>
                <a:cxnLst>
                  <a:cxn ang="0">
                    <a:pos x="87" y="55"/>
                  </a:cxn>
                  <a:cxn ang="0">
                    <a:pos x="93" y="47"/>
                  </a:cxn>
                  <a:cxn ang="0">
                    <a:pos x="93" y="46"/>
                  </a:cxn>
                  <a:cxn ang="0">
                    <a:pos x="87" y="39"/>
                  </a:cxn>
                  <a:cxn ang="0">
                    <a:pos x="79" y="35"/>
                  </a:cxn>
                  <a:cxn ang="0">
                    <a:pos x="81" y="24"/>
                  </a:cxn>
                  <a:cxn ang="0">
                    <a:pos x="80" y="14"/>
                  </a:cxn>
                  <a:cxn ang="0">
                    <a:pos x="79" y="13"/>
                  </a:cxn>
                  <a:cxn ang="0">
                    <a:pos x="69" y="12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38" y="6"/>
                  </a:cxn>
                  <a:cxn ang="0">
                    <a:pos x="35" y="14"/>
                  </a:cxn>
                  <a:cxn ang="0">
                    <a:pos x="24" y="12"/>
                  </a:cxn>
                  <a:cxn ang="0">
                    <a:pos x="14" y="13"/>
                  </a:cxn>
                  <a:cxn ang="0">
                    <a:pos x="13" y="14"/>
                  </a:cxn>
                  <a:cxn ang="0">
                    <a:pos x="12" y="24"/>
                  </a:cxn>
                  <a:cxn ang="0">
                    <a:pos x="15" y="32"/>
                  </a:cxn>
                  <a:cxn ang="0">
                    <a:pos x="6" y="39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6" y="55"/>
                  </a:cxn>
                  <a:cxn ang="0">
                    <a:pos x="14" y="58"/>
                  </a:cxn>
                  <a:cxn ang="0">
                    <a:pos x="12" y="69"/>
                  </a:cxn>
                  <a:cxn ang="0">
                    <a:pos x="13" y="79"/>
                  </a:cxn>
                  <a:cxn ang="0">
                    <a:pos x="14" y="80"/>
                  </a:cxn>
                  <a:cxn ang="0">
                    <a:pos x="24" y="81"/>
                  </a:cxn>
                  <a:cxn ang="0">
                    <a:pos x="31" y="78"/>
                  </a:cxn>
                  <a:cxn ang="0">
                    <a:pos x="38" y="87"/>
                  </a:cxn>
                  <a:cxn ang="0">
                    <a:pos x="46" y="93"/>
                  </a:cxn>
                  <a:cxn ang="0">
                    <a:pos x="47" y="93"/>
                  </a:cxn>
                  <a:cxn ang="0">
                    <a:pos x="55" y="87"/>
                  </a:cxn>
                  <a:cxn ang="0">
                    <a:pos x="58" y="80"/>
                  </a:cxn>
                  <a:cxn ang="0">
                    <a:pos x="69" y="81"/>
                  </a:cxn>
                  <a:cxn ang="0">
                    <a:pos x="79" y="80"/>
                  </a:cxn>
                  <a:cxn ang="0">
                    <a:pos x="80" y="79"/>
                  </a:cxn>
                  <a:cxn ang="0">
                    <a:pos x="81" y="69"/>
                  </a:cxn>
                  <a:cxn ang="0">
                    <a:pos x="78" y="62"/>
                  </a:cxn>
                  <a:cxn ang="0">
                    <a:pos x="87" y="55"/>
                  </a:cxn>
                  <a:cxn ang="0">
                    <a:pos x="47" y="70"/>
                  </a:cxn>
                  <a:cxn ang="0">
                    <a:pos x="23" y="47"/>
                  </a:cxn>
                  <a:cxn ang="0">
                    <a:pos x="47" y="23"/>
                  </a:cxn>
                  <a:cxn ang="0">
                    <a:pos x="70" y="47"/>
                  </a:cxn>
                  <a:cxn ang="0">
                    <a:pos x="47" y="70"/>
                  </a:cxn>
                </a:cxnLst>
                <a:rect l="0" t="0" r="r" b="b"/>
                <a:pathLst>
                  <a:path w="93" h="93">
                    <a:moveTo>
                      <a:pt x="87" y="55"/>
                    </a:moveTo>
                    <a:cubicBezTo>
                      <a:pt x="90" y="55"/>
                      <a:pt x="93" y="51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2"/>
                      <a:pt x="90" y="39"/>
                      <a:pt x="87" y="39"/>
                    </a:cubicBezTo>
                    <a:cubicBezTo>
                      <a:pt x="83" y="39"/>
                      <a:pt x="80" y="37"/>
                      <a:pt x="79" y="35"/>
                    </a:cubicBezTo>
                    <a:cubicBezTo>
                      <a:pt x="79" y="33"/>
                      <a:pt x="78" y="26"/>
                      <a:pt x="81" y="24"/>
                    </a:cubicBezTo>
                    <a:cubicBezTo>
                      <a:pt x="83" y="21"/>
                      <a:pt x="83" y="17"/>
                      <a:pt x="80" y="1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6" y="10"/>
                      <a:pt x="72" y="10"/>
                      <a:pt x="69" y="12"/>
                    </a:cubicBezTo>
                    <a:cubicBezTo>
                      <a:pt x="67" y="15"/>
                      <a:pt x="63" y="16"/>
                      <a:pt x="62" y="15"/>
                    </a:cubicBezTo>
                    <a:cubicBezTo>
                      <a:pt x="60" y="14"/>
                      <a:pt x="55" y="10"/>
                      <a:pt x="55" y="6"/>
                    </a:cubicBezTo>
                    <a:cubicBezTo>
                      <a:pt x="55" y="3"/>
                      <a:pt x="51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0"/>
                      <a:pt x="38" y="3"/>
                      <a:pt x="38" y="6"/>
                    </a:cubicBezTo>
                    <a:cubicBezTo>
                      <a:pt x="38" y="10"/>
                      <a:pt x="37" y="13"/>
                      <a:pt x="35" y="14"/>
                    </a:cubicBezTo>
                    <a:cubicBezTo>
                      <a:pt x="33" y="14"/>
                      <a:pt x="26" y="15"/>
                      <a:pt x="24" y="12"/>
                    </a:cubicBezTo>
                    <a:cubicBezTo>
                      <a:pt x="21" y="10"/>
                      <a:pt x="17" y="10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7"/>
                      <a:pt x="10" y="21"/>
                      <a:pt x="12" y="24"/>
                    </a:cubicBezTo>
                    <a:cubicBezTo>
                      <a:pt x="15" y="26"/>
                      <a:pt x="16" y="30"/>
                      <a:pt x="15" y="32"/>
                    </a:cubicBezTo>
                    <a:cubicBezTo>
                      <a:pt x="14" y="33"/>
                      <a:pt x="10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5"/>
                      <a:pt x="6" y="55"/>
                    </a:cubicBezTo>
                    <a:cubicBezTo>
                      <a:pt x="10" y="55"/>
                      <a:pt x="13" y="56"/>
                      <a:pt x="14" y="58"/>
                    </a:cubicBezTo>
                    <a:cubicBezTo>
                      <a:pt x="14" y="60"/>
                      <a:pt x="15" y="67"/>
                      <a:pt x="12" y="69"/>
                    </a:cubicBezTo>
                    <a:cubicBezTo>
                      <a:pt x="10" y="72"/>
                      <a:pt x="10" y="76"/>
                      <a:pt x="13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7" y="83"/>
                      <a:pt x="21" y="83"/>
                      <a:pt x="24" y="81"/>
                    </a:cubicBezTo>
                    <a:cubicBezTo>
                      <a:pt x="26" y="79"/>
                      <a:pt x="30" y="77"/>
                      <a:pt x="31" y="78"/>
                    </a:cubicBezTo>
                    <a:cubicBezTo>
                      <a:pt x="33" y="79"/>
                      <a:pt x="38" y="84"/>
                      <a:pt x="38" y="87"/>
                    </a:cubicBezTo>
                    <a:cubicBezTo>
                      <a:pt x="38" y="91"/>
                      <a:pt x="42" y="93"/>
                      <a:pt x="46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1" y="93"/>
                      <a:pt x="55" y="91"/>
                      <a:pt x="55" y="87"/>
                    </a:cubicBezTo>
                    <a:cubicBezTo>
                      <a:pt x="55" y="84"/>
                      <a:pt x="56" y="80"/>
                      <a:pt x="58" y="80"/>
                    </a:cubicBezTo>
                    <a:cubicBezTo>
                      <a:pt x="60" y="79"/>
                      <a:pt x="67" y="79"/>
                      <a:pt x="69" y="81"/>
                    </a:cubicBezTo>
                    <a:cubicBezTo>
                      <a:pt x="72" y="83"/>
                      <a:pt x="76" y="83"/>
                      <a:pt x="79" y="8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3" y="76"/>
                      <a:pt x="83" y="72"/>
                      <a:pt x="81" y="69"/>
                    </a:cubicBezTo>
                    <a:cubicBezTo>
                      <a:pt x="78" y="67"/>
                      <a:pt x="77" y="64"/>
                      <a:pt x="78" y="62"/>
                    </a:cubicBezTo>
                    <a:cubicBezTo>
                      <a:pt x="79" y="60"/>
                      <a:pt x="83" y="55"/>
                      <a:pt x="87" y="55"/>
                    </a:cubicBezTo>
                    <a:close/>
                    <a:moveTo>
                      <a:pt x="47" y="70"/>
                    </a:moveTo>
                    <a:cubicBezTo>
                      <a:pt x="34" y="70"/>
                      <a:pt x="23" y="60"/>
                      <a:pt x="23" y="47"/>
                    </a:cubicBezTo>
                    <a:cubicBezTo>
                      <a:pt x="23" y="34"/>
                      <a:pt x="34" y="23"/>
                      <a:pt x="47" y="23"/>
                    </a:cubicBezTo>
                    <a:cubicBezTo>
                      <a:pt x="59" y="23"/>
                      <a:pt x="70" y="34"/>
                      <a:pt x="70" y="47"/>
                    </a:cubicBezTo>
                    <a:cubicBezTo>
                      <a:pt x="70" y="60"/>
                      <a:pt x="59" y="70"/>
                      <a:pt x="4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46"/>
              <p:cNvSpPr>
                <a:spLocks noEditPoints="1"/>
              </p:cNvSpPr>
              <p:nvPr/>
            </p:nvSpPr>
            <p:spPr bwMode="auto">
              <a:xfrm>
                <a:off x="6938604" y="2422525"/>
                <a:ext cx="182563" cy="180975"/>
              </a:xfrm>
              <a:custGeom>
                <a:avLst/>
                <a:gdLst/>
                <a:ahLst/>
                <a:cxnLst>
                  <a:cxn ang="0">
                    <a:pos x="68" y="42"/>
                  </a:cxn>
                  <a:cxn ang="0">
                    <a:pos x="73" y="36"/>
                  </a:cxn>
                  <a:cxn ang="0">
                    <a:pos x="68" y="30"/>
                  </a:cxn>
                  <a:cxn ang="0">
                    <a:pos x="62" y="27"/>
                  </a:cxn>
                  <a:cxn ang="0">
                    <a:pos x="63" y="18"/>
                  </a:cxn>
                  <a:cxn ang="0">
                    <a:pos x="62" y="10"/>
                  </a:cxn>
                  <a:cxn ang="0">
                    <a:pos x="54" y="9"/>
                  </a:cxn>
                  <a:cxn ang="0">
                    <a:pos x="48" y="12"/>
                  </a:cxn>
                  <a:cxn ang="0">
                    <a:pos x="43" y="5"/>
                  </a:cxn>
                  <a:cxn ang="0">
                    <a:pos x="37" y="0"/>
                  </a:cxn>
                  <a:cxn ang="0">
                    <a:pos x="30" y="5"/>
                  </a:cxn>
                  <a:cxn ang="0">
                    <a:pos x="27" y="11"/>
                  </a:cxn>
                  <a:cxn ang="0">
                    <a:pos x="19" y="9"/>
                  </a:cxn>
                  <a:cxn ang="0">
                    <a:pos x="11" y="10"/>
                  </a:cxn>
                  <a:cxn ang="0">
                    <a:pos x="10" y="18"/>
                  </a:cxn>
                  <a:cxn ang="0">
                    <a:pos x="12" y="24"/>
                  </a:cxn>
                  <a:cxn ang="0">
                    <a:pos x="5" y="30"/>
                  </a:cxn>
                  <a:cxn ang="0">
                    <a:pos x="0" y="36"/>
                  </a:cxn>
                  <a:cxn ang="0">
                    <a:pos x="5" y="42"/>
                  </a:cxn>
                  <a:cxn ang="0">
                    <a:pos x="11" y="45"/>
                  </a:cxn>
                  <a:cxn ang="0">
                    <a:pos x="10" y="54"/>
                  </a:cxn>
                  <a:cxn ang="0">
                    <a:pos x="11" y="62"/>
                  </a:cxn>
                  <a:cxn ang="0">
                    <a:pos x="19" y="63"/>
                  </a:cxn>
                  <a:cxn ang="0">
                    <a:pos x="25" y="61"/>
                  </a:cxn>
                  <a:cxn ang="0">
                    <a:pos x="30" y="68"/>
                  </a:cxn>
                  <a:cxn ang="0">
                    <a:pos x="37" y="72"/>
                  </a:cxn>
                  <a:cxn ang="0">
                    <a:pos x="43" y="68"/>
                  </a:cxn>
                  <a:cxn ang="0">
                    <a:pos x="46" y="62"/>
                  </a:cxn>
                  <a:cxn ang="0">
                    <a:pos x="54" y="63"/>
                  </a:cxn>
                  <a:cxn ang="0">
                    <a:pos x="62" y="62"/>
                  </a:cxn>
                  <a:cxn ang="0">
                    <a:pos x="63" y="54"/>
                  </a:cxn>
                  <a:cxn ang="0">
                    <a:pos x="61" y="48"/>
                  </a:cxn>
                  <a:cxn ang="0">
                    <a:pos x="68" y="42"/>
                  </a:cxn>
                  <a:cxn ang="0">
                    <a:pos x="37" y="54"/>
                  </a:cxn>
                  <a:cxn ang="0">
                    <a:pos x="18" y="36"/>
                  </a:cxn>
                  <a:cxn ang="0">
                    <a:pos x="37" y="18"/>
                  </a:cxn>
                  <a:cxn ang="0">
                    <a:pos x="55" y="36"/>
                  </a:cxn>
                  <a:cxn ang="0">
                    <a:pos x="37" y="54"/>
                  </a:cxn>
                </a:cxnLst>
                <a:rect l="0" t="0" r="r" b="b"/>
                <a:pathLst>
                  <a:path w="73" h="72">
                    <a:moveTo>
                      <a:pt x="68" y="42"/>
                    </a:moveTo>
                    <a:cubicBezTo>
                      <a:pt x="71" y="42"/>
                      <a:pt x="73" y="40"/>
                      <a:pt x="73" y="36"/>
                    </a:cubicBezTo>
                    <a:cubicBezTo>
                      <a:pt x="73" y="33"/>
                      <a:pt x="71" y="30"/>
                      <a:pt x="68" y="30"/>
                    </a:cubicBezTo>
                    <a:cubicBezTo>
                      <a:pt x="65" y="30"/>
                      <a:pt x="63" y="29"/>
                      <a:pt x="62" y="27"/>
                    </a:cubicBezTo>
                    <a:cubicBezTo>
                      <a:pt x="62" y="26"/>
                      <a:pt x="61" y="20"/>
                      <a:pt x="63" y="18"/>
                    </a:cubicBezTo>
                    <a:cubicBezTo>
                      <a:pt x="65" y="16"/>
                      <a:pt x="65" y="13"/>
                      <a:pt x="62" y="10"/>
                    </a:cubicBezTo>
                    <a:cubicBezTo>
                      <a:pt x="60" y="8"/>
                      <a:pt x="56" y="7"/>
                      <a:pt x="54" y="9"/>
                    </a:cubicBezTo>
                    <a:cubicBezTo>
                      <a:pt x="52" y="11"/>
                      <a:pt x="50" y="12"/>
                      <a:pt x="48" y="12"/>
                    </a:cubicBezTo>
                    <a:cubicBezTo>
                      <a:pt x="47" y="11"/>
                      <a:pt x="43" y="7"/>
                      <a:pt x="43" y="5"/>
                    </a:cubicBezTo>
                    <a:cubicBezTo>
                      <a:pt x="43" y="2"/>
                      <a:pt x="40" y="0"/>
                      <a:pt x="37" y="0"/>
                    </a:cubicBezTo>
                    <a:cubicBezTo>
                      <a:pt x="33" y="0"/>
                      <a:pt x="30" y="2"/>
                      <a:pt x="30" y="5"/>
                    </a:cubicBezTo>
                    <a:cubicBezTo>
                      <a:pt x="30" y="7"/>
                      <a:pt x="29" y="10"/>
                      <a:pt x="27" y="11"/>
                    </a:cubicBezTo>
                    <a:cubicBezTo>
                      <a:pt x="26" y="11"/>
                      <a:pt x="21" y="11"/>
                      <a:pt x="19" y="9"/>
                    </a:cubicBezTo>
                    <a:cubicBezTo>
                      <a:pt x="17" y="7"/>
                      <a:pt x="13" y="8"/>
                      <a:pt x="11" y="10"/>
                    </a:cubicBezTo>
                    <a:cubicBezTo>
                      <a:pt x="8" y="13"/>
                      <a:pt x="8" y="16"/>
                      <a:pt x="10" y="18"/>
                    </a:cubicBezTo>
                    <a:cubicBezTo>
                      <a:pt x="12" y="20"/>
                      <a:pt x="13" y="23"/>
                      <a:pt x="12" y="24"/>
                    </a:cubicBezTo>
                    <a:cubicBezTo>
                      <a:pt x="11" y="26"/>
                      <a:pt x="8" y="30"/>
                      <a:pt x="5" y="30"/>
                    </a:cubicBezTo>
                    <a:cubicBezTo>
                      <a:pt x="2" y="30"/>
                      <a:pt x="0" y="33"/>
                      <a:pt x="0" y="36"/>
                    </a:cubicBezTo>
                    <a:cubicBezTo>
                      <a:pt x="0" y="40"/>
                      <a:pt x="2" y="42"/>
                      <a:pt x="5" y="42"/>
                    </a:cubicBezTo>
                    <a:cubicBezTo>
                      <a:pt x="8" y="42"/>
                      <a:pt x="10" y="44"/>
                      <a:pt x="11" y="45"/>
                    </a:cubicBezTo>
                    <a:cubicBezTo>
                      <a:pt x="11" y="47"/>
                      <a:pt x="12" y="52"/>
                      <a:pt x="10" y="54"/>
                    </a:cubicBezTo>
                    <a:cubicBezTo>
                      <a:pt x="8" y="56"/>
                      <a:pt x="8" y="59"/>
                      <a:pt x="11" y="62"/>
                    </a:cubicBezTo>
                    <a:cubicBezTo>
                      <a:pt x="13" y="64"/>
                      <a:pt x="17" y="65"/>
                      <a:pt x="19" y="63"/>
                    </a:cubicBezTo>
                    <a:cubicBezTo>
                      <a:pt x="21" y="61"/>
                      <a:pt x="23" y="60"/>
                      <a:pt x="25" y="61"/>
                    </a:cubicBezTo>
                    <a:cubicBezTo>
                      <a:pt x="26" y="61"/>
                      <a:pt x="30" y="65"/>
                      <a:pt x="30" y="68"/>
                    </a:cubicBezTo>
                    <a:cubicBezTo>
                      <a:pt x="30" y="70"/>
                      <a:pt x="33" y="72"/>
                      <a:pt x="37" y="72"/>
                    </a:cubicBezTo>
                    <a:cubicBezTo>
                      <a:pt x="40" y="72"/>
                      <a:pt x="43" y="70"/>
                      <a:pt x="43" y="68"/>
                    </a:cubicBezTo>
                    <a:cubicBezTo>
                      <a:pt x="43" y="65"/>
                      <a:pt x="44" y="62"/>
                      <a:pt x="46" y="62"/>
                    </a:cubicBezTo>
                    <a:cubicBezTo>
                      <a:pt x="47" y="61"/>
                      <a:pt x="52" y="61"/>
                      <a:pt x="54" y="63"/>
                    </a:cubicBezTo>
                    <a:cubicBezTo>
                      <a:pt x="56" y="65"/>
                      <a:pt x="60" y="64"/>
                      <a:pt x="62" y="62"/>
                    </a:cubicBezTo>
                    <a:cubicBezTo>
                      <a:pt x="65" y="59"/>
                      <a:pt x="65" y="56"/>
                      <a:pt x="63" y="54"/>
                    </a:cubicBezTo>
                    <a:cubicBezTo>
                      <a:pt x="61" y="52"/>
                      <a:pt x="60" y="49"/>
                      <a:pt x="61" y="48"/>
                    </a:cubicBezTo>
                    <a:cubicBezTo>
                      <a:pt x="62" y="46"/>
                      <a:pt x="65" y="42"/>
                      <a:pt x="68" y="42"/>
                    </a:cubicBezTo>
                    <a:close/>
                    <a:moveTo>
                      <a:pt x="37" y="54"/>
                    </a:moveTo>
                    <a:cubicBezTo>
                      <a:pt x="26" y="54"/>
                      <a:pt x="18" y="46"/>
                      <a:pt x="18" y="36"/>
                    </a:cubicBezTo>
                    <a:cubicBezTo>
                      <a:pt x="18" y="26"/>
                      <a:pt x="26" y="18"/>
                      <a:pt x="37" y="18"/>
                    </a:cubicBezTo>
                    <a:cubicBezTo>
                      <a:pt x="47" y="18"/>
                      <a:pt x="55" y="26"/>
                      <a:pt x="55" y="36"/>
                    </a:cubicBezTo>
                    <a:cubicBezTo>
                      <a:pt x="55" y="46"/>
                      <a:pt x="47" y="54"/>
                      <a:pt x="37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Content Placeholder 2"/>
            <p:cNvSpPr txBox="1"/>
            <p:nvPr/>
          </p:nvSpPr>
          <p:spPr>
            <a:xfrm>
              <a:off x="2336800" y="39370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62560" tIns="81280" rIns="162560" bIns="81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67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sz="1867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3" name="组合 29"/>
          <p:cNvGrpSpPr/>
          <p:nvPr/>
        </p:nvGrpSpPr>
        <p:grpSpPr>
          <a:xfrm>
            <a:off x="1196015" y="3583559"/>
            <a:ext cx="2042849" cy="1965929"/>
            <a:chOff x="1016000" y="3869267"/>
            <a:chExt cx="2042584" cy="1966384"/>
          </a:xfrm>
        </p:grpSpPr>
        <p:sp>
          <p:nvSpPr>
            <p:cNvPr id="31" name="Freeform 264"/>
            <p:cNvSpPr/>
            <p:nvPr/>
          </p:nvSpPr>
          <p:spPr bwMode="auto">
            <a:xfrm>
              <a:off x="1016000" y="3869267"/>
              <a:ext cx="2042584" cy="1966384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118" y="124"/>
                </a:cxn>
                <a:cxn ang="0">
                  <a:pos x="125" y="113"/>
                </a:cxn>
                <a:cxn ang="0">
                  <a:pos x="70" y="6"/>
                </a:cxn>
                <a:cxn ang="0">
                  <a:pos x="59" y="6"/>
                </a:cxn>
                <a:cxn ang="0">
                  <a:pos x="3" y="113"/>
                </a:cxn>
                <a:cxn ang="0">
                  <a:pos x="11" y="124"/>
                </a:cxn>
              </a:cxnLst>
              <a:rect l="0" t="0" r="r" b="b"/>
              <a:pathLst>
                <a:path w="129" h="124">
                  <a:moveTo>
                    <a:pt x="11" y="124"/>
                  </a:moveTo>
                  <a:cubicBezTo>
                    <a:pt x="118" y="124"/>
                    <a:pt x="118" y="124"/>
                    <a:pt x="118" y="124"/>
                  </a:cubicBezTo>
                  <a:cubicBezTo>
                    <a:pt x="125" y="124"/>
                    <a:pt x="129" y="119"/>
                    <a:pt x="125" y="11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7" y="0"/>
                    <a:pt x="62" y="0"/>
                    <a:pt x="59" y="6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3" y="124"/>
                    <a:pt x="11" y="12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63"/>
            <p:cNvSpPr>
              <a:spLocks noEditPoints="1"/>
            </p:cNvSpPr>
            <p:nvPr/>
          </p:nvSpPr>
          <p:spPr bwMode="auto">
            <a:xfrm>
              <a:off x="1727200" y="4546600"/>
              <a:ext cx="582084" cy="579967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33" name="Content Placeholder 2"/>
            <p:cNvSpPr txBox="1"/>
            <p:nvPr/>
          </p:nvSpPr>
          <p:spPr>
            <a:xfrm>
              <a:off x="1117600" y="52578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62560" tIns="81280" rIns="162560" bIns="81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altLang="zh-CN" sz="16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7" name="组合 33"/>
          <p:cNvGrpSpPr/>
          <p:nvPr/>
        </p:nvGrpSpPr>
        <p:grpSpPr>
          <a:xfrm>
            <a:off x="3683423" y="3583559"/>
            <a:ext cx="2042849" cy="1965929"/>
            <a:chOff x="3503083" y="3869267"/>
            <a:chExt cx="2042584" cy="1966384"/>
          </a:xfrm>
        </p:grpSpPr>
        <p:sp>
          <p:nvSpPr>
            <p:cNvPr id="35" name="Freeform 265"/>
            <p:cNvSpPr/>
            <p:nvPr/>
          </p:nvSpPr>
          <p:spPr bwMode="auto">
            <a:xfrm>
              <a:off x="3503083" y="3869267"/>
              <a:ext cx="2042584" cy="1966384"/>
            </a:xfrm>
            <a:custGeom>
              <a:avLst/>
              <a:gdLst/>
              <a:ahLst/>
              <a:cxnLst>
                <a:cxn ang="0">
                  <a:pos x="10" y="124"/>
                </a:cxn>
                <a:cxn ang="0">
                  <a:pos x="118" y="124"/>
                </a:cxn>
                <a:cxn ang="0">
                  <a:pos x="125" y="113"/>
                </a:cxn>
                <a:cxn ang="0">
                  <a:pos x="70" y="6"/>
                </a:cxn>
                <a:cxn ang="0">
                  <a:pos x="58" y="6"/>
                </a:cxn>
                <a:cxn ang="0">
                  <a:pos x="3" y="113"/>
                </a:cxn>
                <a:cxn ang="0">
                  <a:pos x="10" y="124"/>
                </a:cxn>
              </a:cxnLst>
              <a:rect l="0" t="0" r="r" b="b"/>
              <a:pathLst>
                <a:path w="129" h="124">
                  <a:moveTo>
                    <a:pt x="10" y="124"/>
                  </a:moveTo>
                  <a:cubicBezTo>
                    <a:pt x="118" y="124"/>
                    <a:pt x="118" y="124"/>
                    <a:pt x="118" y="124"/>
                  </a:cubicBezTo>
                  <a:cubicBezTo>
                    <a:pt x="126" y="124"/>
                    <a:pt x="129" y="119"/>
                    <a:pt x="125" y="11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7" y="0"/>
                    <a:pt x="62" y="0"/>
                    <a:pt x="58" y="6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3" y="124"/>
                    <a:pt x="10" y="12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19" name="Group 319"/>
            <p:cNvGrpSpPr/>
            <p:nvPr/>
          </p:nvGrpSpPr>
          <p:grpSpPr>
            <a:xfrm>
              <a:off x="4093379" y="4648200"/>
              <a:ext cx="802217" cy="584200"/>
              <a:chOff x="4930417" y="3856038"/>
              <a:chExt cx="601663" cy="438150"/>
            </a:xfrm>
            <a:noFill/>
          </p:grpSpPr>
          <p:sp>
            <p:nvSpPr>
              <p:cNvPr id="38" name="Freeform 68"/>
              <p:cNvSpPr>
                <a:spLocks noEditPoints="1"/>
              </p:cNvSpPr>
              <p:nvPr/>
            </p:nvSpPr>
            <p:spPr bwMode="auto">
              <a:xfrm>
                <a:off x="4955817" y="3856038"/>
                <a:ext cx="539750" cy="387350"/>
              </a:xfrm>
              <a:custGeom>
                <a:avLst/>
                <a:gdLst/>
                <a:ahLst/>
                <a:cxnLst>
                  <a:cxn ang="0">
                    <a:pos x="216" y="13"/>
                  </a:cxn>
                  <a:cxn ang="0">
                    <a:pos x="203" y="0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143"/>
                  </a:cxn>
                  <a:cxn ang="0">
                    <a:pos x="13" y="155"/>
                  </a:cxn>
                  <a:cxn ang="0">
                    <a:pos x="203" y="155"/>
                  </a:cxn>
                  <a:cxn ang="0">
                    <a:pos x="216" y="143"/>
                  </a:cxn>
                  <a:cxn ang="0">
                    <a:pos x="216" y="13"/>
                  </a:cxn>
                  <a:cxn ang="0">
                    <a:pos x="206" y="138"/>
                  </a:cxn>
                  <a:cxn ang="0">
                    <a:pos x="14" y="138"/>
                  </a:cxn>
                  <a:cxn ang="0">
                    <a:pos x="14" y="13"/>
                  </a:cxn>
                  <a:cxn ang="0">
                    <a:pos x="206" y="13"/>
                  </a:cxn>
                  <a:cxn ang="0">
                    <a:pos x="206" y="138"/>
                  </a:cxn>
                </a:cxnLst>
                <a:rect l="0" t="0" r="r" b="b"/>
                <a:pathLst>
                  <a:path w="216" h="155">
                    <a:moveTo>
                      <a:pt x="216" y="13"/>
                    </a:moveTo>
                    <a:cubicBezTo>
                      <a:pt x="216" y="6"/>
                      <a:pt x="210" y="0"/>
                      <a:pt x="20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0"/>
                      <a:pt x="6" y="155"/>
                      <a:pt x="13" y="155"/>
                    </a:cubicBezTo>
                    <a:cubicBezTo>
                      <a:pt x="203" y="155"/>
                      <a:pt x="203" y="155"/>
                      <a:pt x="203" y="155"/>
                    </a:cubicBezTo>
                    <a:cubicBezTo>
                      <a:pt x="210" y="155"/>
                      <a:pt x="216" y="150"/>
                      <a:pt x="216" y="143"/>
                    </a:cubicBezTo>
                    <a:lnTo>
                      <a:pt x="216" y="13"/>
                    </a:lnTo>
                    <a:close/>
                    <a:moveTo>
                      <a:pt x="206" y="138"/>
                    </a:moveTo>
                    <a:cubicBezTo>
                      <a:pt x="14" y="138"/>
                      <a:pt x="14" y="138"/>
                      <a:pt x="14" y="13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206" y="13"/>
                      <a:pt x="206" y="13"/>
                      <a:pt x="206" y="13"/>
                    </a:cubicBezTo>
                    <a:lnTo>
                      <a:pt x="206" y="1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69"/>
              <p:cNvSpPr/>
              <p:nvPr/>
            </p:nvSpPr>
            <p:spPr bwMode="auto">
              <a:xfrm>
                <a:off x="4930417" y="4251325"/>
                <a:ext cx="601663" cy="42863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39" y="7"/>
                  </a:cxn>
                  <a:cxn ang="0">
                    <a:pos x="101" y="7"/>
                  </a:cxn>
                  <a:cxn ang="0">
                    <a:pos x="89" y="0"/>
                  </a:cxn>
                  <a:cxn ang="0">
                    <a:pos x="0" y="0"/>
                  </a:cxn>
                  <a:cxn ang="0">
                    <a:pos x="25" y="17"/>
                  </a:cxn>
                  <a:cxn ang="0">
                    <a:pos x="215" y="17"/>
                  </a:cxn>
                  <a:cxn ang="0">
                    <a:pos x="240" y="0"/>
                  </a:cxn>
                  <a:cxn ang="0">
                    <a:pos x="152" y="0"/>
                  </a:cxn>
                </a:cxnLst>
                <a:rect l="0" t="0" r="r" b="b"/>
                <a:pathLst>
                  <a:path w="240" h="17">
                    <a:moveTo>
                      <a:pt x="152" y="0"/>
                    </a:moveTo>
                    <a:cubicBezTo>
                      <a:pt x="152" y="0"/>
                      <a:pt x="152" y="7"/>
                      <a:pt x="139" y="7"/>
                    </a:cubicBezTo>
                    <a:cubicBezTo>
                      <a:pt x="126" y="7"/>
                      <a:pt x="114" y="7"/>
                      <a:pt x="101" y="7"/>
                    </a:cubicBezTo>
                    <a:cubicBezTo>
                      <a:pt x="89" y="7"/>
                      <a:pt x="89" y="0"/>
                      <a:pt x="8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7"/>
                      <a:pt x="25" y="17"/>
                    </a:cubicBezTo>
                    <a:cubicBezTo>
                      <a:pt x="51" y="17"/>
                      <a:pt x="190" y="17"/>
                      <a:pt x="215" y="17"/>
                    </a:cubicBezTo>
                    <a:cubicBezTo>
                      <a:pt x="240" y="17"/>
                      <a:pt x="240" y="0"/>
                      <a:pt x="240" y="0"/>
                    </a:cubicBezTo>
                    <a:lnTo>
                      <a:pt x="15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Content Placeholder 2"/>
            <p:cNvSpPr txBox="1"/>
            <p:nvPr/>
          </p:nvSpPr>
          <p:spPr>
            <a:xfrm>
              <a:off x="3556000" y="52578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62560" tIns="81280" rIns="162560" bIns="8128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altLang="zh-CN" sz="16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sp>
        <p:nvSpPr>
          <p:cNvPr id="30" name="TextBox 59">
            <a:extLst>
              <a:ext uri="{FF2B5EF4-FFF2-40B4-BE49-F238E27FC236}">
                <a16:creationId xmlns:a16="http://schemas.microsoft.com/office/drawing/2014/main" xmlns="" id="{4C02B0F6-3F2A-4B37-913E-43363A342342}"/>
              </a:ext>
            </a:extLst>
          </p:cNvPr>
          <p:cNvSpPr txBox="1"/>
          <p:nvPr/>
        </p:nvSpPr>
        <p:spPr>
          <a:xfrm>
            <a:off x="6734140" y="2614015"/>
            <a:ext cx="617318" cy="848114"/>
          </a:xfrm>
          <a:prstGeom prst="rect">
            <a:avLst/>
          </a:prstGeom>
          <a:noFill/>
        </p:spPr>
        <p:txBody>
          <a:bodyPr wrap="none" lIns="83980" tIns="41989" rIns="83980" bIns="41989" rtlCol="0" anchor="ctr">
            <a:spAutoFit/>
          </a:bodyPr>
          <a:lstStyle/>
          <a:p>
            <a:r>
              <a:rPr lang="en-US" altLang="zh-CN" sz="49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999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:a16="http://schemas.microsoft.com/office/drawing/2014/main" xmlns="" id="{51B76F96-BF00-49E6-AA2F-BABB572A50B1}"/>
              </a:ext>
            </a:extLst>
          </p:cNvPr>
          <p:cNvSpPr txBox="1"/>
          <p:nvPr/>
        </p:nvSpPr>
        <p:spPr>
          <a:xfrm>
            <a:off x="6734137" y="3574842"/>
            <a:ext cx="568722" cy="848114"/>
          </a:xfrm>
          <a:prstGeom prst="rect">
            <a:avLst/>
          </a:prstGeom>
          <a:noFill/>
        </p:spPr>
        <p:txBody>
          <a:bodyPr wrap="none" lIns="83980" tIns="41989" rIns="83980" bIns="41989" rtlCol="0" anchor="ctr">
            <a:spAutoFit/>
          </a:bodyPr>
          <a:lstStyle/>
          <a:p>
            <a:r>
              <a:rPr lang="en-US" altLang="zh-CN" sz="49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999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61">
            <a:extLst>
              <a:ext uri="{FF2B5EF4-FFF2-40B4-BE49-F238E27FC236}">
                <a16:creationId xmlns:a16="http://schemas.microsoft.com/office/drawing/2014/main" xmlns="" id="{E9858014-A954-4737-8B40-514D8BDDE1BA}"/>
              </a:ext>
            </a:extLst>
          </p:cNvPr>
          <p:cNvSpPr txBox="1"/>
          <p:nvPr/>
        </p:nvSpPr>
        <p:spPr>
          <a:xfrm>
            <a:off x="6734139" y="4566971"/>
            <a:ext cx="598175" cy="848114"/>
          </a:xfrm>
          <a:prstGeom prst="rect">
            <a:avLst/>
          </a:prstGeom>
          <a:noFill/>
        </p:spPr>
        <p:txBody>
          <a:bodyPr wrap="none" lIns="83980" tIns="41989" rIns="83980" bIns="41989" rtlCol="0" anchor="ctr">
            <a:spAutoFit/>
          </a:bodyPr>
          <a:lstStyle/>
          <a:p>
            <a:r>
              <a:rPr lang="en-US" altLang="zh-CN" sz="49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999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A436A031-FFFD-444E-A747-1FC5F39F088A}"/>
              </a:ext>
            </a:extLst>
          </p:cNvPr>
          <p:cNvSpPr/>
          <p:nvPr/>
        </p:nvSpPr>
        <p:spPr bwMode="auto">
          <a:xfrm>
            <a:off x="7419706" y="3017353"/>
            <a:ext cx="332508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D1EF8C29-2268-4888-BB5E-44FE6F8C3426}"/>
              </a:ext>
            </a:extLst>
          </p:cNvPr>
          <p:cNvSpPr txBox="1"/>
          <p:nvPr/>
        </p:nvSpPr>
        <p:spPr bwMode="auto">
          <a:xfrm>
            <a:off x="7419707" y="267797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24EBF3D8-0CB7-4D4A-BDE1-1A78BB112E20}"/>
              </a:ext>
            </a:extLst>
          </p:cNvPr>
          <p:cNvSpPr/>
          <p:nvPr/>
        </p:nvSpPr>
        <p:spPr bwMode="auto">
          <a:xfrm>
            <a:off x="7419706" y="3994562"/>
            <a:ext cx="332508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9492BAC0-64F4-4A42-BD89-8E70E3DBEEED}"/>
              </a:ext>
            </a:extLst>
          </p:cNvPr>
          <p:cNvSpPr txBox="1"/>
          <p:nvPr/>
        </p:nvSpPr>
        <p:spPr bwMode="auto">
          <a:xfrm>
            <a:off x="7419707" y="36551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:a16="http://schemas.microsoft.com/office/drawing/2014/main" xmlns="" id="{DD3FF94C-E6A5-4BA6-B414-939E03BDB2F8}"/>
              </a:ext>
            </a:extLst>
          </p:cNvPr>
          <p:cNvSpPr/>
          <p:nvPr/>
        </p:nvSpPr>
        <p:spPr bwMode="auto">
          <a:xfrm>
            <a:off x="7419706" y="4971771"/>
            <a:ext cx="332508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492FCAA0-E37B-445C-8B02-AFAABBE65740}"/>
              </a:ext>
            </a:extLst>
          </p:cNvPr>
          <p:cNvSpPr txBox="1"/>
          <p:nvPr/>
        </p:nvSpPr>
        <p:spPr bwMode="auto">
          <a:xfrm>
            <a:off x="7419707" y="46323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2563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6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2707931" y="3635232"/>
            <a:ext cx="2319068" cy="1039840"/>
            <a:chOff x="2707931" y="3719285"/>
            <a:chExt cx="2319068" cy="1039840"/>
          </a:xfrm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2707931" y="3719285"/>
              <a:ext cx="2319068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21919" tIns="60959" rIns="121919" bIns="60959" numCol="1" anchor="t" anchorCtr="0" compatLnSpc="1">
              <a:prstTxWarp prst="textNoShape">
                <a:avLst/>
              </a:prstTxWarp>
            </a:bodyPr>
            <a:lstStyle/>
            <a:p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Freeform 32"/>
            <p:cNvSpPr>
              <a:spLocks noEditPoints="1"/>
            </p:cNvSpPr>
            <p:nvPr/>
          </p:nvSpPr>
          <p:spPr bwMode="auto">
            <a:xfrm>
              <a:off x="3529694" y="3963017"/>
              <a:ext cx="675545" cy="552376"/>
            </a:xfrm>
            <a:custGeom>
              <a:avLst/>
              <a:gdLst/>
              <a:ahLst/>
              <a:cxnLst>
                <a:cxn ang="0">
                  <a:pos x="254" y="0"/>
                </a:cxn>
                <a:cxn ang="0">
                  <a:pos x="239" y="2"/>
                </a:cxn>
                <a:cxn ang="0">
                  <a:pos x="210" y="15"/>
                </a:cxn>
                <a:cxn ang="0">
                  <a:pos x="74" y="149"/>
                </a:cxn>
                <a:cxn ang="0">
                  <a:pos x="69" y="154"/>
                </a:cxn>
                <a:cxn ang="0">
                  <a:pos x="65" y="165"/>
                </a:cxn>
                <a:cxn ang="0">
                  <a:pos x="65" y="178"/>
                </a:cxn>
                <a:cxn ang="0">
                  <a:pos x="69" y="189"/>
                </a:cxn>
                <a:cxn ang="0">
                  <a:pos x="167" y="288"/>
                </a:cxn>
                <a:cxn ang="0">
                  <a:pos x="172" y="292"/>
                </a:cxn>
                <a:cxn ang="0">
                  <a:pos x="183" y="297"/>
                </a:cxn>
                <a:cxn ang="0">
                  <a:pos x="196" y="297"/>
                </a:cxn>
                <a:cxn ang="0">
                  <a:pos x="208" y="292"/>
                </a:cxn>
                <a:cxn ang="0">
                  <a:pos x="339" y="162"/>
                </a:cxn>
                <a:cxn ang="0">
                  <a:pos x="348" y="151"/>
                </a:cxn>
                <a:cxn ang="0">
                  <a:pos x="359" y="122"/>
                </a:cxn>
                <a:cxn ang="0">
                  <a:pos x="361" y="33"/>
                </a:cxn>
                <a:cxn ang="0">
                  <a:pos x="361" y="26"/>
                </a:cxn>
                <a:cxn ang="0">
                  <a:pos x="355" y="15"/>
                </a:cxn>
                <a:cxn ang="0">
                  <a:pos x="346" y="6"/>
                </a:cxn>
                <a:cxn ang="0">
                  <a:pos x="335" y="2"/>
                </a:cxn>
                <a:cxn ang="0">
                  <a:pos x="330" y="0"/>
                </a:cxn>
                <a:cxn ang="0">
                  <a:pos x="286" y="107"/>
                </a:cxn>
                <a:cxn ang="0">
                  <a:pos x="274" y="105"/>
                </a:cxn>
                <a:cxn ang="0">
                  <a:pos x="263" y="98"/>
                </a:cxn>
                <a:cxn ang="0">
                  <a:pos x="257" y="87"/>
                </a:cxn>
                <a:cxn ang="0">
                  <a:pos x="254" y="74"/>
                </a:cxn>
                <a:cxn ang="0">
                  <a:pos x="256" y="69"/>
                </a:cxn>
                <a:cxn ang="0">
                  <a:pos x="259" y="58"/>
                </a:cxn>
                <a:cxn ang="0">
                  <a:pos x="268" y="49"/>
                </a:cxn>
                <a:cxn ang="0">
                  <a:pos x="279" y="44"/>
                </a:cxn>
                <a:cxn ang="0">
                  <a:pos x="286" y="44"/>
                </a:cxn>
                <a:cxn ang="0">
                  <a:pos x="299" y="45"/>
                </a:cxn>
                <a:cxn ang="0">
                  <a:pos x="308" y="53"/>
                </a:cxn>
                <a:cxn ang="0">
                  <a:pos x="315" y="64"/>
                </a:cxn>
                <a:cxn ang="0">
                  <a:pos x="319" y="74"/>
                </a:cxn>
                <a:cxn ang="0">
                  <a:pos x="317" y="82"/>
                </a:cxn>
                <a:cxn ang="0">
                  <a:pos x="314" y="93"/>
                </a:cxn>
                <a:cxn ang="0">
                  <a:pos x="304" y="102"/>
                </a:cxn>
                <a:cxn ang="0">
                  <a:pos x="292" y="107"/>
                </a:cxn>
                <a:cxn ang="0">
                  <a:pos x="286" y="107"/>
                </a:cxn>
                <a:cxn ang="0">
                  <a:pos x="141" y="294"/>
                </a:cxn>
                <a:cxn ang="0">
                  <a:pos x="130" y="297"/>
                </a:cxn>
                <a:cxn ang="0">
                  <a:pos x="112" y="294"/>
                </a:cxn>
                <a:cxn ang="0">
                  <a:pos x="9" y="194"/>
                </a:cxn>
                <a:cxn ang="0">
                  <a:pos x="5" y="189"/>
                </a:cxn>
                <a:cxn ang="0">
                  <a:pos x="0" y="178"/>
                </a:cxn>
                <a:cxn ang="0">
                  <a:pos x="0" y="165"/>
                </a:cxn>
                <a:cxn ang="0">
                  <a:pos x="5" y="154"/>
                </a:cxn>
                <a:cxn ang="0">
                  <a:pos x="136" y="24"/>
                </a:cxn>
                <a:cxn ang="0">
                  <a:pos x="147" y="15"/>
                </a:cxn>
                <a:cxn ang="0">
                  <a:pos x="176" y="2"/>
                </a:cxn>
                <a:cxn ang="0">
                  <a:pos x="27" y="163"/>
                </a:cxn>
                <a:cxn ang="0">
                  <a:pos x="23" y="167"/>
                </a:cxn>
                <a:cxn ang="0">
                  <a:pos x="23" y="176"/>
                </a:cxn>
                <a:cxn ang="0">
                  <a:pos x="27" y="180"/>
                </a:cxn>
              </a:cxnLst>
              <a:rect l="0" t="0" r="r" b="b"/>
              <a:pathLst>
                <a:path w="361" h="297">
                  <a:moveTo>
                    <a:pt x="330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239" y="2"/>
                  </a:lnTo>
                  <a:lnTo>
                    <a:pt x="225" y="7"/>
                  </a:lnTo>
                  <a:lnTo>
                    <a:pt x="210" y="15"/>
                  </a:lnTo>
                  <a:lnTo>
                    <a:pt x="199" y="24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9" y="154"/>
                  </a:lnTo>
                  <a:lnTo>
                    <a:pt x="67" y="160"/>
                  </a:lnTo>
                  <a:lnTo>
                    <a:pt x="65" y="165"/>
                  </a:lnTo>
                  <a:lnTo>
                    <a:pt x="63" y="172"/>
                  </a:lnTo>
                  <a:lnTo>
                    <a:pt x="65" y="178"/>
                  </a:lnTo>
                  <a:lnTo>
                    <a:pt x="67" y="183"/>
                  </a:lnTo>
                  <a:lnTo>
                    <a:pt x="69" y="189"/>
                  </a:lnTo>
                  <a:lnTo>
                    <a:pt x="74" y="194"/>
                  </a:lnTo>
                  <a:lnTo>
                    <a:pt x="167" y="288"/>
                  </a:lnTo>
                  <a:lnTo>
                    <a:pt x="167" y="288"/>
                  </a:lnTo>
                  <a:lnTo>
                    <a:pt x="172" y="292"/>
                  </a:lnTo>
                  <a:lnTo>
                    <a:pt x="178" y="296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1" y="296"/>
                  </a:lnTo>
                  <a:lnTo>
                    <a:pt x="208" y="292"/>
                  </a:lnTo>
                  <a:lnTo>
                    <a:pt x="212" y="288"/>
                  </a:lnTo>
                  <a:lnTo>
                    <a:pt x="339" y="162"/>
                  </a:lnTo>
                  <a:lnTo>
                    <a:pt x="339" y="162"/>
                  </a:lnTo>
                  <a:lnTo>
                    <a:pt x="348" y="151"/>
                  </a:lnTo>
                  <a:lnTo>
                    <a:pt x="355" y="136"/>
                  </a:lnTo>
                  <a:lnTo>
                    <a:pt x="359" y="122"/>
                  </a:lnTo>
                  <a:lnTo>
                    <a:pt x="361" y="107"/>
                  </a:lnTo>
                  <a:lnTo>
                    <a:pt x="361" y="33"/>
                  </a:lnTo>
                  <a:lnTo>
                    <a:pt x="361" y="33"/>
                  </a:lnTo>
                  <a:lnTo>
                    <a:pt x="361" y="26"/>
                  </a:lnTo>
                  <a:lnTo>
                    <a:pt x="359" y="20"/>
                  </a:lnTo>
                  <a:lnTo>
                    <a:pt x="355" y="15"/>
                  </a:lnTo>
                  <a:lnTo>
                    <a:pt x="352" y="9"/>
                  </a:lnTo>
                  <a:lnTo>
                    <a:pt x="346" y="6"/>
                  </a:lnTo>
                  <a:lnTo>
                    <a:pt x="341" y="4"/>
                  </a:lnTo>
                  <a:lnTo>
                    <a:pt x="335" y="2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286" y="107"/>
                  </a:moveTo>
                  <a:lnTo>
                    <a:pt x="286" y="107"/>
                  </a:lnTo>
                  <a:lnTo>
                    <a:pt x="279" y="107"/>
                  </a:lnTo>
                  <a:lnTo>
                    <a:pt x="274" y="105"/>
                  </a:lnTo>
                  <a:lnTo>
                    <a:pt x="268" y="102"/>
                  </a:lnTo>
                  <a:lnTo>
                    <a:pt x="263" y="98"/>
                  </a:lnTo>
                  <a:lnTo>
                    <a:pt x="259" y="93"/>
                  </a:lnTo>
                  <a:lnTo>
                    <a:pt x="257" y="87"/>
                  </a:lnTo>
                  <a:lnTo>
                    <a:pt x="256" y="82"/>
                  </a:lnTo>
                  <a:lnTo>
                    <a:pt x="254" y="74"/>
                  </a:lnTo>
                  <a:lnTo>
                    <a:pt x="254" y="74"/>
                  </a:lnTo>
                  <a:lnTo>
                    <a:pt x="256" y="69"/>
                  </a:lnTo>
                  <a:lnTo>
                    <a:pt x="257" y="64"/>
                  </a:lnTo>
                  <a:lnTo>
                    <a:pt x="259" y="58"/>
                  </a:lnTo>
                  <a:lnTo>
                    <a:pt x="263" y="53"/>
                  </a:lnTo>
                  <a:lnTo>
                    <a:pt x="268" y="49"/>
                  </a:lnTo>
                  <a:lnTo>
                    <a:pt x="274" y="45"/>
                  </a:lnTo>
                  <a:lnTo>
                    <a:pt x="279" y="44"/>
                  </a:lnTo>
                  <a:lnTo>
                    <a:pt x="286" y="44"/>
                  </a:lnTo>
                  <a:lnTo>
                    <a:pt x="286" y="44"/>
                  </a:lnTo>
                  <a:lnTo>
                    <a:pt x="292" y="44"/>
                  </a:lnTo>
                  <a:lnTo>
                    <a:pt x="299" y="45"/>
                  </a:lnTo>
                  <a:lnTo>
                    <a:pt x="304" y="49"/>
                  </a:lnTo>
                  <a:lnTo>
                    <a:pt x="308" y="53"/>
                  </a:lnTo>
                  <a:lnTo>
                    <a:pt x="314" y="58"/>
                  </a:lnTo>
                  <a:lnTo>
                    <a:pt x="315" y="64"/>
                  </a:lnTo>
                  <a:lnTo>
                    <a:pt x="317" y="69"/>
                  </a:lnTo>
                  <a:lnTo>
                    <a:pt x="319" y="74"/>
                  </a:lnTo>
                  <a:lnTo>
                    <a:pt x="319" y="74"/>
                  </a:lnTo>
                  <a:lnTo>
                    <a:pt x="317" y="82"/>
                  </a:lnTo>
                  <a:lnTo>
                    <a:pt x="315" y="87"/>
                  </a:lnTo>
                  <a:lnTo>
                    <a:pt x="314" y="93"/>
                  </a:lnTo>
                  <a:lnTo>
                    <a:pt x="308" y="98"/>
                  </a:lnTo>
                  <a:lnTo>
                    <a:pt x="304" y="102"/>
                  </a:lnTo>
                  <a:lnTo>
                    <a:pt x="299" y="105"/>
                  </a:lnTo>
                  <a:lnTo>
                    <a:pt x="292" y="107"/>
                  </a:lnTo>
                  <a:lnTo>
                    <a:pt x="286" y="107"/>
                  </a:lnTo>
                  <a:lnTo>
                    <a:pt x="286" y="107"/>
                  </a:lnTo>
                  <a:close/>
                  <a:moveTo>
                    <a:pt x="27" y="180"/>
                  </a:moveTo>
                  <a:lnTo>
                    <a:pt x="141" y="294"/>
                  </a:lnTo>
                  <a:lnTo>
                    <a:pt x="141" y="294"/>
                  </a:lnTo>
                  <a:lnTo>
                    <a:pt x="130" y="297"/>
                  </a:lnTo>
                  <a:lnTo>
                    <a:pt x="121" y="297"/>
                  </a:lnTo>
                  <a:lnTo>
                    <a:pt x="112" y="294"/>
                  </a:lnTo>
                  <a:lnTo>
                    <a:pt x="103" y="288"/>
                  </a:lnTo>
                  <a:lnTo>
                    <a:pt x="9" y="194"/>
                  </a:lnTo>
                  <a:lnTo>
                    <a:pt x="9" y="194"/>
                  </a:lnTo>
                  <a:lnTo>
                    <a:pt x="5" y="189"/>
                  </a:lnTo>
                  <a:lnTo>
                    <a:pt x="2" y="183"/>
                  </a:lnTo>
                  <a:lnTo>
                    <a:pt x="0" y="178"/>
                  </a:lnTo>
                  <a:lnTo>
                    <a:pt x="0" y="172"/>
                  </a:lnTo>
                  <a:lnTo>
                    <a:pt x="0" y="165"/>
                  </a:lnTo>
                  <a:lnTo>
                    <a:pt x="2" y="160"/>
                  </a:lnTo>
                  <a:lnTo>
                    <a:pt x="5" y="154"/>
                  </a:lnTo>
                  <a:lnTo>
                    <a:pt x="9" y="149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47" y="15"/>
                  </a:lnTo>
                  <a:lnTo>
                    <a:pt x="161" y="7"/>
                  </a:lnTo>
                  <a:lnTo>
                    <a:pt x="176" y="2"/>
                  </a:lnTo>
                  <a:lnTo>
                    <a:pt x="190" y="0"/>
                  </a:lnTo>
                  <a:lnTo>
                    <a:pt x="27" y="163"/>
                  </a:lnTo>
                  <a:lnTo>
                    <a:pt x="27" y="163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76"/>
                  </a:lnTo>
                  <a:lnTo>
                    <a:pt x="27" y="180"/>
                  </a:lnTo>
                  <a:lnTo>
                    <a:pt x="27" y="1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56" tIns="81279" rIns="162556" bIns="81279" numCol="1" anchor="t" anchorCtr="0" compatLnSpc="1">
              <a:prstTxWarp prst="textNoShape">
                <a:avLst/>
              </a:prstTxWarp>
            </a:bodyPr>
            <a:lstStyle/>
            <a:p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18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5027002" y="3635232"/>
            <a:ext cx="2316969" cy="1039840"/>
            <a:chOff x="5027001" y="3719285"/>
            <a:chExt cx="2316969" cy="1039840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5027001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21919" tIns="60959" rIns="121919" bIns="60959" numCol="1" anchor="t" anchorCtr="0" compatLnSpc="1">
              <a:prstTxWarp prst="textNoShape">
                <a:avLst/>
              </a:prstTxWarp>
            </a:bodyPr>
            <a:lstStyle/>
            <a:p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" name="Group 77"/>
            <p:cNvGrpSpPr/>
            <p:nvPr/>
          </p:nvGrpSpPr>
          <p:grpSpPr>
            <a:xfrm>
              <a:off x="5869058" y="3989143"/>
              <a:ext cx="653147" cy="500124"/>
              <a:chOff x="5552261" y="1554043"/>
              <a:chExt cx="363359" cy="278229"/>
            </a:xfrm>
            <a:solidFill>
              <a:schemeClr val="bg1"/>
            </a:solidFill>
          </p:grpSpPr>
          <p:sp>
            <p:nvSpPr>
              <p:cNvPr id="22" name="Freeform 96"/>
              <p:cNvSpPr>
                <a:spLocks/>
              </p:cNvSpPr>
              <p:nvPr/>
            </p:nvSpPr>
            <p:spPr bwMode="auto">
              <a:xfrm>
                <a:off x="5552261" y="1715997"/>
                <a:ext cx="363359" cy="116275"/>
              </a:xfrm>
              <a:custGeom>
                <a:avLst/>
                <a:gdLst/>
                <a:ahLst/>
                <a:cxnLst>
                  <a:cxn ang="0">
                    <a:pos x="211" y="31"/>
                  </a:cxn>
                  <a:cxn ang="0">
                    <a:pos x="140" y="31"/>
                  </a:cxn>
                  <a:cxn ang="0">
                    <a:pos x="140" y="0"/>
                  </a:cxn>
                  <a:cxn ang="0">
                    <a:pos x="0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102"/>
                  </a:cxn>
                  <a:cxn ang="0">
                    <a:pos x="4" y="107"/>
                  </a:cxn>
                  <a:cxn ang="0">
                    <a:pos x="9" y="111"/>
                  </a:cxn>
                  <a:cxn ang="0">
                    <a:pos x="17" y="112"/>
                  </a:cxn>
                  <a:cxn ang="0">
                    <a:pos x="334" y="112"/>
                  </a:cxn>
                  <a:cxn ang="0">
                    <a:pos x="334" y="112"/>
                  </a:cxn>
                  <a:cxn ang="0">
                    <a:pos x="341" y="111"/>
                  </a:cxn>
                  <a:cxn ang="0">
                    <a:pos x="347" y="107"/>
                  </a:cxn>
                  <a:cxn ang="0">
                    <a:pos x="350" y="102"/>
                  </a:cxn>
                  <a:cxn ang="0">
                    <a:pos x="350" y="96"/>
                  </a:cxn>
                  <a:cxn ang="0">
                    <a:pos x="350" y="0"/>
                  </a:cxn>
                  <a:cxn ang="0">
                    <a:pos x="211" y="0"/>
                  </a:cxn>
                  <a:cxn ang="0">
                    <a:pos x="211" y="31"/>
                  </a:cxn>
                </a:cxnLst>
                <a:rect l="0" t="0" r="r" b="b"/>
                <a:pathLst>
                  <a:path w="350" h="112">
                    <a:moveTo>
                      <a:pt x="211" y="31"/>
                    </a:moveTo>
                    <a:lnTo>
                      <a:pt x="140" y="31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02"/>
                    </a:lnTo>
                    <a:lnTo>
                      <a:pt x="4" y="107"/>
                    </a:lnTo>
                    <a:lnTo>
                      <a:pt x="9" y="111"/>
                    </a:lnTo>
                    <a:lnTo>
                      <a:pt x="17" y="112"/>
                    </a:lnTo>
                    <a:lnTo>
                      <a:pt x="334" y="112"/>
                    </a:lnTo>
                    <a:lnTo>
                      <a:pt x="334" y="112"/>
                    </a:lnTo>
                    <a:lnTo>
                      <a:pt x="341" y="111"/>
                    </a:lnTo>
                    <a:lnTo>
                      <a:pt x="347" y="107"/>
                    </a:lnTo>
                    <a:lnTo>
                      <a:pt x="350" y="102"/>
                    </a:lnTo>
                    <a:lnTo>
                      <a:pt x="350" y="96"/>
                    </a:lnTo>
                    <a:lnTo>
                      <a:pt x="350" y="0"/>
                    </a:lnTo>
                    <a:lnTo>
                      <a:pt x="211" y="0"/>
                    </a:lnTo>
                    <a:lnTo>
                      <a:pt x="211" y="3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16747" tIns="108373" rIns="216747" bIns="10837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33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97"/>
              <p:cNvSpPr>
                <a:spLocks noEditPoints="1"/>
              </p:cNvSpPr>
              <p:nvPr/>
            </p:nvSpPr>
            <p:spPr bwMode="auto">
              <a:xfrm>
                <a:off x="5552261" y="1554043"/>
                <a:ext cx="363359" cy="137038"/>
              </a:xfrm>
              <a:custGeom>
                <a:avLst/>
                <a:gdLst/>
                <a:ahLst/>
                <a:cxnLst>
                  <a:cxn ang="0">
                    <a:pos x="334" y="42"/>
                  </a:cxn>
                  <a:cxn ang="0">
                    <a:pos x="225" y="42"/>
                  </a:cxn>
                  <a:cxn ang="0">
                    <a:pos x="225" y="42"/>
                  </a:cxn>
                  <a:cxn ang="0">
                    <a:pos x="225" y="5"/>
                  </a:cxn>
                  <a:cxn ang="0">
                    <a:pos x="225" y="5"/>
                  </a:cxn>
                  <a:cxn ang="0">
                    <a:pos x="225" y="2"/>
                  </a:cxn>
                  <a:cxn ang="0">
                    <a:pos x="223" y="0"/>
                  </a:cxn>
                  <a:cxn ang="0">
                    <a:pos x="222" y="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18" y="2"/>
                  </a:cxn>
                  <a:cxn ang="0">
                    <a:pos x="116" y="4"/>
                  </a:cxn>
                  <a:cxn ang="0">
                    <a:pos x="115" y="5"/>
                  </a:cxn>
                  <a:cxn ang="0">
                    <a:pos x="115" y="5"/>
                  </a:cxn>
                  <a:cxn ang="0">
                    <a:pos x="115" y="42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9" y="42"/>
                  </a:cxn>
                  <a:cxn ang="0">
                    <a:pos x="4" y="45"/>
                  </a:cxn>
                  <a:cxn ang="0">
                    <a:pos x="2" y="51"/>
                  </a:cxn>
                  <a:cxn ang="0">
                    <a:pos x="0" y="58"/>
                  </a:cxn>
                  <a:cxn ang="0">
                    <a:pos x="0" y="130"/>
                  </a:cxn>
                  <a:cxn ang="0">
                    <a:pos x="350" y="130"/>
                  </a:cxn>
                  <a:cxn ang="0">
                    <a:pos x="350" y="58"/>
                  </a:cxn>
                  <a:cxn ang="0">
                    <a:pos x="350" y="58"/>
                  </a:cxn>
                  <a:cxn ang="0">
                    <a:pos x="350" y="51"/>
                  </a:cxn>
                  <a:cxn ang="0">
                    <a:pos x="347" y="45"/>
                  </a:cxn>
                  <a:cxn ang="0">
                    <a:pos x="341" y="42"/>
                  </a:cxn>
                  <a:cxn ang="0">
                    <a:pos x="334" y="42"/>
                  </a:cxn>
                  <a:cxn ang="0">
                    <a:pos x="334" y="42"/>
                  </a:cxn>
                  <a:cxn ang="0">
                    <a:pos x="133" y="42"/>
                  </a:cxn>
                  <a:cxn ang="0">
                    <a:pos x="133" y="13"/>
                  </a:cxn>
                  <a:cxn ang="0">
                    <a:pos x="209" y="13"/>
                  </a:cxn>
                  <a:cxn ang="0">
                    <a:pos x="209" y="42"/>
                  </a:cxn>
                  <a:cxn ang="0">
                    <a:pos x="133" y="42"/>
                  </a:cxn>
                </a:cxnLst>
                <a:rect l="0" t="0" r="r" b="b"/>
                <a:pathLst>
                  <a:path w="350" h="130">
                    <a:moveTo>
                      <a:pt x="334" y="42"/>
                    </a:moveTo>
                    <a:lnTo>
                      <a:pt x="225" y="42"/>
                    </a:lnTo>
                    <a:lnTo>
                      <a:pt x="225" y="42"/>
                    </a:lnTo>
                    <a:lnTo>
                      <a:pt x="225" y="5"/>
                    </a:lnTo>
                    <a:lnTo>
                      <a:pt x="225" y="5"/>
                    </a:lnTo>
                    <a:lnTo>
                      <a:pt x="225" y="2"/>
                    </a:lnTo>
                    <a:lnTo>
                      <a:pt x="223" y="0"/>
                    </a:lnTo>
                    <a:lnTo>
                      <a:pt x="222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18" y="2"/>
                    </a:lnTo>
                    <a:lnTo>
                      <a:pt x="116" y="4"/>
                    </a:lnTo>
                    <a:lnTo>
                      <a:pt x="115" y="5"/>
                    </a:lnTo>
                    <a:lnTo>
                      <a:pt x="115" y="5"/>
                    </a:lnTo>
                    <a:lnTo>
                      <a:pt x="115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9" y="42"/>
                    </a:lnTo>
                    <a:lnTo>
                      <a:pt x="4" y="45"/>
                    </a:lnTo>
                    <a:lnTo>
                      <a:pt x="2" y="51"/>
                    </a:lnTo>
                    <a:lnTo>
                      <a:pt x="0" y="58"/>
                    </a:lnTo>
                    <a:lnTo>
                      <a:pt x="0" y="130"/>
                    </a:lnTo>
                    <a:lnTo>
                      <a:pt x="350" y="130"/>
                    </a:lnTo>
                    <a:lnTo>
                      <a:pt x="350" y="58"/>
                    </a:lnTo>
                    <a:lnTo>
                      <a:pt x="350" y="58"/>
                    </a:lnTo>
                    <a:lnTo>
                      <a:pt x="350" y="51"/>
                    </a:lnTo>
                    <a:lnTo>
                      <a:pt x="347" y="45"/>
                    </a:lnTo>
                    <a:lnTo>
                      <a:pt x="341" y="42"/>
                    </a:lnTo>
                    <a:lnTo>
                      <a:pt x="334" y="42"/>
                    </a:lnTo>
                    <a:lnTo>
                      <a:pt x="334" y="42"/>
                    </a:lnTo>
                    <a:close/>
                    <a:moveTo>
                      <a:pt x="133" y="42"/>
                    </a:moveTo>
                    <a:lnTo>
                      <a:pt x="133" y="13"/>
                    </a:lnTo>
                    <a:lnTo>
                      <a:pt x="209" y="13"/>
                    </a:lnTo>
                    <a:lnTo>
                      <a:pt x="209" y="42"/>
                    </a:lnTo>
                    <a:lnTo>
                      <a:pt x="133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16747" tIns="108373" rIns="216747" bIns="10837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33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Rectangle 98"/>
              <p:cNvSpPr>
                <a:spLocks noChangeArrowheads="1"/>
              </p:cNvSpPr>
              <p:nvPr/>
            </p:nvSpPr>
            <p:spPr bwMode="auto">
              <a:xfrm>
                <a:off x="5710062" y="1715997"/>
                <a:ext cx="45679" cy="18688"/>
              </a:xfrm>
              <a:prstGeom prst="rect">
                <a:avLst/>
              </a:prstGeom>
              <a:solidFill>
                <a:srgbClr val="2E2E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216747" tIns="108373" rIns="216747" bIns="10837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33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5" name="组合 24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7343972" y="3635232"/>
            <a:ext cx="2316969" cy="1039840"/>
            <a:chOff x="7343970" y="3719285"/>
            <a:chExt cx="2316969" cy="1039840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7343970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21919" tIns="60959" rIns="121919" bIns="60959" numCol="1" anchor="t" anchorCtr="0" compatLnSpc="1">
              <a:prstTxWarp prst="textNoShape">
                <a:avLst/>
              </a:prstTxWarp>
            </a:bodyPr>
            <a:lstStyle/>
            <a:p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reeform 104"/>
            <p:cNvSpPr>
              <a:spLocks noEditPoints="1"/>
            </p:cNvSpPr>
            <p:nvPr/>
          </p:nvSpPr>
          <p:spPr bwMode="auto">
            <a:xfrm>
              <a:off x="8213200" y="3925693"/>
              <a:ext cx="578504" cy="563577"/>
            </a:xfrm>
            <a:custGeom>
              <a:avLst/>
              <a:gdLst/>
              <a:ahLst/>
              <a:cxnLst>
                <a:cxn ang="0">
                  <a:pos x="243" y="45"/>
                </a:cxn>
                <a:cxn ang="0">
                  <a:pos x="243" y="20"/>
                </a:cxn>
                <a:cxn ang="0">
                  <a:pos x="238" y="6"/>
                </a:cxn>
                <a:cxn ang="0">
                  <a:pos x="221" y="0"/>
                </a:cxn>
                <a:cxn ang="0">
                  <a:pos x="214" y="2"/>
                </a:cxn>
                <a:cxn ang="0">
                  <a:pos x="203" y="13"/>
                </a:cxn>
                <a:cxn ang="0">
                  <a:pos x="202" y="45"/>
                </a:cxn>
                <a:cxn ang="0">
                  <a:pos x="109" y="20"/>
                </a:cxn>
                <a:cxn ang="0">
                  <a:pos x="107" y="13"/>
                </a:cxn>
                <a:cxn ang="0">
                  <a:pos x="96" y="2"/>
                </a:cxn>
                <a:cxn ang="0">
                  <a:pos x="87" y="0"/>
                </a:cxn>
                <a:cxn ang="0">
                  <a:pos x="73" y="6"/>
                </a:cxn>
                <a:cxn ang="0">
                  <a:pos x="67" y="20"/>
                </a:cxn>
                <a:cxn ang="0">
                  <a:pos x="17" y="45"/>
                </a:cxn>
                <a:cxn ang="0">
                  <a:pos x="9" y="47"/>
                </a:cxn>
                <a:cxn ang="0">
                  <a:pos x="2" y="54"/>
                </a:cxn>
                <a:cxn ang="0">
                  <a:pos x="0" y="287"/>
                </a:cxn>
                <a:cxn ang="0">
                  <a:pos x="2" y="292"/>
                </a:cxn>
                <a:cxn ang="0">
                  <a:pos x="9" y="301"/>
                </a:cxn>
                <a:cxn ang="0">
                  <a:pos x="294" y="301"/>
                </a:cxn>
                <a:cxn ang="0">
                  <a:pos x="301" y="301"/>
                </a:cxn>
                <a:cxn ang="0">
                  <a:pos x="308" y="292"/>
                </a:cxn>
                <a:cxn ang="0">
                  <a:pos x="310" y="62"/>
                </a:cxn>
                <a:cxn ang="0">
                  <a:pos x="308" y="54"/>
                </a:cxn>
                <a:cxn ang="0">
                  <a:pos x="301" y="47"/>
                </a:cxn>
                <a:cxn ang="0">
                  <a:pos x="294" y="45"/>
                </a:cxn>
                <a:cxn ang="0">
                  <a:pos x="145" y="156"/>
                </a:cxn>
                <a:cxn ang="0">
                  <a:pos x="96" y="114"/>
                </a:cxn>
                <a:cxn ang="0">
                  <a:pos x="165" y="114"/>
                </a:cxn>
                <a:cxn ang="0">
                  <a:pos x="214" y="156"/>
                </a:cxn>
                <a:cxn ang="0">
                  <a:pos x="165" y="114"/>
                </a:cxn>
                <a:cxn ang="0">
                  <a:pos x="75" y="156"/>
                </a:cxn>
                <a:cxn ang="0">
                  <a:pos x="31" y="114"/>
                </a:cxn>
                <a:cxn ang="0">
                  <a:pos x="75" y="178"/>
                </a:cxn>
                <a:cxn ang="0">
                  <a:pos x="31" y="209"/>
                </a:cxn>
                <a:cxn ang="0">
                  <a:pos x="75" y="178"/>
                </a:cxn>
                <a:cxn ang="0">
                  <a:pos x="145" y="178"/>
                </a:cxn>
                <a:cxn ang="0">
                  <a:pos x="96" y="209"/>
                </a:cxn>
                <a:cxn ang="0">
                  <a:pos x="145" y="229"/>
                </a:cxn>
                <a:cxn ang="0">
                  <a:pos x="96" y="270"/>
                </a:cxn>
                <a:cxn ang="0">
                  <a:pos x="145" y="229"/>
                </a:cxn>
                <a:cxn ang="0">
                  <a:pos x="214" y="229"/>
                </a:cxn>
                <a:cxn ang="0">
                  <a:pos x="165" y="270"/>
                </a:cxn>
                <a:cxn ang="0">
                  <a:pos x="165" y="209"/>
                </a:cxn>
                <a:cxn ang="0">
                  <a:pos x="214" y="178"/>
                </a:cxn>
                <a:cxn ang="0">
                  <a:pos x="165" y="209"/>
                </a:cxn>
                <a:cxn ang="0">
                  <a:pos x="279" y="178"/>
                </a:cxn>
                <a:cxn ang="0">
                  <a:pos x="236" y="209"/>
                </a:cxn>
                <a:cxn ang="0">
                  <a:pos x="236" y="156"/>
                </a:cxn>
                <a:cxn ang="0">
                  <a:pos x="279" y="114"/>
                </a:cxn>
                <a:cxn ang="0">
                  <a:pos x="236" y="156"/>
                </a:cxn>
                <a:cxn ang="0">
                  <a:pos x="75" y="229"/>
                </a:cxn>
                <a:cxn ang="0">
                  <a:pos x="31" y="270"/>
                </a:cxn>
                <a:cxn ang="0">
                  <a:pos x="236" y="270"/>
                </a:cxn>
                <a:cxn ang="0">
                  <a:pos x="279" y="229"/>
                </a:cxn>
                <a:cxn ang="0">
                  <a:pos x="236" y="270"/>
                </a:cxn>
              </a:cxnLst>
              <a:rect l="0" t="0" r="r" b="b"/>
              <a:pathLst>
                <a:path w="310" h="301">
                  <a:moveTo>
                    <a:pt x="294" y="45"/>
                  </a:moveTo>
                  <a:lnTo>
                    <a:pt x="243" y="45"/>
                  </a:lnTo>
                  <a:lnTo>
                    <a:pt x="243" y="20"/>
                  </a:lnTo>
                  <a:lnTo>
                    <a:pt x="243" y="20"/>
                  </a:lnTo>
                  <a:lnTo>
                    <a:pt x="241" y="13"/>
                  </a:lnTo>
                  <a:lnTo>
                    <a:pt x="238" y="6"/>
                  </a:lnTo>
                  <a:lnTo>
                    <a:pt x="231" y="2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14" y="2"/>
                  </a:lnTo>
                  <a:lnTo>
                    <a:pt x="207" y="6"/>
                  </a:lnTo>
                  <a:lnTo>
                    <a:pt x="203" y="13"/>
                  </a:lnTo>
                  <a:lnTo>
                    <a:pt x="202" y="20"/>
                  </a:lnTo>
                  <a:lnTo>
                    <a:pt x="202" y="45"/>
                  </a:lnTo>
                  <a:lnTo>
                    <a:pt x="109" y="4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7" y="13"/>
                  </a:lnTo>
                  <a:lnTo>
                    <a:pt x="102" y="6"/>
                  </a:lnTo>
                  <a:lnTo>
                    <a:pt x="96" y="2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0" y="2"/>
                  </a:lnTo>
                  <a:lnTo>
                    <a:pt x="73" y="6"/>
                  </a:lnTo>
                  <a:lnTo>
                    <a:pt x="69" y="13"/>
                  </a:lnTo>
                  <a:lnTo>
                    <a:pt x="67" y="20"/>
                  </a:lnTo>
                  <a:lnTo>
                    <a:pt x="6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9" y="47"/>
                  </a:lnTo>
                  <a:lnTo>
                    <a:pt x="4" y="51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2" y="292"/>
                  </a:lnTo>
                  <a:lnTo>
                    <a:pt x="4" y="297"/>
                  </a:lnTo>
                  <a:lnTo>
                    <a:pt x="9" y="301"/>
                  </a:lnTo>
                  <a:lnTo>
                    <a:pt x="17" y="301"/>
                  </a:lnTo>
                  <a:lnTo>
                    <a:pt x="294" y="301"/>
                  </a:lnTo>
                  <a:lnTo>
                    <a:pt x="294" y="301"/>
                  </a:lnTo>
                  <a:lnTo>
                    <a:pt x="301" y="301"/>
                  </a:lnTo>
                  <a:lnTo>
                    <a:pt x="305" y="297"/>
                  </a:lnTo>
                  <a:lnTo>
                    <a:pt x="308" y="292"/>
                  </a:lnTo>
                  <a:lnTo>
                    <a:pt x="310" y="287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08" y="54"/>
                  </a:lnTo>
                  <a:lnTo>
                    <a:pt x="305" y="51"/>
                  </a:lnTo>
                  <a:lnTo>
                    <a:pt x="301" y="47"/>
                  </a:lnTo>
                  <a:lnTo>
                    <a:pt x="294" y="45"/>
                  </a:lnTo>
                  <a:lnTo>
                    <a:pt x="294" y="45"/>
                  </a:lnTo>
                  <a:close/>
                  <a:moveTo>
                    <a:pt x="145" y="114"/>
                  </a:moveTo>
                  <a:lnTo>
                    <a:pt x="145" y="156"/>
                  </a:lnTo>
                  <a:lnTo>
                    <a:pt x="96" y="156"/>
                  </a:lnTo>
                  <a:lnTo>
                    <a:pt x="96" y="114"/>
                  </a:lnTo>
                  <a:lnTo>
                    <a:pt x="145" y="114"/>
                  </a:lnTo>
                  <a:close/>
                  <a:moveTo>
                    <a:pt x="165" y="114"/>
                  </a:moveTo>
                  <a:lnTo>
                    <a:pt x="214" y="114"/>
                  </a:lnTo>
                  <a:lnTo>
                    <a:pt x="214" y="156"/>
                  </a:lnTo>
                  <a:lnTo>
                    <a:pt x="165" y="156"/>
                  </a:lnTo>
                  <a:lnTo>
                    <a:pt x="165" y="114"/>
                  </a:lnTo>
                  <a:close/>
                  <a:moveTo>
                    <a:pt x="75" y="114"/>
                  </a:moveTo>
                  <a:lnTo>
                    <a:pt x="75" y="156"/>
                  </a:lnTo>
                  <a:lnTo>
                    <a:pt x="31" y="156"/>
                  </a:lnTo>
                  <a:lnTo>
                    <a:pt x="31" y="114"/>
                  </a:lnTo>
                  <a:lnTo>
                    <a:pt x="75" y="114"/>
                  </a:lnTo>
                  <a:close/>
                  <a:moveTo>
                    <a:pt x="75" y="178"/>
                  </a:moveTo>
                  <a:lnTo>
                    <a:pt x="75" y="209"/>
                  </a:lnTo>
                  <a:lnTo>
                    <a:pt x="31" y="209"/>
                  </a:lnTo>
                  <a:lnTo>
                    <a:pt x="31" y="178"/>
                  </a:lnTo>
                  <a:lnTo>
                    <a:pt x="75" y="178"/>
                  </a:lnTo>
                  <a:close/>
                  <a:moveTo>
                    <a:pt x="96" y="178"/>
                  </a:moveTo>
                  <a:lnTo>
                    <a:pt x="145" y="178"/>
                  </a:lnTo>
                  <a:lnTo>
                    <a:pt x="145" y="209"/>
                  </a:lnTo>
                  <a:lnTo>
                    <a:pt x="96" y="209"/>
                  </a:lnTo>
                  <a:lnTo>
                    <a:pt x="96" y="178"/>
                  </a:lnTo>
                  <a:close/>
                  <a:moveTo>
                    <a:pt x="145" y="229"/>
                  </a:moveTo>
                  <a:lnTo>
                    <a:pt x="145" y="270"/>
                  </a:lnTo>
                  <a:lnTo>
                    <a:pt x="96" y="270"/>
                  </a:lnTo>
                  <a:lnTo>
                    <a:pt x="96" y="229"/>
                  </a:lnTo>
                  <a:lnTo>
                    <a:pt x="145" y="229"/>
                  </a:lnTo>
                  <a:close/>
                  <a:moveTo>
                    <a:pt x="165" y="229"/>
                  </a:moveTo>
                  <a:lnTo>
                    <a:pt x="214" y="229"/>
                  </a:lnTo>
                  <a:lnTo>
                    <a:pt x="214" y="270"/>
                  </a:lnTo>
                  <a:lnTo>
                    <a:pt x="165" y="270"/>
                  </a:lnTo>
                  <a:lnTo>
                    <a:pt x="165" y="229"/>
                  </a:lnTo>
                  <a:close/>
                  <a:moveTo>
                    <a:pt x="165" y="209"/>
                  </a:moveTo>
                  <a:lnTo>
                    <a:pt x="165" y="178"/>
                  </a:lnTo>
                  <a:lnTo>
                    <a:pt x="214" y="178"/>
                  </a:lnTo>
                  <a:lnTo>
                    <a:pt x="214" y="209"/>
                  </a:lnTo>
                  <a:lnTo>
                    <a:pt x="165" y="209"/>
                  </a:lnTo>
                  <a:close/>
                  <a:moveTo>
                    <a:pt x="236" y="178"/>
                  </a:moveTo>
                  <a:lnTo>
                    <a:pt x="279" y="178"/>
                  </a:lnTo>
                  <a:lnTo>
                    <a:pt x="279" y="209"/>
                  </a:lnTo>
                  <a:lnTo>
                    <a:pt x="236" y="209"/>
                  </a:lnTo>
                  <a:lnTo>
                    <a:pt x="236" y="178"/>
                  </a:lnTo>
                  <a:close/>
                  <a:moveTo>
                    <a:pt x="236" y="156"/>
                  </a:moveTo>
                  <a:lnTo>
                    <a:pt x="236" y="114"/>
                  </a:lnTo>
                  <a:lnTo>
                    <a:pt x="279" y="114"/>
                  </a:lnTo>
                  <a:lnTo>
                    <a:pt x="279" y="156"/>
                  </a:lnTo>
                  <a:lnTo>
                    <a:pt x="236" y="156"/>
                  </a:lnTo>
                  <a:close/>
                  <a:moveTo>
                    <a:pt x="31" y="229"/>
                  </a:moveTo>
                  <a:lnTo>
                    <a:pt x="75" y="229"/>
                  </a:lnTo>
                  <a:lnTo>
                    <a:pt x="75" y="270"/>
                  </a:lnTo>
                  <a:lnTo>
                    <a:pt x="31" y="270"/>
                  </a:lnTo>
                  <a:lnTo>
                    <a:pt x="31" y="229"/>
                  </a:lnTo>
                  <a:close/>
                  <a:moveTo>
                    <a:pt x="236" y="270"/>
                  </a:moveTo>
                  <a:lnTo>
                    <a:pt x="236" y="229"/>
                  </a:lnTo>
                  <a:lnTo>
                    <a:pt x="279" y="229"/>
                  </a:lnTo>
                  <a:lnTo>
                    <a:pt x="279" y="270"/>
                  </a:lnTo>
                  <a:lnTo>
                    <a:pt x="236" y="2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56" tIns="81279" rIns="162556" bIns="81279" numCol="1" anchor="t" anchorCtr="0" compatLnSpc="1">
              <a:prstTxWarp prst="textNoShape">
                <a:avLst/>
              </a:prstTxWarp>
            </a:bodyPr>
            <a:lstStyle/>
            <a:p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27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390965" y="3635232"/>
            <a:ext cx="2316969" cy="1039840"/>
            <a:chOff x="390963" y="3719285"/>
            <a:chExt cx="2316969" cy="1039840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390963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21919" tIns="60959" rIns="121919" bIns="6095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6" name="Group 40"/>
            <p:cNvGrpSpPr/>
            <p:nvPr/>
          </p:nvGrpSpPr>
          <p:grpSpPr>
            <a:xfrm>
              <a:off x="1212724" y="3976077"/>
              <a:ext cx="684405" cy="539203"/>
              <a:chOff x="1058564" y="1781841"/>
              <a:chExt cx="649993" cy="512092"/>
            </a:xfrm>
            <a:solidFill>
              <a:schemeClr val="bg1"/>
            </a:solidFill>
          </p:grpSpPr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216747" tIns="108373" rIns="216747" bIns="10837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33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216747" tIns="108373" rIns="216747" bIns="10837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33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32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9660941" y="3635232"/>
            <a:ext cx="2316969" cy="1039840"/>
            <a:chOff x="9660939" y="3719285"/>
            <a:chExt cx="2316969" cy="1039840"/>
          </a:xfrm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9660939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21919" tIns="60959" rIns="121919" bIns="60959" numCol="1" anchor="t" anchorCtr="0" compatLnSpc="1">
              <a:prstTxWarp prst="textNoShape">
                <a:avLst/>
              </a:prstTxWarp>
            </a:bodyPr>
            <a:lstStyle/>
            <a:p>
              <a:endParaRPr 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Freeform 147"/>
            <p:cNvSpPr>
              <a:spLocks noEditPoints="1"/>
            </p:cNvSpPr>
            <p:nvPr/>
          </p:nvSpPr>
          <p:spPr bwMode="auto">
            <a:xfrm>
              <a:off x="10632760" y="3883803"/>
              <a:ext cx="373320" cy="589591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19" tIns="60959" rIns="121919" bIns="609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3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36" name="Straight Connector 44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CxnSpPr/>
          <p:nvPr/>
        </p:nvCxnSpPr>
        <p:spPr>
          <a:xfrm flipV="1">
            <a:off x="1453452" y="3016944"/>
            <a:ext cx="0" cy="54684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47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CxnSpPr/>
          <p:nvPr/>
        </p:nvCxnSpPr>
        <p:spPr>
          <a:xfrm flipV="1">
            <a:off x="6092793" y="3016944"/>
            <a:ext cx="0" cy="54684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48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CxnSpPr/>
          <p:nvPr/>
        </p:nvCxnSpPr>
        <p:spPr>
          <a:xfrm flipV="1">
            <a:off x="10732132" y="3016944"/>
            <a:ext cx="0" cy="54684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CxnSpPr/>
          <p:nvPr/>
        </p:nvCxnSpPr>
        <p:spPr>
          <a:xfrm flipV="1">
            <a:off x="3972536" y="4744347"/>
            <a:ext cx="0" cy="54684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50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CxnSpPr/>
          <p:nvPr/>
        </p:nvCxnSpPr>
        <p:spPr>
          <a:xfrm flipV="1">
            <a:off x="8660504" y="4744347"/>
            <a:ext cx="0" cy="54684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82E0B2B0-48F5-451F-94DC-B6BCB8A6C883}"/>
              </a:ext>
            </a:extLst>
          </p:cNvPr>
          <p:cNvSpPr/>
          <p:nvPr/>
        </p:nvSpPr>
        <p:spPr bwMode="auto">
          <a:xfrm>
            <a:off x="390965" y="236019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xmlns="" id="{84054F04-F0F5-4F2D-94EE-2B83CC7C8111}"/>
              </a:ext>
            </a:extLst>
          </p:cNvPr>
          <p:cNvSpPr txBox="1"/>
          <p:nvPr/>
        </p:nvSpPr>
        <p:spPr bwMode="auto">
          <a:xfrm>
            <a:off x="832056" y="202581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7433BC33-298F-4133-B1D9-641AE4660016}"/>
              </a:ext>
            </a:extLst>
          </p:cNvPr>
          <p:cNvSpPr/>
          <p:nvPr/>
        </p:nvSpPr>
        <p:spPr bwMode="auto">
          <a:xfrm>
            <a:off x="2707931" y="573781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9CA8AA0F-151F-4170-81CC-AAB9B8132586}"/>
              </a:ext>
            </a:extLst>
          </p:cNvPr>
          <p:cNvSpPr txBox="1"/>
          <p:nvPr/>
        </p:nvSpPr>
        <p:spPr bwMode="auto">
          <a:xfrm>
            <a:off x="3149022" y="540344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:a16="http://schemas.microsoft.com/office/drawing/2014/main" xmlns="" id="{9BA34FFF-DC2C-4CE8-A8E7-EF1600F305A9}"/>
              </a:ext>
            </a:extLst>
          </p:cNvPr>
          <p:cNvSpPr/>
          <p:nvPr/>
        </p:nvSpPr>
        <p:spPr bwMode="auto">
          <a:xfrm>
            <a:off x="4600739" y="229374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8040C067-941F-4285-AF50-352A835A059B}"/>
              </a:ext>
            </a:extLst>
          </p:cNvPr>
          <p:cNvSpPr txBox="1"/>
          <p:nvPr/>
        </p:nvSpPr>
        <p:spPr bwMode="auto">
          <a:xfrm>
            <a:off x="5041830" y="195937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6" name="išľíďè">
            <a:extLst>
              <a:ext uri="{FF2B5EF4-FFF2-40B4-BE49-F238E27FC236}">
                <a16:creationId xmlns:a16="http://schemas.microsoft.com/office/drawing/2014/main" xmlns="" id="{14ED8725-4A6F-4781-9EF9-433A1A23A168}"/>
              </a:ext>
            </a:extLst>
          </p:cNvPr>
          <p:cNvSpPr/>
          <p:nvPr/>
        </p:nvSpPr>
        <p:spPr bwMode="auto">
          <a:xfrm>
            <a:off x="7392184" y="575463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6D721743-C8DF-4B86-98B6-6D7AC43E9F9C}"/>
              </a:ext>
            </a:extLst>
          </p:cNvPr>
          <p:cNvSpPr txBox="1"/>
          <p:nvPr/>
        </p:nvSpPr>
        <p:spPr bwMode="auto">
          <a:xfrm>
            <a:off x="7833275" y="542026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391F543E-BF8A-492B-9E5F-A8B0652C8755}"/>
              </a:ext>
            </a:extLst>
          </p:cNvPr>
          <p:cNvSpPr/>
          <p:nvPr/>
        </p:nvSpPr>
        <p:spPr bwMode="auto">
          <a:xfrm>
            <a:off x="8998630" y="234263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xmlns="" id="{EE06A8B2-F82B-4502-934A-95D951751A11}"/>
              </a:ext>
            </a:extLst>
          </p:cNvPr>
          <p:cNvSpPr txBox="1"/>
          <p:nvPr/>
        </p:nvSpPr>
        <p:spPr bwMode="auto">
          <a:xfrm>
            <a:off x="9439721" y="200826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8345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2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28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39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616a9753-a30a-487a-a4db-e2cc370eaa53">
            <a:extLst>
              <a:ext uri="{FF2B5EF4-FFF2-40B4-BE49-F238E27FC236}">
                <a16:creationId xmlns:a16="http://schemas.microsoft.com/office/drawing/2014/main" xmlns="" id="{D8430598-0EA2-494E-AA1B-BC8A29FE8CFD}"/>
              </a:ext>
            </a:extLst>
          </p:cNvPr>
          <p:cNvGrpSpPr>
            <a:grpSpLocks noChangeAspect="1"/>
          </p:cNvGrpSpPr>
          <p:nvPr/>
        </p:nvGrpSpPr>
        <p:grpSpPr>
          <a:xfrm>
            <a:off x="1086857" y="1413167"/>
            <a:ext cx="10132673" cy="4775249"/>
            <a:chOff x="1046217" y="1372527"/>
            <a:chExt cx="10132673" cy="4775249"/>
          </a:xfrm>
        </p:grpSpPr>
        <p:sp>
          <p:nvSpPr>
            <p:cNvPr id="13" name="ïṧḷïḓê-任意多边形: 形状 2">
              <a:extLst>
                <a:ext uri="{FF2B5EF4-FFF2-40B4-BE49-F238E27FC236}">
                  <a16:creationId xmlns:a16="http://schemas.microsoft.com/office/drawing/2014/main" xmlns="" id="{8852F0E4-5BC9-4C13-8E5D-5FE29B461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940" y="3174261"/>
              <a:ext cx="136317" cy="29735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3" y="36"/>
                </a:cxn>
                <a:cxn ang="0">
                  <a:pos x="17" y="86"/>
                </a:cxn>
                <a:cxn ang="0">
                  <a:pos x="23" y="152"/>
                </a:cxn>
                <a:cxn ang="0">
                  <a:pos x="28" y="230"/>
                </a:cxn>
                <a:cxn ang="0">
                  <a:pos x="34" y="320"/>
                </a:cxn>
                <a:cxn ang="0">
                  <a:pos x="38" y="423"/>
                </a:cxn>
                <a:cxn ang="0">
                  <a:pos x="42" y="537"/>
                </a:cxn>
                <a:cxn ang="0">
                  <a:pos x="49" y="659"/>
                </a:cxn>
                <a:cxn ang="0">
                  <a:pos x="53" y="791"/>
                </a:cxn>
                <a:cxn ang="0">
                  <a:pos x="57" y="934"/>
                </a:cxn>
                <a:cxn ang="0">
                  <a:pos x="63" y="1082"/>
                </a:cxn>
                <a:cxn ang="0">
                  <a:pos x="67" y="1237"/>
                </a:cxn>
                <a:cxn ang="0">
                  <a:pos x="72" y="1397"/>
                </a:cxn>
                <a:cxn ang="0">
                  <a:pos x="76" y="1563"/>
                </a:cxn>
                <a:cxn ang="0">
                  <a:pos x="82" y="1734"/>
                </a:cxn>
                <a:cxn ang="0">
                  <a:pos x="95" y="2083"/>
                </a:cxn>
                <a:cxn ang="0">
                  <a:pos x="99" y="2260"/>
                </a:cxn>
                <a:cxn ang="0">
                  <a:pos x="112" y="2617"/>
                </a:cxn>
                <a:cxn ang="0">
                  <a:pos x="118" y="2794"/>
                </a:cxn>
                <a:cxn ang="0">
                  <a:pos x="124" y="2968"/>
                </a:cxn>
                <a:cxn ang="0">
                  <a:pos x="131" y="3141"/>
                </a:cxn>
                <a:cxn ang="0">
                  <a:pos x="139" y="3309"/>
                </a:cxn>
                <a:cxn ang="0">
                  <a:pos x="145" y="3473"/>
                </a:cxn>
                <a:cxn ang="0">
                  <a:pos x="154" y="3633"/>
                </a:cxn>
                <a:cxn ang="0">
                  <a:pos x="162" y="3785"/>
                </a:cxn>
                <a:cxn ang="0">
                  <a:pos x="171" y="3932"/>
                </a:cxn>
                <a:cxn ang="0">
                  <a:pos x="179" y="4069"/>
                </a:cxn>
                <a:cxn ang="0">
                  <a:pos x="187" y="4199"/>
                </a:cxn>
                <a:cxn ang="0">
                  <a:pos x="198" y="4319"/>
                </a:cxn>
                <a:cxn ang="0">
                  <a:pos x="192" y="4319"/>
                </a:cxn>
                <a:cxn ang="0">
                  <a:pos x="181" y="4199"/>
                </a:cxn>
                <a:cxn ang="0">
                  <a:pos x="173" y="4071"/>
                </a:cxn>
                <a:cxn ang="0">
                  <a:pos x="164" y="3932"/>
                </a:cxn>
                <a:cxn ang="0">
                  <a:pos x="156" y="3785"/>
                </a:cxn>
                <a:cxn ang="0">
                  <a:pos x="147" y="3633"/>
                </a:cxn>
                <a:cxn ang="0">
                  <a:pos x="139" y="3473"/>
                </a:cxn>
                <a:cxn ang="0">
                  <a:pos x="133" y="3309"/>
                </a:cxn>
                <a:cxn ang="0">
                  <a:pos x="124" y="3141"/>
                </a:cxn>
                <a:cxn ang="0">
                  <a:pos x="118" y="2968"/>
                </a:cxn>
                <a:cxn ang="0">
                  <a:pos x="112" y="2794"/>
                </a:cxn>
                <a:cxn ang="0">
                  <a:pos x="105" y="2617"/>
                </a:cxn>
                <a:cxn ang="0">
                  <a:pos x="99" y="2438"/>
                </a:cxn>
                <a:cxn ang="0">
                  <a:pos x="95" y="2262"/>
                </a:cxn>
                <a:cxn ang="0">
                  <a:pos x="89" y="2083"/>
                </a:cxn>
                <a:cxn ang="0">
                  <a:pos x="76" y="1734"/>
                </a:cxn>
                <a:cxn ang="0">
                  <a:pos x="72" y="1563"/>
                </a:cxn>
                <a:cxn ang="0">
                  <a:pos x="67" y="1397"/>
                </a:cxn>
                <a:cxn ang="0">
                  <a:pos x="63" y="1237"/>
                </a:cxn>
                <a:cxn ang="0">
                  <a:pos x="57" y="1082"/>
                </a:cxn>
                <a:cxn ang="0">
                  <a:pos x="53" y="932"/>
                </a:cxn>
                <a:cxn ang="0">
                  <a:pos x="46" y="791"/>
                </a:cxn>
                <a:cxn ang="0">
                  <a:pos x="42" y="659"/>
                </a:cxn>
                <a:cxn ang="0">
                  <a:pos x="38" y="535"/>
                </a:cxn>
                <a:cxn ang="0">
                  <a:pos x="32" y="421"/>
                </a:cxn>
                <a:cxn ang="0">
                  <a:pos x="28" y="320"/>
                </a:cxn>
                <a:cxn ang="0">
                  <a:pos x="23" y="230"/>
                </a:cxn>
                <a:cxn ang="0">
                  <a:pos x="17" y="150"/>
                </a:cxn>
                <a:cxn ang="0">
                  <a:pos x="11" y="86"/>
                </a:cxn>
                <a:cxn ang="0">
                  <a:pos x="6" y="36"/>
                </a:cxn>
                <a:cxn ang="0">
                  <a:pos x="0" y="0"/>
                </a:cxn>
              </a:cxnLst>
              <a:rect l="0" t="0" r="r" b="b"/>
              <a:pathLst>
                <a:path w="198" h="4319">
                  <a:moveTo>
                    <a:pt x="0" y="0"/>
                  </a:moveTo>
                  <a:lnTo>
                    <a:pt x="6" y="0"/>
                  </a:lnTo>
                  <a:lnTo>
                    <a:pt x="13" y="36"/>
                  </a:lnTo>
                  <a:lnTo>
                    <a:pt x="17" y="86"/>
                  </a:lnTo>
                  <a:lnTo>
                    <a:pt x="23" y="152"/>
                  </a:lnTo>
                  <a:lnTo>
                    <a:pt x="28" y="230"/>
                  </a:lnTo>
                  <a:lnTo>
                    <a:pt x="34" y="320"/>
                  </a:lnTo>
                  <a:lnTo>
                    <a:pt x="38" y="423"/>
                  </a:lnTo>
                  <a:lnTo>
                    <a:pt x="42" y="537"/>
                  </a:lnTo>
                  <a:lnTo>
                    <a:pt x="49" y="659"/>
                  </a:lnTo>
                  <a:lnTo>
                    <a:pt x="53" y="791"/>
                  </a:lnTo>
                  <a:lnTo>
                    <a:pt x="57" y="934"/>
                  </a:lnTo>
                  <a:lnTo>
                    <a:pt x="63" y="1082"/>
                  </a:lnTo>
                  <a:lnTo>
                    <a:pt x="67" y="1237"/>
                  </a:lnTo>
                  <a:lnTo>
                    <a:pt x="72" y="1397"/>
                  </a:lnTo>
                  <a:lnTo>
                    <a:pt x="76" y="1563"/>
                  </a:lnTo>
                  <a:lnTo>
                    <a:pt x="82" y="1734"/>
                  </a:lnTo>
                  <a:lnTo>
                    <a:pt x="95" y="2083"/>
                  </a:lnTo>
                  <a:lnTo>
                    <a:pt x="99" y="2260"/>
                  </a:lnTo>
                  <a:lnTo>
                    <a:pt x="112" y="2617"/>
                  </a:lnTo>
                  <a:lnTo>
                    <a:pt x="118" y="2794"/>
                  </a:lnTo>
                  <a:lnTo>
                    <a:pt x="124" y="2968"/>
                  </a:lnTo>
                  <a:lnTo>
                    <a:pt x="131" y="3141"/>
                  </a:lnTo>
                  <a:lnTo>
                    <a:pt x="139" y="3309"/>
                  </a:lnTo>
                  <a:lnTo>
                    <a:pt x="145" y="3473"/>
                  </a:lnTo>
                  <a:lnTo>
                    <a:pt x="154" y="3633"/>
                  </a:lnTo>
                  <a:lnTo>
                    <a:pt x="162" y="3785"/>
                  </a:lnTo>
                  <a:lnTo>
                    <a:pt x="171" y="3932"/>
                  </a:lnTo>
                  <a:lnTo>
                    <a:pt x="179" y="4069"/>
                  </a:lnTo>
                  <a:lnTo>
                    <a:pt x="187" y="4199"/>
                  </a:lnTo>
                  <a:lnTo>
                    <a:pt x="198" y="4319"/>
                  </a:lnTo>
                  <a:lnTo>
                    <a:pt x="192" y="4319"/>
                  </a:lnTo>
                  <a:lnTo>
                    <a:pt x="181" y="4199"/>
                  </a:lnTo>
                  <a:lnTo>
                    <a:pt x="173" y="4071"/>
                  </a:lnTo>
                  <a:lnTo>
                    <a:pt x="164" y="3932"/>
                  </a:lnTo>
                  <a:lnTo>
                    <a:pt x="156" y="3785"/>
                  </a:lnTo>
                  <a:lnTo>
                    <a:pt x="147" y="3633"/>
                  </a:lnTo>
                  <a:lnTo>
                    <a:pt x="139" y="3473"/>
                  </a:lnTo>
                  <a:lnTo>
                    <a:pt x="133" y="3309"/>
                  </a:lnTo>
                  <a:lnTo>
                    <a:pt x="124" y="3141"/>
                  </a:lnTo>
                  <a:lnTo>
                    <a:pt x="118" y="2968"/>
                  </a:lnTo>
                  <a:lnTo>
                    <a:pt x="112" y="2794"/>
                  </a:lnTo>
                  <a:lnTo>
                    <a:pt x="105" y="2617"/>
                  </a:lnTo>
                  <a:lnTo>
                    <a:pt x="99" y="2438"/>
                  </a:lnTo>
                  <a:lnTo>
                    <a:pt x="95" y="2262"/>
                  </a:lnTo>
                  <a:lnTo>
                    <a:pt x="89" y="2083"/>
                  </a:lnTo>
                  <a:lnTo>
                    <a:pt x="76" y="1734"/>
                  </a:lnTo>
                  <a:lnTo>
                    <a:pt x="72" y="1563"/>
                  </a:lnTo>
                  <a:lnTo>
                    <a:pt x="67" y="1397"/>
                  </a:lnTo>
                  <a:lnTo>
                    <a:pt x="63" y="1237"/>
                  </a:lnTo>
                  <a:lnTo>
                    <a:pt x="57" y="1082"/>
                  </a:lnTo>
                  <a:lnTo>
                    <a:pt x="53" y="932"/>
                  </a:lnTo>
                  <a:lnTo>
                    <a:pt x="46" y="791"/>
                  </a:lnTo>
                  <a:lnTo>
                    <a:pt x="42" y="659"/>
                  </a:lnTo>
                  <a:lnTo>
                    <a:pt x="38" y="535"/>
                  </a:lnTo>
                  <a:lnTo>
                    <a:pt x="32" y="421"/>
                  </a:lnTo>
                  <a:lnTo>
                    <a:pt x="28" y="320"/>
                  </a:lnTo>
                  <a:lnTo>
                    <a:pt x="23" y="230"/>
                  </a:lnTo>
                  <a:lnTo>
                    <a:pt x="17" y="150"/>
                  </a:lnTo>
                  <a:lnTo>
                    <a:pt x="11" y="86"/>
                  </a:lnTo>
                  <a:lnTo>
                    <a:pt x="6" y="3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ïṧḷïḓê-任意多边形: 形状 3">
              <a:extLst>
                <a:ext uri="{FF2B5EF4-FFF2-40B4-BE49-F238E27FC236}">
                  <a16:creationId xmlns:a16="http://schemas.microsoft.com/office/drawing/2014/main" xmlns="" id="{5510795B-5AC9-4598-A4B6-71E290DCC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9271" y="1372527"/>
              <a:ext cx="1387961" cy="1843731"/>
            </a:xfrm>
            <a:custGeom>
              <a:avLst/>
              <a:gdLst/>
              <a:ahLst/>
              <a:cxnLst>
                <a:cxn ang="0">
                  <a:pos x="1126" y="9"/>
                </a:cxn>
                <a:cxn ang="0">
                  <a:pos x="1330" y="55"/>
                </a:cxn>
                <a:cxn ang="0">
                  <a:pos x="1520" y="143"/>
                </a:cxn>
                <a:cxn ang="0">
                  <a:pos x="1686" y="267"/>
                </a:cxn>
                <a:cxn ang="0">
                  <a:pos x="1825" y="425"/>
                </a:cxn>
                <a:cxn ang="0">
                  <a:pos x="1930" y="610"/>
                </a:cxn>
                <a:cxn ang="0">
                  <a:pos x="1997" y="821"/>
                </a:cxn>
                <a:cxn ang="0">
                  <a:pos x="2016" y="993"/>
                </a:cxn>
                <a:cxn ang="0">
                  <a:pos x="2010" y="1176"/>
                </a:cxn>
                <a:cxn ang="0">
                  <a:pos x="1978" y="1361"/>
                </a:cxn>
                <a:cxn ang="0">
                  <a:pos x="1930" y="1546"/>
                </a:cxn>
                <a:cxn ang="0">
                  <a:pos x="1865" y="1730"/>
                </a:cxn>
                <a:cxn ang="0">
                  <a:pos x="1753" y="1992"/>
                </a:cxn>
                <a:cxn ang="0">
                  <a:pos x="1671" y="2152"/>
                </a:cxn>
                <a:cxn ang="0">
                  <a:pos x="1591" y="2300"/>
                </a:cxn>
                <a:cxn ang="0">
                  <a:pos x="1517" y="2426"/>
                </a:cxn>
                <a:cxn ang="0">
                  <a:pos x="1450" y="2531"/>
                </a:cxn>
                <a:cxn ang="0">
                  <a:pos x="1397" y="2611"/>
                </a:cxn>
                <a:cxn ang="0">
                  <a:pos x="1364" y="2661"/>
                </a:cxn>
                <a:cxn ang="0">
                  <a:pos x="1351" y="2678"/>
                </a:cxn>
                <a:cxn ang="0">
                  <a:pos x="1332" y="2666"/>
                </a:cxn>
                <a:cxn ang="0">
                  <a:pos x="1275" y="2630"/>
                </a:cxn>
                <a:cxn ang="0">
                  <a:pos x="1189" y="2573"/>
                </a:cxn>
                <a:cxn ang="0">
                  <a:pos x="1080" y="2495"/>
                </a:cxn>
                <a:cxn ang="0">
                  <a:pos x="954" y="2401"/>
                </a:cxn>
                <a:cxn ang="0">
                  <a:pos x="815" y="2289"/>
                </a:cxn>
                <a:cxn ang="0">
                  <a:pos x="672" y="2165"/>
                </a:cxn>
                <a:cxn ang="0">
                  <a:pos x="526" y="2028"/>
                </a:cxn>
                <a:cxn ang="0">
                  <a:pos x="390" y="1881"/>
                </a:cxn>
                <a:cxn ang="0">
                  <a:pos x="263" y="1725"/>
                </a:cxn>
                <a:cxn ang="0">
                  <a:pos x="156" y="1563"/>
                </a:cxn>
                <a:cxn ang="0">
                  <a:pos x="74" y="1395"/>
                </a:cxn>
                <a:cxn ang="0">
                  <a:pos x="21" y="1227"/>
                </a:cxn>
                <a:cxn ang="0">
                  <a:pos x="0" y="1008"/>
                </a:cxn>
                <a:cxn ang="0">
                  <a:pos x="23" y="795"/>
                </a:cxn>
                <a:cxn ang="0">
                  <a:pos x="91" y="596"/>
                </a:cxn>
                <a:cxn ang="0">
                  <a:pos x="194" y="415"/>
                </a:cxn>
                <a:cxn ang="0">
                  <a:pos x="333" y="261"/>
                </a:cxn>
                <a:cxn ang="0">
                  <a:pos x="501" y="137"/>
                </a:cxn>
                <a:cxn ang="0">
                  <a:pos x="697" y="49"/>
                </a:cxn>
                <a:cxn ang="0">
                  <a:pos x="914" y="5"/>
                </a:cxn>
              </a:cxnLst>
              <a:rect l="0" t="0" r="r" b="b"/>
              <a:pathLst>
                <a:path w="2016" h="2678">
                  <a:moveTo>
                    <a:pt x="1021" y="0"/>
                  </a:moveTo>
                  <a:lnTo>
                    <a:pt x="1126" y="9"/>
                  </a:lnTo>
                  <a:lnTo>
                    <a:pt x="1229" y="26"/>
                  </a:lnTo>
                  <a:lnTo>
                    <a:pt x="1330" y="55"/>
                  </a:lnTo>
                  <a:lnTo>
                    <a:pt x="1427" y="95"/>
                  </a:lnTo>
                  <a:lnTo>
                    <a:pt x="1520" y="143"/>
                  </a:lnTo>
                  <a:lnTo>
                    <a:pt x="1606" y="200"/>
                  </a:lnTo>
                  <a:lnTo>
                    <a:pt x="1686" y="267"/>
                  </a:lnTo>
                  <a:lnTo>
                    <a:pt x="1759" y="343"/>
                  </a:lnTo>
                  <a:lnTo>
                    <a:pt x="1825" y="425"/>
                  </a:lnTo>
                  <a:lnTo>
                    <a:pt x="1881" y="514"/>
                  </a:lnTo>
                  <a:lnTo>
                    <a:pt x="1930" y="610"/>
                  </a:lnTo>
                  <a:lnTo>
                    <a:pt x="1970" y="713"/>
                  </a:lnTo>
                  <a:lnTo>
                    <a:pt x="1997" y="821"/>
                  </a:lnTo>
                  <a:lnTo>
                    <a:pt x="2010" y="907"/>
                  </a:lnTo>
                  <a:lnTo>
                    <a:pt x="2016" y="993"/>
                  </a:lnTo>
                  <a:lnTo>
                    <a:pt x="2016" y="1084"/>
                  </a:lnTo>
                  <a:lnTo>
                    <a:pt x="2010" y="1176"/>
                  </a:lnTo>
                  <a:lnTo>
                    <a:pt x="1997" y="1267"/>
                  </a:lnTo>
                  <a:lnTo>
                    <a:pt x="1978" y="1361"/>
                  </a:lnTo>
                  <a:lnTo>
                    <a:pt x="1955" y="1454"/>
                  </a:lnTo>
                  <a:lnTo>
                    <a:pt x="1930" y="1546"/>
                  </a:lnTo>
                  <a:lnTo>
                    <a:pt x="1898" y="1639"/>
                  </a:lnTo>
                  <a:lnTo>
                    <a:pt x="1865" y="1730"/>
                  </a:lnTo>
                  <a:lnTo>
                    <a:pt x="1829" y="1820"/>
                  </a:lnTo>
                  <a:lnTo>
                    <a:pt x="1753" y="1992"/>
                  </a:lnTo>
                  <a:lnTo>
                    <a:pt x="1713" y="2074"/>
                  </a:lnTo>
                  <a:lnTo>
                    <a:pt x="1671" y="2152"/>
                  </a:lnTo>
                  <a:lnTo>
                    <a:pt x="1631" y="2228"/>
                  </a:lnTo>
                  <a:lnTo>
                    <a:pt x="1591" y="2300"/>
                  </a:lnTo>
                  <a:lnTo>
                    <a:pt x="1553" y="2365"/>
                  </a:lnTo>
                  <a:lnTo>
                    <a:pt x="1517" y="2426"/>
                  </a:lnTo>
                  <a:lnTo>
                    <a:pt x="1482" y="2480"/>
                  </a:lnTo>
                  <a:lnTo>
                    <a:pt x="1450" y="2531"/>
                  </a:lnTo>
                  <a:lnTo>
                    <a:pt x="1423" y="2575"/>
                  </a:lnTo>
                  <a:lnTo>
                    <a:pt x="1397" y="2611"/>
                  </a:lnTo>
                  <a:lnTo>
                    <a:pt x="1379" y="2640"/>
                  </a:lnTo>
                  <a:lnTo>
                    <a:pt x="1364" y="2661"/>
                  </a:lnTo>
                  <a:lnTo>
                    <a:pt x="1355" y="2674"/>
                  </a:lnTo>
                  <a:lnTo>
                    <a:pt x="1351" y="2678"/>
                  </a:lnTo>
                  <a:lnTo>
                    <a:pt x="1347" y="2676"/>
                  </a:lnTo>
                  <a:lnTo>
                    <a:pt x="1332" y="2666"/>
                  </a:lnTo>
                  <a:lnTo>
                    <a:pt x="1307" y="2651"/>
                  </a:lnTo>
                  <a:lnTo>
                    <a:pt x="1275" y="2630"/>
                  </a:lnTo>
                  <a:lnTo>
                    <a:pt x="1235" y="2605"/>
                  </a:lnTo>
                  <a:lnTo>
                    <a:pt x="1189" y="2573"/>
                  </a:lnTo>
                  <a:lnTo>
                    <a:pt x="1139" y="2537"/>
                  </a:lnTo>
                  <a:lnTo>
                    <a:pt x="1080" y="2495"/>
                  </a:lnTo>
                  <a:lnTo>
                    <a:pt x="1019" y="2449"/>
                  </a:lnTo>
                  <a:lnTo>
                    <a:pt x="954" y="2401"/>
                  </a:lnTo>
                  <a:lnTo>
                    <a:pt x="886" y="2346"/>
                  </a:lnTo>
                  <a:lnTo>
                    <a:pt x="815" y="2289"/>
                  </a:lnTo>
                  <a:lnTo>
                    <a:pt x="743" y="2228"/>
                  </a:lnTo>
                  <a:lnTo>
                    <a:pt x="672" y="2165"/>
                  </a:lnTo>
                  <a:lnTo>
                    <a:pt x="598" y="2098"/>
                  </a:lnTo>
                  <a:lnTo>
                    <a:pt x="526" y="2028"/>
                  </a:lnTo>
                  <a:lnTo>
                    <a:pt x="457" y="1955"/>
                  </a:lnTo>
                  <a:lnTo>
                    <a:pt x="390" y="1881"/>
                  </a:lnTo>
                  <a:lnTo>
                    <a:pt x="324" y="1803"/>
                  </a:lnTo>
                  <a:lnTo>
                    <a:pt x="263" y="1725"/>
                  </a:lnTo>
                  <a:lnTo>
                    <a:pt x="207" y="1643"/>
                  </a:lnTo>
                  <a:lnTo>
                    <a:pt x="156" y="1563"/>
                  </a:lnTo>
                  <a:lnTo>
                    <a:pt x="112" y="1479"/>
                  </a:lnTo>
                  <a:lnTo>
                    <a:pt x="74" y="1395"/>
                  </a:lnTo>
                  <a:lnTo>
                    <a:pt x="42" y="1311"/>
                  </a:lnTo>
                  <a:lnTo>
                    <a:pt x="21" y="1227"/>
                  </a:lnTo>
                  <a:lnTo>
                    <a:pt x="5" y="1117"/>
                  </a:lnTo>
                  <a:lnTo>
                    <a:pt x="0" y="1008"/>
                  </a:lnTo>
                  <a:lnTo>
                    <a:pt x="7" y="901"/>
                  </a:lnTo>
                  <a:lnTo>
                    <a:pt x="23" y="795"/>
                  </a:lnTo>
                  <a:lnTo>
                    <a:pt x="53" y="692"/>
                  </a:lnTo>
                  <a:lnTo>
                    <a:pt x="91" y="596"/>
                  </a:lnTo>
                  <a:lnTo>
                    <a:pt x="137" y="503"/>
                  </a:lnTo>
                  <a:lnTo>
                    <a:pt x="194" y="415"/>
                  </a:lnTo>
                  <a:lnTo>
                    <a:pt x="259" y="335"/>
                  </a:lnTo>
                  <a:lnTo>
                    <a:pt x="333" y="261"/>
                  </a:lnTo>
                  <a:lnTo>
                    <a:pt x="413" y="194"/>
                  </a:lnTo>
                  <a:lnTo>
                    <a:pt x="501" y="137"/>
                  </a:lnTo>
                  <a:lnTo>
                    <a:pt x="596" y="89"/>
                  </a:lnTo>
                  <a:lnTo>
                    <a:pt x="697" y="49"/>
                  </a:lnTo>
                  <a:lnTo>
                    <a:pt x="804" y="21"/>
                  </a:lnTo>
                  <a:lnTo>
                    <a:pt x="914" y="5"/>
                  </a:lnTo>
                  <a:lnTo>
                    <a:pt x="1021" y="0"/>
                  </a:lnTo>
                  <a:close/>
                </a:path>
              </a:pathLst>
            </a:custGeom>
            <a:solidFill>
              <a:schemeClr val="accent1"/>
            </a:solidFill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ïṧḷïḓê-任意多边形: 形状 5">
              <a:extLst>
                <a:ext uri="{FF2B5EF4-FFF2-40B4-BE49-F238E27FC236}">
                  <a16:creationId xmlns:a16="http://schemas.microsoft.com/office/drawing/2014/main" xmlns="" id="{2161FD43-B849-485E-87CD-39593D587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126" y="2964276"/>
              <a:ext cx="364890" cy="3183500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530" y="2"/>
                </a:cxn>
                <a:cxn ang="0">
                  <a:pos x="511" y="46"/>
                </a:cxn>
                <a:cxn ang="0">
                  <a:pos x="492" y="105"/>
                </a:cxn>
                <a:cxn ang="0">
                  <a:pos x="469" y="177"/>
                </a:cxn>
                <a:cxn ang="0">
                  <a:pos x="446" y="263"/>
                </a:cxn>
                <a:cxn ang="0">
                  <a:pos x="420" y="364"/>
                </a:cxn>
                <a:cxn ang="0">
                  <a:pos x="393" y="478"/>
                </a:cxn>
                <a:cxn ang="0">
                  <a:pos x="366" y="604"/>
                </a:cxn>
                <a:cxn ang="0">
                  <a:pos x="338" y="743"/>
                </a:cxn>
                <a:cxn ang="0">
                  <a:pos x="311" y="896"/>
                </a:cxn>
                <a:cxn ang="0">
                  <a:pos x="282" y="1060"/>
                </a:cxn>
                <a:cxn ang="0">
                  <a:pos x="254" y="1239"/>
                </a:cxn>
                <a:cxn ang="0">
                  <a:pos x="227" y="1429"/>
                </a:cxn>
                <a:cxn ang="0">
                  <a:pos x="200" y="1631"/>
                </a:cxn>
                <a:cxn ang="0">
                  <a:pos x="172" y="1847"/>
                </a:cxn>
                <a:cxn ang="0">
                  <a:pos x="147" y="2072"/>
                </a:cxn>
                <a:cxn ang="0">
                  <a:pos x="122" y="2312"/>
                </a:cxn>
                <a:cxn ang="0">
                  <a:pos x="101" y="2562"/>
                </a:cxn>
                <a:cxn ang="0">
                  <a:pos x="80" y="2823"/>
                </a:cxn>
                <a:cxn ang="0">
                  <a:pos x="61" y="3097"/>
                </a:cxn>
                <a:cxn ang="0">
                  <a:pos x="44" y="3381"/>
                </a:cxn>
                <a:cxn ang="0">
                  <a:pos x="29" y="3675"/>
                </a:cxn>
                <a:cxn ang="0">
                  <a:pos x="19" y="3980"/>
                </a:cxn>
                <a:cxn ang="0">
                  <a:pos x="10" y="4298"/>
                </a:cxn>
                <a:cxn ang="0">
                  <a:pos x="6" y="4624"/>
                </a:cxn>
                <a:cxn ang="0">
                  <a:pos x="0" y="4624"/>
                </a:cxn>
                <a:cxn ang="0">
                  <a:pos x="4" y="4298"/>
                </a:cxn>
                <a:cxn ang="0">
                  <a:pos x="12" y="3980"/>
                </a:cxn>
                <a:cxn ang="0">
                  <a:pos x="23" y="3675"/>
                </a:cxn>
                <a:cxn ang="0">
                  <a:pos x="37" y="3381"/>
                </a:cxn>
                <a:cxn ang="0">
                  <a:pos x="54" y="3095"/>
                </a:cxn>
                <a:cxn ang="0">
                  <a:pos x="73" y="2823"/>
                </a:cxn>
                <a:cxn ang="0">
                  <a:pos x="94" y="2560"/>
                </a:cxn>
                <a:cxn ang="0">
                  <a:pos x="115" y="2310"/>
                </a:cxn>
                <a:cxn ang="0">
                  <a:pos x="141" y="2072"/>
                </a:cxn>
                <a:cxn ang="0">
                  <a:pos x="166" y="1845"/>
                </a:cxn>
                <a:cxn ang="0">
                  <a:pos x="193" y="1631"/>
                </a:cxn>
                <a:cxn ang="0">
                  <a:pos x="221" y="1429"/>
                </a:cxn>
                <a:cxn ang="0">
                  <a:pos x="248" y="1237"/>
                </a:cxn>
                <a:cxn ang="0">
                  <a:pos x="275" y="1058"/>
                </a:cxn>
                <a:cxn ang="0">
                  <a:pos x="305" y="894"/>
                </a:cxn>
                <a:cxn ang="0">
                  <a:pos x="332" y="741"/>
                </a:cxn>
                <a:cxn ang="0">
                  <a:pos x="359" y="602"/>
                </a:cxn>
                <a:cxn ang="0">
                  <a:pos x="387" y="476"/>
                </a:cxn>
                <a:cxn ang="0">
                  <a:pos x="414" y="362"/>
                </a:cxn>
                <a:cxn ang="0">
                  <a:pos x="439" y="261"/>
                </a:cxn>
                <a:cxn ang="0">
                  <a:pos x="463" y="175"/>
                </a:cxn>
                <a:cxn ang="0">
                  <a:pos x="486" y="103"/>
                </a:cxn>
                <a:cxn ang="0">
                  <a:pos x="505" y="44"/>
                </a:cxn>
                <a:cxn ang="0">
                  <a:pos x="524" y="0"/>
                </a:cxn>
              </a:cxnLst>
              <a:rect l="0" t="0" r="r" b="b"/>
              <a:pathLst>
                <a:path w="530" h="4624">
                  <a:moveTo>
                    <a:pt x="524" y="0"/>
                  </a:moveTo>
                  <a:lnTo>
                    <a:pt x="530" y="2"/>
                  </a:lnTo>
                  <a:lnTo>
                    <a:pt x="511" y="46"/>
                  </a:lnTo>
                  <a:lnTo>
                    <a:pt x="492" y="105"/>
                  </a:lnTo>
                  <a:lnTo>
                    <a:pt x="469" y="177"/>
                  </a:lnTo>
                  <a:lnTo>
                    <a:pt x="446" y="263"/>
                  </a:lnTo>
                  <a:lnTo>
                    <a:pt x="420" y="364"/>
                  </a:lnTo>
                  <a:lnTo>
                    <a:pt x="393" y="478"/>
                  </a:lnTo>
                  <a:lnTo>
                    <a:pt x="366" y="604"/>
                  </a:lnTo>
                  <a:lnTo>
                    <a:pt x="338" y="743"/>
                  </a:lnTo>
                  <a:lnTo>
                    <a:pt x="311" y="896"/>
                  </a:lnTo>
                  <a:lnTo>
                    <a:pt x="282" y="1060"/>
                  </a:lnTo>
                  <a:lnTo>
                    <a:pt x="254" y="1239"/>
                  </a:lnTo>
                  <a:lnTo>
                    <a:pt x="227" y="1429"/>
                  </a:lnTo>
                  <a:lnTo>
                    <a:pt x="200" y="1631"/>
                  </a:lnTo>
                  <a:lnTo>
                    <a:pt x="172" y="1847"/>
                  </a:lnTo>
                  <a:lnTo>
                    <a:pt x="147" y="2072"/>
                  </a:lnTo>
                  <a:lnTo>
                    <a:pt x="122" y="2312"/>
                  </a:lnTo>
                  <a:lnTo>
                    <a:pt x="101" y="2562"/>
                  </a:lnTo>
                  <a:lnTo>
                    <a:pt x="80" y="2823"/>
                  </a:lnTo>
                  <a:lnTo>
                    <a:pt x="61" y="3097"/>
                  </a:lnTo>
                  <a:lnTo>
                    <a:pt x="44" y="3381"/>
                  </a:lnTo>
                  <a:lnTo>
                    <a:pt x="29" y="3675"/>
                  </a:lnTo>
                  <a:lnTo>
                    <a:pt x="19" y="3980"/>
                  </a:lnTo>
                  <a:lnTo>
                    <a:pt x="10" y="4298"/>
                  </a:lnTo>
                  <a:lnTo>
                    <a:pt x="6" y="4624"/>
                  </a:lnTo>
                  <a:lnTo>
                    <a:pt x="0" y="4624"/>
                  </a:lnTo>
                  <a:lnTo>
                    <a:pt x="4" y="4298"/>
                  </a:lnTo>
                  <a:lnTo>
                    <a:pt x="12" y="3980"/>
                  </a:lnTo>
                  <a:lnTo>
                    <a:pt x="23" y="3675"/>
                  </a:lnTo>
                  <a:lnTo>
                    <a:pt x="37" y="3381"/>
                  </a:lnTo>
                  <a:lnTo>
                    <a:pt x="54" y="3095"/>
                  </a:lnTo>
                  <a:lnTo>
                    <a:pt x="73" y="2823"/>
                  </a:lnTo>
                  <a:lnTo>
                    <a:pt x="94" y="2560"/>
                  </a:lnTo>
                  <a:lnTo>
                    <a:pt x="115" y="2310"/>
                  </a:lnTo>
                  <a:lnTo>
                    <a:pt x="141" y="2072"/>
                  </a:lnTo>
                  <a:lnTo>
                    <a:pt x="166" y="1845"/>
                  </a:lnTo>
                  <a:lnTo>
                    <a:pt x="193" y="1631"/>
                  </a:lnTo>
                  <a:lnTo>
                    <a:pt x="221" y="1429"/>
                  </a:lnTo>
                  <a:lnTo>
                    <a:pt x="248" y="1237"/>
                  </a:lnTo>
                  <a:lnTo>
                    <a:pt x="275" y="1058"/>
                  </a:lnTo>
                  <a:lnTo>
                    <a:pt x="305" y="894"/>
                  </a:lnTo>
                  <a:lnTo>
                    <a:pt x="332" y="741"/>
                  </a:lnTo>
                  <a:lnTo>
                    <a:pt x="359" y="602"/>
                  </a:lnTo>
                  <a:lnTo>
                    <a:pt x="387" y="476"/>
                  </a:lnTo>
                  <a:lnTo>
                    <a:pt x="414" y="362"/>
                  </a:lnTo>
                  <a:lnTo>
                    <a:pt x="439" y="261"/>
                  </a:lnTo>
                  <a:lnTo>
                    <a:pt x="463" y="175"/>
                  </a:lnTo>
                  <a:lnTo>
                    <a:pt x="486" y="103"/>
                  </a:lnTo>
                  <a:lnTo>
                    <a:pt x="505" y="44"/>
                  </a:lnTo>
                  <a:lnTo>
                    <a:pt x="524" y="0"/>
                  </a:lnTo>
                  <a:close/>
                </a:path>
              </a:pathLst>
            </a:custGeom>
            <a:noFill/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ïṧḷïḓê-任意多边形: 形状 6">
              <a:extLst>
                <a:ext uri="{FF2B5EF4-FFF2-40B4-BE49-F238E27FC236}">
                  <a16:creationId xmlns:a16="http://schemas.microsoft.com/office/drawing/2014/main" xmlns="" id="{236B45D9-7B71-4920-9DA2-3177C8C3D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669" y="1713321"/>
              <a:ext cx="1189682" cy="1295706"/>
            </a:xfrm>
            <a:custGeom>
              <a:avLst/>
              <a:gdLst/>
              <a:ahLst/>
              <a:cxnLst>
                <a:cxn ang="0">
                  <a:pos x="1012" y="6"/>
                </a:cxn>
                <a:cxn ang="0">
                  <a:pos x="1189" y="48"/>
                </a:cxn>
                <a:cxn ang="0">
                  <a:pos x="1355" y="130"/>
                </a:cxn>
                <a:cxn ang="0">
                  <a:pos x="1503" y="252"/>
                </a:cxn>
                <a:cxn ang="0">
                  <a:pos x="1616" y="399"/>
                </a:cxn>
                <a:cxn ang="0">
                  <a:pos x="1690" y="566"/>
                </a:cxn>
                <a:cxn ang="0">
                  <a:pos x="1724" y="742"/>
                </a:cxn>
                <a:cxn ang="0">
                  <a:pos x="1719" y="925"/>
                </a:cxn>
                <a:cxn ang="0">
                  <a:pos x="1675" y="1102"/>
                </a:cxn>
                <a:cxn ang="0">
                  <a:pos x="1591" y="1272"/>
                </a:cxn>
                <a:cxn ang="0">
                  <a:pos x="1471" y="1415"/>
                </a:cxn>
                <a:cxn ang="0">
                  <a:pos x="1324" y="1531"/>
                </a:cxn>
                <a:cxn ang="0">
                  <a:pos x="1151" y="1626"/>
                </a:cxn>
                <a:cxn ang="0">
                  <a:pos x="964" y="1702"/>
                </a:cxn>
                <a:cxn ang="0">
                  <a:pos x="770" y="1763"/>
                </a:cxn>
                <a:cxn ang="0">
                  <a:pos x="583" y="1807"/>
                </a:cxn>
                <a:cxn ang="0">
                  <a:pos x="406" y="1840"/>
                </a:cxn>
                <a:cxn ang="0">
                  <a:pos x="255" y="1861"/>
                </a:cxn>
                <a:cxn ang="0">
                  <a:pos x="133" y="1874"/>
                </a:cxn>
                <a:cxn ang="0">
                  <a:pos x="55" y="1880"/>
                </a:cxn>
                <a:cxn ang="0">
                  <a:pos x="26" y="1882"/>
                </a:cxn>
                <a:cxn ang="0">
                  <a:pos x="23" y="1857"/>
                </a:cxn>
                <a:cxn ang="0">
                  <a:pos x="15" y="1784"/>
                </a:cxn>
                <a:cxn ang="0">
                  <a:pos x="7" y="1670"/>
                </a:cxn>
                <a:cxn ang="0">
                  <a:pos x="0" y="1527"/>
                </a:cxn>
                <a:cxn ang="0">
                  <a:pos x="2" y="1270"/>
                </a:cxn>
                <a:cxn ang="0">
                  <a:pos x="15" y="1081"/>
                </a:cxn>
                <a:cxn ang="0">
                  <a:pos x="40" y="890"/>
                </a:cxn>
                <a:cxn ang="0">
                  <a:pos x="80" y="702"/>
                </a:cxn>
                <a:cxn ang="0">
                  <a:pos x="141" y="528"/>
                </a:cxn>
                <a:cxn ang="0">
                  <a:pos x="221" y="372"/>
                </a:cxn>
                <a:cxn ang="0">
                  <a:pos x="337" y="233"/>
                </a:cxn>
                <a:cxn ang="0">
                  <a:pos x="486" y="117"/>
                </a:cxn>
                <a:cxn ang="0">
                  <a:pos x="655" y="42"/>
                </a:cxn>
                <a:cxn ang="0">
                  <a:pos x="831" y="4"/>
                </a:cxn>
              </a:cxnLst>
              <a:rect l="0" t="0" r="r" b="b"/>
              <a:pathLst>
                <a:path w="1728" h="1882">
                  <a:moveTo>
                    <a:pt x="922" y="0"/>
                  </a:moveTo>
                  <a:lnTo>
                    <a:pt x="1012" y="6"/>
                  </a:lnTo>
                  <a:lnTo>
                    <a:pt x="1103" y="21"/>
                  </a:lnTo>
                  <a:lnTo>
                    <a:pt x="1189" y="48"/>
                  </a:lnTo>
                  <a:lnTo>
                    <a:pt x="1275" y="84"/>
                  </a:lnTo>
                  <a:lnTo>
                    <a:pt x="1355" y="130"/>
                  </a:lnTo>
                  <a:lnTo>
                    <a:pt x="1433" y="187"/>
                  </a:lnTo>
                  <a:lnTo>
                    <a:pt x="1503" y="252"/>
                  </a:lnTo>
                  <a:lnTo>
                    <a:pt x="1564" y="324"/>
                  </a:lnTo>
                  <a:lnTo>
                    <a:pt x="1616" y="399"/>
                  </a:lnTo>
                  <a:lnTo>
                    <a:pt x="1656" y="481"/>
                  </a:lnTo>
                  <a:lnTo>
                    <a:pt x="1690" y="566"/>
                  </a:lnTo>
                  <a:lnTo>
                    <a:pt x="1711" y="654"/>
                  </a:lnTo>
                  <a:lnTo>
                    <a:pt x="1724" y="742"/>
                  </a:lnTo>
                  <a:lnTo>
                    <a:pt x="1728" y="835"/>
                  </a:lnTo>
                  <a:lnTo>
                    <a:pt x="1719" y="925"/>
                  </a:lnTo>
                  <a:lnTo>
                    <a:pt x="1703" y="1014"/>
                  </a:lnTo>
                  <a:lnTo>
                    <a:pt x="1675" y="1102"/>
                  </a:lnTo>
                  <a:lnTo>
                    <a:pt x="1637" y="1188"/>
                  </a:lnTo>
                  <a:lnTo>
                    <a:pt x="1591" y="1272"/>
                  </a:lnTo>
                  <a:lnTo>
                    <a:pt x="1532" y="1350"/>
                  </a:lnTo>
                  <a:lnTo>
                    <a:pt x="1471" y="1415"/>
                  </a:lnTo>
                  <a:lnTo>
                    <a:pt x="1400" y="1476"/>
                  </a:lnTo>
                  <a:lnTo>
                    <a:pt x="1324" y="1531"/>
                  </a:lnTo>
                  <a:lnTo>
                    <a:pt x="1240" y="1582"/>
                  </a:lnTo>
                  <a:lnTo>
                    <a:pt x="1151" y="1626"/>
                  </a:lnTo>
                  <a:lnTo>
                    <a:pt x="1059" y="1666"/>
                  </a:lnTo>
                  <a:lnTo>
                    <a:pt x="964" y="1702"/>
                  </a:lnTo>
                  <a:lnTo>
                    <a:pt x="867" y="1733"/>
                  </a:lnTo>
                  <a:lnTo>
                    <a:pt x="770" y="1763"/>
                  </a:lnTo>
                  <a:lnTo>
                    <a:pt x="676" y="1786"/>
                  </a:lnTo>
                  <a:lnTo>
                    <a:pt x="583" y="1807"/>
                  </a:lnTo>
                  <a:lnTo>
                    <a:pt x="493" y="1826"/>
                  </a:lnTo>
                  <a:lnTo>
                    <a:pt x="406" y="1840"/>
                  </a:lnTo>
                  <a:lnTo>
                    <a:pt x="326" y="1851"/>
                  </a:lnTo>
                  <a:lnTo>
                    <a:pt x="255" y="1861"/>
                  </a:lnTo>
                  <a:lnTo>
                    <a:pt x="190" y="1868"/>
                  </a:lnTo>
                  <a:lnTo>
                    <a:pt x="133" y="1874"/>
                  </a:lnTo>
                  <a:lnTo>
                    <a:pt x="89" y="1878"/>
                  </a:lnTo>
                  <a:lnTo>
                    <a:pt x="55" y="1880"/>
                  </a:lnTo>
                  <a:lnTo>
                    <a:pt x="32" y="1882"/>
                  </a:lnTo>
                  <a:lnTo>
                    <a:pt x="26" y="1882"/>
                  </a:lnTo>
                  <a:lnTo>
                    <a:pt x="26" y="1876"/>
                  </a:lnTo>
                  <a:lnTo>
                    <a:pt x="23" y="1857"/>
                  </a:lnTo>
                  <a:lnTo>
                    <a:pt x="19" y="1826"/>
                  </a:lnTo>
                  <a:lnTo>
                    <a:pt x="15" y="1784"/>
                  </a:lnTo>
                  <a:lnTo>
                    <a:pt x="11" y="1731"/>
                  </a:lnTo>
                  <a:lnTo>
                    <a:pt x="7" y="1670"/>
                  </a:lnTo>
                  <a:lnTo>
                    <a:pt x="5" y="1603"/>
                  </a:lnTo>
                  <a:lnTo>
                    <a:pt x="0" y="1527"/>
                  </a:lnTo>
                  <a:lnTo>
                    <a:pt x="0" y="1359"/>
                  </a:lnTo>
                  <a:lnTo>
                    <a:pt x="2" y="1270"/>
                  </a:lnTo>
                  <a:lnTo>
                    <a:pt x="7" y="1176"/>
                  </a:lnTo>
                  <a:lnTo>
                    <a:pt x="15" y="1081"/>
                  </a:lnTo>
                  <a:lnTo>
                    <a:pt x="26" y="986"/>
                  </a:lnTo>
                  <a:lnTo>
                    <a:pt x="40" y="890"/>
                  </a:lnTo>
                  <a:lnTo>
                    <a:pt x="59" y="795"/>
                  </a:lnTo>
                  <a:lnTo>
                    <a:pt x="80" y="702"/>
                  </a:lnTo>
                  <a:lnTo>
                    <a:pt x="108" y="614"/>
                  </a:lnTo>
                  <a:lnTo>
                    <a:pt x="141" y="528"/>
                  </a:lnTo>
                  <a:lnTo>
                    <a:pt x="179" y="448"/>
                  </a:lnTo>
                  <a:lnTo>
                    <a:pt x="221" y="372"/>
                  </a:lnTo>
                  <a:lnTo>
                    <a:pt x="272" y="305"/>
                  </a:lnTo>
                  <a:lnTo>
                    <a:pt x="337" y="233"/>
                  </a:lnTo>
                  <a:lnTo>
                    <a:pt x="411" y="170"/>
                  </a:lnTo>
                  <a:lnTo>
                    <a:pt x="486" y="117"/>
                  </a:lnTo>
                  <a:lnTo>
                    <a:pt x="568" y="75"/>
                  </a:lnTo>
                  <a:lnTo>
                    <a:pt x="655" y="42"/>
                  </a:lnTo>
                  <a:lnTo>
                    <a:pt x="743" y="19"/>
                  </a:lnTo>
                  <a:lnTo>
                    <a:pt x="831" y="4"/>
                  </a:lnTo>
                  <a:lnTo>
                    <a:pt x="9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ïṧḷïḓê-任意多边形: 形状 8">
              <a:extLst>
                <a:ext uri="{FF2B5EF4-FFF2-40B4-BE49-F238E27FC236}">
                  <a16:creationId xmlns:a16="http://schemas.microsoft.com/office/drawing/2014/main" xmlns="" id="{21A9E0F8-9C79-4494-8A78-DF8320D56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126" y="4272376"/>
              <a:ext cx="459212" cy="1875400"/>
            </a:xfrm>
            <a:custGeom>
              <a:avLst/>
              <a:gdLst/>
              <a:ahLst/>
              <a:cxnLst>
                <a:cxn ang="0">
                  <a:pos x="660" y="0"/>
                </a:cxn>
                <a:cxn ang="0">
                  <a:pos x="667" y="2"/>
                </a:cxn>
                <a:cxn ang="0">
                  <a:pos x="652" y="40"/>
                </a:cxn>
                <a:cxn ang="0">
                  <a:pos x="635" y="88"/>
                </a:cxn>
                <a:cxn ang="0">
                  <a:pos x="612" y="147"/>
                </a:cxn>
                <a:cxn ang="0">
                  <a:pos x="589" y="216"/>
                </a:cxn>
                <a:cxn ang="0">
                  <a:pos x="561" y="296"/>
                </a:cxn>
                <a:cxn ang="0">
                  <a:pos x="532" y="385"/>
                </a:cxn>
                <a:cxn ang="0">
                  <a:pos x="500" y="482"/>
                </a:cxn>
                <a:cxn ang="0">
                  <a:pos x="467" y="587"/>
                </a:cxn>
                <a:cxn ang="0">
                  <a:pos x="433" y="698"/>
                </a:cxn>
                <a:cxn ang="0">
                  <a:pos x="399" y="816"/>
                </a:cxn>
                <a:cxn ang="0">
                  <a:pos x="364" y="938"/>
                </a:cxn>
                <a:cxn ang="0">
                  <a:pos x="328" y="1066"/>
                </a:cxn>
                <a:cxn ang="0">
                  <a:pos x="290" y="1197"/>
                </a:cxn>
                <a:cxn ang="0">
                  <a:pos x="256" y="1333"/>
                </a:cxn>
                <a:cxn ang="0">
                  <a:pos x="221" y="1470"/>
                </a:cxn>
                <a:cxn ang="0">
                  <a:pos x="189" y="1611"/>
                </a:cxn>
                <a:cxn ang="0">
                  <a:pos x="155" y="1752"/>
                </a:cxn>
                <a:cxn ang="0">
                  <a:pos x="126" y="1895"/>
                </a:cxn>
                <a:cxn ang="0">
                  <a:pos x="99" y="2036"/>
                </a:cxn>
                <a:cxn ang="0">
                  <a:pos x="73" y="2177"/>
                </a:cxn>
                <a:cxn ang="0">
                  <a:pos x="52" y="2318"/>
                </a:cxn>
                <a:cxn ang="0">
                  <a:pos x="33" y="2457"/>
                </a:cxn>
                <a:cxn ang="0">
                  <a:pos x="16" y="2591"/>
                </a:cxn>
                <a:cxn ang="0">
                  <a:pos x="6" y="2724"/>
                </a:cxn>
                <a:cxn ang="0">
                  <a:pos x="0" y="2724"/>
                </a:cxn>
                <a:cxn ang="0">
                  <a:pos x="10" y="2591"/>
                </a:cxn>
                <a:cxn ang="0">
                  <a:pos x="27" y="2457"/>
                </a:cxn>
                <a:cxn ang="0">
                  <a:pos x="46" y="2318"/>
                </a:cxn>
                <a:cxn ang="0">
                  <a:pos x="67" y="2177"/>
                </a:cxn>
                <a:cxn ang="0">
                  <a:pos x="92" y="2036"/>
                </a:cxn>
                <a:cxn ang="0">
                  <a:pos x="151" y="1750"/>
                </a:cxn>
                <a:cxn ang="0">
                  <a:pos x="183" y="1609"/>
                </a:cxn>
                <a:cxn ang="0">
                  <a:pos x="216" y="1468"/>
                </a:cxn>
                <a:cxn ang="0">
                  <a:pos x="250" y="1331"/>
                </a:cxn>
                <a:cxn ang="0">
                  <a:pos x="286" y="1195"/>
                </a:cxn>
                <a:cxn ang="0">
                  <a:pos x="322" y="1064"/>
                </a:cxn>
                <a:cxn ang="0">
                  <a:pos x="357" y="936"/>
                </a:cxn>
                <a:cxn ang="0">
                  <a:pos x="393" y="814"/>
                </a:cxn>
                <a:cxn ang="0">
                  <a:pos x="427" y="696"/>
                </a:cxn>
                <a:cxn ang="0">
                  <a:pos x="463" y="585"/>
                </a:cxn>
                <a:cxn ang="0">
                  <a:pos x="494" y="479"/>
                </a:cxn>
                <a:cxn ang="0">
                  <a:pos x="526" y="383"/>
                </a:cxn>
                <a:cxn ang="0">
                  <a:pos x="555" y="294"/>
                </a:cxn>
                <a:cxn ang="0">
                  <a:pos x="582" y="214"/>
                </a:cxn>
                <a:cxn ang="0">
                  <a:pos x="606" y="145"/>
                </a:cxn>
                <a:cxn ang="0">
                  <a:pos x="629" y="86"/>
                </a:cxn>
                <a:cxn ang="0">
                  <a:pos x="646" y="38"/>
                </a:cxn>
                <a:cxn ang="0">
                  <a:pos x="660" y="0"/>
                </a:cxn>
              </a:cxnLst>
              <a:rect l="0" t="0" r="r" b="b"/>
              <a:pathLst>
                <a:path w="667" h="2724">
                  <a:moveTo>
                    <a:pt x="660" y="0"/>
                  </a:moveTo>
                  <a:lnTo>
                    <a:pt x="667" y="2"/>
                  </a:lnTo>
                  <a:lnTo>
                    <a:pt x="652" y="40"/>
                  </a:lnTo>
                  <a:lnTo>
                    <a:pt x="635" y="88"/>
                  </a:lnTo>
                  <a:lnTo>
                    <a:pt x="612" y="147"/>
                  </a:lnTo>
                  <a:lnTo>
                    <a:pt x="589" y="216"/>
                  </a:lnTo>
                  <a:lnTo>
                    <a:pt x="561" y="296"/>
                  </a:lnTo>
                  <a:lnTo>
                    <a:pt x="532" y="385"/>
                  </a:lnTo>
                  <a:lnTo>
                    <a:pt x="500" y="482"/>
                  </a:lnTo>
                  <a:lnTo>
                    <a:pt x="467" y="587"/>
                  </a:lnTo>
                  <a:lnTo>
                    <a:pt x="433" y="698"/>
                  </a:lnTo>
                  <a:lnTo>
                    <a:pt x="399" y="816"/>
                  </a:lnTo>
                  <a:lnTo>
                    <a:pt x="364" y="938"/>
                  </a:lnTo>
                  <a:lnTo>
                    <a:pt x="328" y="1066"/>
                  </a:lnTo>
                  <a:lnTo>
                    <a:pt x="290" y="1197"/>
                  </a:lnTo>
                  <a:lnTo>
                    <a:pt x="256" y="1333"/>
                  </a:lnTo>
                  <a:lnTo>
                    <a:pt x="221" y="1470"/>
                  </a:lnTo>
                  <a:lnTo>
                    <a:pt x="189" y="1611"/>
                  </a:lnTo>
                  <a:lnTo>
                    <a:pt x="155" y="1752"/>
                  </a:lnTo>
                  <a:lnTo>
                    <a:pt x="126" y="1895"/>
                  </a:lnTo>
                  <a:lnTo>
                    <a:pt x="99" y="2036"/>
                  </a:lnTo>
                  <a:lnTo>
                    <a:pt x="73" y="2177"/>
                  </a:lnTo>
                  <a:lnTo>
                    <a:pt x="52" y="2318"/>
                  </a:lnTo>
                  <a:lnTo>
                    <a:pt x="33" y="2457"/>
                  </a:lnTo>
                  <a:lnTo>
                    <a:pt x="16" y="2591"/>
                  </a:lnTo>
                  <a:lnTo>
                    <a:pt x="6" y="2724"/>
                  </a:lnTo>
                  <a:lnTo>
                    <a:pt x="0" y="2724"/>
                  </a:lnTo>
                  <a:lnTo>
                    <a:pt x="10" y="2591"/>
                  </a:lnTo>
                  <a:lnTo>
                    <a:pt x="27" y="2457"/>
                  </a:lnTo>
                  <a:lnTo>
                    <a:pt x="46" y="2318"/>
                  </a:lnTo>
                  <a:lnTo>
                    <a:pt x="67" y="2177"/>
                  </a:lnTo>
                  <a:lnTo>
                    <a:pt x="92" y="2036"/>
                  </a:lnTo>
                  <a:lnTo>
                    <a:pt x="151" y="1750"/>
                  </a:lnTo>
                  <a:lnTo>
                    <a:pt x="183" y="1609"/>
                  </a:lnTo>
                  <a:lnTo>
                    <a:pt x="216" y="1468"/>
                  </a:lnTo>
                  <a:lnTo>
                    <a:pt x="250" y="1331"/>
                  </a:lnTo>
                  <a:lnTo>
                    <a:pt x="286" y="1195"/>
                  </a:lnTo>
                  <a:lnTo>
                    <a:pt x="322" y="1064"/>
                  </a:lnTo>
                  <a:lnTo>
                    <a:pt x="357" y="936"/>
                  </a:lnTo>
                  <a:lnTo>
                    <a:pt x="393" y="814"/>
                  </a:lnTo>
                  <a:lnTo>
                    <a:pt x="427" y="696"/>
                  </a:lnTo>
                  <a:lnTo>
                    <a:pt x="463" y="585"/>
                  </a:lnTo>
                  <a:lnTo>
                    <a:pt x="494" y="479"/>
                  </a:lnTo>
                  <a:lnTo>
                    <a:pt x="526" y="383"/>
                  </a:lnTo>
                  <a:lnTo>
                    <a:pt x="555" y="294"/>
                  </a:lnTo>
                  <a:lnTo>
                    <a:pt x="582" y="214"/>
                  </a:lnTo>
                  <a:lnTo>
                    <a:pt x="606" y="145"/>
                  </a:lnTo>
                  <a:lnTo>
                    <a:pt x="629" y="86"/>
                  </a:lnTo>
                  <a:lnTo>
                    <a:pt x="646" y="38"/>
                  </a:lnTo>
                  <a:lnTo>
                    <a:pt x="660" y="0"/>
                  </a:lnTo>
                  <a:close/>
                </a:path>
              </a:pathLst>
            </a:custGeom>
            <a:noFill/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ïṧḷïḓê-任意多边形: 形状 9">
              <a:extLst>
                <a:ext uri="{FF2B5EF4-FFF2-40B4-BE49-F238E27FC236}">
                  <a16:creationId xmlns:a16="http://schemas.microsoft.com/office/drawing/2014/main" xmlns="" id="{0E860779-288C-42DD-8BF2-910793598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7" y="3041386"/>
              <a:ext cx="1111195" cy="1336326"/>
            </a:xfrm>
            <a:custGeom>
              <a:avLst/>
              <a:gdLst/>
              <a:ahLst/>
              <a:cxnLst>
                <a:cxn ang="0">
                  <a:pos x="888" y="0"/>
                </a:cxn>
                <a:cxn ang="0">
                  <a:pos x="1063" y="33"/>
                </a:cxn>
                <a:cxn ang="0">
                  <a:pos x="1231" y="109"/>
                </a:cxn>
                <a:cxn ang="0">
                  <a:pos x="1376" y="221"/>
                </a:cxn>
                <a:cxn ang="0">
                  <a:pos x="1488" y="359"/>
                </a:cxn>
                <a:cxn ang="0">
                  <a:pos x="1566" y="515"/>
                </a:cxn>
                <a:cxn ang="0">
                  <a:pos x="1608" y="685"/>
                </a:cxn>
                <a:cxn ang="0">
                  <a:pos x="1610" y="862"/>
                </a:cxn>
                <a:cxn ang="0">
                  <a:pos x="1574" y="1039"/>
                </a:cxn>
                <a:cxn ang="0">
                  <a:pos x="1498" y="1209"/>
                </a:cxn>
                <a:cxn ang="0">
                  <a:pos x="1395" y="1344"/>
                </a:cxn>
                <a:cxn ang="0">
                  <a:pos x="1265" y="1464"/>
                </a:cxn>
                <a:cxn ang="0">
                  <a:pos x="1113" y="1569"/>
                </a:cxn>
                <a:cxn ang="0">
                  <a:pos x="949" y="1659"/>
                </a:cxn>
                <a:cxn ang="0">
                  <a:pos x="781" y="1737"/>
                </a:cxn>
                <a:cxn ang="0">
                  <a:pos x="617" y="1803"/>
                </a:cxn>
                <a:cxn ang="0">
                  <a:pos x="463" y="1853"/>
                </a:cxn>
                <a:cxn ang="0">
                  <a:pos x="331" y="1893"/>
                </a:cxn>
                <a:cxn ang="0">
                  <a:pos x="225" y="1920"/>
                </a:cxn>
                <a:cxn ang="0">
                  <a:pos x="158" y="1935"/>
                </a:cxn>
                <a:cxn ang="0">
                  <a:pos x="133" y="1941"/>
                </a:cxn>
                <a:cxn ang="0">
                  <a:pos x="127" y="1916"/>
                </a:cxn>
                <a:cxn ang="0">
                  <a:pos x="108" y="1847"/>
                </a:cxn>
                <a:cxn ang="0">
                  <a:pos x="85" y="1742"/>
                </a:cxn>
                <a:cxn ang="0">
                  <a:pos x="57" y="1605"/>
                </a:cxn>
                <a:cxn ang="0">
                  <a:pos x="32" y="1445"/>
                </a:cxn>
                <a:cxn ang="0">
                  <a:pos x="11" y="1268"/>
                </a:cxn>
                <a:cxn ang="0">
                  <a:pos x="0" y="1083"/>
                </a:cxn>
                <a:cxn ang="0">
                  <a:pos x="5" y="896"/>
                </a:cxn>
                <a:cxn ang="0">
                  <a:pos x="24" y="715"/>
                </a:cxn>
                <a:cxn ang="0">
                  <a:pos x="68" y="545"/>
                </a:cxn>
                <a:cxn ang="0">
                  <a:pos x="135" y="395"/>
                </a:cxn>
                <a:cxn ang="0">
                  <a:pos x="249" y="248"/>
                </a:cxn>
                <a:cxn ang="0">
                  <a:pos x="388" y="132"/>
                </a:cxn>
                <a:cxn ang="0">
                  <a:pos x="543" y="50"/>
                </a:cxn>
                <a:cxn ang="0">
                  <a:pos x="714" y="6"/>
                </a:cxn>
              </a:cxnLst>
              <a:rect l="0" t="0" r="r" b="b"/>
              <a:pathLst>
                <a:path w="1614" h="1941">
                  <a:moveTo>
                    <a:pt x="802" y="0"/>
                  </a:moveTo>
                  <a:lnTo>
                    <a:pt x="888" y="0"/>
                  </a:lnTo>
                  <a:lnTo>
                    <a:pt x="977" y="12"/>
                  </a:lnTo>
                  <a:lnTo>
                    <a:pt x="1063" y="33"/>
                  </a:lnTo>
                  <a:lnTo>
                    <a:pt x="1149" y="67"/>
                  </a:lnTo>
                  <a:lnTo>
                    <a:pt x="1231" y="109"/>
                  </a:lnTo>
                  <a:lnTo>
                    <a:pt x="1307" y="162"/>
                  </a:lnTo>
                  <a:lnTo>
                    <a:pt x="1376" y="221"/>
                  </a:lnTo>
                  <a:lnTo>
                    <a:pt x="1437" y="288"/>
                  </a:lnTo>
                  <a:lnTo>
                    <a:pt x="1488" y="359"/>
                  </a:lnTo>
                  <a:lnTo>
                    <a:pt x="1532" y="435"/>
                  </a:lnTo>
                  <a:lnTo>
                    <a:pt x="1566" y="515"/>
                  </a:lnTo>
                  <a:lnTo>
                    <a:pt x="1591" y="599"/>
                  </a:lnTo>
                  <a:lnTo>
                    <a:pt x="1608" y="685"/>
                  </a:lnTo>
                  <a:lnTo>
                    <a:pt x="1614" y="774"/>
                  </a:lnTo>
                  <a:lnTo>
                    <a:pt x="1610" y="862"/>
                  </a:lnTo>
                  <a:lnTo>
                    <a:pt x="1597" y="953"/>
                  </a:lnTo>
                  <a:lnTo>
                    <a:pt x="1574" y="1039"/>
                  </a:lnTo>
                  <a:lnTo>
                    <a:pt x="1543" y="1125"/>
                  </a:lnTo>
                  <a:lnTo>
                    <a:pt x="1498" y="1209"/>
                  </a:lnTo>
                  <a:lnTo>
                    <a:pt x="1452" y="1279"/>
                  </a:lnTo>
                  <a:lnTo>
                    <a:pt x="1395" y="1344"/>
                  </a:lnTo>
                  <a:lnTo>
                    <a:pt x="1334" y="1405"/>
                  </a:lnTo>
                  <a:lnTo>
                    <a:pt x="1265" y="1464"/>
                  </a:lnTo>
                  <a:lnTo>
                    <a:pt x="1191" y="1519"/>
                  </a:lnTo>
                  <a:lnTo>
                    <a:pt x="1113" y="1569"/>
                  </a:lnTo>
                  <a:lnTo>
                    <a:pt x="1033" y="1615"/>
                  </a:lnTo>
                  <a:lnTo>
                    <a:pt x="949" y="1659"/>
                  </a:lnTo>
                  <a:lnTo>
                    <a:pt x="865" y="1699"/>
                  </a:lnTo>
                  <a:lnTo>
                    <a:pt x="781" y="1737"/>
                  </a:lnTo>
                  <a:lnTo>
                    <a:pt x="699" y="1771"/>
                  </a:lnTo>
                  <a:lnTo>
                    <a:pt x="617" y="1803"/>
                  </a:lnTo>
                  <a:lnTo>
                    <a:pt x="539" y="1830"/>
                  </a:lnTo>
                  <a:lnTo>
                    <a:pt x="463" y="1853"/>
                  </a:lnTo>
                  <a:lnTo>
                    <a:pt x="394" y="1874"/>
                  </a:lnTo>
                  <a:lnTo>
                    <a:pt x="331" y="1893"/>
                  </a:lnTo>
                  <a:lnTo>
                    <a:pt x="274" y="1908"/>
                  </a:lnTo>
                  <a:lnTo>
                    <a:pt x="225" y="1920"/>
                  </a:lnTo>
                  <a:lnTo>
                    <a:pt x="188" y="1929"/>
                  </a:lnTo>
                  <a:lnTo>
                    <a:pt x="158" y="1935"/>
                  </a:lnTo>
                  <a:lnTo>
                    <a:pt x="139" y="1939"/>
                  </a:lnTo>
                  <a:lnTo>
                    <a:pt x="133" y="1941"/>
                  </a:lnTo>
                  <a:lnTo>
                    <a:pt x="131" y="1935"/>
                  </a:lnTo>
                  <a:lnTo>
                    <a:pt x="127" y="1916"/>
                  </a:lnTo>
                  <a:lnTo>
                    <a:pt x="118" y="1887"/>
                  </a:lnTo>
                  <a:lnTo>
                    <a:pt x="108" y="1847"/>
                  </a:lnTo>
                  <a:lnTo>
                    <a:pt x="97" y="1798"/>
                  </a:lnTo>
                  <a:lnTo>
                    <a:pt x="85" y="1742"/>
                  </a:lnTo>
                  <a:lnTo>
                    <a:pt x="70" y="1676"/>
                  </a:lnTo>
                  <a:lnTo>
                    <a:pt x="57" y="1605"/>
                  </a:lnTo>
                  <a:lnTo>
                    <a:pt x="45" y="1527"/>
                  </a:lnTo>
                  <a:lnTo>
                    <a:pt x="32" y="1445"/>
                  </a:lnTo>
                  <a:lnTo>
                    <a:pt x="21" y="1359"/>
                  </a:lnTo>
                  <a:lnTo>
                    <a:pt x="11" y="1268"/>
                  </a:lnTo>
                  <a:lnTo>
                    <a:pt x="5" y="1176"/>
                  </a:lnTo>
                  <a:lnTo>
                    <a:pt x="0" y="1083"/>
                  </a:lnTo>
                  <a:lnTo>
                    <a:pt x="0" y="988"/>
                  </a:lnTo>
                  <a:lnTo>
                    <a:pt x="5" y="896"/>
                  </a:lnTo>
                  <a:lnTo>
                    <a:pt x="11" y="803"/>
                  </a:lnTo>
                  <a:lnTo>
                    <a:pt x="24" y="715"/>
                  </a:lnTo>
                  <a:lnTo>
                    <a:pt x="42" y="629"/>
                  </a:lnTo>
                  <a:lnTo>
                    <a:pt x="68" y="545"/>
                  </a:lnTo>
                  <a:lnTo>
                    <a:pt x="97" y="467"/>
                  </a:lnTo>
                  <a:lnTo>
                    <a:pt x="135" y="395"/>
                  </a:lnTo>
                  <a:lnTo>
                    <a:pt x="188" y="317"/>
                  </a:lnTo>
                  <a:lnTo>
                    <a:pt x="249" y="248"/>
                  </a:lnTo>
                  <a:lnTo>
                    <a:pt x="314" y="185"/>
                  </a:lnTo>
                  <a:lnTo>
                    <a:pt x="388" y="132"/>
                  </a:lnTo>
                  <a:lnTo>
                    <a:pt x="463" y="86"/>
                  </a:lnTo>
                  <a:lnTo>
                    <a:pt x="543" y="50"/>
                  </a:lnTo>
                  <a:lnTo>
                    <a:pt x="627" y="25"/>
                  </a:lnTo>
                  <a:lnTo>
                    <a:pt x="714" y="6"/>
                  </a:lnTo>
                  <a:lnTo>
                    <a:pt x="802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style>
            <a:lnRef idx="0">
              <a:scrgbClr r="0" g="0" b="0"/>
            </a:lnRef>
            <a:fillRef idx="1003">
              <a:schemeClr val="dk2"/>
            </a:fillRef>
            <a:effectRef idx="0">
              <a:scrgbClr r="0" g="0" b="0"/>
            </a:effectRef>
            <a:fontRef idx="major"/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ïṧḷïḓê-任意多边形: 形状 11">
              <a:extLst>
                <a:ext uri="{FF2B5EF4-FFF2-40B4-BE49-F238E27FC236}">
                  <a16:creationId xmlns:a16="http://schemas.microsoft.com/office/drawing/2014/main" xmlns="" id="{38C9C85A-0C59-4878-9927-ACC2D5CCB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385" y="4246213"/>
              <a:ext cx="616872" cy="1901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7" y="158"/>
                </a:cxn>
                <a:cxn ang="0">
                  <a:pos x="136" y="322"/>
                </a:cxn>
                <a:cxn ang="0">
                  <a:pos x="210" y="492"/>
                </a:cxn>
                <a:cxn ang="0">
                  <a:pos x="284" y="671"/>
                </a:cxn>
                <a:cxn ang="0">
                  <a:pos x="359" y="854"/>
                </a:cxn>
                <a:cxn ang="0">
                  <a:pos x="435" y="1045"/>
                </a:cxn>
                <a:cxn ang="0">
                  <a:pos x="511" y="1241"/>
                </a:cxn>
                <a:cxn ang="0">
                  <a:pos x="582" y="1443"/>
                </a:cxn>
                <a:cxn ang="0">
                  <a:pos x="652" y="1649"/>
                </a:cxn>
                <a:cxn ang="0">
                  <a:pos x="715" y="1862"/>
                </a:cxn>
                <a:cxn ang="0">
                  <a:pos x="772" y="2080"/>
                </a:cxn>
                <a:cxn ang="0">
                  <a:pos x="822" y="2301"/>
                </a:cxn>
                <a:cxn ang="0">
                  <a:pos x="864" y="2531"/>
                </a:cxn>
                <a:cxn ang="0">
                  <a:pos x="896" y="2762"/>
                </a:cxn>
                <a:cxn ang="0">
                  <a:pos x="890" y="2762"/>
                </a:cxn>
                <a:cxn ang="0">
                  <a:pos x="858" y="2531"/>
                </a:cxn>
                <a:cxn ang="0">
                  <a:pos x="816" y="2303"/>
                </a:cxn>
                <a:cxn ang="0">
                  <a:pos x="765" y="2080"/>
                </a:cxn>
                <a:cxn ang="0">
                  <a:pos x="709" y="1864"/>
                </a:cxn>
                <a:cxn ang="0">
                  <a:pos x="646" y="1651"/>
                </a:cxn>
                <a:cxn ang="0">
                  <a:pos x="578" y="1445"/>
                </a:cxn>
                <a:cxn ang="0">
                  <a:pos x="505" y="1243"/>
                </a:cxn>
                <a:cxn ang="0">
                  <a:pos x="431" y="1048"/>
                </a:cxn>
                <a:cxn ang="0">
                  <a:pos x="355" y="858"/>
                </a:cxn>
                <a:cxn ang="0">
                  <a:pos x="279" y="673"/>
                </a:cxn>
                <a:cxn ang="0">
                  <a:pos x="206" y="496"/>
                </a:cxn>
                <a:cxn ang="0">
                  <a:pos x="132" y="324"/>
                </a:cxn>
                <a:cxn ang="0">
                  <a:pos x="63" y="160"/>
                </a:cxn>
                <a:cxn ang="0">
                  <a:pos x="0" y="2"/>
                </a:cxn>
                <a:cxn ang="0">
                  <a:pos x="4" y="0"/>
                </a:cxn>
              </a:cxnLst>
              <a:rect l="0" t="0" r="r" b="b"/>
              <a:pathLst>
                <a:path w="896" h="2762">
                  <a:moveTo>
                    <a:pt x="4" y="0"/>
                  </a:moveTo>
                  <a:lnTo>
                    <a:pt x="67" y="158"/>
                  </a:lnTo>
                  <a:lnTo>
                    <a:pt x="136" y="322"/>
                  </a:lnTo>
                  <a:lnTo>
                    <a:pt x="210" y="492"/>
                  </a:lnTo>
                  <a:lnTo>
                    <a:pt x="284" y="671"/>
                  </a:lnTo>
                  <a:lnTo>
                    <a:pt x="359" y="854"/>
                  </a:lnTo>
                  <a:lnTo>
                    <a:pt x="435" y="1045"/>
                  </a:lnTo>
                  <a:lnTo>
                    <a:pt x="511" y="1241"/>
                  </a:lnTo>
                  <a:lnTo>
                    <a:pt x="582" y="1443"/>
                  </a:lnTo>
                  <a:lnTo>
                    <a:pt x="652" y="1649"/>
                  </a:lnTo>
                  <a:lnTo>
                    <a:pt x="715" y="1862"/>
                  </a:lnTo>
                  <a:lnTo>
                    <a:pt x="772" y="2080"/>
                  </a:lnTo>
                  <a:lnTo>
                    <a:pt x="822" y="2301"/>
                  </a:lnTo>
                  <a:lnTo>
                    <a:pt x="864" y="2531"/>
                  </a:lnTo>
                  <a:lnTo>
                    <a:pt x="896" y="2762"/>
                  </a:lnTo>
                  <a:lnTo>
                    <a:pt x="890" y="2762"/>
                  </a:lnTo>
                  <a:lnTo>
                    <a:pt x="858" y="2531"/>
                  </a:lnTo>
                  <a:lnTo>
                    <a:pt x="816" y="2303"/>
                  </a:lnTo>
                  <a:lnTo>
                    <a:pt x="765" y="2080"/>
                  </a:lnTo>
                  <a:lnTo>
                    <a:pt x="709" y="1864"/>
                  </a:lnTo>
                  <a:lnTo>
                    <a:pt x="646" y="1651"/>
                  </a:lnTo>
                  <a:lnTo>
                    <a:pt x="578" y="1445"/>
                  </a:lnTo>
                  <a:lnTo>
                    <a:pt x="505" y="1243"/>
                  </a:lnTo>
                  <a:lnTo>
                    <a:pt x="431" y="1048"/>
                  </a:lnTo>
                  <a:lnTo>
                    <a:pt x="355" y="858"/>
                  </a:lnTo>
                  <a:lnTo>
                    <a:pt x="279" y="673"/>
                  </a:lnTo>
                  <a:lnTo>
                    <a:pt x="206" y="496"/>
                  </a:lnTo>
                  <a:lnTo>
                    <a:pt x="132" y="324"/>
                  </a:lnTo>
                  <a:lnTo>
                    <a:pt x="63" y="16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ïṧḷïḓê-任意多边形: 形状 12">
              <a:extLst>
                <a:ext uri="{FF2B5EF4-FFF2-40B4-BE49-F238E27FC236}">
                  <a16:creationId xmlns:a16="http://schemas.microsoft.com/office/drawing/2014/main" xmlns="" id="{683BD872-3BCF-4AEF-A8D6-723106ABB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558" y="2785962"/>
              <a:ext cx="1259217" cy="1562834"/>
            </a:xfrm>
            <a:custGeom>
              <a:avLst/>
              <a:gdLst/>
              <a:ahLst/>
              <a:cxnLst>
                <a:cxn ang="0">
                  <a:pos x="955" y="0"/>
                </a:cxn>
                <a:cxn ang="0">
                  <a:pos x="1138" y="32"/>
                </a:cxn>
                <a:cxn ang="0">
                  <a:pos x="1313" y="101"/>
                </a:cxn>
                <a:cxn ang="0">
                  <a:pos x="1471" y="205"/>
                </a:cxn>
                <a:cxn ang="0">
                  <a:pos x="1608" y="341"/>
                </a:cxn>
                <a:cxn ang="0">
                  <a:pos x="1715" y="507"/>
                </a:cxn>
                <a:cxn ang="0">
                  <a:pos x="1778" y="672"/>
                </a:cxn>
                <a:cxn ang="0">
                  <a:pos x="1814" y="852"/>
                </a:cxn>
                <a:cxn ang="0">
                  <a:pos x="1829" y="1044"/>
                </a:cxn>
                <a:cxn ang="0">
                  <a:pos x="1822" y="1240"/>
                </a:cxn>
                <a:cxn ang="0">
                  <a:pos x="1803" y="1433"/>
                </a:cxn>
                <a:cxn ang="0">
                  <a:pos x="1772" y="1620"/>
                </a:cxn>
                <a:cxn ang="0">
                  <a:pos x="1734" y="1795"/>
                </a:cxn>
                <a:cxn ang="0">
                  <a:pos x="1694" y="1951"/>
                </a:cxn>
                <a:cxn ang="0">
                  <a:pos x="1656" y="2081"/>
                </a:cxn>
                <a:cxn ang="0">
                  <a:pos x="1624" y="2182"/>
                </a:cxn>
                <a:cxn ang="0">
                  <a:pos x="1601" y="2247"/>
                </a:cxn>
                <a:cxn ang="0">
                  <a:pos x="1593" y="2270"/>
                </a:cxn>
                <a:cxn ang="0">
                  <a:pos x="1570" y="2264"/>
                </a:cxn>
                <a:cxn ang="0">
                  <a:pos x="1502" y="2243"/>
                </a:cxn>
                <a:cxn ang="0">
                  <a:pos x="1401" y="2207"/>
                </a:cxn>
                <a:cxn ang="0">
                  <a:pos x="1273" y="2159"/>
                </a:cxn>
                <a:cxn ang="0">
                  <a:pos x="1124" y="2098"/>
                </a:cxn>
                <a:cxn ang="0">
                  <a:pos x="960" y="2024"/>
                </a:cxn>
                <a:cxn ang="0">
                  <a:pos x="791" y="1938"/>
                </a:cxn>
                <a:cxn ang="0">
                  <a:pos x="623" y="1839"/>
                </a:cxn>
                <a:cxn ang="0">
                  <a:pos x="461" y="1728"/>
                </a:cxn>
                <a:cxn ang="0">
                  <a:pos x="316" y="1606"/>
                </a:cxn>
                <a:cxn ang="0">
                  <a:pos x="192" y="1473"/>
                </a:cxn>
                <a:cxn ang="0">
                  <a:pos x="99" y="1328"/>
                </a:cxn>
                <a:cxn ang="0">
                  <a:pos x="27" y="1143"/>
                </a:cxn>
                <a:cxn ang="0">
                  <a:pos x="0" y="951"/>
                </a:cxn>
                <a:cxn ang="0">
                  <a:pos x="9" y="764"/>
                </a:cxn>
                <a:cxn ang="0">
                  <a:pos x="57" y="581"/>
                </a:cxn>
                <a:cxn ang="0">
                  <a:pos x="139" y="415"/>
                </a:cxn>
                <a:cxn ang="0">
                  <a:pos x="257" y="268"/>
                </a:cxn>
                <a:cxn ang="0">
                  <a:pos x="404" y="146"/>
                </a:cxn>
                <a:cxn ang="0">
                  <a:pos x="581" y="55"/>
                </a:cxn>
                <a:cxn ang="0">
                  <a:pos x="766" y="9"/>
                </a:cxn>
              </a:cxnLst>
              <a:rect l="0" t="0" r="r" b="b"/>
              <a:pathLst>
                <a:path w="1829" h="2270">
                  <a:moveTo>
                    <a:pt x="861" y="0"/>
                  </a:moveTo>
                  <a:lnTo>
                    <a:pt x="955" y="0"/>
                  </a:lnTo>
                  <a:lnTo>
                    <a:pt x="1048" y="13"/>
                  </a:lnTo>
                  <a:lnTo>
                    <a:pt x="1138" y="32"/>
                  </a:lnTo>
                  <a:lnTo>
                    <a:pt x="1229" y="61"/>
                  </a:lnTo>
                  <a:lnTo>
                    <a:pt x="1313" y="101"/>
                  </a:lnTo>
                  <a:lnTo>
                    <a:pt x="1395" y="148"/>
                  </a:lnTo>
                  <a:lnTo>
                    <a:pt x="1471" y="205"/>
                  </a:lnTo>
                  <a:lnTo>
                    <a:pt x="1542" y="268"/>
                  </a:lnTo>
                  <a:lnTo>
                    <a:pt x="1608" y="341"/>
                  </a:lnTo>
                  <a:lnTo>
                    <a:pt x="1664" y="421"/>
                  </a:lnTo>
                  <a:lnTo>
                    <a:pt x="1715" y="507"/>
                  </a:lnTo>
                  <a:lnTo>
                    <a:pt x="1751" y="587"/>
                  </a:lnTo>
                  <a:lnTo>
                    <a:pt x="1778" y="672"/>
                  </a:lnTo>
                  <a:lnTo>
                    <a:pt x="1799" y="760"/>
                  </a:lnTo>
                  <a:lnTo>
                    <a:pt x="1814" y="852"/>
                  </a:lnTo>
                  <a:lnTo>
                    <a:pt x="1824" y="947"/>
                  </a:lnTo>
                  <a:lnTo>
                    <a:pt x="1829" y="1044"/>
                  </a:lnTo>
                  <a:lnTo>
                    <a:pt x="1826" y="1141"/>
                  </a:lnTo>
                  <a:lnTo>
                    <a:pt x="1822" y="1240"/>
                  </a:lnTo>
                  <a:lnTo>
                    <a:pt x="1814" y="1336"/>
                  </a:lnTo>
                  <a:lnTo>
                    <a:pt x="1803" y="1433"/>
                  </a:lnTo>
                  <a:lnTo>
                    <a:pt x="1789" y="1528"/>
                  </a:lnTo>
                  <a:lnTo>
                    <a:pt x="1772" y="1620"/>
                  </a:lnTo>
                  <a:lnTo>
                    <a:pt x="1753" y="1711"/>
                  </a:lnTo>
                  <a:lnTo>
                    <a:pt x="1734" y="1795"/>
                  </a:lnTo>
                  <a:lnTo>
                    <a:pt x="1715" y="1875"/>
                  </a:lnTo>
                  <a:lnTo>
                    <a:pt x="1694" y="1951"/>
                  </a:lnTo>
                  <a:lnTo>
                    <a:pt x="1675" y="2020"/>
                  </a:lnTo>
                  <a:lnTo>
                    <a:pt x="1656" y="2081"/>
                  </a:lnTo>
                  <a:lnTo>
                    <a:pt x="1639" y="2136"/>
                  </a:lnTo>
                  <a:lnTo>
                    <a:pt x="1624" y="2182"/>
                  </a:lnTo>
                  <a:lnTo>
                    <a:pt x="1612" y="2220"/>
                  </a:lnTo>
                  <a:lnTo>
                    <a:pt x="1601" y="2247"/>
                  </a:lnTo>
                  <a:lnTo>
                    <a:pt x="1595" y="2264"/>
                  </a:lnTo>
                  <a:lnTo>
                    <a:pt x="1593" y="2270"/>
                  </a:lnTo>
                  <a:lnTo>
                    <a:pt x="1587" y="2268"/>
                  </a:lnTo>
                  <a:lnTo>
                    <a:pt x="1570" y="2264"/>
                  </a:lnTo>
                  <a:lnTo>
                    <a:pt x="1540" y="2253"/>
                  </a:lnTo>
                  <a:lnTo>
                    <a:pt x="1502" y="2243"/>
                  </a:lnTo>
                  <a:lnTo>
                    <a:pt x="1456" y="2226"/>
                  </a:lnTo>
                  <a:lnTo>
                    <a:pt x="1401" y="2207"/>
                  </a:lnTo>
                  <a:lnTo>
                    <a:pt x="1340" y="2184"/>
                  </a:lnTo>
                  <a:lnTo>
                    <a:pt x="1273" y="2159"/>
                  </a:lnTo>
                  <a:lnTo>
                    <a:pt x="1202" y="2129"/>
                  </a:lnTo>
                  <a:lnTo>
                    <a:pt x="1124" y="2098"/>
                  </a:lnTo>
                  <a:lnTo>
                    <a:pt x="1044" y="2062"/>
                  </a:lnTo>
                  <a:lnTo>
                    <a:pt x="960" y="2024"/>
                  </a:lnTo>
                  <a:lnTo>
                    <a:pt x="875" y="1982"/>
                  </a:lnTo>
                  <a:lnTo>
                    <a:pt x="791" y="1938"/>
                  </a:lnTo>
                  <a:lnTo>
                    <a:pt x="705" y="1890"/>
                  </a:lnTo>
                  <a:lnTo>
                    <a:pt x="623" y="1839"/>
                  </a:lnTo>
                  <a:lnTo>
                    <a:pt x="541" y="1784"/>
                  </a:lnTo>
                  <a:lnTo>
                    <a:pt x="461" y="1728"/>
                  </a:lnTo>
                  <a:lnTo>
                    <a:pt x="385" y="1669"/>
                  </a:lnTo>
                  <a:lnTo>
                    <a:pt x="316" y="1606"/>
                  </a:lnTo>
                  <a:lnTo>
                    <a:pt x="250" y="1540"/>
                  </a:lnTo>
                  <a:lnTo>
                    <a:pt x="192" y="1473"/>
                  </a:lnTo>
                  <a:lnTo>
                    <a:pt x="141" y="1401"/>
                  </a:lnTo>
                  <a:lnTo>
                    <a:pt x="99" y="1328"/>
                  </a:lnTo>
                  <a:lnTo>
                    <a:pt x="59" y="1235"/>
                  </a:lnTo>
                  <a:lnTo>
                    <a:pt x="27" y="1143"/>
                  </a:lnTo>
                  <a:lnTo>
                    <a:pt x="9" y="1046"/>
                  </a:lnTo>
                  <a:lnTo>
                    <a:pt x="0" y="951"/>
                  </a:lnTo>
                  <a:lnTo>
                    <a:pt x="0" y="857"/>
                  </a:lnTo>
                  <a:lnTo>
                    <a:pt x="9" y="764"/>
                  </a:lnTo>
                  <a:lnTo>
                    <a:pt x="27" y="672"/>
                  </a:lnTo>
                  <a:lnTo>
                    <a:pt x="57" y="581"/>
                  </a:lnTo>
                  <a:lnTo>
                    <a:pt x="95" y="497"/>
                  </a:lnTo>
                  <a:lnTo>
                    <a:pt x="139" y="415"/>
                  </a:lnTo>
                  <a:lnTo>
                    <a:pt x="194" y="337"/>
                  </a:lnTo>
                  <a:lnTo>
                    <a:pt x="257" y="268"/>
                  </a:lnTo>
                  <a:lnTo>
                    <a:pt x="326" y="202"/>
                  </a:lnTo>
                  <a:lnTo>
                    <a:pt x="404" y="146"/>
                  </a:lnTo>
                  <a:lnTo>
                    <a:pt x="490" y="95"/>
                  </a:lnTo>
                  <a:lnTo>
                    <a:pt x="581" y="55"/>
                  </a:lnTo>
                  <a:lnTo>
                    <a:pt x="673" y="26"/>
                  </a:lnTo>
                  <a:lnTo>
                    <a:pt x="766" y="9"/>
                  </a:lnTo>
                  <a:lnTo>
                    <a:pt x="8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ïṧḷïḓê-任意多边形: 形状 14">
              <a:extLst>
                <a:ext uri="{FF2B5EF4-FFF2-40B4-BE49-F238E27FC236}">
                  <a16:creationId xmlns:a16="http://schemas.microsoft.com/office/drawing/2014/main" xmlns="" id="{8A984508-8495-472D-8341-64E208E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379" y="5203191"/>
              <a:ext cx="532878" cy="94458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2" y="45"/>
                </a:cxn>
                <a:cxn ang="0">
                  <a:pos x="86" y="95"/>
                </a:cxn>
                <a:cxn ang="0">
                  <a:pos x="138" y="154"/>
                </a:cxn>
                <a:cxn ang="0">
                  <a:pos x="193" y="219"/>
                </a:cxn>
                <a:cxn ang="0">
                  <a:pos x="254" y="293"/>
                </a:cxn>
                <a:cxn ang="0">
                  <a:pos x="315" y="373"/>
                </a:cxn>
                <a:cxn ang="0">
                  <a:pos x="378" y="461"/>
                </a:cxn>
                <a:cxn ang="0">
                  <a:pos x="441" y="554"/>
                </a:cxn>
                <a:cxn ang="0">
                  <a:pos x="503" y="655"/>
                </a:cxn>
                <a:cxn ang="0">
                  <a:pos x="561" y="760"/>
                </a:cxn>
                <a:cxn ang="0">
                  <a:pos x="618" y="871"/>
                </a:cxn>
                <a:cxn ang="0">
                  <a:pos x="667" y="989"/>
                </a:cxn>
                <a:cxn ang="0">
                  <a:pos x="711" y="1111"/>
                </a:cxn>
                <a:cxn ang="0">
                  <a:pos x="747" y="1239"/>
                </a:cxn>
                <a:cxn ang="0">
                  <a:pos x="774" y="1372"/>
                </a:cxn>
                <a:cxn ang="0">
                  <a:pos x="768" y="1372"/>
                </a:cxn>
                <a:cxn ang="0">
                  <a:pos x="740" y="1239"/>
                </a:cxn>
                <a:cxn ang="0">
                  <a:pos x="704" y="1113"/>
                </a:cxn>
                <a:cxn ang="0">
                  <a:pos x="660" y="989"/>
                </a:cxn>
                <a:cxn ang="0">
                  <a:pos x="612" y="873"/>
                </a:cxn>
                <a:cxn ang="0">
                  <a:pos x="557" y="762"/>
                </a:cxn>
                <a:cxn ang="0">
                  <a:pos x="498" y="657"/>
                </a:cxn>
                <a:cxn ang="0">
                  <a:pos x="435" y="556"/>
                </a:cxn>
                <a:cxn ang="0">
                  <a:pos x="374" y="463"/>
                </a:cxn>
                <a:cxn ang="0">
                  <a:pos x="311" y="377"/>
                </a:cxn>
                <a:cxn ang="0">
                  <a:pos x="248" y="297"/>
                </a:cxn>
                <a:cxn ang="0">
                  <a:pos x="189" y="223"/>
                </a:cxn>
                <a:cxn ang="0">
                  <a:pos x="134" y="158"/>
                </a:cxn>
                <a:cxn ang="0">
                  <a:pos x="82" y="99"/>
                </a:cxn>
                <a:cxn ang="0">
                  <a:pos x="37" y="49"/>
                </a:cxn>
                <a:cxn ang="0">
                  <a:pos x="0" y="5"/>
                </a:cxn>
                <a:cxn ang="0">
                  <a:pos x="4" y="0"/>
                </a:cxn>
              </a:cxnLst>
              <a:rect l="0" t="0" r="r" b="b"/>
              <a:pathLst>
                <a:path w="774" h="1372">
                  <a:moveTo>
                    <a:pt x="4" y="0"/>
                  </a:moveTo>
                  <a:lnTo>
                    <a:pt x="42" y="45"/>
                  </a:lnTo>
                  <a:lnTo>
                    <a:pt x="86" y="95"/>
                  </a:lnTo>
                  <a:lnTo>
                    <a:pt x="138" y="154"/>
                  </a:lnTo>
                  <a:lnTo>
                    <a:pt x="193" y="219"/>
                  </a:lnTo>
                  <a:lnTo>
                    <a:pt x="254" y="293"/>
                  </a:lnTo>
                  <a:lnTo>
                    <a:pt x="315" y="373"/>
                  </a:lnTo>
                  <a:lnTo>
                    <a:pt x="378" y="461"/>
                  </a:lnTo>
                  <a:lnTo>
                    <a:pt x="441" y="554"/>
                  </a:lnTo>
                  <a:lnTo>
                    <a:pt x="503" y="655"/>
                  </a:lnTo>
                  <a:lnTo>
                    <a:pt x="561" y="760"/>
                  </a:lnTo>
                  <a:lnTo>
                    <a:pt x="618" y="871"/>
                  </a:lnTo>
                  <a:lnTo>
                    <a:pt x="667" y="989"/>
                  </a:lnTo>
                  <a:lnTo>
                    <a:pt x="711" y="1111"/>
                  </a:lnTo>
                  <a:lnTo>
                    <a:pt x="747" y="1239"/>
                  </a:lnTo>
                  <a:lnTo>
                    <a:pt x="774" y="1372"/>
                  </a:lnTo>
                  <a:lnTo>
                    <a:pt x="768" y="1372"/>
                  </a:lnTo>
                  <a:lnTo>
                    <a:pt x="740" y="1239"/>
                  </a:lnTo>
                  <a:lnTo>
                    <a:pt x="704" y="1113"/>
                  </a:lnTo>
                  <a:lnTo>
                    <a:pt x="660" y="989"/>
                  </a:lnTo>
                  <a:lnTo>
                    <a:pt x="612" y="873"/>
                  </a:lnTo>
                  <a:lnTo>
                    <a:pt x="557" y="762"/>
                  </a:lnTo>
                  <a:lnTo>
                    <a:pt x="498" y="657"/>
                  </a:lnTo>
                  <a:lnTo>
                    <a:pt x="435" y="556"/>
                  </a:lnTo>
                  <a:lnTo>
                    <a:pt x="374" y="463"/>
                  </a:lnTo>
                  <a:lnTo>
                    <a:pt x="311" y="377"/>
                  </a:lnTo>
                  <a:lnTo>
                    <a:pt x="248" y="297"/>
                  </a:lnTo>
                  <a:lnTo>
                    <a:pt x="189" y="223"/>
                  </a:lnTo>
                  <a:lnTo>
                    <a:pt x="134" y="158"/>
                  </a:lnTo>
                  <a:lnTo>
                    <a:pt x="82" y="99"/>
                  </a:lnTo>
                  <a:lnTo>
                    <a:pt x="37" y="49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ïṧḷïḓê-任意多边形: 形状 15">
              <a:extLst>
                <a:ext uri="{FF2B5EF4-FFF2-40B4-BE49-F238E27FC236}">
                  <a16:creationId xmlns:a16="http://schemas.microsoft.com/office/drawing/2014/main" xmlns="" id="{4FF446EB-3033-479C-B3E6-0EA149B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741" y="4351487"/>
              <a:ext cx="1071952" cy="963174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869" y="29"/>
                </a:cxn>
                <a:cxn ang="0">
                  <a:pos x="1019" y="99"/>
                </a:cxn>
                <a:cxn ang="0">
                  <a:pos x="1151" y="202"/>
                </a:cxn>
                <a:cxn ang="0">
                  <a:pos x="1256" y="334"/>
                </a:cxn>
                <a:cxn ang="0">
                  <a:pos x="1343" y="490"/>
                </a:cxn>
                <a:cxn ang="0">
                  <a:pos x="1410" y="660"/>
                </a:cxn>
                <a:cxn ang="0">
                  <a:pos x="1463" y="833"/>
                </a:cxn>
                <a:cxn ang="0">
                  <a:pos x="1503" y="997"/>
                </a:cxn>
                <a:cxn ang="0">
                  <a:pos x="1530" y="1142"/>
                </a:cxn>
                <a:cxn ang="0">
                  <a:pos x="1547" y="1260"/>
                </a:cxn>
                <a:cxn ang="0">
                  <a:pos x="1555" y="1338"/>
                </a:cxn>
                <a:cxn ang="0">
                  <a:pos x="1557" y="1365"/>
                </a:cxn>
                <a:cxn ang="0">
                  <a:pos x="1532" y="1369"/>
                </a:cxn>
                <a:cxn ang="0">
                  <a:pos x="1460" y="1378"/>
                </a:cxn>
                <a:cxn ang="0">
                  <a:pos x="1351" y="1388"/>
                </a:cxn>
                <a:cxn ang="0">
                  <a:pos x="1214" y="1397"/>
                </a:cxn>
                <a:cxn ang="0">
                  <a:pos x="1057" y="1399"/>
                </a:cxn>
                <a:cxn ang="0">
                  <a:pos x="888" y="1390"/>
                </a:cxn>
                <a:cxn ang="0">
                  <a:pos x="716" y="1371"/>
                </a:cxn>
                <a:cxn ang="0">
                  <a:pos x="547" y="1336"/>
                </a:cxn>
                <a:cxn ang="0">
                  <a:pos x="394" y="1279"/>
                </a:cxn>
                <a:cxn ang="0">
                  <a:pos x="263" y="1199"/>
                </a:cxn>
                <a:cxn ang="0">
                  <a:pos x="143" y="1079"/>
                </a:cxn>
                <a:cxn ang="0">
                  <a:pos x="59" y="940"/>
                </a:cxn>
                <a:cxn ang="0">
                  <a:pos x="11" y="789"/>
                </a:cxn>
                <a:cxn ang="0">
                  <a:pos x="0" y="629"/>
                </a:cxn>
                <a:cxn ang="0">
                  <a:pos x="28" y="471"/>
                </a:cxn>
                <a:cxn ang="0">
                  <a:pos x="93" y="322"/>
                </a:cxn>
                <a:cxn ang="0">
                  <a:pos x="198" y="189"/>
                </a:cxn>
                <a:cxn ang="0">
                  <a:pos x="326" y="90"/>
                </a:cxn>
                <a:cxn ang="0">
                  <a:pos x="474" y="27"/>
                </a:cxn>
                <a:cxn ang="0">
                  <a:pos x="629" y="0"/>
                </a:cxn>
              </a:cxnLst>
              <a:rect l="0" t="0" r="r" b="b"/>
              <a:pathLst>
                <a:path w="1557" h="1399">
                  <a:moveTo>
                    <a:pt x="629" y="0"/>
                  </a:moveTo>
                  <a:lnTo>
                    <a:pt x="709" y="0"/>
                  </a:lnTo>
                  <a:lnTo>
                    <a:pt x="789" y="10"/>
                  </a:lnTo>
                  <a:lnTo>
                    <a:pt x="869" y="29"/>
                  </a:lnTo>
                  <a:lnTo>
                    <a:pt x="945" y="59"/>
                  </a:lnTo>
                  <a:lnTo>
                    <a:pt x="1019" y="99"/>
                  </a:lnTo>
                  <a:lnTo>
                    <a:pt x="1090" y="147"/>
                  </a:lnTo>
                  <a:lnTo>
                    <a:pt x="1151" y="202"/>
                  </a:lnTo>
                  <a:lnTo>
                    <a:pt x="1206" y="265"/>
                  </a:lnTo>
                  <a:lnTo>
                    <a:pt x="1256" y="334"/>
                  </a:lnTo>
                  <a:lnTo>
                    <a:pt x="1303" y="410"/>
                  </a:lnTo>
                  <a:lnTo>
                    <a:pt x="1343" y="490"/>
                  </a:lnTo>
                  <a:lnTo>
                    <a:pt x="1378" y="574"/>
                  </a:lnTo>
                  <a:lnTo>
                    <a:pt x="1410" y="660"/>
                  </a:lnTo>
                  <a:lnTo>
                    <a:pt x="1439" y="746"/>
                  </a:lnTo>
                  <a:lnTo>
                    <a:pt x="1463" y="833"/>
                  </a:lnTo>
                  <a:lnTo>
                    <a:pt x="1484" y="915"/>
                  </a:lnTo>
                  <a:lnTo>
                    <a:pt x="1503" y="997"/>
                  </a:lnTo>
                  <a:lnTo>
                    <a:pt x="1517" y="1073"/>
                  </a:lnTo>
                  <a:lnTo>
                    <a:pt x="1530" y="1142"/>
                  </a:lnTo>
                  <a:lnTo>
                    <a:pt x="1538" y="1205"/>
                  </a:lnTo>
                  <a:lnTo>
                    <a:pt x="1547" y="1260"/>
                  </a:lnTo>
                  <a:lnTo>
                    <a:pt x="1551" y="1304"/>
                  </a:lnTo>
                  <a:lnTo>
                    <a:pt x="1555" y="1338"/>
                  </a:lnTo>
                  <a:lnTo>
                    <a:pt x="1557" y="1359"/>
                  </a:lnTo>
                  <a:lnTo>
                    <a:pt x="1557" y="1365"/>
                  </a:lnTo>
                  <a:lnTo>
                    <a:pt x="1551" y="1365"/>
                  </a:lnTo>
                  <a:lnTo>
                    <a:pt x="1532" y="1369"/>
                  </a:lnTo>
                  <a:lnTo>
                    <a:pt x="1500" y="1373"/>
                  </a:lnTo>
                  <a:lnTo>
                    <a:pt x="1460" y="1378"/>
                  </a:lnTo>
                  <a:lnTo>
                    <a:pt x="1410" y="1382"/>
                  </a:lnTo>
                  <a:lnTo>
                    <a:pt x="1351" y="1388"/>
                  </a:lnTo>
                  <a:lnTo>
                    <a:pt x="1286" y="1392"/>
                  </a:lnTo>
                  <a:lnTo>
                    <a:pt x="1214" y="1397"/>
                  </a:lnTo>
                  <a:lnTo>
                    <a:pt x="1139" y="1399"/>
                  </a:lnTo>
                  <a:lnTo>
                    <a:pt x="1057" y="1399"/>
                  </a:lnTo>
                  <a:lnTo>
                    <a:pt x="972" y="1397"/>
                  </a:lnTo>
                  <a:lnTo>
                    <a:pt x="888" y="1390"/>
                  </a:lnTo>
                  <a:lnTo>
                    <a:pt x="802" y="1382"/>
                  </a:lnTo>
                  <a:lnTo>
                    <a:pt x="716" y="1371"/>
                  </a:lnTo>
                  <a:lnTo>
                    <a:pt x="631" y="1354"/>
                  </a:lnTo>
                  <a:lnTo>
                    <a:pt x="547" y="1336"/>
                  </a:lnTo>
                  <a:lnTo>
                    <a:pt x="469" y="1310"/>
                  </a:lnTo>
                  <a:lnTo>
                    <a:pt x="394" y="1279"/>
                  </a:lnTo>
                  <a:lnTo>
                    <a:pt x="326" y="1241"/>
                  </a:lnTo>
                  <a:lnTo>
                    <a:pt x="263" y="1199"/>
                  </a:lnTo>
                  <a:lnTo>
                    <a:pt x="200" y="1142"/>
                  </a:lnTo>
                  <a:lnTo>
                    <a:pt x="143" y="1079"/>
                  </a:lnTo>
                  <a:lnTo>
                    <a:pt x="97" y="1012"/>
                  </a:lnTo>
                  <a:lnTo>
                    <a:pt x="59" y="940"/>
                  </a:lnTo>
                  <a:lnTo>
                    <a:pt x="30" y="864"/>
                  </a:lnTo>
                  <a:lnTo>
                    <a:pt x="11" y="789"/>
                  </a:lnTo>
                  <a:lnTo>
                    <a:pt x="0" y="709"/>
                  </a:lnTo>
                  <a:lnTo>
                    <a:pt x="0" y="629"/>
                  </a:lnTo>
                  <a:lnTo>
                    <a:pt x="9" y="549"/>
                  </a:lnTo>
                  <a:lnTo>
                    <a:pt x="28" y="471"/>
                  </a:lnTo>
                  <a:lnTo>
                    <a:pt x="55" y="395"/>
                  </a:lnTo>
                  <a:lnTo>
                    <a:pt x="93" y="322"/>
                  </a:lnTo>
                  <a:lnTo>
                    <a:pt x="141" y="252"/>
                  </a:lnTo>
                  <a:lnTo>
                    <a:pt x="198" y="189"/>
                  </a:lnTo>
                  <a:lnTo>
                    <a:pt x="259" y="136"/>
                  </a:lnTo>
                  <a:lnTo>
                    <a:pt x="326" y="90"/>
                  </a:lnTo>
                  <a:lnTo>
                    <a:pt x="398" y="54"/>
                  </a:lnTo>
                  <a:lnTo>
                    <a:pt x="474" y="27"/>
                  </a:lnTo>
                  <a:lnTo>
                    <a:pt x="549" y="8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style>
            <a:lnRef idx="0">
              <a:scrgbClr r="0" g="0" b="0"/>
            </a:lnRef>
            <a:fillRef idx="1003">
              <a:schemeClr val="lt2"/>
            </a:fillRef>
            <a:effectRef idx="0">
              <a:scrgbClr r="0" g="0" b="0"/>
            </a:effectRef>
            <a:fontRef idx="major"/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675FAA5-9DE4-43CF-9B6C-87463E452D4C}"/>
                </a:ext>
              </a:extLst>
            </p:cNvPr>
            <p:cNvGrpSpPr/>
            <p:nvPr/>
          </p:nvGrpSpPr>
          <p:grpSpPr>
            <a:xfrm>
              <a:off x="3215321" y="1658006"/>
              <a:ext cx="504056" cy="504056"/>
              <a:chOff x="2720488" y="1541249"/>
              <a:chExt cx="504056" cy="504056"/>
            </a:xfrm>
          </p:grpSpPr>
          <p:sp>
            <p:nvSpPr>
              <p:cNvPr id="52" name="ïṧḷïḓê-矩形: 圆角 19">
                <a:extLst>
                  <a:ext uri="{FF2B5EF4-FFF2-40B4-BE49-F238E27FC236}">
                    <a16:creationId xmlns:a16="http://schemas.microsoft.com/office/drawing/2014/main" xmlns="" id="{508F4FC7-2031-4A56-94B4-549B3F06AB26}"/>
                  </a:ext>
                </a:extLst>
              </p:cNvPr>
              <p:cNvSpPr/>
              <p:nvPr/>
            </p:nvSpPr>
            <p:spPr bwMode="auto">
              <a:xfrm>
                <a:off x="2720488" y="1541249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1"/>
              </a:solidFill>
              <a:ln w="19050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ïṧḷïḓê-任意多边形: 形状 97">
                <a:extLst>
                  <a:ext uri="{FF2B5EF4-FFF2-40B4-BE49-F238E27FC236}">
                    <a16:creationId xmlns:a16="http://schemas.microsoft.com/office/drawing/2014/main" xmlns="" id="{8FED2640-6A01-4D4E-9C96-719E2609AD3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04032" y="1632595"/>
                <a:ext cx="336969" cy="32136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9BBC6EEF-9659-4BE5-9ED3-0EFC4D8B83FA}"/>
                </a:ext>
              </a:extLst>
            </p:cNvPr>
            <p:cNvGrpSpPr/>
            <p:nvPr/>
          </p:nvGrpSpPr>
          <p:grpSpPr>
            <a:xfrm>
              <a:off x="8656304" y="2749119"/>
              <a:ext cx="504056" cy="504056"/>
              <a:chOff x="9043351" y="1541249"/>
              <a:chExt cx="504056" cy="504056"/>
            </a:xfrm>
          </p:grpSpPr>
          <p:sp>
            <p:nvSpPr>
              <p:cNvPr id="50" name="ïṧḷïḓê-矩形: 圆角 37">
                <a:extLst>
                  <a:ext uri="{FF2B5EF4-FFF2-40B4-BE49-F238E27FC236}">
                    <a16:creationId xmlns:a16="http://schemas.microsoft.com/office/drawing/2014/main" xmlns="" id="{BEBB3281-EBD7-4823-A63D-A2DB707111FB}"/>
                  </a:ext>
                </a:extLst>
              </p:cNvPr>
              <p:cNvSpPr/>
              <p:nvPr/>
            </p:nvSpPr>
            <p:spPr bwMode="auto">
              <a:xfrm>
                <a:off x="9043351" y="1541249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4"/>
              </a:solidFill>
              <a:ln w="19050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1" name="ïṧḷïḓê-任意多边形: 形状 105">
                <a:extLst>
                  <a:ext uri="{FF2B5EF4-FFF2-40B4-BE49-F238E27FC236}">
                    <a16:creationId xmlns:a16="http://schemas.microsoft.com/office/drawing/2014/main" xmlns="" id="{886F4F01-FBDF-42C4-9EDB-001AA064C3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126895" y="1692087"/>
                <a:ext cx="336969" cy="202379"/>
              </a:xfrm>
              <a:custGeom>
                <a:avLst/>
                <a:gdLst>
                  <a:gd name="connsiteX0" fmla="*/ 162334 w 607865"/>
                  <a:gd name="connsiteY0" fmla="*/ 257834 h 365077"/>
                  <a:gd name="connsiteX1" fmla="*/ 166154 w 607865"/>
                  <a:gd name="connsiteY1" fmla="*/ 260699 h 365077"/>
                  <a:gd name="connsiteX2" fmla="*/ 142275 w 607865"/>
                  <a:gd name="connsiteY2" fmla="*/ 281943 h 365077"/>
                  <a:gd name="connsiteX3" fmla="*/ 140126 w 607865"/>
                  <a:gd name="connsiteY3" fmla="*/ 278362 h 365077"/>
                  <a:gd name="connsiteX4" fmla="*/ 162334 w 607865"/>
                  <a:gd name="connsiteY4" fmla="*/ 257834 h 365077"/>
                  <a:gd name="connsiteX5" fmla="*/ 529001 w 607865"/>
                  <a:gd name="connsiteY5" fmla="*/ 247818 h 365077"/>
                  <a:gd name="connsiteX6" fmla="*/ 531151 w 607865"/>
                  <a:gd name="connsiteY6" fmla="*/ 252819 h 365077"/>
                  <a:gd name="connsiteX7" fmla="*/ 502490 w 607865"/>
                  <a:gd name="connsiteY7" fmla="*/ 259488 h 365077"/>
                  <a:gd name="connsiteX8" fmla="*/ 502490 w 607865"/>
                  <a:gd name="connsiteY8" fmla="*/ 254962 h 365077"/>
                  <a:gd name="connsiteX9" fmla="*/ 529001 w 607865"/>
                  <a:gd name="connsiteY9" fmla="*/ 247818 h 365077"/>
                  <a:gd name="connsiteX10" fmla="*/ 452743 w 607865"/>
                  <a:gd name="connsiteY10" fmla="*/ 241161 h 365077"/>
                  <a:gd name="connsiteX11" fmla="*/ 476188 w 607865"/>
                  <a:gd name="connsiteY11" fmla="*/ 248565 h 365077"/>
                  <a:gd name="connsiteX12" fmla="*/ 474992 w 607865"/>
                  <a:gd name="connsiteY12" fmla="*/ 252625 h 365077"/>
                  <a:gd name="connsiteX13" fmla="*/ 451308 w 607865"/>
                  <a:gd name="connsiteY13" fmla="*/ 245937 h 365077"/>
                  <a:gd name="connsiteX14" fmla="*/ 452743 w 607865"/>
                  <a:gd name="connsiteY14" fmla="*/ 241161 h 365077"/>
                  <a:gd name="connsiteX15" fmla="*/ 577291 w 607865"/>
                  <a:gd name="connsiteY15" fmla="*/ 232549 h 365077"/>
                  <a:gd name="connsiteX16" fmla="*/ 579201 w 607865"/>
                  <a:gd name="connsiteY16" fmla="*/ 235884 h 365077"/>
                  <a:gd name="connsiteX17" fmla="*/ 555574 w 607865"/>
                  <a:gd name="connsiteY17" fmla="*/ 248268 h 365077"/>
                  <a:gd name="connsiteX18" fmla="*/ 554380 w 607865"/>
                  <a:gd name="connsiteY18" fmla="*/ 243266 h 365077"/>
                  <a:gd name="connsiteX19" fmla="*/ 577291 w 607865"/>
                  <a:gd name="connsiteY19" fmla="*/ 232549 h 365077"/>
                  <a:gd name="connsiteX20" fmla="*/ 196051 w 607865"/>
                  <a:gd name="connsiteY20" fmla="*/ 221589 h 365077"/>
                  <a:gd name="connsiteX21" fmla="*/ 201067 w 607865"/>
                  <a:gd name="connsiteY21" fmla="*/ 223735 h 365077"/>
                  <a:gd name="connsiteX22" fmla="*/ 183867 w 607865"/>
                  <a:gd name="connsiteY22" fmla="*/ 251873 h 365077"/>
                  <a:gd name="connsiteX23" fmla="*/ 180761 w 607865"/>
                  <a:gd name="connsiteY23" fmla="*/ 248773 h 365077"/>
                  <a:gd name="connsiteX24" fmla="*/ 196051 w 607865"/>
                  <a:gd name="connsiteY24" fmla="*/ 221589 h 365077"/>
                  <a:gd name="connsiteX25" fmla="*/ 3397 w 607865"/>
                  <a:gd name="connsiteY25" fmla="*/ 206055 h 365077"/>
                  <a:gd name="connsiteX26" fmla="*/ 15115 w 607865"/>
                  <a:gd name="connsiteY26" fmla="*/ 224181 h 365077"/>
                  <a:gd name="connsiteX27" fmla="*/ 11767 w 607865"/>
                  <a:gd name="connsiteY27" fmla="*/ 226805 h 365077"/>
                  <a:gd name="connsiteX28" fmla="*/ 49 w 607865"/>
                  <a:gd name="connsiteY28" fmla="*/ 207486 h 365077"/>
                  <a:gd name="connsiteX29" fmla="*/ 3397 w 607865"/>
                  <a:gd name="connsiteY29" fmla="*/ 206055 h 365077"/>
                  <a:gd name="connsiteX30" fmla="*/ 604080 w 607865"/>
                  <a:gd name="connsiteY30" fmla="*/ 202942 h 365077"/>
                  <a:gd name="connsiteX31" fmla="*/ 607196 w 607865"/>
                  <a:gd name="connsiteY31" fmla="*/ 205808 h 365077"/>
                  <a:gd name="connsiteX32" fmla="*/ 599286 w 607865"/>
                  <a:gd name="connsiteY32" fmla="*/ 220859 h 365077"/>
                  <a:gd name="connsiteX33" fmla="*/ 593054 w 607865"/>
                  <a:gd name="connsiteY33" fmla="*/ 220859 h 365077"/>
                  <a:gd name="connsiteX34" fmla="*/ 604080 w 607865"/>
                  <a:gd name="connsiteY34" fmla="*/ 202942 h 365077"/>
                  <a:gd name="connsiteX35" fmla="*/ 414997 w 607865"/>
                  <a:gd name="connsiteY35" fmla="*/ 196728 h 365077"/>
                  <a:gd name="connsiteX36" fmla="*/ 433156 w 607865"/>
                  <a:gd name="connsiteY36" fmla="*/ 219682 h 365077"/>
                  <a:gd name="connsiteX37" fmla="*/ 430528 w 607865"/>
                  <a:gd name="connsiteY37" fmla="*/ 222552 h 365077"/>
                  <a:gd name="connsiteX38" fmla="*/ 411413 w 607865"/>
                  <a:gd name="connsiteY38" fmla="*/ 198880 h 365077"/>
                  <a:gd name="connsiteX39" fmla="*/ 414997 w 607865"/>
                  <a:gd name="connsiteY39" fmla="*/ 196728 h 365077"/>
                  <a:gd name="connsiteX40" fmla="*/ 266091 w 607865"/>
                  <a:gd name="connsiteY40" fmla="*/ 146401 h 365077"/>
                  <a:gd name="connsiteX41" fmla="*/ 218290 w 607865"/>
                  <a:gd name="connsiteY41" fmla="*/ 184104 h 365077"/>
                  <a:gd name="connsiteX42" fmla="*/ 211837 w 607865"/>
                  <a:gd name="connsiteY42" fmla="*/ 199138 h 365077"/>
                  <a:gd name="connsiteX43" fmla="*/ 207535 w 607865"/>
                  <a:gd name="connsiteY43" fmla="*/ 197229 h 365077"/>
                  <a:gd name="connsiteX44" fmla="*/ 210164 w 607865"/>
                  <a:gd name="connsiteY44" fmla="*/ 190548 h 365077"/>
                  <a:gd name="connsiteX45" fmla="*/ 159018 w 607865"/>
                  <a:gd name="connsiteY45" fmla="*/ 227536 h 365077"/>
                  <a:gd name="connsiteX46" fmla="*/ 155911 w 607865"/>
                  <a:gd name="connsiteY46" fmla="*/ 243524 h 365077"/>
                  <a:gd name="connsiteX47" fmla="*/ 141332 w 607865"/>
                  <a:gd name="connsiteY47" fmla="*/ 242331 h 365077"/>
                  <a:gd name="connsiteX48" fmla="*/ 130816 w 607865"/>
                  <a:gd name="connsiteY48" fmla="*/ 238990 h 365077"/>
                  <a:gd name="connsiteX49" fmla="*/ 127947 w 607865"/>
                  <a:gd name="connsiteY49" fmla="*/ 232070 h 365077"/>
                  <a:gd name="connsiteX50" fmla="*/ 128664 w 607865"/>
                  <a:gd name="connsiteY50" fmla="*/ 230876 h 365077"/>
                  <a:gd name="connsiteX51" fmla="*/ 126035 w 607865"/>
                  <a:gd name="connsiteY51" fmla="*/ 220377 h 365077"/>
                  <a:gd name="connsiteX52" fmla="*/ 127947 w 607865"/>
                  <a:gd name="connsiteY52" fmla="*/ 216797 h 365077"/>
                  <a:gd name="connsiteX53" fmla="*/ 116953 w 607865"/>
                  <a:gd name="connsiteY53" fmla="*/ 192695 h 365077"/>
                  <a:gd name="connsiteX54" fmla="*/ 101179 w 607865"/>
                  <a:gd name="connsiteY54" fmla="*/ 191979 h 365077"/>
                  <a:gd name="connsiteX55" fmla="*/ 56247 w 607865"/>
                  <a:gd name="connsiteY55" fmla="*/ 231354 h 365077"/>
                  <a:gd name="connsiteX56" fmla="*/ 58637 w 607865"/>
                  <a:gd name="connsiteY56" fmla="*/ 270728 h 365077"/>
                  <a:gd name="connsiteX57" fmla="*/ 75606 w 607865"/>
                  <a:gd name="connsiteY57" fmla="*/ 277887 h 365077"/>
                  <a:gd name="connsiteX58" fmla="*/ 74889 w 607865"/>
                  <a:gd name="connsiteY58" fmla="*/ 282421 h 365077"/>
                  <a:gd name="connsiteX59" fmla="*/ 58876 w 607865"/>
                  <a:gd name="connsiteY59" fmla="*/ 277171 h 365077"/>
                  <a:gd name="connsiteX60" fmla="*/ 59832 w 607865"/>
                  <a:gd name="connsiteY60" fmla="*/ 291250 h 365077"/>
                  <a:gd name="connsiteX61" fmla="*/ 107154 w 607865"/>
                  <a:gd name="connsiteY61" fmla="*/ 288864 h 365077"/>
                  <a:gd name="connsiteX62" fmla="*/ 95204 w 607865"/>
                  <a:gd name="connsiteY62" fmla="*/ 286239 h 365077"/>
                  <a:gd name="connsiteX63" fmla="*/ 95921 w 607865"/>
                  <a:gd name="connsiteY63" fmla="*/ 283137 h 365077"/>
                  <a:gd name="connsiteX64" fmla="*/ 118387 w 607865"/>
                  <a:gd name="connsiteY64" fmla="*/ 282182 h 365077"/>
                  <a:gd name="connsiteX65" fmla="*/ 119582 w 607865"/>
                  <a:gd name="connsiteY65" fmla="*/ 286716 h 365077"/>
                  <a:gd name="connsiteX66" fmla="*/ 114085 w 607865"/>
                  <a:gd name="connsiteY66" fmla="*/ 288626 h 365077"/>
                  <a:gd name="connsiteX67" fmla="*/ 314848 w 607865"/>
                  <a:gd name="connsiteY67" fmla="*/ 281467 h 365077"/>
                  <a:gd name="connsiteX68" fmla="*/ 310785 w 607865"/>
                  <a:gd name="connsiteY68" fmla="*/ 261421 h 365077"/>
                  <a:gd name="connsiteX69" fmla="*/ 315565 w 607865"/>
                  <a:gd name="connsiteY69" fmla="*/ 256172 h 365077"/>
                  <a:gd name="connsiteX70" fmla="*/ 302419 w 607865"/>
                  <a:gd name="connsiteY70" fmla="*/ 204627 h 365077"/>
                  <a:gd name="connsiteX71" fmla="*/ 284255 w 607865"/>
                  <a:gd name="connsiteY71" fmla="*/ 149264 h 365077"/>
                  <a:gd name="connsiteX72" fmla="*/ 266808 w 607865"/>
                  <a:gd name="connsiteY72" fmla="*/ 147116 h 365077"/>
                  <a:gd name="connsiteX73" fmla="*/ 266091 w 607865"/>
                  <a:gd name="connsiteY73" fmla="*/ 146401 h 365077"/>
                  <a:gd name="connsiteX74" fmla="*/ 230959 w 607865"/>
                  <a:gd name="connsiteY74" fmla="*/ 118697 h 365077"/>
                  <a:gd name="connsiteX75" fmla="*/ 234785 w 607865"/>
                  <a:gd name="connsiteY75" fmla="*/ 121563 h 365077"/>
                  <a:gd name="connsiteX76" fmla="*/ 223306 w 607865"/>
                  <a:gd name="connsiteY76" fmla="*/ 145447 h 365077"/>
                  <a:gd name="connsiteX77" fmla="*/ 219241 w 607865"/>
                  <a:gd name="connsiteY77" fmla="*/ 145447 h 365077"/>
                  <a:gd name="connsiteX78" fmla="*/ 230959 w 607865"/>
                  <a:gd name="connsiteY78" fmla="*/ 118697 h 365077"/>
                  <a:gd name="connsiteX79" fmla="*/ 350253 w 607865"/>
                  <a:gd name="connsiteY79" fmla="*/ 105119 h 365077"/>
                  <a:gd name="connsiteX80" fmla="*/ 374403 w 607865"/>
                  <a:gd name="connsiteY80" fmla="*/ 128733 h 365077"/>
                  <a:gd name="connsiteX81" fmla="*/ 371055 w 607865"/>
                  <a:gd name="connsiteY81" fmla="*/ 131356 h 365077"/>
                  <a:gd name="connsiteX82" fmla="*/ 360295 w 607865"/>
                  <a:gd name="connsiteY82" fmla="*/ 119907 h 365077"/>
                  <a:gd name="connsiteX83" fmla="*/ 347862 w 607865"/>
                  <a:gd name="connsiteY83" fmla="*/ 107981 h 365077"/>
                  <a:gd name="connsiteX84" fmla="*/ 350253 w 607865"/>
                  <a:gd name="connsiteY84" fmla="*/ 105119 h 365077"/>
                  <a:gd name="connsiteX85" fmla="*/ 306513 w 607865"/>
                  <a:gd name="connsiteY85" fmla="*/ 90570 h 365077"/>
                  <a:gd name="connsiteX86" fmla="*/ 330179 w 607865"/>
                  <a:gd name="connsiteY86" fmla="*/ 97230 h 365077"/>
                  <a:gd name="connsiteX87" fmla="*/ 328744 w 607865"/>
                  <a:gd name="connsiteY87" fmla="*/ 102700 h 365077"/>
                  <a:gd name="connsiteX88" fmla="*/ 304601 w 607865"/>
                  <a:gd name="connsiteY88" fmla="*/ 95089 h 365077"/>
                  <a:gd name="connsiteX89" fmla="*/ 306513 w 607865"/>
                  <a:gd name="connsiteY89" fmla="*/ 90570 h 365077"/>
                  <a:gd name="connsiteX90" fmla="*/ 272323 w 607865"/>
                  <a:gd name="connsiteY90" fmla="*/ 90557 h 365077"/>
                  <a:gd name="connsiteX91" fmla="*/ 275911 w 607865"/>
                  <a:gd name="connsiteY91" fmla="*/ 94855 h 365077"/>
                  <a:gd name="connsiteX92" fmla="*/ 251986 w 607865"/>
                  <a:gd name="connsiteY92" fmla="*/ 108465 h 365077"/>
                  <a:gd name="connsiteX93" fmla="*/ 249832 w 607865"/>
                  <a:gd name="connsiteY93" fmla="*/ 104884 h 365077"/>
                  <a:gd name="connsiteX94" fmla="*/ 272323 w 607865"/>
                  <a:gd name="connsiteY94" fmla="*/ 90557 h 365077"/>
                  <a:gd name="connsiteX95" fmla="*/ 40712 w 607865"/>
                  <a:gd name="connsiteY95" fmla="*/ 0 h 365077"/>
                  <a:gd name="connsiteX96" fmla="*/ 44775 w 607865"/>
                  <a:gd name="connsiteY96" fmla="*/ 3937 h 365077"/>
                  <a:gd name="connsiteX97" fmla="*/ 55291 w 607865"/>
                  <a:gd name="connsiteY97" fmla="*/ 217036 h 365077"/>
                  <a:gd name="connsiteX98" fmla="*/ 92336 w 607865"/>
                  <a:gd name="connsiteY98" fmla="*/ 184343 h 365077"/>
                  <a:gd name="connsiteX99" fmla="*/ 95443 w 607865"/>
                  <a:gd name="connsiteY99" fmla="*/ 164775 h 365077"/>
                  <a:gd name="connsiteX100" fmla="*/ 116236 w 607865"/>
                  <a:gd name="connsiteY100" fmla="*/ 153560 h 365077"/>
                  <a:gd name="connsiteX101" fmla="*/ 129620 w 607865"/>
                  <a:gd name="connsiteY101" fmla="*/ 182195 h 365077"/>
                  <a:gd name="connsiteX102" fmla="*/ 126752 w 607865"/>
                  <a:gd name="connsiteY102" fmla="*/ 186729 h 365077"/>
                  <a:gd name="connsiteX103" fmla="*/ 138942 w 607865"/>
                  <a:gd name="connsiteY103" fmla="*/ 212979 h 365077"/>
                  <a:gd name="connsiteX104" fmla="*/ 147785 w 607865"/>
                  <a:gd name="connsiteY104" fmla="*/ 214411 h 365077"/>
                  <a:gd name="connsiteX105" fmla="*/ 149219 w 607865"/>
                  <a:gd name="connsiteY105" fmla="*/ 213934 h 365077"/>
                  <a:gd name="connsiteX106" fmla="*/ 154477 w 607865"/>
                  <a:gd name="connsiteY106" fmla="*/ 216081 h 365077"/>
                  <a:gd name="connsiteX107" fmla="*/ 155911 w 607865"/>
                  <a:gd name="connsiteY107" fmla="*/ 219183 h 365077"/>
                  <a:gd name="connsiteX108" fmla="*/ 213271 w 607865"/>
                  <a:gd name="connsiteY108" fmla="*/ 173843 h 365077"/>
                  <a:gd name="connsiteX109" fmla="*/ 213988 w 607865"/>
                  <a:gd name="connsiteY109" fmla="*/ 169787 h 365077"/>
                  <a:gd name="connsiteX110" fmla="*/ 219008 w 607865"/>
                  <a:gd name="connsiteY110" fmla="*/ 169309 h 365077"/>
                  <a:gd name="connsiteX111" fmla="*/ 260833 w 607865"/>
                  <a:gd name="connsiteY111" fmla="*/ 135662 h 365077"/>
                  <a:gd name="connsiteX112" fmla="*/ 260594 w 607865"/>
                  <a:gd name="connsiteY112" fmla="*/ 128742 h 365077"/>
                  <a:gd name="connsiteX113" fmla="*/ 268242 w 607865"/>
                  <a:gd name="connsiteY113" fmla="*/ 113708 h 365077"/>
                  <a:gd name="connsiteX114" fmla="*/ 275890 w 607865"/>
                  <a:gd name="connsiteY114" fmla="*/ 114901 h 365077"/>
                  <a:gd name="connsiteX115" fmla="*/ 294771 w 607865"/>
                  <a:gd name="connsiteY115" fmla="*/ 120151 h 365077"/>
                  <a:gd name="connsiteX116" fmla="*/ 294532 w 607865"/>
                  <a:gd name="connsiteY116" fmla="*/ 143537 h 365077"/>
                  <a:gd name="connsiteX117" fmla="*/ 326081 w 607865"/>
                  <a:gd name="connsiteY117" fmla="*/ 250922 h 365077"/>
                  <a:gd name="connsiteX118" fmla="*/ 337314 w 607865"/>
                  <a:gd name="connsiteY118" fmla="*/ 251637 h 365077"/>
                  <a:gd name="connsiteX119" fmla="*/ 382724 w 607865"/>
                  <a:gd name="connsiteY119" fmla="*/ 194366 h 365077"/>
                  <a:gd name="connsiteX120" fmla="*/ 397543 w 607865"/>
                  <a:gd name="connsiteY120" fmla="*/ 174082 h 365077"/>
                  <a:gd name="connsiteX121" fmla="*/ 397304 w 607865"/>
                  <a:gd name="connsiteY121" fmla="*/ 174082 h 365077"/>
                  <a:gd name="connsiteX122" fmla="*/ 379139 w 607865"/>
                  <a:gd name="connsiteY122" fmla="*/ 146639 h 365077"/>
                  <a:gd name="connsiteX123" fmla="*/ 382963 w 607865"/>
                  <a:gd name="connsiteY123" fmla="*/ 143776 h 365077"/>
                  <a:gd name="connsiteX124" fmla="*/ 400889 w 607865"/>
                  <a:gd name="connsiteY124" fmla="*/ 169787 h 365077"/>
                  <a:gd name="connsiteX125" fmla="*/ 468765 w 607865"/>
                  <a:gd name="connsiteY125" fmla="*/ 65265 h 365077"/>
                  <a:gd name="connsiteX126" fmla="*/ 464463 w 607865"/>
                  <a:gd name="connsiteY126" fmla="*/ 59061 h 365077"/>
                  <a:gd name="connsiteX127" fmla="*/ 464224 w 607865"/>
                  <a:gd name="connsiteY127" fmla="*/ 43311 h 365077"/>
                  <a:gd name="connsiteX128" fmla="*/ 464463 w 607865"/>
                  <a:gd name="connsiteY128" fmla="*/ 41402 h 365077"/>
                  <a:gd name="connsiteX129" fmla="*/ 468048 w 607865"/>
                  <a:gd name="connsiteY129" fmla="*/ 37107 h 365077"/>
                  <a:gd name="connsiteX130" fmla="*/ 483345 w 607865"/>
                  <a:gd name="connsiteY130" fmla="*/ 26130 h 365077"/>
                  <a:gd name="connsiteX131" fmla="*/ 485735 w 607865"/>
                  <a:gd name="connsiteY131" fmla="*/ 26846 h 365077"/>
                  <a:gd name="connsiteX132" fmla="*/ 500553 w 607865"/>
                  <a:gd name="connsiteY132" fmla="*/ 29232 h 365077"/>
                  <a:gd name="connsiteX133" fmla="*/ 501031 w 607865"/>
                  <a:gd name="connsiteY133" fmla="*/ 47845 h 365077"/>
                  <a:gd name="connsiteX134" fmla="*/ 501031 w 607865"/>
                  <a:gd name="connsiteY134" fmla="*/ 58584 h 365077"/>
                  <a:gd name="connsiteX135" fmla="*/ 568908 w 607865"/>
                  <a:gd name="connsiteY135" fmla="*/ 120867 h 365077"/>
                  <a:gd name="connsiteX136" fmla="*/ 577512 w 607865"/>
                  <a:gd name="connsiteY136" fmla="*/ 111560 h 365077"/>
                  <a:gd name="connsiteX137" fmla="*/ 580858 w 607865"/>
                  <a:gd name="connsiteY137" fmla="*/ 108697 h 365077"/>
                  <a:gd name="connsiteX138" fmla="*/ 586355 w 607865"/>
                  <a:gd name="connsiteY138" fmla="*/ 104163 h 365077"/>
                  <a:gd name="connsiteX139" fmla="*/ 594720 w 607865"/>
                  <a:gd name="connsiteY139" fmla="*/ 108935 h 365077"/>
                  <a:gd name="connsiteX140" fmla="*/ 606192 w 607865"/>
                  <a:gd name="connsiteY140" fmla="*/ 155230 h 365077"/>
                  <a:gd name="connsiteX141" fmla="*/ 599022 w 607865"/>
                  <a:gd name="connsiteY141" fmla="*/ 162389 h 365077"/>
                  <a:gd name="connsiteX142" fmla="*/ 573449 w 607865"/>
                  <a:gd name="connsiteY142" fmla="*/ 153082 h 365077"/>
                  <a:gd name="connsiteX143" fmla="*/ 561259 w 607865"/>
                  <a:gd name="connsiteY143" fmla="*/ 146162 h 365077"/>
                  <a:gd name="connsiteX144" fmla="*/ 559825 w 607865"/>
                  <a:gd name="connsiteY144" fmla="*/ 148071 h 365077"/>
                  <a:gd name="connsiteX145" fmla="*/ 554089 w 607865"/>
                  <a:gd name="connsiteY145" fmla="*/ 143537 h 365077"/>
                  <a:gd name="connsiteX146" fmla="*/ 562454 w 607865"/>
                  <a:gd name="connsiteY146" fmla="*/ 129935 h 365077"/>
                  <a:gd name="connsiteX147" fmla="*/ 506050 w 607865"/>
                  <a:gd name="connsiteY147" fmla="*/ 79106 h 365077"/>
                  <a:gd name="connsiteX148" fmla="*/ 492666 w 607865"/>
                  <a:gd name="connsiteY148" fmla="*/ 68606 h 365077"/>
                  <a:gd name="connsiteX149" fmla="*/ 479760 w 607865"/>
                  <a:gd name="connsiteY149" fmla="*/ 70754 h 365077"/>
                  <a:gd name="connsiteX150" fmla="*/ 470677 w 607865"/>
                  <a:gd name="connsiteY150" fmla="*/ 84117 h 365077"/>
                  <a:gd name="connsiteX151" fmla="*/ 442953 w 607865"/>
                  <a:gd name="connsiteY151" fmla="*/ 128503 h 365077"/>
                  <a:gd name="connsiteX152" fmla="*/ 343528 w 607865"/>
                  <a:gd name="connsiteY152" fmla="*/ 262376 h 365077"/>
                  <a:gd name="connsiteX153" fmla="*/ 344962 w 607865"/>
                  <a:gd name="connsiteY153" fmla="*/ 280035 h 365077"/>
                  <a:gd name="connsiteX154" fmla="*/ 344962 w 607865"/>
                  <a:gd name="connsiteY154" fmla="*/ 280273 h 365077"/>
                  <a:gd name="connsiteX155" fmla="*/ 602846 w 607865"/>
                  <a:gd name="connsiteY155" fmla="*/ 277171 h 365077"/>
                  <a:gd name="connsiteX156" fmla="*/ 602846 w 607865"/>
                  <a:gd name="connsiteY156" fmla="*/ 287432 h 365077"/>
                  <a:gd name="connsiteX157" fmla="*/ 297161 w 607865"/>
                  <a:gd name="connsiteY157" fmla="*/ 294114 h 365077"/>
                  <a:gd name="connsiteX158" fmla="*/ 60549 w 607865"/>
                  <a:gd name="connsiteY158" fmla="*/ 303659 h 365077"/>
                  <a:gd name="connsiteX159" fmla="*/ 64373 w 607865"/>
                  <a:gd name="connsiteY159" fmla="*/ 359977 h 365077"/>
                  <a:gd name="connsiteX160" fmla="*/ 53618 w 607865"/>
                  <a:gd name="connsiteY160" fmla="*/ 359977 h 365077"/>
                  <a:gd name="connsiteX161" fmla="*/ 48599 w 607865"/>
                  <a:gd name="connsiteY161" fmla="*/ 303421 h 365077"/>
                  <a:gd name="connsiteX162" fmla="*/ 4144 w 607865"/>
                  <a:gd name="connsiteY162" fmla="*/ 301034 h 365077"/>
                  <a:gd name="connsiteX163" fmla="*/ 4144 w 607865"/>
                  <a:gd name="connsiteY163" fmla="*/ 295546 h 365077"/>
                  <a:gd name="connsiteX164" fmla="*/ 47882 w 607865"/>
                  <a:gd name="connsiteY164" fmla="*/ 292205 h 365077"/>
                  <a:gd name="connsiteX165" fmla="*/ 44058 w 607865"/>
                  <a:gd name="connsiteY165" fmla="*/ 242092 h 365077"/>
                  <a:gd name="connsiteX166" fmla="*/ 35692 w 607865"/>
                  <a:gd name="connsiteY166" fmla="*/ 249967 h 365077"/>
                  <a:gd name="connsiteX167" fmla="*/ 33302 w 607865"/>
                  <a:gd name="connsiteY167" fmla="*/ 252115 h 365077"/>
                  <a:gd name="connsiteX168" fmla="*/ 11314 w 607865"/>
                  <a:gd name="connsiteY168" fmla="*/ 275739 h 365077"/>
                  <a:gd name="connsiteX169" fmla="*/ 5578 w 607865"/>
                  <a:gd name="connsiteY169" fmla="*/ 271444 h 365077"/>
                  <a:gd name="connsiteX170" fmla="*/ 24459 w 607865"/>
                  <a:gd name="connsiteY170" fmla="*/ 246626 h 365077"/>
                  <a:gd name="connsiteX171" fmla="*/ 18723 w 607865"/>
                  <a:gd name="connsiteY171" fmla="*/ 237081 h 365077"/>
                  <a:gd name="connsiteX172" fmla="*/ 21352 w 607865"/>
                  <a:gd name="connsiteY172" fmla="*/ 235888 h 365077"/>
                  <a:gd name="connsiteX173" fmla="*/ 27566 w 607865"/>
                  <a:gd name="connsiteY173" fmla="*/ 243285 h 365077"/>
                  <a:gd name="connsiteX174" fmla="*/ 42862 w 607865"/>
                  <a:gd name="connsiteY174" fmla="*/ 228013 h 365077"/>
                  <a:gd name="connsiteX175" fmla="*/ 36648 w 607865"/>
                  <a:gd name="connsiteY175" fmla="*/ 3937 h 365077"/>
                  <a:gd name="connsiteX176" fmla="*/ 40712 w 607865"/>
                  <a:gd name="connsiteY176" fmla="*/ 0 h 36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607865" h="365077">
                    <a:moveTo>
                      <a:pt x="162334" y="257834"/>
                    </a:moveTo>
                    <a:cubicBezTo>
                      <a:pt x="164483" y="255686"/>
                      <a:pt x="167587" y="258312"/>
                      <a:pt x="166154" y="260699"/>
                    </a:cubicBezTo>
                    <a:cubicBezTo>
                      <a:pt x="161378" y="270008"/>
                      <a:pt x="151588" y="277407"/>
                      <a:pt x="142275" y="281943"/>
                    </a:cubicBezTo>
                    <a:cubicBezTo>
                      <a:pt x="139887" y="283136"/>
                      <a:pt x="137738" y="279556"/>
                      <a:pt x="140126" y="278362"/>
                    </a:cubicBezTo>
                    <a:cubicBezTo>
                      <a:pt x="149678" y="272872"/>
                      <a:pt x="154692" y="264756"/>
                      <a:pt x="162334" y="257834"/>
                    </a:cubicBezTo>
                    <a:close/>
                    <a:moveTo>
                      <a:pt x="529001" y="247818"/>
                    </a:moveTo>
                    <a:cubicBezTo>
                      <a:pt x="532345" y="246865"/>
                      <a:pt x="533539" y="250914"/>
                      <a:pt x="531151" y="252819"/>
                    </a:cubicBezTo>
                    <a:cubicBezTo>
                      <a:pt x="523269" y="258773"/>
                      <a:pt x="512043" y="260202"/>
                      <a:pt x="502490" y="259488"/>
                    </a:cubicBezTo>
                    <a:cubicBezTo>
                      <a:pt x="499385" y="259249"/>
                      <a:pt x="499385" y="255201"/>
                      <a:pt x="502490" y="254962"/>
                    </a:cubicBezTo>
                    <a:cubicBezTo>
                      <a:pt x="511805" y="253772"/>
                      <a:pt x="519925" y="249961"/>
                      <a:pt x="529001" y="247818"/>
                    </a:cubicBezTo>
                    <a:close/>
                    <a:moveTo>
                      <a:pt x="452743" y="241161"/>
                    </a:moveTo>
                    <a:cubicBezTo>
                      <a:pt x="460638" y="243071"/>
                      <a:pt x="469011" y="244504"/>
                      <a:pt x="476188" y="248565"/>
                    </a:cubicBezTo>
                    <a:cubicBezTo>
                      <a:pt x="477863" y="249520"/>
                      <a:pt x="477145" y="252864"/>
                      <a:pt x="474992" y="252625"/>
                    </a:cubicBezTo>
                    <a:cubicBezTo>
                      <a:pt x="466858" y="251670"/>
                      <a:pt x="458963" y="249042"/>
                      <a:pt x="451308" y="245937"/>
                    </a:cubicBezTo>
                    <a:cubicBezTo>
                      <a:pt x="448437" y="244743"/>
                      <a:pt x="449633" y="240444"/>
                      <a:pt x="452743" y="241161"/>
                    </a:cubicBezTo>
                    <a:close/>
                    <a:moveTo>
                      <a:pt x="577291" y="232549"/>
                    </a:moveTo>
                    <a:cubicBezTo>
                      <a:pt x="579201" y="231835"/>
                      <a:pt x="580394" y="234455"/>
                      <a:pt x="579201" y="235884"/>
                    </a:cubicBezTo>
                    <a:cubicBezTo>
                      <a:pt x="573712" y="242314"/>
                      <a:pt x="563927" y="246600"/>
                      <a:pt x="555574" y="248268"/>
                    </a:cubicBezTo>
                    <a:cubicBezTo>
                      <a:pt x="552471" y="248982"/>
                      <a:pt x="551039" y="244457"/>
                      <a:pt x="554380" y="243266"/>
                    </a:cubicBezTo>
                    <a:cubicBezTo>
                      <a:pt x="562495" y="240408"/>
                      <a:pt x="569177" y="235169"/>
                      <a:pt x="577291" y="232549"/>
                    </a:cubicBezTo>
                    <a:close/>
                    <a:moveTo>
                      <a:pt x="196051" y="221589"/>
                    </a:moveTo>
                    <a:cubicBezTo>
                      <a:pt x="197723" y="219204"/>
                      <a:pt x="202023" y="220396"/>
                      <a:pt x="201067" y="223735"/>
                    </a:cubicBezTo>
                    <a:cubicBezTo>
                      <a:pt x="198440" y="233750"/>
                      <a:pt x="191512" y="244958"/>
                      <a:pt x="183867" y="251873"/>
                    </a:cubicBezTo>
                    <a:cubicBezTo>
                      <a:pt x="181956" y="253781"/>
                      <a:pt x="179089" y="250919"/>
                      <a:pt x="180761" y="248773"/>
                    </a:cubicBezTo>
                    <a:cubicBezTo>
                      <a:pt x="187450" y="240666"/>
                      <a:pt x="189600" y="229935"/>
                      <a:pt x="196051" y="221589"/>
                    </a:cubicBezTo>
                    <a:close/>
                    <a:moveTo>
                      <a:pt x="3397" y="206055"/>
                    </a:moveTo>
                    <a:cubicBezTo>
                      <a:pt x="6267" y="212971"/>
                      <a:pt x="10811" y="218219"/>
                      <a:pt x="15115" y="224181"/>
                    </a:cubicBezTo>
                    <a:cubicBezTo>
                      <a:pt x="16789" y="226328"/>
                      <a:pt x="13441" y="228236"/>
                      <a:pt x="11767" y="226805"/>
                    </a:cubicBezTo>
                    <a:cubicBezTo>
                      <a:pt x="5789" y="222273"/>
                      <a:pt x="2202" y="214641"/>
                      <a:pt x="49" y="207486"/>
                    </a:cubicBezTo>
                    <a:cubicBezTo>
                      <a:pt x="-429" y="205578"/>
                      <a:pt x="2680" y="204385"/>
                      <a:pt x="3397" y="206055"/>
                    </a:cubicBezTo>
                    <a:close/>
                    <a:moveTo>
                      <a:pt x="604080" y="202942"/>
                    </a:moveTo>
                    <a:cubicBezTo>
                      <a:pt x="606237" y="201986"/>
                      <a:pt x="607915" y="203897"/>
                      <a:pt x="607196" y="205808"/>
                    </a:cubicBezTo>
                    <a:cubicBezTo>
                      <a:pt x="604799" y="211303"/>
                      <a:pt x="600005" y="214409"/>
                      <a:pt x="599286" y="220859"/>
                    </a:cubicBezTo>
                    <a:cubicBezTo>
                      <a:pt x="598806" y="224681"/>
                      <a:pt x="592814" y="224920"/>
                      <a:pt x="593054" y="220859"/>
                    </a:cubicBezTo>
                    <a:cubicBezTo>
                      <a:pt x="593054" y="213692"/>
                      <a:pt x="597368" y="205808"/>
                      <a:pt x="604080" y="202942"/>
                    </a:cubicBezTo>
                    <a:close/>
                    <a:moveTo>
                      <a:pt x="414997" y="196728"/>
                    </a:moveTo>
                    <a:cubicBezTo>
                      <a:pt x="420731" y="204619"/>
                      <a:pt x="428616" y="211314"/>
                      <a:pt x="433156" y="219682"/>
                    </a:cubicBezTo>
                    <a:cubicBezTo>
                      <a:pt x="434112" y="221356"/>
                      <a:pt x="432200" y="223508"/>
                      <a:pt x="430528" y="222552"/>
                    </a:cubicBezTo>
                    <a:cubicBezTo>
                      <a:pt x="421926" y="217530"/>
                      <a:pt x="416430" y="207249"/>
                      <a:pt x="411413" y="198880"/>
                    </a:cubicBezTo>
                    <a:cubicBezTo>
                      <a:pt x="409979" y="196489"/>
                      <a:pt x="413563" y="194576"/>
                      <a:pt x="414997" y="196728"/>
                    </a:cubicBezTo>
                    <a:close/>
                    <a:moveTo>
                      <a:pt x="266091" y="146401"/>
                    </a:moveTo>
                    <a:cubicBezTo>
                      <a:pt x="250317" y="159287"/>
                      <a:pt x="234543" y="171934"/>
                      <a:pt x="218290" y="184104"/>
                    </a:cubicBezTo>
                    <a:cubicBezTo>
                      <a:pt x="216856" y="189593"/>
                      <a:pt x="214466" y="194843"/>
                      <a:pt x="211837" y="199138"/>
                    </a:cubicBezTo>
                    <a:cubicBezTo>
                      <a:pt x="210642" y="201286"/>
                      <a:pt x="206579" y="199854"/>
                      <a:pt x="207535" y="197229"/>
                    </a:cubicBezTo>
                    <a:cubicBezTo>
                      <a:pt x="208491" y="195082"/>
                      <a:pt x="209208" y="192934"/>
                      <a:pt x="210164" y="190548"/>
                    </a:cubicBezTo>
                    <a:cubicBezTo>
                      <a:pt x="193195" y="203195"/>
                      <a:pt x="176226" y="215604"/>
                      <a:pt x="159018" y="227536"/>
                    </a:cubicBezTo>
                    <a:cubicBezTo>
                      <a:pt x="160930" y="233740"/>
                      <a:pt x="161169" y="240183"/>
                      <a:pt x="155911" y="243524"/>
                    </a:cubicBezTo>
                    <a:cubicBezTo>
                      <a:pt x="151370" y="246149"/>
                      <a:pt x="145873" y="244717"/>
                      <a:pt x="141332" y="242331"/>
                    </a:cubicBezTo>
                    <a:cubicBezTo>
                      <a:pt x="137747" y="241615"/>
                      <a:pt x="133923" y="240422"/>
                      <a:pt x="130816" y="238990"/>
                    </a:cubicBezTo>
                    <a:cubicBezTo>
                      <a:pt x="127947" y="237797"/>
                      <a:pt x="126513" y="234933"/>
                      <a:pt x="127947" y="232070"/>
                    </a:cubicBezTo>
                    <a:cubicBezTo>
                      <a:pt x="128186" y="231592"/>
                      <a:pt x="128425" y="231354"/>
                      <a:pt x="128664" y="230876"/>
                    </a:cubicBezTo>
                    <a:cubicBezTo>
                      <a:pt x="126513" y="227536"/>
                      <a:pt x="125079" y="223956"/>
                      <a:pt x="126035" y="220377"/>
                    </a:cubicBezTo>
                    <a:cubicBezTo>
                      <a:pt x="126513" y="218945"/>
                      <a:pt x="127230" y="217752"/>
                      <a:pt x="127947" y="216797"/>
                    </a:cubicBezTo>
                    <a:cubicBezTo>
                      <a:pt x="123884" y="208922"/>
                      <a:pt x="120299" y="200809"/>
                      <a:pt x="116953" y="192695"/>
                    </a:cubicBezTo>
                    <a:cubicBezTo>
                      <a:pt x="111695" y="194127"/>
                      <a:pt x="105959" y="193888"/>
                      <a:pt x="101179" y="191979"/>
                    </a:cubicBezTo>
                    <a:cubicBezTo>
                      <a:pt x="86839" y="205820"/>
                      <a:pt x="71304" y="218468"/>
                      <a:pt x="56247" y="231354"/>
                    </a:cubicBezTo>
                    <a:cubicBezTo>
                      <a:pt x="56964" y="244479"/>
                      <a:pt x="57920" y="257603"/>
                      <a:pt x="58637" y="270728"/>
                    </a:cubicBezTo>
                    <a:cubicBezTo>
                      <a:pt x="63656" y="274069"/>
                      <a:pt x="69392" y="276694"/>
                      <a:pt x="75606" y="277887"/>
                    </a:cubicBezTo>
                    <a:cubicBezTo>
                      <a:pt x="78235" y="278364"/>
                      <a:pt x="77518" y="282182"/>
                      <a:pt x="74889" y="282421"/>
                    </a:cubicBezTo>
                    <a:cubicBezTo>
                      <a:pt x="68914" y="282660"/>
                      <a:pt x="63656" y="280512"/>
                      <a:pt x="58876" y="277171"/>
                    </a:cubicBezTo>
                    <a:cubicBezTo>
                      <a:pt x="59354" y="281944"/>
                      <a:pt x="59593" y="286478"/>
                      <a:pt x="59832" y="291250"/>
                    </a:cubicBezTo>
                    <a:cubicBezTo>
                      <a:pt x="75606" y="290296"/>
                      <a:pt x="91380" y="289580"/>
                      <a:pt x="107154" y="288864"/>
                    </a:cubicBezTo>
                    <a:cubicBezTo>
                      <a:pt x="103091" y="288626"/>
                      <a:pt x="98789" y="287671"/>
                      <a:pt x="95204" y="286239"/>
                    </a:cubicBezTo>
                    <a:cubicBezTo>
                      <a:pt x="93292" y="285523"/>
                      <a:pt x="94009" y="282660"/>
                      <a:pt x="95921" y="283137"/>
                    </a:cubicBezTo>
                    <a:cubicBezTo>
                      <a:pt x="103808" y="284569"/>
                      <a:pt x="110739" y="282898"/>
                      <a:pt x="118387" y="282182"/>
                    </a:cubicBezTo>
                    <a:cubicBezTo>
                      <a:pt x="120777" y="281944"/>
                      <a:pt x="121733" y="285523"/>
                      <a:pt x="119582" y="286716"/>
                    </a:cubicBezTo>
                    <a:cubicBezTo>
                      <a:pt x="117909" y="287671"/>
                      <a:pt x="115997" y="288148"/>
                      <a:pt x="114085" y="288626"/>
                    </a:cubicBezTo>
                    <a:cubicBezTo>
                      <a:pt x="181006" y="285762"/>
                      <a:pt x="248166" y="284569"/>
                      <a:pt x="314848" y="281467"/>
                    </a:cubicBezTo>
                    <a:cubicBezTo>
                      <a:pt x="309590" y="275978"/>
                      <a:pt x="306244" y="268819"/>
                      <a:pt x="310785" y="261421"/>
                    </a:cubicBezTo>
                    <a:cubicBezTo>
                      <a:pt x="312219" y="259274"/>
                      <a:pt x="313892" y="257603"/>
                      <a:pt x="315565" y="256172"/>
                    </a:cubicBezTo>
                    <a:cubicBezTo>
                      <a:pt x="311263" y="238990"/>
                      <a:pt x="306961" y="221808"/>
                      <a:pt x="302419" y="204627"/>
                    </a:cubicBezTo>
                    <a:cubicBezTo>
                      <a:pt x="300985" y="198900"/>
                      <a:pt x="292381" y="166207"/>
                      <a:pt x="284255" y="149264"/>
                    </a:cubicBezTo>
                    <a:cubicBezTo>
                      <a:pt x="278280" y="151173"/>
                      <a:pt x="271827" y="151412"/>
                      <a:pt x="266808" y="147116"/>
                    </a:cubicBezTo>
                    <a:cubicBezTo>
                      <a:pt x="266569" y="146878"/>
                      <a:pt x="266330" y="146639"/>
                      <a:pt x="266091" y="146401"/>
                    </a:cubicBezTo>
                    <a:close/>
                    <a:moveTo>
                      <a:pt x="230959" y="118697"/>
                    </a:moveTo>
                    <a:cubicBezTo>
                      <a:pt x="232872" y="117025"/>
                      <a:pt x="236459" y="119175"/>
                      <a:pt x="234785" y="121563"/>
                    </a:cubicBezTo>
                    <a:cubicBezTo>
                      <a:pt x="229524" y="129206"/>
                      <a:pt x="224024" y="135654"/>
                      <a:pt x="223306" y="145447"/>
                    </a:cubicBezTo>
                    <a:cubicBezTo>
                      <a:pt x="223067" y="147835"/>
                      <a:pt x="219241" y="148074"/>
                      <a:pt x="219241" y="145447"/>
                    </a:cubicBezTo>
                    <a:cubicBezTo>
                      <a:pt x="219241" y="135654"/>
                      <a:pt x="223067" y="124907"/>
                      <a:pt x="230959" y="118697"/>
                    </a:cubicBezTo>
                    <a:close/>
                    <a:moveTo>
                      <a:pt x="350253" y="105119"/>
                    </a:moveTo>
                    <a:cubicBezTo>
                      <a:pt x="358861" y="110844"/>
                      <a:pt x="370816" y="118715"/>
                      <a:pt x="374403" y="128733"/>
                    </a:cubicBezTo>
                    <a:cubicBezTo>
                      <a:pt x="375120" y="130641"/>
                      <a:pt x="372729" y="132549"/>
                      <a:pt x="371055" y="131356"/>
                    </a:cubicBezTo>
                    <a:cubicBezTo>
                      <a:pt x="366751" y="128494"/>
                      <a:pt x="363882" y="123724"/>
                      <a:pt x="360295" y="119907"/>
                    </a:cubicBezTo>
                    <a:cubicBezTo>
                      <a:pt x="356470" y="115853"/>
                      <a:pt x="352405" y="111798"/>
                      <a:pt x="347862" y="107981"/>
                    </a:cubicBezTo>
                    <a:cubicBezTo>
                      <a:pt x="346188" y="106550"/>
                      <a:pt x="348340" y="103688"/>
                      <a:pt x="350253" y="105119"/>
                    </a:cubicBezTo>
                    <a:close/>
                    <a:moveTo>
                      <a:pt x="306513" y="90570"/>
                    </a:moveTo>
                    <a:cubicBezTo>
                      <a:pt x="314162" y="91998"/>
                      <a:pt x="323246" y="93900"/>
                      <a:pt x="330179" y="97230"/>
                    </a:cubicBezTo>
                    <a:cubicBezTo>
                      <a:pt x="332569" y="98657"/>
                      <a:pt x="331374" y="102700"/>
                      <a:pt x="328744" y="102700"/>
                    </a:cubicBezTo>
                    <a:cubicBezTo>
                      <a:pt x="320617" y="102462"/>
                      <a:pt x="311772" y="98657"/>
                      <a:pt x="304601" y="95089"/>
                    </a:cubicBezTo>
                    <a:cubicBezTo>
                      <a:pt x="301732" y="93900"/>
                      <a:pt x="303883" y="89857"/>
                      <a:pt x="306513" y="90570"/>
                    </a:cubicBezTo>
                    <a:close/>
                    <a:moveTo>
                      <a:pt x="272323" y="90557"/>
                    </a:moveTo>
                    <a:cubicBezTo>
                      <a:pt x="275194" y="89363"/>
                      <a:pt x="278304" y="92467"/>
                      <a:pt x="275911" y="94855"/>
                    </a:cubicBezTo>
                    <a:cubicBezTo>
                      <a:pt x="269212" y="101063"/>
                      <a:pt x="259881" y="104167"/>
                      <a:pt x="251986" y="108465"/>
                    </a:cubicBezTo>
                    <a:cubicBezTo>
                      <a:pt x="249593" y="109898"/>
                      <a:pt x="247679" y="106316"/>
                      <a:pt x="249832" y="104884"/>
                    </a:cubicBezTo>
                    <a:cubicBezTo>
                      <a:pt x="256771" y="99630"/>
                      <a:pt x="264427" y="93900"/>
                      <a:pt x="272323" y="90557"/>
                    </a:cubicBezTo>
                    <a:close/>
                    <a:moveTo>
                      <a:pt x="40712" y="0"/>
                    </a:moveTo>
                    <a:cubicBezTo>
                      <a:pt x="42684" y="0"/>
                      <a:pt x="44656" y="1312"/>
                      <a:pt x="44775" y="3937"/>
                    </a:cubicBezTo>
                    <a:cubicBezTo>
                      <a:pt x="47404" y="75049"/>
                      <a:pt x="51228" y="145923"/>
                      <a:pt x="55291" y="217036"/>
                    </a:cubicBezTo>
                    <a:cubicBezTo>
                      <a:pt x="67958" y="206297"/>
                      <a:pt x="80625" y="195559"/>
                      <a:pt x="92336" y="184343"/>
                    </a:cubicBezTo>
                    <a:cubicBezTo>
                      <a:pt x="88751" y="177900"/>
                      <a:pt x="90663" y="170502"/>
                      <a:pt x="95443" y="164775"/>
                    </a:cubicBezTo>
                    <a:cubicBezTo>
                      <a:pt x="98550" y="155707"/>
                      <a:pt x="105242" y="147594"/>
                      <a:pt x="116236" y="153560"/>
                    </a:cubicBezTo>
                    <a:cubicBezTo>
                      <a:pt x="125079" y="158332"/>
                      <a:pt x="133445" y="171934"/>
                      <a:pt x="129620" y="182195"/>
                    </a:cubicBezTo>
                    <a:cubicBezTo>
                      <a:pt x="128903" y="183866"/>
                      <a:pt x="127947" y="185298"/>
                      <a:pt x="126752" y="186729"/>
                    </a:cubicBezTo>
                    <a:cubicBezTo>
                      <a:pt x="130576" y="195559"/>
                      <a:pt x="134640" y="204388"/>
                      <a:pt x="138942" y="212979"/>
                    </a:cubicBezTo>
                    <a:cubicBezTo>
                      <a:pt x="142049" y="213218"/>
                      <a:pt x="145395" y="213695"/>
                      <a:pt x="147785" y="214411"/>
                    </a:cubicBezTo>
                    <a:cubicBezTo>
                      <a:pt x="148263" y="214172"/>
                      <a:pt x="148741" y="213934"/>
                      <a:pt x="149219" y="213934"/>
                    </a:cubicBezTo>
                    <a:cubicBezTo>
                      <a:pt x="151131" y="213218"/>
                      <a:pt x="153521" y="214172"/>
                      <a:pt x="154477" y="216081"/>
                    </a:cubicBezTo>
                    <a:cubicBezTo>
                      <a:pt x="154955" y="216797"/>
                      <a:pt x="155433" y="217990"/>
                      <a:pt x="155911" y="219183"/>
                    </a:cubicBezTo>
                    <a:cubicBezTo>
                      <a:pt x="175031" y="203911"/>
                      <a:pt x="194151" y="188877"/>
                      <a:pt x="213271" y="173843"/>
                    </a:cubicBezTo>
                    <a:cubicBezTo>
                      <a:pt x="213510" y="172411"/>
                      <a:pt x="213510" y="170980"/>
                      <a:pt x="213988" y="169787"/>
                    </a:cubicBezTo>
                    <a:cubicBezTo>
                      <a:pt x="214466" y="167400"/>
                      <a:pt x="218052" y="167162"/>
                      <a:pt x="219008" y="169309"/>
                    </a:cubicBezTo>
                    <a:cubicBezTo>
                      <a:pt x="233109" y="158094"/>
                      <a:pt x="246971" y="146878"/>
                      <a:pt x="260833" y="135662"/>
                    </a:cubicBezTo>
                    <a:cubicBezTo>
                      <a:pt x="260355" y="133276"/>
                      <a:pt x="260355" y="130889"/>
                      <a:pt x="260594" y="128742"/>
                    </a:cubicBezTo>
                    <a:cubicBezTo>
                      <a:pt x="261072" y="123253"/>
                      <a:pt x="262745" y="116333"/>
                      <a:pt x="268242" y="113708"/>
                    </a:cubicBezTo>
                    <a:cubicBezTo>
                      <a:pt x="271349" y="112276"/>
                      <a:pt x="273739" y="112992"/>
                      <a:pt x="275890" y="114901"/>
                    </a:cubicBezTo>
                    <a:cubicBezTo>
                      <a:pt x="282343" y="112753"/>
                      <a:pt x="289752" y="114185"/>
                      <a:pt x="294771" y="120151"/>
                    </a:cubicBezTo>
                    <a:cubicBezTo>
                      <a:pt x="300985" y="127787"/>
                      <a:pt x="300985" y="137332"/>
                      <a:pt x="294532" y="143537"/>
                    </a:cubicBezTo>
                    <a:cubicBezTo>
                      <a:pt x="309112" y="177900"/>
                      <a:pt x="316760" y="214649"/>
                      <a:pt x="326081" y="250922"/>
                    </a:cubicBezTo>
                    <a:cubicBezTo>
                      <a:pt x="329188" y="248297"/>
                      <a:pt x="332773" y="247581"/>
                      <a:pt x="337314" y="251637"/>
                    </a:cubicBezTo>
                    <a:cubicBezTo>
                      <a:pt x="349742" y="230876"/>
                      <a:pt x="368384" y="212502"/>
                      <a:pt x="382724" y="194366"/>
                    </a:cubicBezTo>
                    <a:cubicBezTo>
                      <a:pt x="387982" y="187684"/>
                      <a:pt x="392762" y="181002"/>
                      <a:pt x="397543" y="174082"/>
                    </a:cubicBezTo>
                    <a:cubicBezTo>
                      <a:pt x="397543" y="174082"/>
                      <a:pt x="397543" y="174082"/>
                      <a:pt x="397304" y="174082"/>
                    </a:cubicBezTo>
                    <a:cubicBezTo>
                      <a:pt x="391328" y="165014"/>
                      <a:pt x="384875" y="155946"/>
                      <a:pt x="379139" y="146639"/>
                    </a:cubicBezTo>
                    <a:cubicBezTo>
                      <a:pt x="377944" y="144253"/>
                      <a:pt x="381051" y="141867"/>
                      <a:pt x="382963" y="143776"/>
                    </a:cubicBezTo>
                    <a:cubicBezTo>
                      <a:pt x="389894" y="151412"/>
                      <a:pt x="396587" y="160241"/>
                      <a:pt x="400889" y="169787"/>
                    </a:cubicBezTo>
                    <a:cubicBezTo>
                      <a:pt x="425028" y="136139"/>
                      <a:pt x="446538" y="100583"/>
                      <a:pt x="468765" y="65265"/>
                    </a:cubicBezTo>
                    <a:cubicBezTo>
                      <a:pt x="467092" y="63595"/>
                      <a:pt x="465419" y="61686"/>
                      <a:pt x="464463" y="59061"/>
                    </a:cubicBezTo>
                    <a:cubicBezTo>
                      <a:pt x="461834" y="53572"/>
                      <a:pt x="462073" y="48084"/>
                      <a:pt x="464224" y="43311"/>
                    </a:cubicBezTo>
                    <a:cubicBezTo>
                      <a:pt x="464224" y="42595"/>
                      <a:pt x="464224" y="42118"/>
                      <a:pt x="464463" y="41402"/>
                    </a:cubicBezTo>
                    <a:cubicBezTo>
                      <a:pt x="465180" y="39493"/>
                      <a:pt x="466375" y="38061"/>
                      <a:pt x="468048" y="37107"/>
                    </a:cubicBezTo>
                    <a:cubicBezTo>
                      <a:pt x="471872" y="32096"/>
                      <a:pt x="477369" y="28277"/>
                      <a:pt x="483345" y="26130"/>
                    </a:cubicBezTo>
                    <a:cubicBezTo>
                      <a:pt x="484301" y="25891"/>
                      <a:pt x="485018" y="26130"/>
                      <a:pt x="485735" y="26846"/>
                    </a:cubicBezTo>
                    <a:cubicBezTo>
                      <a:pt x="490754" y="24937"/>
                      <a:pt x="496251" y="25175"/>
                      <a:pt x="500553" y="29232"/>
                    </a:cubicBezTo>
                    <a:cubicBezTo>
                      <a:pt x="505572" y="33766"/>
                      <a:pt x="504616" y="41641"/>
                      <a:pt x="501031" y="47845"/>
                    </a:cubicBezTo>
                    <a:cubicBezTo>
                      <a:pt x="502226" y="51425"/>
                      <a:pt x="502226" y="55243"/>
                      <a:pt x="501031" y="58584"/>
                    </a:cubicBezTo>
                    <a:cubicBezTo>
                      <a:pt x="524692" y="77436"/>
                      <a:pt x="554328" y="96049"/>
                      <a:pt x="568908" y="120867"/>
                    </a:cubicBezTo>
                    <a:cubicBezTo>
                      <a:pt x="571537" y="117526"/>
                      <a:pt x="574405" y="114424"/>
                      <a:pt x="577512" y="111560"/>
                    </a:cubicBezTo>
                    <a:cubicBezTo>
                      <a:pt x="578229" y="110128"/>
                      <a:pt x="579424" y="109174"/>
                      <a:pt x="580858" y="108697"/>
                    </a:cubicBezTo>
                    <a:cubicBezTo>
                      <a:pt x="582770" y="107026"/>
                      <a:pt x="584443" y="105356"/>
                      <a:pt x="586355" y="104163"/>
                    </a:cubicBezTo>
                    <a:cubicBezTo>
                      <a:pt x="589940" y="101538"/>
                      <a:pt x="594720" y="104878"/>
                      <a:pt x="594720" y="108935"/>
                    </a:cubicBezTo>
                    <a:cubicBezTo>
                      <a:pt x="595198" y="125162"/>
                      <a:pt x="599739" y="140435"/>
                      <a:pt x="606192" y="155230"/>
                    </a:cubicBezTo>
                    <a:cubicBezTo>
                      <a:pt x="607865" y="159525"/>
                      <a:pt x="602846" y="163343"/>
                      <a:pt x="599022" y="162389"/>
                    </a:cubicBezTo>
                    <a:cubicBezTo>
                      <a:pt x="590418" y="160003"/>
                      <a:pt x="581814" y="156423"/>
                      <a:pt x="573449" y="153082"/>
                    </a:cubicBezTo>
                    <a:cubicBezTo>
                      <a:pt x="568908" y="151173"/>
                      <a:pt x="564366" y="149980"/>
                      <a:pt x="561259" y="146162"/>
                    </a:cubicBezTo>
                    <a:cubicBezTo>
                      <a:pt x="560781" y="146639"/>
                      <a:pt x="560303" y="147355"/>
                      <a:pt x="559825" y="148071"/>
                    </a:cubicBezTo>
                    <a:cubicBezTo>
                      <a:pt x="557196" y="151412"/>
                      <a:pt x="552177" y="147116"/>
                      <a:pt x="554089" y="143537"/>
                    </a:cubicBezTo>
                    <a:cubicBezTo>
                      <a:pt x="556479" y="139003"/>
                      <a:pt x="559347" y="134469"/>
                      <a:pt x="562454" y="129935"/>
                    </a:cubicBezTo>
                    <a:cubicBezTo>
                      <a:pt x="544290" y="111799"/>
                      <a:pt x="525648" y="95333"/>
                      <a:pt x="506050" y="79106"/>
                    </a:cubicBezTo>
                    <a:cubicBezTo>
                      <a:pt x="500314" y="74095"/>
                      <a:pt x="496012" y="70754"/>
                      <a:pt x="492666" y="68606"/>
                    </a:cubicBezTo>
                    <a:cubicBezTo>
                      <a:pt x="488603" y="70754"/>
                      <a:pt x="484062" y="71470"/>
                      <a:pt x="479760" y="70754"/>
                    </a:cubicBezTo>
                    <a:cubicBezTo>
                      <a:pt x="477130" y="73618"/>
                      <a:pt x="474262" y="78152"/>
                      <a:pt x="470677" y="84117"/>
                    </a:cubicBezTo>
                    <a:cubicBezTo>
                      <a:pt x="461356" y="98913"/>
                      <a:pt x="452513" y="113947"/>
                      <a:pt x="442953" y="128503"/>
                    </a:cubicBezTo>
                    <a:cubicBezTo>
                      <a:pt x="412600" y="174798"/>
                      <a:pt x="373164" y="215843"/>
                      <a:pt x="343528" y="262376"/>
                    </a:cubicBezTo>
                    <a:cubicBezTo>
                      <a:pt x="345201" y="268103"/>
                      <a:pt x="345679" y="274785"/>
                      <a:pt x="344962" y="280035"/>
                    </a:cubicBezTo>
                    <a:cubicBezTo>
                      <a:pt x="344962" y="280035"/>
                      <a:pt x="344962" y="280035"/>
                      <a:pt x="344962" y="280273"/>
                    </a:cubicBezTo>
                    <a:cubicBezTo>
                      <a:pt x="430764" y="275978"/>
                      <a:pt x="517283" y="271444"/>
                      <a:pt x="602846" y="277171"/>
                    </a:cubicBezTo>
                    <a:cubicBezTo>
                      <a:pt x="609538" y="277648"/>
                      <a:pt x="609538" y="287432"/>
                      <a:pt x="602846" y="287432"/>
                    </a:cubicBezTo>
                    <a:cubicBezTo>
                      <a:pt x="500792" y="287910"/>
                      <a:pt x="399216" y="289341"/>
                      <a:pt x="297161" y="294114"/>
                    </a:cubicBezTo>
                    <a:cubicBezTo>
                      <a:pt x="219008" y="297932"/>
                      <a:pt x="139420" y="305091"/>
                      <a:pt x="60549" y="303659"/>
                    </a:cubicBezTo>
                    <a:cubicBezTo>
                      <a:pt x="61744" y="322511"/>
                      <a:pt x="62939" y="341125"/>
                      <a:pt x="64373" y="359977"/>
                    </a:cubicBezTo>
                    <a:cubicBezTo>
                      <a:pt x="64851" y="366897"/>
                      <a:pt x="54335" y="366658"/>
                      <a:pt x="53618" y="359977"/>
                    </a:cubicBezTo>
                    <a:cubicBezTo>
                      <a:pt x="51945" y="341125"/>
                      <a:pt x="50272" y="322273"/>
                      <a:pt x="48599" y="303421"/>
                    </a:cubicBezTo>
                    <a:cubicBezTo>
                      <a:pt x="33780" y="302943"/>
                      <a:pt x="18962" y="302228"/>
                      <a:pt x="4144" y="301034"/>
                    </a:cubicBezTo>
                    <a:cubicBezTo>
                      <a:pt x="559" y="300796"/>
                      <a:pt x="559" y="295784"/>
                      <a:pt x="4144" y="295546"/>
                    </a:cubicBezTo>
                    <a:cubicBezTo>
                      <a:pt x="18723" y="294114"/>
                      <a:pt x="33302" y="293160"/>
                      <a:pt x="47882" y="292205"/>
                    </a:cubicBezTo>
                    <a:cubicBezTo>
                      <a:pt x="46448" y="275501"/>
                      <a:pt x="45253" y="258796"/>
                      <a:pt x="44058" y="242092"/>
                    </a:cubicBezTo>
                    <a:cubicBezTo>
                      <a:pt x="41189" y="244479"/>
                      <a:pt x="38321" y="247342"/>
                      <a:pt x="35692" y="249967"/>
                    </a:cubicBezTo>
                    <a:cubicBezTo>
                      <a:pt x="35931" y="251160"/>
                      <a:pt x="34736" y="252592"/>
                      <a:pt x="33302" y="252115"/>
                    </a:cubicBezTo>
                    <a:cubicBezTo>
                      <a:pt x="25654" y="259512"/>
                      <a:pt x="18006" y="267149"/>
                      <a:pt x="11314" y="275739"/>
                    </a:cubicBezTo>
                    <a:cubicBezTo>
                      <a:pt x="8685" y="278842"/>
                      <a:pt x="3666" y="274785"/>
                      <a:pt x="5578" y="271444"/>
                    </a:cubicBezTo>
                    <a:cubicBezTo>
                      <a:pt x="11075" y="262376"/>
                      <a:pt x="17528" y="254262"/>
                      <a:pt x="24459" y="246626"/>
                    </a:cubicBezTo>
                    <a:cubicBezTo>
                      <a:pt x="21830" y="244001"/>
                      <a:pt x="19918" y="240660"/>
                      <a:pt x="18723" y="237081"/>
                    </a:cubicBezTo>
                    <a:cubicBezTo>
                      <a:pt x="18245" y="235410"/>
                      <a:pt x="20635" y="234456"/>
                      <a:pt x="21352" y="235888"/>
                    </a:cubicBezTo>
                    <a:cubicBezTo>
                      <a:pt x="23025" y="238990"/>
                      <a:pt x="25176" y="241376"/>
                      <a:pt x="27566" y="243285"/>
                    </a:cubicBezTo>
                    <a:cubicBezTo>
                      <a:pt x="32346" y="238035"/>
                      <a:pt x="37604" y="232786"/>
                      <a:pt x="42862" y="228013"/>
                    </a:cubicBezTo>
                    <a:cubicBezTo>
                      <a:pt x="37843" y="153321"/>
                      <a:pt x="34736" y="78390"/>
                      <a:pt x="36648" y="3937"/>
                    </a:cubicBezTo>
                    <a:cubicBezTo>
                      <a:pt x="36768" y="1312"/>
                      <a:pt x="38740" y="0"/>
                      <a:pt x="407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2F221A7-968A-4568-8392-C14F154CA694}"/>
                </a:ext>
              </a:extLst>
            </p:cNvPr>
            <p:cNvGrpSpPr/>
            <p:nvPr/>
          </p:nvGrpSpPr>
          <p:grpSpPr>
            <a:xfrm>
              <a:off x="8656304" y="4230642"/>
              <a:ext cx="504056" cy="504056"/>
              <a:chOff x="9043351" y="3022772"/>
              <a:chExt cx="504056" cy="504056"/>
            </a:xfrm>
          </p:grpSpPr>
          <p:sp>
            <p:nvSpPr>
              <p:cNvPr id="48" name="ïṧḷïḓê-矩形: 圆角 43">
                <a:extLst>
                  <a:ext uri="{FF2B5EF4-FFF2-40B4-BE49-F238E27FC236}">
                    <a16:creationId xmlns:a16="http://schemas.microsoft.com/office/drawing/2014/main" xmlns="" id="{CB51E709-FBE9-4F37-BC43-BFA2632D0CC9}"/>
                  </a:ext>
                </a:extLst>
              </p:cNvPr>
              <p:cNvSpPr/>
              <p:nvPr/>
            </p:nvSpPr>
            <p:spPr bwMode="auto">
              <a:xfrm>
                <a:off x="9043351" y="3022772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5"/>
              </a:solidFill>
              <a:ln w="19050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9" name="ïṧḷïḓê-任意多边形: 形状 107">
                <a:extLst>
                  <a:ext uri="{FF2B5EF4-FFF2-40B4-BE49-F238E27FC236}">
                    <a16:creationId xmlns:a16="http://schemas.microsoft.com/office/drawing/2014/main" xmlns="" id="{2117F8DC-4C93-4F41-83FD-95B74E5B974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144419" y="3106315"/>
                <a:ext cx="301921" cy="336969"/>
              </a:xfrm>
              <a:custGeom>
                <a:avLst/>
                <a:gdLst>
                  <a:gd name="connsiteX0" fmla="*/ 271779 w 543618"/>
                  <a:gd name="connsiteY0" fmla="*/ 478926 h 606722"/>
                  <a:gd name="connsiteX1" fmla="*/ 217752 w 543618"/>
                  <a:gd name="connsiteY1" fmla="*/ 533226 h 606722"/>
                  <a:gd name="connsiteX2" fmla="*/ 271779 w 543618"/>
                  <a:gd name="connsiteY2" fmla="*/ 587526 h 606722"/>
                  <a:gd name="connsiteX3" fmla="*/ 325894 w 543618"/>
                  <a:gd name="connsiteY3" fmla="*/ 533226 h 606722"/>
                  <a:gd name="connsiteX4" fmla="*/ 271779 w 543618"/>
                  <a:gd name="connsiteY4" fmla="*/ 478926 h 606722"/>
                  <a:gd name="connsiteX5" fmla="*/ 477470 w 543618"/>
                  <a:gd name="connsiteY5" fmla="*/ 364460 h 606722"/>
                  <a:gd name="connsiteX6" fmla="*/ 456464 w 543618"/>
                  <a:gd name="connsiteY6" fmla="*/ 365882 h 606722"/>
                  <a:gd name="connsiteX7" fmla="*/ 423532 w 543618"/>
                  <a:gd name="connsiteY7" fmla="*/ 391121 h 606722"/>
                  <a:gd name="connsiteX8" fmla="*/ 443292 w 543618"/>
                  <a:gd name="connsiteY8" fmla="*/ 465328 h 606722"/>
                  <a:gd name="connsiteX9" fmla="*/ 484323 w 543618"/>
                  <a:gd name="connsiteY9" fmla="*/ 470749 h 606722"/>
                  <a:gd name="connsiteX10" fmla="*/ 517166 w 543618"/>
                  <a:gd name="connsiteY10" fmla="*/ 445421 h 606722"/>
                  <a:gd name="connsiteX11" fmla="*/ 497407 w 543618"/>
                  <a:gd name="connsiteY11" fmla="*/ 371303 h 606722"/>
                  <a:gd name="connsiteX12" fmla="*/ 477470 w 543618"/>
                  <a:gd name="connsiteY12" fmla="*/ 364460 h 606722"/>
                  <a:gd name="connsiteX13" fmla="*/ 73119 w 543618"/>
                  <a:gd name="connsiteY13" fmla="*/ 364015 h 606722"/>
                  <a:gd name="connsiteX14" fmla="*/ 46239 w 543618"/>
                  <a:gd name="connsiteY14" fmla="*/ 371303 h 606722"/>
                  <a:gd name="connsiteX15" fmla="*/ 26391 w 543618"/>
                  <a:gd name="connsiteY15" fmla="*/ 445421 h 606722"/>
                  <a:gd name="connsiteX16" fmla="*/ 59323 w 543618"/>
                  <a:gd name="connsiteY16" fmla="*/ 470749 h 606722"/>
                  <a:gd name="connsiteX17" fmla="*/ 100265 w 543618"/>
                  <a:gd name="connsiteY17" fmla="*/ 465328 h 606722"/>
                  <a:gd name="connsiteX18" fmla="*/ 120114 w 543618"/>
                  <a:gd name="connsiteY18" fmla="*/ 391121 h 606722"/>
                  <a:gd name="connsiteX19" fmla="*/ 87182 w 543618"/>
                  <a:gd name="connsiteY19" fmla="*/ 365882 h 606722"/>
                  <a:gd name="connsiteX20" fmla="*/ 73119 w 543618"/>
                  <a:gd name="connsiteY20" fmla="*/ 364015 h 606722"/>
                  <a:gd name="connsiteX21" fmla="*/ 271814 w 543618"/>
                  <a:gd name="connsiteY21" fmla="*/ 242745 h 606722"/>
                  <a:gd name="connsiteX22" fmla="*/ 281429 w 543618"/>
                  <a:gd name="connsiteY22" fmla="*/ 252254 h 606722"/>
                  <a:gd name="connsiteX23" fmla="*/ 271814 w 543618"/>
                  <a:gd name="connsiteY23" fmla="*/ 261851 h 606722"/>
                  <a:gd name="connsiteX24" fmla="*/ 230507 w 543618"/>
                  <a:gd name="connsiteY24" fmla="*/ 303352 h 606722"/>
                  <a:gd name="connsiteX25" fmla="*/ 271814 w 543618"/>
                  <a:gd name="connsiteY25" fmla="*/ 344852 h 606722"/>
                  <a:gd name="connsiteX26" fmla="*/ 313210 w 543618"/>
                  <a:gd name="connsiteY26" fmla="*/ 303352 h 606722"/>
                  <a:gd name="connsiteX27" fmla="*/ 322824 w 543618"/>
                  <a:gd name="connsiteY27" fmla="*/ 293843 h 606722"/>
                  <a:gd name="connsiteX28" fmla="*/ 332439 w 543618"/>
                  <a:gd name="connsiteY28" fmla="*/ 303352 h 606722"/>
                  <a:gd name="connsiteX29" fmla="*/ 271814 w 543618"/>
                  <a:gd name="connsiteY29" fmla="*/ 364047 h 606722"/>
                  <a:gd name="connsiteX30" fmla="*/ 211278 w 543618"/>
                  <a:gd name="connsiteY30" fmla="*/ 303352 h 606722"/>
                  <a:gd name="connsiteX31" fmla="*/ 271814 w 543618"/>
                  <a:gd name="connsiteY31" fmla="*/ 242745 h 606722"/>
                  <a:gd name="connsiteX32" fmla="*/ 271779 w 543618"/>
                  <a:gd name="connsiteY32" fmla="*/ 210713 h 606722"/>
                  <a:gd name="connsiteX33" fmla="*/ 179480 w 543618"/>
                  <a:gd name="connsiteY33" fmla="*/ 303317 h 606722"/>
                  <a:gd name="connsiteX34" fmla="*/ 271779 w 543618"/>
                  <a:gd name="connsiteY34" fmla="*/ 395920 h 606722"/>
                  <a:gd name="connsiteX35" fmla="*/ 364077 w 543618"/>
                  <a:gd name="connsiteY35" fmla="*/ 303317 h 606722"/>
                  <a:gd name="connsiteX36" fmla="*/ 271779 w 543618"/>
                  <a:gd name="connsiteY36" fmla="*/ 210713 h 606722"/>
                  <a:gd name="connsiteX37" fmla="*/ 470260 w 543618"/>
                  <a:gd name="connsiteY37" fmla="*/ 134106 h 606722"/>
                  <a:gd name="connsiteX38" fmla="*/ 443381 w 543618"/>
                  <a:gd name="connsiteY38" fmla="*/ 141394 h 606722"/>
                  <a:gd name="connsiteX39" fmla="*/ 423532 w 543618"/>
                  <a:gd name="connsiteY39" fmla="*/ 215512 h 606722"/>
                  <a:gd name="connsiteX40" fmla="*/ 456464 w 543618"/>
                  <a:gd name="connsiteY40" fmla="*/ 240840 h 606722"/>
                  <a:gd name="connsiteX41" fmla="*/ 497407 w 543618"/>
                  <a:gd name="connsiteY41" fmla="*/ 235419 h 606722"/>
                  <a:gd name="connsiteX42" fmla="*/ 517166 w 543618"/>
                  <a:gd name="connsiteY42" fmla="*/ 161212 h 606722"/>
                  <a:gd name="connsiteX43" fmla="*/ 484323 w 543618"/>
                  <a:gd name="connsiteY43" fmla="*/ 135973 h 606722"/>
                  <a:gd name="connsiteX44" fmla="*/ 470260 w 543618"/>
                  <a:gd name="connsiteY44" fmla="*/ 134106 h 606722"/>
                  <a:gd name="connsiteX45" fmla="*/ 73297 w 543618"/>
                  <a:gd name="connsiteY45" fmla="*/ 134106 h 606722"/>
                  <a:gd name="connsiteX46" fmla="*/ 59323 w 543618"/>
                  <a:gd name="connsiteY46" fmla="*/ 135973 h 606722"/>
                  <a:gd name="connsiteX47" fmla="*/ 26391 w 543618"/>
                  <a:gd name="connsiteY47" fmla="*/ 161212 h 606722"/>
                  <a:gd name="connsiteX48" fmla="*/ 46239 w 543618"/>
                  <a:gd name="connsiteY48" fmla="*/ 235419 h 606722"/>
                  <a:gd name="connsiteX49" fmla="*/ 87182 w 543618"/>
                  <a:gd name="connsiteY49" fmla="*/ 240840 h 606722"/>
                  <a:gd name="connsiteX50" fmla="*/ 120114 w 543618"/>
                  <a:gd name="connsiteY50" fmla="*/ 215512 h 606722"/>
                  <a:gd name="connsiteX51" fmla="*/ 100265 w 543618"/>
                  <a:gd name="connsiteY51" fmla="*/ 141394 h 606722"/>
                  <a:gd name="connsiteX52" fmla="*/ 73297 w 543618"/>
                  <a:gd name="connsiteY52" fmla="*/ 134106 h 606722"/>
                  <a:gd name="connsiteX53" fmla="*/ 271779 w 543618"/>
                  <a:gd name="connsiteY53" fmla="*/ 19196 h 606722"/>
                  <a:gd name="connsiteX54" fmla="*/ 217752 w 543618"/>
                  <a:gd name="connsiteY54" fmla="*/ 73407 h 606722"/>
                  <a:gd name="connsiteX55" fmla="*/ 271779 w 543618"/>
                  <a:gd name="connsiteY55" fmla="*/ 127708 h 606722"/>
                  <a:gd name="connsiteX56" fmla="*/ 325894 w 543618"/>
                  <a:gd name="connsiteY56" fmla="*/ 73407 h 606722"/>
                  <a:gd name="connsiteX57" fmla="*/ 271779 w 543618"/>
                  <a:gd name="connsiteY57" fmla="*/ 19196 h 606722"/>
                  <a:gd name="connsiteX58" fmla="*/ 271779 w 543618"/>
                  <a:gd name="connsiteY58" fmla="*/ 0 h 606722"/>
                  <a:gd name="connsiteX59" fmla="*/ 345119 w 543618"/>
                  <a:gd name="connsiteY59" fmla="*/ 73407 h 606722"/>
                  <a:gd name="connsiteX60" fmla="*/ 281391 w 543618"/>
                  <a:gd name="connsiteY60" fmla="*/ 146282 h 606722"/>
                  <a:gd name="connsiteX61" fmla="*/ 281391 w 543618"/>
                  <a:gd name="connsiteY61" fmla="*/ 191961 h 606722"/>
                  <a:gd name="connsiteX62" fmla="*/ 363187 w 543618"/>
                  <a:gd name="connsiteY62" fmla="*/ 239329 h 606722"/>
                  <a:gd name="connsiteX63" fmla="*/ 402705 w 543618"/>
                  <a:gd name="connsiteY63" fmla="*/ 216490 h 606722"/>
                  <a:gd name="connsiteX64" fmla="*/ 433679 w 543618"/>
                  <a:gd name="connsiteY64" fmla="*/ 124775 h 606722"/>
                  <a:gd name="connsiteX65" fmla="*/ 489307 w 543618"/>
                  <a:gd name="connsiteY65" fmla="*/ 117399 h 606722"/>
                  <a:gd name="connsiteX66" fmla="*/ 533810 w 543618"/>
                  <a:gd name="connsiteY66" fmla="*/ 151703 h 606722"/>
                  <a:gd name="connsiteX67" fmla="*/ 507019 w 543618"/>
                  <a:gd name="connsiteY67" fmla="*/ 251949 h 606722"/>
                  <a:gd name="connsiteX68" fmla="*/ 451480 w 543618"/>
                  <a:gd name="connsiteY68" fmla="*/ 259325 h 606722"/>
                  <a:gd name="connsiteX69" fmla="*/ 412229 w 543618"/>
                  <a:gd name="connsiteY69" fmla="*/ 233109 h 606722"/>
                  <a:gd name="connsiteX70" fmla="*/ 372799 w 543618"/>
                  <a:gd name="connsiteY70" fmla="*/ 255948 h 606722"/>
                  <a:gd name="connsiteX71" fmla="*/ 383302 w 543618"/>
                  <a:gd name="connsiteY71" fmla="*/ 303317 h 606722"/>
                  <a:gd name="connsiteX72" fmla="*/ 372799 w 543618"/>
                  <a:gd name="connsiteY72" fmla="*/ 350774 h 606722"/>
                  <a:gd name="connsiteX73" fmla="*/ 412229 w 543618"/>
                  <a:gd name="connsiteY73" fmla="*/ 373525 h 606722"/>
                  <a:gd name="connsiteX74" fmla="*/ 451480 w 543618"/>
                  <a:gd name="connsiteY74" fmla="*/ 347308 h 606722"/>
                  <a:gd name="connsiteX75" fmla="*/ 507019 w 543618"/>
                  <a:gd name="connsiteY75" fmla="*/ 354684 h 606722"/>
                  <a:gd name="connsiteX76" fmla="*/ 533810 w 543618"/>
                  <a:gd name="connsiteY76" fmla="*/ 455019 h 606722"/>
                  <a:gd name="connsiteX77" fmla="*/ 489307 w 543618"/>
                  <a:gd name="connsiteY77" fmla="*/ 489235 h 606722"/>
                  <a:gd name="connsiteX78" fmla="*/ 433679 w 543618"/>
                  <a:gd name="connsiteY78" fmla="*/ 481858 h 606722"/>
                  <a:gd name="connsiteX79" fmla="*/ 402705 w 543618"/>
                  <a:gd name="connsiteY79" fmla="*/ 390143 h 606722"/>
                  <a:gd name="connsiteX80" fmla="*/ 363187 w 543618"/>
                  <a:gd name="connsiteY80" fmla="*/ 367304 h 606722"/>
                  <a:gd name="connsiteX81" fmla="*/ 281391 w 543618"/>
                  <a:gd name="connsiteY81" fmla="*/ 414672 h 606722"/>
                  <a:gd name="connsiteX82" fmla="*/ 281391 w 543618"/>
                  <a:gd name="connsiteY82" fmla="*/ 460440 h 606722"/>
                  <a:gd name="connsiteX83" fmla="*/ 345119 w 543618"/>
                  <a:gd name="connsiteY83" fmla="*/ 533226 h 606722"/>
                  <a:gd name="connsiteX84" fmla="*/ 271779 w 543618"/>
                  <a:gd name="connsiteY84" fmla="*/ 606722 h 606722"/>
                  <a:gd name="connsiteX85" fmla="*/ 198527 w 543618"/>
                  <a:gd name="connsiteY85" fmla="*/ 533226 h 606722"/>
                  <a:gd name="connsiteX86" fmla="*/ 262255 w 543618"/>
                  <a:gd name="connsiteY86" fmla="*/ 460440 h 606722"/>
                  <a:gd name="connsiteX87" fmla="*/ 262255 w 543618"/>
                  <a:gd name="connsiteY87" fmla="*/ 414672 h 606722"/>
                  <a:gd name="connsiteX88" fmla="*/ 180459 w 543618"/>
                  <a:gd name="connsiteY88" fmla="*/ 367304 h 606722"/>
                  <a:gd name="connsiteX89" fmla="*/ 140941 w 543618"/>
                  <a:gd name="connsiteY89" fmla="*/ 390143 h 606722"/>
                  <a:gd name="connsiteX90" fmla="*/ 109878 w 543618"/>
                  <a:gd name="connsiteY90" fmla="*/ 481858 h 606722"/>
                  <a:gd name="connsiteX91" fmla="*/ 54339 w 543618"/>
                  <a:gd name="connsiteY91" fmla="*/ 489235 h 606722"/>
                  <a:gd name="connsiteX92" fmla="*/ 9747 w 543618"/>
                  <a:gd name="connsiteY92" fmla="*/ 455019 h 606722"/>
                  <a:gd name="connsiteX93" fmla="*/ 36627 w 543618"/>
                  <a:gd name="connsiteY93" fmla="*/ 354684 h 606722"/>
                  <a:gd name="connsiteX94" fmla="*/ 92166 w 543618"/>
                  <a:gd name="connsiteY94" fmla="*/ 347308 h 606722"/>
                  <a:gd name="connsiteX95" fmla="*/ 131417 w 543618"/>
                  <a:gd name="connsiteY95" fmla="*/ 373613 h 606722"/>
                  <a:gd name="connsiteX96" fmla="*/ 170847 w 543618"/>
                  <a:gd name="connsiteY96" fmla="*/ 350774 h 606722"/>
                  <a:gd name="connsiteX97" fmla="*/ 160344 w 543618"/>
                  <a:gd name="connsiteY97" fmla="*/ 303317 h 606722"/>
                  <a:gd name="connsiteX98" fmla="*/ 170847 w 543618"/>
                  <a:gd name="connsiteY98" fmla="*/ 255948 h 606722"/>
                  <a:gd name="connsiteX99" fmla="*/ 131417 w 543618"/>
                  <a:gd name="connsiteY99" fmla="*/ 233109 h 606722"/>
                  <a:gd name="connsiteX100" fmla="*/ 92166 w 543618"/>
                  <a:gd name="connsiteY100" fmla="*/ 259325 h 606722"/>
                  <a:gd name="connsiteX101" fmla="*/ 36627 w 543618"/>
                  <a:gd name="connsiteY101" fmla="*/ 251949 h 606722"/>
                  <a:gd name="connsiteX102" fmla="*/ 9747 w 543618"/>
                  <a:gd name="connsiteY102" fmla="*/ 151703 h 606722"/>
                  <a:gd name="connsiteX103" fmla="*/ 54339 w 543618"/>
                  <a:gd name="connsiteY103" fmla="*/ 117399 h 606722"/>
                  <a:gd name="connsiteX104" fmla="*/ 109878 w 543618"/>
                  <a:gd name="connsiteY104" fmla="*/ 124775 h 606722"/>
                  <a:gd name="connsiteX105" fmla="*/ 140941 w 543618"/>
                  <a:gd name="connsiteY105" fmla="*/ 216490 h 606722"/>
                  <a:gd name="connsiteX106" fmla="*/ 180459 w 543618"/>
                  <a:gd name="connsiteY106" fmla="*/ 239329 h 606722"/>
                  <a:gd name="connsiteX107" fmla="*/ 262255 w 543618"/>
                  <a:gd name="connsiteY107" fmla="*/ 191961 h 606722"/>
                  <a:gd name="connsiteX108" fmla="*/ 262255 w 543618"/>
                  <a:gd name="connsiteY108" fmla="*/ 146282 h 606722"/>
                  <a:gd name="connsiteX109" fmla="*/ 198527 w 543618"/>
                  <a:gd name="connsiteY109" fmla="*/ 73407 h 606722"/>
                  <a:gd name="connsiteX110" fmla="*/ 271779 w 543618"/>
                  <a:gd name="connsiteY11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543618" h="606722">
                    <a:moveTo>
                      <a:pt x="271779" y="478926"/>
                    </a:moveTo>
                    <a:cubicBezTo>
                      <a:pt x="241962" y="478926"/>
                      <a:pt x="217752" y="503276"/>
                      <a:pt x="217752" y="533226"/>
                    </a:cubicBezTo>
                    <a:cubicBezTo>
                      <a:pt x="217752" y="563175"/>
                      <a:pt x="241962" y="587526"/>
                      <a:pt x="271779" y="587526"/>
                    </a:cubicBezTo>
                    <a:cubicBezTo>
                      <a:pt x="301595" y="587526"/>
                      <a:pt x="325894" y="563175"/>
                      <a:pt x="325894" y="533226"/>
                    </a:cubicBezTo>
                    <a:cubicBezTo>
                      <a:pt x="325894" y="503276"/>
                      <a:pt x="301595" y="478926"/>
                      <a:pt x="271779" y="478926"/>
                    </a:cubicBezTo>
                    <a:close/>
                    <a:moveTo>
                      <a:pt x="477470" y="364460"/>
                    </a:moveTo>
                    <a:cubicBezTo>
                      <a:pt x="470527" y="363549"/>
                      <a:pt x="463407" y="364016"/>
                      <a:pt x="456464" y="365882"/>
                    </a:cubicBezTo>
                    <a:cubicBezTo>
                      <a:pt x="442490" y="369614"/>
                      <a:pt x="430742" y="378590"/>
                      <a:pt x="423532" y="391121"/>
                    </a:cubicBezTo>
                    <a:cubicBezTo>
                      <a:pt x="408579" y="417071"/>
                      <a:pt x="417480" y="450309"/>
                      <a:pt x="443292" y="465328"/>
                    </a:cubicBezTo>
                    <a:cubicBezTo>
                      <a:pt x="455841" y="472527"/>
                      <a:pt x="470349" y="474482"/>
                      <a:pt x="484323" y="470749"/>
                    </a:cubicBezTo>
                    <a:cubicBezTo>
                      <a:pt x="498297" y="467017"/>
                      <a:pt x="509956" y="458041"/>
                      <a:pt x="517166" y="445421"/>
                    </a:cubicBezTo>
                    <a:cubicBezTo>
                      <a:pt x="532119" y="419560"/>
                      <a:pt x="523218" y="386233"/>
                      <a:pt x="497407" y="371303"/>
                    </a:cubicBezTo>
                    <a:cubicBezTo>
                      <a:pt x="491176" y="367659"/>
                      <a:pt x="484412" y="365371"/>
                      <a:pt x="477470" y="364460"/>
                    </a:cubicBezTo>
                    <a:close/>
                    <a:moveTo>
                      <a:pt x="73119" y="364015"/>
                    </a:moveTo>
                    <a:cubicBezTo>
                      <a:pt x="63773" y="364015"/>
                      <a:pt x="54517" y="366415"/>
                      <a:pt x="46239" y="371303"/>
                    </a:cubicBezTo>
                    <a:cubicBezTo>
                      <a:pt x="20339" y="386233"/>
                      <a:pt x="11438" y="419560"/>
                      <a:pt x="26391" y="445421"/>
                    </a:cubicBezTo>
                    <a:cubicBezTo>
                      <a:pt x="33690" y="458041"/>
                      <a:pt x="45349" y="467017"/>
                      <a:pt x="59323" y="470749"/>
                    </a:cubicBezTo>
                    <a:cubicBezTo>
                      <a:pt x="73208" y="474482"/>
                      <a:pt x="87805" y="472527"/>
                      <a:pt x="100265" y="465328"/>
                    </a:cubicBezTo>
                    <a:cubicBezTo>
                      <a:pt x="126166" y="450309"/>
                      <a:pt x="134977" y="417071"/>
                      <a:pt x="120114" y="391121"/>
                    </a:cubicBezTo>
                    <a:cubicBezTo>
                      <a:pt x="112815" y="378590"/>
                      <a:pt x="101156" y="369614"/>
                      <a:pt x="87182" y="365882"/>
                    </a:cubicBezTo>
                    <a:cubicBezTo>
                      <a:pt x="82553" y="364638"/>
                      <a:pt x="77836" y="364015"/>
                      <a:pt x="73119" y="364015"/>
                    </a:cubicBezTo>
                    <a:close/>
                    <a:moveTo>
                      <a:pt x="271814" y="242745"/>
                    </a:moveTo>
                    <a:cubicBezTo>
                      <a:pt x="277155" y="242745"/>
                      <a:pt x="281429" y="247011"/>
                      <a:pt x="281429" y="252254"/>
                    </a:cubicBezTo>
                    <a:cubicBezTo>
                      <a:pt x="281429" y="257586"/>
                      <a:pt x="277155" y="261851"/>
                      <a:pt x="271814" y="261851"/>
                    </a:cubicBezTo>
                    <a:cubicBezTo>
                      <a:pt x="249024" y="261851"/>
                      <a:pt x="230507" y="280513"/>
                      <a:pt x="230507" y="303352"/>
                    </a:cubicBezTo>
                    <a:cubicBezTo>
                      <a:pt x="230507" y="326279"/>
                      <a:pt x="249024" y="344852"/>
                      <a:pt x="271814" y="344852"/>
                    </a:cubicBezTo>
                    <a:cubicBezTo>
                      <a:pt x="294693" y="344852"/>
                      <a:pt x="313210" y="326279"/>
                      <a:pt x="313210" y="303352"/>
                    </a:cubicBezTo>
                    <a:cubicBezTo>
                      <a:pt x="313210" y="298108"/>
                      <a:pt x="317483" y="293843"/>
                      <a:pt x="322824" y="293843"/>
                    </a:cubicBezTo>
                    <a:cubicBezTo>
                      <a:pt x="328077" y="293843"/>
                      <a:pt x="332439" y="298108"/>
                      <a:pt x="332439" y="303352"/>
                    </a:cubicBezTo>
                    <a:cubicBezTo>
                      <a:pt x="332439" y="336854"/>
                      <a:pt x="305198" y="364047"/>
                      <a:pt x="271814" y="364047"/>
                    </a:cubicBezTo>
                    <a:cubicBezTo>
                      <a:pt x="238430" y="364047"/>
                      <a:pt x="211278" y="336854"/>
                      <a:pt x="211278" y="303352"/>
                    </a:cubicBezTo>
                    <a:cubicBezTo>
                      <a:pt x="211278" y="269938"/>
                      <a:pt x="238430" y="242745"/>
                      <a:pt x="271814" y="242745"/>
                    </a:cubicBezTo>
                    <a:close/>
                    <a:moveTo>
                      <a:pt x="271779" y="210713"/>
                    </a:moveTo>
                    <a:cubicBezTo>
                      <a:pt x="220868" y="210713"/>
                      <a:pt x="179480" y="252305"/>
                      <a:pt x="179480" y="303317"/>
                    </a:cubicBezTo>
                    <a:cubicBezTo>
                      <a:pt x="179480" y="354417"/>
                      <a:pt x="220868" y="395920"/>
                      <a:pt x="271779" y="395920"/>
                    </a:cubicBezTo>
                    <a:cubicBezTo>
                      <a:pt x="322689" y="395920"/>
                      <a:pt x="364077" y="354417"/>
                      <a:pt x="364077" y="303317"/>
                    </a:cubicBezTo>
                    <a:cubicBezTo>
                      <a:pt x="364077" y="252305"/>
                      <a:pt x="322689" y="210713"/>
                      <a:pt x="271779" y="210713"/>
                    </a:cubicBezTo>
                    <a:close/>
                    <a:moveTo>
                      <a:pt x="470260" y="134106"/>
                    </a:moveTo>
                    <a:cubicBezTo>
                      <a:pt x="460915" y="134106"/>
                      <a:pt x="451658" y="136595"/>
                      <a:pt x="443381" y="141394"/>
                    </a:cubicBezTo>
                    <a:cubicBezTo>
                      <a:pt x="417480" y="156324"/>
                      <a:pt x="408579" y="189651"/>
                      <a:pt x="423532" y="215512"/>
                    </a:cubicBezTo>
                    <a:cubicBezTo>
                      <a:pt x="430742" y="228132"/>
                      <a:pt x="442490" y="237108"/>
                      <a:pt x="456464" y="240840"/>
                    </a:cubicBezTo>
                    <a:cubicBezTo>
                      <a:pt x="470349" y="244573"/>
                      <a:pt x="484946" y="242618"/>
                      <a:pt x="497407" y="235419"/>
                    </a:cubicBezTo>
                    <a:cubicBezTo>
                      <a:pt x="523218" y="220489"/>
                      <a:pt x="532119" y="187162"/>
                      <a:pt x="517166" y="161212"/>
                    </a:cubicBezTo>
                    <a:cubicBezTo>
                      <a:pt x="509956" y="148681"/>
                      <a:pt x="498297" y="139705"/>
                      <a:pt x="484323" y="135973"/>
                    </a:cubicBezTo>
                    <a:cubicBezTo>
                      <a:pt x="479695" y="134728"/>
                      <a:pt x="474977" y="134106"/>
                      <a:pt x="470260" y="134106"/>
                    </a:cubicBezTo>
                    <a:close/>
                    <a:moveTo>
                      <a:pt x="73297" y="134106"/>
                    </a:moveTo>
                    <a:cubicBezTo>
                      <a:pt x="68669" y="134106"/>
                      <a:pt x="63951" y="134728"/>
                      <a:pt x="59323" y="135973"/>
                    </a:cubicBezTo>
                    <a:cubicBezTo>
                      <a:pt x="45349" y="139705"/>
                      <a:pt x="33690" y="148681"/>
                      <a:pt x="26391" y="161212"/>
                    </a:cubicBezTo>
                    <a:cubicBezTo>
                      <a:pt x="11438" y="187162"/>
                      <a:pt x="20339" y="220489"/>
                      <a:pt x="46239" y="235419"/>
                    </a:cubicBezTo>
                    <a:cubicBezTo>
                      <a:pt x="58700" y="242618"/>
                      <a:pt x="73297" y="244573"/>
                      <a:pt x="87182" y="240840"/>
                    </a:cubicBezTo>
                    <a:cubicBezTo>
                      <a:pt x="101156" y="237108"/>
                      <a:pt x="112815" y="228132"/>
                      <a:pt x="120114" y="215512"/>
                    </a:cubicBezTo>
                    <a:cubicBezTo>
                      <a:pt x="134977" y="189651"/>
                      <a:pt x="126166" y="156324"/>
                      <a:pt x="100265" y="141394"/>
                    </a:cubicBezTo>
                    <a:cubicBezTo>
                      <a:pt x="91988" y="136595"/>
                      <a:pt x="82731" y="134106"/>
                      <a:pt x="73297" y="134106"/>
                    </a:cubicBezTo>
                    <a:close/>
                    <a:moveTo>
                      <a:pt x="271779" y="19196"/>
                    </a:moveTo>
                    <a:cubicBezTo>
                      <a:pt x="241962" y="19196"/>
                      <a:pt x="217752" y="43547"/>
                      <a:pt x="217752" y="73407"/>
                    </a:cubicBezTo>
                    <a:cubicBezTo>
                      <a:pt x="217752" y="103357"/>
                      <a:pt x="241962" y="127708"/>
                      <a:pt x="271779" y="127708"/>
                    </a:cubicBezTo>
                    <a:cubicBezTo>
                      <a:pt x="301595" y="127708"/>
                      <a:pt x="325894" y="103357"/>
                      <a:pt x="325894" y="73407"/>
                    </a:cubicBezTo>
                    <a:cubicBezTo>
                      <a:pt x="325894" y="43547"/>
                      <a:pt x="301595" y="19196"/>
                      <a:pt x="271779" y="19196"/>
                    </a:cubicBezTo>
                    <a:close/>
                    <a:moveTo>
                      <a:pt x="271779" y="0"/>
                    </a:moveTo>
                    <a:cubicBezTo>
                      <a:pt x="312187" y="0"/>
                      <a:pt x="345119" y="32971"/>
                      <a:pt x="345119" y="73407"/>
                    </a:cubicBezTo>
                    <a:cubicBezTo>
                      <a:pt x="345119" y="110644"/>
                      <a:pt x="317260" y="141571"/>
                      <a:pt x="281391" y="146282"/>
                    </a:cubicBezTo>
                    <a:lnTo>
                      <a:pt x="281391" y="191961"/>
                    </a:lnTo>
                    <a:cubicBezTo>
                      <a:pt x="315213" y="194894"/>
                      <a:pt x="344763" y="212935"/>
                      <a:pt x="363187" y="239329"/>
                    </a:cubicBezTo>
                    <a:lnTo>
                      <a:pt x="402705" y="216490"/>
                    </a:lnTo>
                    <a:cubicBezTo>
                      <a:pt x="388820" y="182985"/>
                      <a:pt x="401548" y="143438"/>
                      <a:pt x="433679" y="124775"/>
                    </a:cubicBezTo>
                    <a:cubicBezTo>
                      <a:pt x="450679" y="114999"/>
                      <a:pt x="470349" y="112422"/>
                      <a:pt x="489307" y="117399"/>
                    </a:cubicBezTo>
                    <a:cubicBezTo>
                      <a:pt x="508176" y="122464"/>
                      <a:pt x="524019" y="134639"/>
                      <a:pt x="533810" y="151703"/>
                    </a:cubicBezTo>
                    <a:cubicBezTo>
                      <a:pt x="554014" y="186718"/>
                      <a:pt x="541998" y="231775"/>
                      <a:pt x="507019" y="251949"/>
                    </a:cubicBezTo>
                    <a:cubicBezTo>
                      <a:pt x="490108" y="261814"/>
                      <a:pt x="470349" y="264391"/>
                      <a:pt x="451480" y="259325"/>
                    </a:cubicBezTo>
                    <a:cubicBezTo>
                      <a:pt x="435637" y="255149"/>
                      <a:pt x="422019" y="245906"/>
                      <a:pt x="412229" y="233109"/>
                    </a:cubicBezTo>
                    <a:lnTo>
                      <a:pt x="372799" y="255948"/>
                    </a:lnTo>
                    <a:cubicBezTo>
                      <a:pt x="379564" y="270345"/>
                      <a:pt x="383302" y="286431"/>
                      <a:pt x="383302" y="303317"/>
                    </a:cubicBezTo>
                    <a:cubicBezTo>
                      <a:pt x="383302" y="320291"/>
                      <a:pt x="379564" y="336377"/>
                      <a:pt x="372799" y="350774"/>
                    </a:cubicBezTo>
                    <a:lnTo>
                      <a:pt x="412229" y="373525"/>
                    </a:lnTo>
                    <a:cubicBezTo>
                      <a:pt x="422019" y="360727"/>
                      <a:pt x="435637" y="351573"/>
                      <a:pt x="451480" y="347308"/>
                    </a:cubicBezTo>
                    <a:cubicBezTo>
                      <a:pt x="470349" y="342331"/>
                      <a:pt x="490108" y="344908"/>
                      <a:pt x="507019" y="354684"/>
                    </a:cubicBezTo>
                    <a:cubicBezTo>
                      <a:pt x="541998" y="374947"/>
                      <a:pt x="554014" y="419915"/>
                      <a:pt x="533810" y="455019"/>
                    </a:cubicBezTo>
                    <a:cubicBezTo>
                      <a:pt x="524019" y="471994"/>
                      <a:pt x="508176" y="484169"/>
                      <a:pt x="489307" y="489235"/>
                    </a:cubicBezTo>
                    <a:cubicBezTo>
                      <a:pt x="470349" y="494300"/>
                      <a:pt x="450679" y="491723"/>
                      <a:pt x="433679" y="481858"/>
                    </a:cubicBezTo>
                    <a:cubicBezTo>
                      <a:pt x="401548" y="463284"/>
                      <a:pt x="388820" y="423648"/>
                      <a:pt x="402705" y="390143"/>
                    </a:cubicBezTo>
                    <a:lnTo>
                      <a:pt x="363187" y="367304"/>
                    </a:lnTo>
                    <a:cubicBezTo>
                      <a:pt x="344763" y="393698"/>
                      <a:pt x="315213" y="411828"/>
                      <a:pt x="281391" y="414672"/>
                    </a:cubicBezTo>
                    <a:lnTo>
                      <a:pt x="281391" y="460440"/>
                    </a:lnTo>
                    <a:cubicBezTo>
                      <a:pt x="317260" y="465151"/>
                      <a:pt x="345119" y="495989"/>
                      <a:pt x="345119" y="533226"/>
                    </a:cubicBezTo>
                    <a:cubicBezTo>
                      <a:pt x="345119" y="573751"/>
                      <a:pt x="312187" y="606722"/>
                      <a:pt x="271779" y="606722"/>
                    </a:cubicBezTo>
                    <a:cubicBezTo>
                      <a:pt x="231370" y="606722"/>
                      <a:pt x="198527" y="573751"/>
                      <a:pt x="198527" y="533226"/>
                    </a:cubicBezTo>
                    <a:cubicBezTo>
                      <a:pt x="198527" y="495989"/>
                      <a:pt x="226297" y="465151"/>
                      <a:pt x="262255" y="460440"/>
                    </a:cubicBezTo>
                    <a:lnTo>
                      <a:pt x="262255" y="414672"/>
                    </a:lnTo>
                    <a:cubicBezTo>
                      <a:pt x="228433" y="411828"/>
                      <a:pt x="198883" y="393698"/>
                      <a:pt x="180459" y="367304"/>
                    </a:cubicBezTo>
                    <a:lnTo>
                      <a:pt x="140941" y="390143"/>
                    </a:lnTo>
                    <a:cubicBezTo>
                      <a:pt x="154826" y="423648"/>
                      <a:pt x="142098" y="463284"/>
                      <a:pt x="109878" y="481858"/>
                    </a:cubicBezTo>
                    <a:cubicBezTo>
                      <a:pt x="92967" y="491723"/>
                      <a:pt x="73208" y="494300"/>
                      <a:pt x="54339" y="489235"/>
                    </a:cubicBezTo>
                    <a:cubicBezTo>
                      <a:pt x="35381" y="484169"/>
                      <a:pt x="19538" y="471994"/>
                      <a:pt x="9747" y="455019"/>
                    </a:cubicBezTo>
                    <a:cubicBezTo>
                      <a:pt x="-10368" y="419915"/>
                      <a:pt x="1648" y="374947"/>
                      <a:pt x="36627" y="354684"/>
                    </a:cubicBezTo>
                    <a:cubicBezTo>
                      <a:pt x="53538" y="344908"/>
                      <a:pt x="73297" y="342331"/>
                      <a:pt x="92166" y="347308"/>
                    </a:cubicBezTo>
                    <a:cubicBezTo>
                      <a:pt x="108009" y="351573"/>
                      <a:pt x="121627" y="360727"/>
                      <a:pt x="131417" y="373613"/>
                    </a:cubicBezTo>
                    <a:lnTo>
                      <a:pt x="170847" y="350774"/>
                    </a:lnTo>
                    <a:cubicBezTo>
                      <a:pt x="164082" y="336377"/>
                      <a:pt x="160344" y="320291"/>
                      <a:pt x="160344" y="303317"/>
                    </a:cubicBezTo>
                    <a:cubicBezTo>
                      <a:pt x="160344" y="286431"/>
                      <a:pt x="164082" y="270345"/>
                      <a:pt x="170847" y="255948"/>
                    </a:cubicBezTo>
                    <a:lnTo>
                      <a:pt x="131417" y="233109"/>
                    </a:lnTo>
                    <a:cubicBezTo>
                      <a:pt x="121627" y="245906"/>
                      <a:pt x="108009" y="255149"/>
                      <a:pt x="92166" y="259325"/>
                    </a:cubicBezTo>
                    <a:cubicBezTo>
                      <a:pt x="73297" y="264391"/>
                      <a:pt x="53538" y="261814"/>
                      <a:pt x="36627" y="251949"/>
                    </a:cubicBezTo>
                    <a:cubicBezTo>
                      <a:pt x="1648" y="231775"/>
                      <a:pt x="-10368" y="186718"/>
                      <a:pt x="9747" y="151703"/>
                    </a:cubicBezTo>
                    <a:cubicBezTo>
                      <a:pt x="19538" y="134639"/>
                      <a:pt x="35381" y="122464"/>
                      <a:pt x="54339" y="117399"/>
                    </a:cubicBezTo>
                    <a:cubicBezTo>
                      <a:pt x="73208" y="112422"/>
                      <a:pt x="92967" y="114999"/>
                      <a:pt x="109878" y="124775"/>
                    </a:cubicBezTo>
                    <a:cubicBezTo>
                      <a:pt x="142098" y="143438"/>
                      <a:pt x="154826" y="182985"/>
                      <a:pt x="140941" y="216490"/>
                    </a:cubicBezTo>
                    <a:lnTo>
                      <a:pt x="180459" y="239329"/>
                    </a:lnTo>
                    <a:cubicBezTo>
                      <a:pt x="198883" y="212935"/>
                      <a:pt x="228433" y="194894"/>
                      <a:pt x="262255" y="191961"/>
                    </a:cubicBezTo>
                    <a:lnTo>
                      <a:pt x="262255" y="146282"/>
                    </a:lnTo>
                    <a:cubicBezTo>
                      <a:pt x="226297" y="141571"/>
                      <a:pt x="198527" y="110644"/>
                      <a:pt x="198527" y="73407"/>
                    </a:cubicBezTo>
                    <a:cubicBezTo>
                      <a:pt x="198527" y="32971"/>
                      <a:pt x="231370" y="0"/>
                      <a:pt x="2717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F40C4D53-C053-468A-93CC-5CB772EF8972}"/>
                </a:ext>
              </a:extLst>
            </p:cNvPr>
            <p:cNvGrpSpPr/>
            <p:nvPr/>
          </p:nvGrpSpPr>
          <p:grpSpPr>
            <a:xfrm>
              <a:off x="3215321" y="3139530"/>
              <a:ext cx="504056" cy="504056"/>
              <a:chOff x="2720488" y="3022772"/>
              <a:chExt cx="504056" cy="504056"/>
            </a:xfrm>
          </p:grpSpPr>
          <p:sp>
            <p:nvSpPr>
              <p:cNvPr id="46" name="ïṧḷïḓê-矩形: 圆角 53">
                <a:extLst>
                  <a:ext uri="{FF2B5EF4-FFF2-40B4-BE49-F238E27FC236}">
                    <a16:creationId xmlns:a16="http://schemas.microsoft.com/office/drawing/2014/main" xmlns="" id="{AA006D79-1074-4071-A8E1-DF66545CB71A}"/>
                  </a:ext>
                </a:extLst>
              </p:cNvPr>
              <p:cNvSpPr/>
              <p:nvPr/>
            </p:nvSpPr>
            <p:spPr bwMode="auto">
              <a:xfrm>
                <a:off x="2720488" y="3022772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2"/>
              </a:solidFill>
              <a:ln w="19050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ïṧḷïḓê-任意多边形: 形状 99">
                <a:extLst>
                  <a:ext uri="{FF2B5EF4-FFF2-40B4-BE49-F238E27FC236}">
                    <a16:creationId xmlns:a16="http://schemas.microsoft.com/office/drawing/2014/main" xmlns="" id="{8F716826-5A83-4593-BC18-F64E26A8E29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04032" y="3106550"/>
                <a:ext cx="336969" cy="336499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C897EE3-4C39-422B-A3DB-81335EA72FA0}"/>
                </a:ext>
              </a:extLst>
            </p:cNvPr>
            <p:cNvGrpSpPr/>
            <p:nvPr/>
          </p:nvGrpSpPr>
          <p:grpSpPr>
            <a:xfrm>
              <a:off x="3215321" y="4621052"/>
              <a:ext cx="504056" cy="504056"/>
              <a:chOff x="2720488" y="4504295"/>
              <a:chExt cx="504056" cy="504056"/>
            </a:xfrm>
          </p:grpSpPr>
          <p:sp>
            <p:nvSpPr>
              <p:cNvPr id="44" name="ïṧḷïḓê-矩形: 圆角 60">
                <a:extLst>
                  <a:ext uri="{FF2B5EF4-FFF2-40B4-BE49-F238E27FC236}">
                    <a16:creationId xmlns:a16="http://schemas.microsoft.com/office/drawing/2014/main" xmlns="" id="{2293F433-D7B6-463A-8A05-34E16F94CC01}"/>
                  </a:ext>
                </a:extLst>
              </p:cNvPr>
              <p:cNvSpPr/>
              <p:nvPr/>
            </p:nvSpPr>
            <p:spPr bwMode="auto">
              <a:xfrm>
                <a:off x="2720488" y="4504295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3"/>
              </a:solidFill>
              <a:ln w="19050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ïṧḷïḓê-任意多边形: 形状 103">
                <a:extLst>
                  <a:ext uri="{FF2B5EF4-FFF2-40B4-BE49-F238E27FC236}">
                    <a16:creationId xmlns:a16="http://schemas.microsoft.com/office/drawing/2014/main" xmlns="" id="{7A980816-3F90-48DA-9065-B0EF40ACE40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04032" y="4588113"/>
                <a:ext cx="336969" cy="336420"/>
              </a:xfrm>
              <a:custGeom>
                <a:avLst/>
                <a:gdLst>
                  <a:gd name="connsiteX0" fmla="*/ 139649 w 606580"/>
                  <a:gd name="connsiteY0" fmla="*/ 323260 h 605592"/>
                  <a:gd name="connsiteX1" fmla="*/ 274852 w 606580"/>
                  <a:gd name="connsiteY1" fmla="*/ 323260 h 605592"/>
                  <a:gd name="connsiteX2" fmla="*/ 274852 w 606580"/>
                  <a:gd name="connsiteY2" fmla="*/ 349440 h 605592"/>
                  <a:gd name="connsiteX3" fmla="*/ 139649 w 606580"/>
                  <a:gd name="connsiteY3" fmla="*/ 349440 h 605592"/>
                  <a:gd name="connsiteX4" fmla="*/ 66294 w 606580"/>
                  <a:gd name="connsiteY4" fmla="*/ 26233 h 605592"/>
                  <a:gd name="connsiteX5" fmla="*/ 66294 w 606580"/>
                  <a:gd name="connsiteY5" fmla="*/ 375703 h 605592"/>
                  <a:gd name="connsiteX6" fmla="*/ 540286 w 606580"/>
                  <a:gd name="connsiteY6" fmla="*/ 375703 h 605592"/>
                  <a:gd name="connsiteX7" fmla="*/ 540286 w 606580"/>
                  <a:gd name="connsiteY7" fmla="*/ 26233 h 605592"/>
                  <a:gd name="connsiteX8" fmla="*/ 39925 w 606580"/>
                  <a:gd name="connsiteY8" fmla="*/ 0 h 605592"/>
                  <a:gd name="connsiteX9" fmla="*/ 566655 w 606580"/>
                  <a:gd name="connsiteY9" fmla="*/ 0 h 605592"/>
                  <a:gd name="connsiteX10" fmla="*/ 566655 w 606580"/>
                  <a:gd name="connsiteY10" fmla="*/ 375703 h 605592"/>
                  <a:gd name="connsiteX11" fmla="*/ 606580 w 606580"/>
                  <a:gd name="connsiteY11" fmla="*/ 375703 h 605592"/>
                  <a:gd name="connsiteX12" fmla="*/ 606580 w 606580"/>
                  <a:gd name="connsiteY12" fmla="*/ 401936 h 605592"/>
                  <a:gd name="connsiteX13" fmla="*/ 373716 w 606580"/>
                  <a:gd name="connsiteY13" fmla="*/ 401936 h 605592"/>
                  <a:gd name="connsiteX14" fmla="*/ 413269 w 606580"/>
                  <a:gd name="connsiteY14" fmla="*/ 600587 h 605592"/>
                  <a:gd name="connsiteX15" fmla="*/ 387364 w 606580"/>
                  <a:gd name="connsiteY15" fmla="*/ 605592 h 605592"/>
                  <a:gd name="connsiteX16" fmla="*/ 346790 w 606580"/>
                  <a:gd name="connsiteY16" fmla="*/ 401936 h 605592"/>
                  <a:gd name="connsiteX17" fmla="*/ 316521 w 606580"/>
                  <a:gd name="connsiteY17" fmla="*/ 401936 h 605592"/>
                  <a:gd name="connsiteX18" fmla="*/ 316521 w 606580"/>
                  <a:gd name="connsiteY18" fmla="*/ 551828 h 605592"/>
                  <a:gd name="connsiteX19" fmla="*/ 290059 w 606580"/>
                  <a:gd name="connsiteY19" fmla="*/ 551828 h 605592"/>
                  <a:gd name="connsiteX20" fmla="*/ 290059 w 606580"/>
                  <a:gd name="connsiteY20" fmla="*/ 401936 h 605592"/>
                  <a:gd name="connsiteX21" fmla="*/ 247163 w 606580"/>
                  <a:gd name="connsiteY21" fmla="*/ 401936 h 605592"/>
                  <a:gd name="connsiteX22" fmla="*/ 206588 w 606580"/>
                  <a:gd name="connsiteY22" fmla="*/ 605592 h 605592"/>
                  <a:gd name="connsiteX23" fmla="*/ 180591 w 606580"/>
                  <a:gd name="connsiteY23" fmla="*/ 600494 h 605592"/>
                  <a:gd name="connsiteX24" fmla="*/ 220237 w 606580"/>
                  <a:gd name="connsiteY24" fmla="*/ 401936 h 605592"/>
                  <a:gd name="connsiteX25" fmla="*/ 0 w 606580"/>
                  <a:gd name="connsiteY25" fmla="*/ 401936 h 605592"/>
                  <a:gd name="connsiteX26" fmla="*/ 0 w 606580"/>
                  <a:gd name="connsiteY26" fmla="*/ 375703 h 605592"/>
                  <a:gd name="connsiteX27" fmla="*/ 39925 w 606580"/>
                  <a:gd name="connsiteY27" fmla="*/ 375703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5592">
                    <a:moveTo>
                      <a:pt x="139649" y="323260"/>
                    </a:moveTo>
                    <a:lnTo>
                      <a:pt x="274852" y="323260"/>
                    </a:lnTo>
                    <a:lnTo>
                      <a:pt x="274852" y="349440"/>
                    </a:lnTo>
                    <a:lnTo>
                      <a:pt x="139649" y="349440"/>
                    </a:lnTo>
                    <a:close/>
                    <a:moveTo>
                      <a:pt x="66294" y="26233"/>
                    </a:moveTo>
                    <a:lnTo>
                      <a:pt x="66294" y="375703"/>
                    </a:lnTo>
                    <a:lnTo>
                      <a:pt x="540286" y="375703"/>
                    </a:lnTo>
                    <a:lnTo>
                      <a:pt x="540286" y="26233"/>
                    </a:lnTo>
                    <a:close/>
                    <a:moveTo>
                      <a:pt x="39925" y="0"/>
                    </a:moveTo>
                    <a:lnTo>
                      <a:pt x="566655" y="0"/>
                    </a:lnTo>
                    <a:lnTo>
                      <a:pt x="566655" y="375703"/>
                    </a:lnTo>
                    <a:lnTo>
                      <a:pt x="606580" y="375703"/>
                    </a:lnTo>
                    <a:lnTo>
                      <a:pt x="606580" y="401936"/>
                    </a:lnTo>
                    <a:lnTo>
                      <a:pt x="373716" y="401936"/>
                    </a:lnTo>
                    <a:lnTo>
                      <a:pt x="413269" y="600587"/>
                    </a:lnTo>
                    <a:lnTo>
                      <a:pt x="387364" y="605592"/>
                    </a:lnTo>
                    <a:lnTo>
                      <a:pt x="346790" y="401936"/>
                    </a:lnTo>
                    <a:lnTo>
                      <a:pt x="316521" y="401936"/>
                    </a:lnTo>
                    <a:lnTo>
                      <a:pt x="316521" y="551828"/>
                    </a:lnTo>
                    <a:lnTo>
                      <a:pt x="290059" y="551828"/>
                    </a:lnTo>
                    <a:lnTo>
                      <a:pt x="290059" y="401936"/>
                    </a:lnTo>
                    <a:lnTo>
                      <a:pt x="247163" y="401936"/>
                    </a:lnTo>
                    <a:lnTo>
                      <a:pt x="206588" y="605592"/>
                    </a:lnTo>
                    <a:lnTo>
                      <a:pt x="180591" y="600494"/>
                    </a:lnTo>
                    <a:lnTo>
                      <a:pt x="220237" y="401936"/>
                    </a:lnTo>
                    <a:lnTo>
                      <a:pt x="0" y="401936"/>
                    </a:lnTo>
                    <a:lnTo>
                      <a:pt x="0" y="375703"/>
                    </a:lnTo>
                    <a:lnTo>
                      <a:pt x="39925" y="3757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31" name="ïṧḷïḓê-Rectangle 21">
              <a:extLst>
                <a:ext uri="{FF2B5EF4-FFF2-40B4-BE49-F238E27FC236}">
                  <a16:creationId xmlns:a16="http://schemas.microsoft.com/office/drawing/2014/main" xmlns="" id="{2C9851C8-E474-460E-8107-94644557E824}"/>
                </a:ext>
              </a:extLst>
            </p:cNvPr>
            <p:cNvSpPr/>
            <p:nvPr/>
          </p:nvSpPr>
          <p:spPr>
            <a:xfrm>
              <a:off x="4615767" y="4872338"/>
              <a:ext cx="1491900" cy="32163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ïṧḷïḓê-任意多边形: 形状 100">
              <a:extLst>
                <a:ext uri="{FF2B5EF4-FFF2-40B4-BE49-F238E27FC236}">
                  <a16:creationId xmlns:a16="http://schemas.microsoft.com/office/drawing/2014/main" xmlns="" id="{9D6F8C03-04EA-4986-8504-91813FCE08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35301" y="3097570"/>
              <a:ext cx="361729" cy="361224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ïṧḷïḓê-任意多边形: 形状 104">
              <a:extLst>
                <a:ext uri="{FF2B5EF4-FFF2-40B4-BE49-F238E27FC236}">
                  <a16:creationId xmlns:a16="http://schemas.microsoft.com/office/drawing/2014/main" xmlns="" id="{948BA192-DF06-4F49-BFC9-E99586CFCB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80852" y="4459831"/>
              <a:ext cx="361729" cy="361139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ïṧḷïḓê-Rectangle 24">
              <a:extLst>
                <a:ext uri="{FF2B5EF4-FFF2-40B4-BE49-F238E27FC236}">
                  <a16:creationId xmlns:a16="http://schemas.microsoft.com/office/drawing/2014/main" xmlns="" id="{D310DE0B-B5E9-45A3-95AD-C3B3D4F55058}"/>
                </a:ext>
              </a:extLst>
            </p:cNvPr>
            <p:cNvSpPr/>
            <p:nvPr/>
          </p:nvSpPr>
          <p:spPr>
            <a:xfrm>
              <a:off x="4570216" y="3510119"/>
              <a:ext cx="1491900" cy="32163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ïṧḷïḓê-任意多边形: 形状 98">
              <a:extLst>
                <a:ext uri="{FF2B5EF4-FFF2-40B4-BE49-F238E27FC236}">
                  <a16:creationId xmlns:a16="http://schemas.microsoft.com/office/drawing/2014/main" xmlns="" id="{4DEE3DAF-128D-48EF-8132-E1B83C7247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22386" y="1793071"/>
              <a:ext cx="361729" cy="34497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ïṧḷïḓê-Rectangle 26">
              <a:extLst>
                <a:ext uri="{FF2B5EF4-FFF2-40B4-BE49-F238E27FC236}">
                  <a16:creationId xmlns:a16="http://schemas.microsoft.com/office/drawing/2014/main" xmlns="" id="{72434A57-2236-4C49-88C0-978A5AFC49AF}"/>
                </a:ext>
              </a:extLst>
            </p:cNvPr>
            <p:cNvSpPr/>
            <p:nvPr/>
          </p:nvSpPr>
          <p:spPr>
            <a:xfrm>
              <a:off x="5257301" y="2197498"/>
              <a:ext cx="1491900" cy="32163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ïṧḷïḓê-任意多边形: 形状 106">
              <a:extLst>
                <a:ext uri="{FF2B5EF4-FFF2-40B4-BE49-F238E27FC236}">
                  <a16:creationId xmlns:a16="http://schemas.microsoft.com/office/drawing/2014/main" xmlns="" id="{F3D515B2-00E8-400A-B4D4-62B82DBFAD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89645" y="2059875"/>
              <a:ext cx="361729" cy="217250"/>
            </a:xfrm>
            <a:custGeom>
              <a:avLst/>
              <a:gdLst>
                <a:gd name="connsiteX0" fmla="*/ 162334 w 607865"/>
                <a:gd name="connsiteY0" fmla="*/ 257834 h 365077"/>
                <a:gd name="connsiteX1" fmla="*/ 166154 w 607865"/>
                <a:gd name="connsiteY1" fmla="*/ 260699 h 365077"/>
                <a:gd name="connsiteX2" fmla="*/ 142275 w 607865"/>
                <a:gd name="connsiteY2" fmla="*/ 281943 h 365077"/>
                <a:gd name="connsiteX3" fmla="*/ 140126 w 607865"/>
                <a:gd name="connsiteY3" fmla="*/ 278362 h 365077"/>
                <a:gd name="connsiteX4" fmla="*/ 162334 w 607865"/>
                <a:gd name="connsiteY4" fmla="*/ 257834 h 365077"/>
                <a:gd name="connsiteX5" fmla="*/ 529001 w 607865"/>
                <a:gd name="connsiteY5" fmla="*/ 247818 h 365077"/>
                <a:gd name="connsiteX6" fmla="*/ 531151 w 607865"/>
                <a:gd name="connsiteY6" fmla="*/ 252819 h 365077"/>
                <a:gd name="connsiteX7" fmla="*/ 502490 w 607865"/>
                <a:gd name="connsiteY7" fmla="*/ 259488 h 365077"/>
                <a:gd name="connsiteX8" fmla="*/ 502490 w 607865"/>
                <a:gd name="connsiteY8" fmla="*/ 254962 h 365077"/>
                <a:gd name="connsiteX9" fmla="*/ 529001 w 607865"/>
                <a:gd name="connsiteY9" fmla="*/ 247818 h 365077"/>
                <a:gd name="connsiteX10" fmla="*/ 452743 w 607865"/>
                <a:gd name="connsiteY10" fmla="*/ 241161 h 365077"/>
                <a:gd name="connsiteX11" fmla="*/ 476188 w 607865"/>
                <a:gd name="connsiteY11" fmla="*/ 248565 h 365077"/>
                <a:gd name="connsiteX12" fmla="*/ 474992 w 607865"/>
                <a:gd name="connsiteY12" fmla="*/ 252625 h 365077"/>
                <a:gd name="connsiteX13" fmla="*/ 451308 w 607865"/>
                <a:gd name="connsiteY13" fmla="*/ 245937 h 365077"/>
                <a:gd name="connsiteX14" fmla="*/ 452743 w 607865"/>
                <a:gd name="connsiteY14" fmla="*/ 241161 h 365077"/>
                <a:gd name="connsiteX15" fmla="*/ 577291 w 607865"/>
                <a:gd name="connsiteY15" fmla="*/ 232549 h 365077"/>
                <a:gd name="connsiteX16" fmla="*/ 579201 w 607865"/>
                <a:gd name="connsiteY16" fmla="*/ 235884 h 365077"/>
                <a:gd name="connsiteX17" fmla="*/ 555574 w 607865"/>
                <a:gd name="connsiteY17" fmla="*/ 248268 h 365077"/>
                <a:gd name="connsiteX18" fmla="*/ 554380 w 607865"/>
                <a:gd name="connsiteY18" fmla="*/ 243266 h 365077"/>
                <a:gd name="connsiteX19" fmla="*/ 577291 w 607865"/>
                <a:gd name="connsiteY19" fmla="*/ 232549 h 365077"/>
                <a:gd name="connsiteX20" fmla="*/ 196051 w 607865"/>
                <a:gd name="connsiteY20" fmla="*/ 221589 h 365077"/>
                <a:gd name="connsiteX21" fmla="*/ 201067 w 607865"/>
                <a:gd name="connsiteY21" fmla="*/ 223735 h 365077"/>
                <a:gd name="connsiteX22" fmla="*/ 183867 w 607865"/>
                <a:gd name="connsiteY22" fmla="*/ 251873 h 365077"/>
                <a:gd name="connsiteX23" fmla="*/ 180761 w 607865"/>
                <a:gd name="connsiteY23" fmla="*/ 248773 h 365077"/>
                <a:gd name="connsiteX24" fmla="*/ 196051 w 607865"/>
                <a:gd name="connsiteY24" fmla="*/ 221589 h 365077"/>
                <a:gd name="connsiteX25" fmla="*/ 3397 w 607865"/>
                <a:gd name="connsiteY25" fmla="*/ 206055 h 365077"/>
                <a:gd name="connsiteX26" fmla="*/ 15115 w 607865"/>
                <a:gd name="connsiteY26" fmla="*/ 224181 h 365077"/>
                <a:gd name="connsiteX27" fmla="*/ 11767 w 607865"/>
                <a:gd name="connsiteY27" fmla="*/ 226805 h 365077"/>
                <a:gd name="connsiteX28" fmla="*/ 49 w 607865"/>
                <a:gd name="connsiteY28" fmla="*/ 207486 h 365077"/>
                <a:gd name="connsiteX29" fmla="*/ 3397 w 607865"/>
                <a:gd name="connsiteY29" fmla="*/ 206055 h 365077"/>
                <a:gd name="connsiteX30" fmla="*/ 604080 w 607865"/>
                <a:gd name="connsiteY30" fmla="*/ 202942 h 365077"/>
                <a:gd name="connsiteX31" fmla="*/ 607196 w 607865"/>
                <a:gd name="connsiteY31" fmla="*/ 205808 h 365077"/>
                <a:gd name="connsiteX32" fmla="*/ 599286 w 607865"/>
                <a:gd name="connsiteY32" fmla="*/ 220859 h 365077"/>
                <a:gd name="connsiteX33" fmla="*/ 593054 w 607865"/>
                <a:gd name="connsiteY33" fmla="*/ 220859 h 365077"/>
                <a:gd name="connsiteX34" fmla="*/ 604080 w 607865"/>
                <a:gd name="connsiteY34" fmla="*/ 202942 h 365077"/>
                <a:gd name="connsiteX35" fmla="*/ 414997 w 607865"/>
                <a:gd name="connsiteY35" fmla="*/ 196728 h 365077"/>
                <a:gd name="connsiteX36" fmla="*/ 433156 w 607865"/>
                <a:gd name="connsiteY36" fmla="*/ 219682 h 365077"/>
                <a:gd name="connsiteX37" fmla="*/ 430528 w 607865"/>
                <a:gd name="connsiteY37" fmla="*/ 222552 h 365077"/>
                <a:gd name="connsiteX38" fmla="*/ 411413 w 607865"/>
                <a:gd name="connsiteY38" fmla="*/ 198880 h 365077"/>
                <a:gd name="connsiteX39" fmla="*/ 414997 w 607865"/>
                <a:gd name="connsiteY39" fmla="*/ 196728 h 365077"/>
                <a:gd name="connsiteX40" fmla="*/ 266091 w 607865"/>
                <a:gd name="connsiteY40" fmla="*/ 146401 h 365077"/>
                <a:gd name="connsiteX41" fmla="*/ 218290 w 607865"/>
                <a:gd name="connsiteY41" fmla="*/ 184104 h 365077"/>
                <a:gd name="connsiteX42" fmla="*/ 211837 w 607865"/>
                <a:gd name="connsiteY42" fmla="*/ 199138 h 365077"/>
                <a:gd name="connsiteX43" fmla="*/ 207535 w 607865"/>
                <a:gd name="connsiteY43" fmla="*/ 197229 h 365077"/>
                <a:gd name="connsiteX44" fmla="*/ 210164 w 607865"/>
                <a:gd name="connsiteY44" fmla="*/ 190548 h 365077"/>
                <a:gd name="connsiteX45" fmla="*/ 159018 w 607865"/>
                <a:gd name="connsiteY45" fmla="*/ 227536 h 365077"/>
                <a:gd name="connsiteX46" fmla="*/ 155911 w 607865"/>
                <a:gd name="connsiteY46" fmla="*/ 243524 h 365077"/>
                <a:gd name="connsiteX47" fmla="*/ 141332 w 607865"/>
                <a:gd name="connsiteY47" fmla="*/ 242331 h 365077"/>
                <a:gd name="connsiteX48" fmla="*/ 130816 w 607865"/>
                <a:gd name="connsiteY48" fmla="*/ 238990 h 365077"/>
                <a:gd name="connsiteX49" fmla="*/ 127947 w 607865"/>
                <a:gd name="connsiteY49" fmla="*/ 232070 h 365077"/>
                <a:gd name="connsiteX50" fmla="*/ 128664 w 607865"/>
                <a:gd name="connsiteY50" fmla="*/ 230876 h 365077"/>
                <a:gd name="connsiteX51" fmla="*/ 126035 w 607865"/>
                <a:gd name="connsiteY51" fmla="*/ 220377 h 365077"/>
                <a:gd name="connsiteX52" fmla="*/ 127947 w 607865"/>
                <a:gd name="connsiteY52" fmla="*/ 216797 h 365077"/>
                <a:gd name="connsiteX53" fmla="*/ 116953 w 607865"/>
                <a:gd name="connsiteY53" fmla="*/ 192695 h 365077"/>
                <a:gd name="connsiteX54" fmla="*/ 101179 w 607865"/>
                <a:gd name="connsiteY54" fmla="*/ 191979 h 365077"/>
                <a:gd name="connsiteX55" fmla="*/ 56247 w 607865"/>
                <a:gd name="connsiteY55" fmla="*/ 231354 h 365077"/>
                <a:gd name="connsiteX56" fmla="*/ 58637 w 607865"/>
                <a:gd name="connsiteY56" fmla="*/ 270728 h 365077"/>
                <a:gd name="connsiteX57" fmla="*/ 75606 w 607865"/>
                <a:gd name="connsiteY57" fmla="*/ 277887 h 365077"/>
                <a:gd name="connsiteX58" fmla="*/ 74889 w 607865"/>
                <a:gd name="connsiteY58" fmla="*/ 282421 h 365077"/>
                <a:gd name="connsiteX59" fmla="*/ 58876 w 607865"/>
                <a:gd name="connsiteY59" fmla="*/ 277171 h 365077"/>
                <a:gd name="connsiteX60" fmla="*/ 59832 w 607865"/>
                <a:gd name="connsiteY60" fmla="*/ 291250 h 365077"/>
                <a:gd name="connsiteX61" fmla="*/ 107154 w 607865"/>
                <a:gd name="connsiteY61" fmla="*/ 288864 h 365077"/>
                <a:gd name="connsiteX62" fmla="*/ 95204 w 607865"/>
                <a:gd name="connsiteY62" fmla="*/ 286239 h 365077"/>
                <a:gd name="connsiteX63" fmla="*/ 95921 w 607865"/>
                <a:gd name="connsiteY63" fmla="*/ 283137 h 365077"/>
                <a:gd name="connsiteX64" fmla="*/ 118387 w 607865"/>
                <a:gd name="connsiteY64" fmla="*/ 282182 h 365077"/>
                <a:gd name="connsiteX65" fmla="*/ 119582 w 607865"/>
                <a:gd name="connsiteY65" fmla="*/ 286716 h 365077"/>
                <a:gd name="connsiteX66" fmla="*/ 114085 w 607865"/>
                <a:gd name="connsiteY66" fmla="*/ 288626 h 365077"/>
                <a:gd name="connsiteX67" fmla="*/ 314848 w 607865"/>
                <a:gd name="connsiteY67" fmla="*/ 281467 h 365077"/>
                <a:gd name="connsiteX68" fmla="*/ 310785 w 607865"/>
                <a:gd name="connsiteY68" fmla="*/ 261421 h 365077"/>
                <a:gd name="connsiteX69" fmla="*/ 315565 w 607865"/>
                <a:gd name="connsiteY69" fmla="*/ 256172 h 365077"/>
                <a:gd name="connsiteX70" fmla="*/ 302419 w 607865"/>
                <a:gd name="connsiteY70" fmla="*/ 204627 h 365077"/>
                <a:gd name="connsiteX71" fmla="*/ 284255 w 607865"/>
                <a:gd name="connsiteY71" fmla="*/ 149264 h 365077"/>
                <a:gd name="connsiteX72" fmla="*/ 266808 w 607865"/>
                <a:gd name="connsiteY72" fmla="*/ 147116 h 365077"/>
                <a:gd name="connsiteX73" fmla="*/ 266091 w 607865"/>
                <a:gd name="connsiteY73" fmla="*/ 146401 h 365077"/>
                <a:gd name="connsiteX74" fmla="*/ 230959 w 607865"/>
                <a:gd name="connsiteY74" fmla="*/ 118697 h 365077"/>
                <a:gd name="connsiteX75" fmla="*/ 234785 w 607865"/>
                <a:gd name="connsiteY75" fmla="*/ 121563 h 365077"/>
                <a:gd name="connsiteX76" fmla="*/ 223306 w 607865"/>
                <a:gd name="connsiteY76" fmla="*/ 145447 h 365077"/>
                <a:gd name="connsiteX77" fmla="*/ 219241 w 607865"/>
                <a:gd name="connsiteY77" fmla="*/ 145447 h 365077"/>
                <a:gd name="connsiteX78" fmla="*/ 230959 w 607865"/>
                <a:gd name="connsiteY78" fmla="*/ 118697 h 365077"/>
                <a:gd name="connsiteX79" fmla="*/ 350253 w 607865"/>
                <a:gd name="connsiteY79" fmla="*/ 105119 h 365077"/>
                <a:gd name="connsiteX80" fmla="*/ 374403 w 607865"/>
                <a:gd name="connsiteY80" fmla="*/ 128733 h 365077"/>
                <a:gd name="connsiteX81" fmla="*/ 371055 w 607865"/>
                <a:gd name="connsiteY81" fmla="*/ 131356 h 365077"/>
                <a:gd name="connsiteX82" fmla="*/ 360295 w 607865"/>
                <a:gd name="connsiteY82" fmla="*/ 119907 h 365077"/>
                <a:gd name="connsiteX83" fmla="*/ 347862 w 607865"/>
                <a:gd name="connsiteY83" fmla="*/ 107981 h 365077"/>
                <a:gd name="connsiteX84" fmla="*/ 350253 w 607865"/>
                <a:gd name="connsiteY84" fmla="*/ 105119 h 365077"/>
                <a:gd name="connsiteX85" fmla="*/ 306513 w 607865"/>
                <a:gd name="connsiteY85" fmla="*/ 90570 h 365077"/>
                <a:gd name="connsiteX86" fmla="*/ 330179 w 607865"/>
                <a:gd name="connsiteY86" fmla="*/ 97230 h 365077"/>
                <a:gd name="connsiteX87" fmla="*/ 328744 w 607865"/>
                <a:gd name="connsiteY87" fmla="*/ 102700 h 365077"/>
                <a:gd name="connsiteX88" fmla="*/ 304601 w 607865"/>
                <a:gd name="connsiteY88" fmla="*/ 95089 h 365077"/>
                <a:gd name="connsiteX89" fmla="*/ 306513 w 607865"/>
                <a:gd name="connsiteY89" fmla="*/ 90570 h 365077"/>
                <a:gd name="connsiteX90" fmla="*/ 272323 w 607865"/>
                <a:gd name="connsiteY90" fmla="*/ 90557 h 365077"/>
                <a:gd name="connsiteX91" fmla="*/ 275911 w 607865"/>
                <a:gd name="connsiteY91" fmla="*/ 94855 h 365077"/>
                <a:gd name="connsiteX92" fmla="*/ 251986 w 607865"/>
                <a:gd name="connsiteY92" fmla="*/ 108465 h 365077"/>
                <a:gd name="connsiteX93" fmla="*/ 249832 w 607865"/>
                <a:gd name="connsiteY93" fmla="*/ 104884 h 365077"/>
                <a:gd name="connsiteX94" fmla="*/ 272323 w 607865"/>
                <a:gd name="connsiteY94" fmla="*/ 90557 h 365077"/>
                <a:gd name="connsiteX95" fmla="*/ 40712 w 607865"/>
                <a:gd name="connsiteY95" fmla="*/ 0 h 365077"/>
                <a:gd name="connsiteX96" fmla="*/ 44775 w 607865"/>
                <a:gd name="connsiteY96" fmla="*/ 3937 h 365077"/>
                <a:gd name="connsiteX97" fmla="*/ 55291 w 607865"/>
                <a:gd name="connsiteY97" fmla="*/ 217036 h 365077"/>
                <a:gd name="connsiteX98" fmla="*/ 92336 w 607865"/>
                <a:gd name="connsiteY98" fmla="*/ 184343 h 365077"/>
                <a:gd name="connsiteX99" fmla="*/ 95443 w 607865"/>
                <a:gd name="connsiteY99" fmla="*/ 164775 h 365077"/>
                <a:gd name="connsiteX100" fmla="*/ 116236 w 607865"/>
                <a:gd name="connsiteY100" fmla="*/ 153560 h 365077"/>
                <a:gd name="connsiteX101" fmla="*/ 129620 w 607865"/>
                <a:gd name="connsiteY101" fmla="*/ 182195 h 365077"/>
                <a:gd name="connsiteX102" fmla="*/ 126752 w 607865"/>
                <a:gd name="connsiteY102" fmla="*/ 186729 h 365077"/>
                <a:gd name="connsiteX103" fmla="*/ 138942 w 607865"/>
                <a:gd name="connsiteY103" fmla="*/ 212979 h 365077"/>
                <a:gd name="connsiteX104" fmla="*/ 147785 w 607865"/>
                <a:gd name="connsiteY104" fmla="*/ 214411 h 365077"/>
                <a:gd name="connsiteX105" fmla="*/ 149219 w 607865"/>
                <a:gd name="connsiteY105" fmla="*/ 213934 h 365077"/>
                <a:gd name="connsiteX106" fmla="*/ 154477 w 607865"/>
                <a:gd name="connsiteY106" fmla="*/ 216081 h 365077"/>
                <a:gd name="connsiteX107" fmla="*/ 155911 w 607865"/>
                <a:gd name="connsiteY107" fmla="*/ 219183 h 365077"/>
                <a:gd name="connsiteX108" fmla="*/ 213271 w 607865"/>
                <a:gd name="connsiteY108" fmla="*/ 173843 h 365077"/>
                <a:gd name="connsiteX109" fmla="*/ 213988 w 607865"/>
                <a:gd name="connsiteY109" fmla="*/ 169787 h 365077"/>
                <a:gd name="connsiteX110" fmla="*/ 219008 w 607865"/>
                <a:gd name="connsiteY110" fmla="*/ 169309 h 365077"/>
                <a:gd name="connsiteX111" fmla="*/ 260833 w 607865"/>
                <a:gd name="connsiteY111" fmla="*/ 135662 h 365077"/>
                <a:gd name="connsiteX112" fmla="*/ 260594 w 607865"/>
                <a:gd name="connsiteY112" fmla="*/ 128742 h 365077"/>
                <a:gd name="connsiteX113" fmla="*/ 268242 w 607865"/>
                <a:gd name="connsiteY113" fmla="*/ 113708 h 365077"/>
                <a:gd name="connsiteX114" fmla="*/ 275890 w 607865"/>
                <a:gd name="connsiteY114" fmla="*/ 114901 h 365077"/>
                <a:gd name="connsiteX115" fmla="*/ 294771 w 607865"/>
                <a:gd name="connsiteY115" fmla="*/ 120151 h 365077"/>
                <a:gd name="connsiteX116" fmla="*/ 294532 w 607865"/>
                <a:gd name="connsiteY116" fmla="*/ 143537 h 365077"/>
                <a:gd name="connsiteX117" fmla="*/ 326081 w 607865"/>
                <a:gd name="connsiteY117" fmla="*/ 250922 h 365077"/>
                <a:gd name="connsiteX118" fmla="*/ 337314 w 607865"/>
                <a:gd name="connsiteY118" fmla="*/ 251637 h 365077"/>
                <a:gd name="connsiteX119" fmla="*/ 382724 w 607865"/>
                <a:gd name="connsiteY119" fmla="*/ 194366 h 365077"/>
                <a:gd name="connsiteX120" fmla="*/ 397543 w 607865"/>
                <a:gd name="connsiteY120" fmla="*/ 174082 h 365077"/>
                <a:gd name="connsiteX121" fmla="*/ 397304 w 607865"/>
                <a:gd name="connsiteY121" fmla="*/ 174082 h 365077"/>
                <a:gd name="connsiteX122" fmla="*/ 379139 w 607865"/>
                <a:gd name="connsiteY122" fmla="*/ 146639 h 365077"/>
                <a:gd name="connsiteX123" fmla="*/ 382963 w 607865"/>
                <a:gd name="connsiteY123" fmla="*/ 143776 h 365077"/>
                <a:gd name="connsiteX124" fmla="*/ 400889 w 607865"/>
                <a:gd name="connsiteY124" fmla="*/ 169787 h 365077"/>
                <a:gd name="connsiteX125" fmla="*/ 468765 w 607865"/>
                <a:gd name="connsiteY125" fmla="*/ 65265 h 365077"/>
                <a:gd name="connsiteX126" fmla="*/ 464463 w 607865"/>
                <a:gd name="connsiteY126" fmla="*/ 59061 h 365077"/>
                <a:gd name="connsiteX127" fmla="*/ 464224 w 607865"/>
                <a:gd name="connsiteY127" fmla="*/ 43311 h 365077"/>
                <a:gd name="connsiteX128" fmla="*/ 464463 w 607865"/>
                <a:gd name="connsiteY128" fmla="*/ 41402 h 365077"/>
                <a:gd name="connsiteX129" fmla="*/ 468048 w 607865"/>
                <a:gd name="connsiteY129" fmla="*/ 37107 h 365077"/>
                <a:gd name="connsiteX130" fmla="*/ 483345 w 607865"/>
                <a:gd name="connsiteY130" fmla="*/ 26130 h 365077"/>
                <a:gd name="connsiteX131" fmla="*/ 485735 w 607865"/>
                <a:gd name="connsiteY131" fmla="*/ 26846 h 365077"/>
                <a:gd name="connsiteX132" fmla="*/ 500553 w 607865"/>
                <a:gd name="connsiteY132" fmla="*/ 29232 h 365077"/>
                <a:gd name="connsiteX133" fmla="*/ 501031 w 607865"/>
                <a:gd name="connsiteY133" fmla="*/ 47845 h 365077"/>
                <a:gd name="connsiteX134" fmla="*/ 501031 w 607865"/>
                <a:gd name="connsiteY134" fmla="*/ 58584 h 365077"/>
                <a:gd name="connsiteX135" fmla="*/ 568908 w 607865"/>
                <a:gd name="connsiteY135" fmla="*/ 120867 h 365077"/>
                <a:gd name="connsiteX136" fmla="*/ 577512 w 607865"/>
                <a:gd name="connsiteY136" fmla="*/ 111560 h 365077"/>
                <a:gd name="connsiteX137" fmla="*/ 580858 w 607865"/>
                <a:gd name="connsiteY137" fmla="*/ 108697 h 365077"/>
                <a:gd name="connsiteX138" fmla="*/ 586355 w 607865"/>
                <a:gd name="connsiteY138" fmla="*/ 104163 h 365077"/>
                <a:gd name="connsiteX139" fmla="*/ 594720 w 607865"/>
                <a:gd name="connsiteY139" fmla="*/ 108935 h 365077"/>
                <a:gd name="connsiteX140" fmla="*/ 606192 w 607865"/>
                <a:gd name="connsiteY140" fmla="*/ 155230 h 365077"/>
                <a:gd name="connsiteX141" fmla="*/ 599022 w 607865"/>
                <a:gd name="connsiteY141" fmla="*/ 162389 h 365077"/>
                <a:gd name="connsiteX142" fmla="*/ 573449 w 607865"/>
                <a:gd name="connsiteY142" fmla="*/ 153082 h 365077"/>
                <a:gd name="connsiteX143" fmla="*/ 561259 w 607865"/>
                <a:gd name="connsiteY143" fmla="*/ 146162 h 365077"/>
                <a:gd name="connsiteX144" fmla="*/ 559825 w 607865"/>
                <a:gd name="connsiteY144" fmla="*/ 148071 h 365077"/>
                <a:gd name="connsiteX145" fmla="*/ 554089 w 607865"/>
                <a:gd name="connsiteY145" fmla="*/ 143537 h 365077"/>
                <a:gd name="connsiteX146" fmla="*/ 562454 w 607865"/>
                <a:gd name="connsiteY146" fmla="*/ 129935 h 365077"/>
                <a:gd name="connsiteX147" fmla="*/ 506050 w 607865"/>
                <a:gd name="connsiteY147" fmla="*/ 79106 h 365077"/>
                <a:gd name="connsiteX148" fmla="*/ 492666 w 607865"/>
                <a:gd name="connsiteY148" fmla="*/ 68606 h 365077"/>
                <a:gd name="connsiteX149" fmla="*/ 479760 w 607865"/>
                <a:gd name="connsiteY149" fmla="*/ 70754 h 365077"/>
                <a:gd name="connsiteX150" fmla="*/ 470677 w 607865"/>
                <a:gd name="connsiteY150" fmla="*/ 84117 h 365077"/>
                <a:gd name="connsiteX151" fmla="*/ 442953 w 607865"/>
                <a:gd name="connsiteY151" fmla="*/ 128503 h 365077"/>
                <a:gd name="connsiteX152" fmla="*/ 343528 w 607865"/>
                <a:gd name="connsiteY152" fmla="*/ 262376 h 365077"/>
                <a:gd name="connsiteX153" fmla="*/ 344962 w 607865"/>
                <a:gd name="connsiteY153" fmla="*/ 280035 h 365077"/>
                <a:gd name="connsiteX154" fmla="*/ 344962 w 607865"/>
                <a:gd name="connsiteY154" fmla="*/ 280273 h 365077"/>
                <a:gd name="connsiteX155" fmla="*/ 602846 w 607865"/>
                <a:gd name="connsiteY155" fmla="*/ 277171 h 365077"/>
                <a:gd name="connsiteX156" fmla="*/ 602846 w 607865"/>
                <a:gd name="connsiteY156" fmla="*/ 287432 h 365077"/>
                <a:gd name="connsiteX157" fmla="*/ 297161 w 607865"/>
                <a:gd name="connsiteY157" fmla="*/ 294114 h 365077"/>
                <a:gd name="connsiteX158" fmla="*/ 60549 w 607865"/>
                <a:gd name="connsiteY158" fmla="*/ 303659 h 365077"/>
                <a:gd name="connsiteX159" fmla="*/ 64373 w 607865"/>
                <a:gd name="connsiteY159" fmla="*/ 359977 h 365077"/>
                <a:gd name="connsiteX160" fmla="*/ 53618 w 607865"/>
                <a:gd name="connsiteY160" fmla="*/ 359977 h 365077"/>
                <a:gd name="connsiteX161" fmla="*/ 48599 w 607865"/>
                <a:gd name="connsiteY161" fmla="*/ 303421 h 365077"/>
                <a:gd name="connsiteX162" fmla="*/ 4144 w 607865"/>
                <a:gd name="connsiteY162" fmla="*/ 301034 h 365077"/>
                <a:gd name="connsiteX163" fmla="*/ 4144 w 607865"/>
                <a:gd name="connsiteY163" fmla="*/ 295546 h 365077"/>
                <a:gd name="connsiteX164" fmla="*/ 47882 w 607865"/>
                <a:gd name="connsiteY164" fmla="*/ 292205 h 365077"/>
                <a:gd name="connsiteX165" fmla="*/ 44058 w 607865"/>
                <a:gd name="connsiteY165" fmla="*/ 242092 h 365077"/>
                <a:gd name="connsiteX166" fmla="*/ 35692 w 607865"/>
                <a:gd name="connsiteY166" fmla="*/ 249967 h 365077"/>
                <a:gd name="connsiteX167" fmla="*/ 33302 w 607865"/>
                <a:gd name="connsiteY167" fmla="*/ 252115 h 365077"/>
                <a:gd name="connsiteX168" fmla="*/ 11314 w 607865"/>
                <a:gd name="connsiteY168" fmla="*/ 275739 h 365077"/>
                <a:gd name="connsiteX169" fmla="*/ 5578 w 607865"/>
                <a:gd name="connsiteY169" fmla="*/ 271444 h 365077"/>
                <a:gd name="connsiteX170" fmla="*/ 24459 w 607865"/>
                <a:gd name="connsiteY170" fmla="*/ 246626 h 365077"/>
                <a:gd name="connsiteX171" fmla="*/ 18723 w 607865"/>
                <a:gd name="connsiteY171" fmla="*/ 237081 h 365077"/>
                <a:gd name="connsiteX172" fmla="*/ 21352 w 607865"/>
                <a:gd name="connsiteY172" fmla="*/ 235888 h 365077"/>
                <a:gd name="connsiteX173" fmla="*/ 27566 w 607865"/>
                <a:gd name="connsiteY173" fmla="*/ 243285 h 365077"/>
                <a:gd name="connsiteX174" fmla="*/ 42862 w 607865"/>
                <a:gd name="connsiteY174" fmla="*/ 228013 h 365077"/>
                <a:gd name="connsiteX175" fmla="*/ 36648 w 607865"/>
                <a:gd name="connsiteY175" fmla="*/ 3937 h 365077"/>
                <a:gd name="connsiteX176" fmla="*/ 40712 w 607865"/>
                <a:gd name="connsiteY176" fmla="*/ 0 h 36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607865" h="365077">
                  <a:moveTo>
                    <a:pt x="162334" y="257834"/>
                  </a:moveTo>
                  <a:cubicBezTo>
                    <a:pt x="164483" y="255686"/>
                    <a:pt x="167587" y="258312"/>
                    <a:pt x="166154" y="260699"/>
                  </a:cubicBezTo>
                  <a:cubicBezTo>
                    <a:pt x="161378" y="270008"/>
                    <a:pt x="151588" y="277407"/>
                    <a:pt x="142275" y="281943"/>
                  </a:cubicBezTo>
                  <a:cubicBezTo>
                    <a:pt x="139887" y="283136"/>
                    <a:pt x="137738" y="279556"/>
                    <a:pt x="140126" y="278362"/>
                  </a:cubicBezTo>
                  <a:cubicBezTo>
                    <a:pt x="149678" y="272872"/>
                    <a:pt x="154692" y="264756"/>
                    <a:pt x="162334" y="257834"/>
                  </a:cubicBezTo>
                  <a:close/>
                  <a:moveTo>
                    <a:pt x="529001" y="247818"/>
                  </a:moveTo>
                  <a:cubicBezTo>
                    <a:pt x="532345" y="246865"/>
                    <a:pt x="533539" y="250914"/>
                    <a:pt x="531151" y="252819"/>
                  </a:cubicBezTo>
                  <a:cubicBezTo>
                    <a:pt x="523269" y="258773"/>
                    <a:pt x="512043" y="260202"/>
                    <a:pt x="502490" y="259488"/>
                  </a:cubicBezTo>
                  <a:cubicBezTo>
                    <a:pt x="499385" y="259249"/>
                    <a:pt x="499385" y="255201"/>
                    <a:pt x="502490" y="254962"/>
                  </a:cubicBezTo>
                  <a:cubicBezTo>
                    <a:pt x="511805" y="253772"/>
                    <a:pt x="519925" y="249961"/>
                    <a:pt x="529001" y="247818"/>
                  </a:cubicBezTo>
                  <a:close/>
                  <a:moveTo>
                    <a:pt x="452743" y="241161"/>
                  </a:moveTo>
                  <a:cubicBezTo>
                    <a:pt x="460638" y="243071"/>
                    <a:pt x="469011" y="244504"/>
                    <a:pt x="476188" y="248565"/>
                  </a:cubicBezTo>
                  <a:cubicBezTo>
                    <a:pt x="477863" y="249520"/>
                    <a:pt x="477145" y="252864"/>
                    <a:pt x="474992" y="252625"/>
                  </a:cubicBezTo>
                  <a:cubicBezTo>
                    <a:pt x="466858" y="251670"/>
                    <a:pt x="458963" y="249042"/>
                    <a:pt x="451308" y="245937"/>
                  </a:cubicBezTo>
                  <a:cubicBezTo>
                    <a:pt x="448437" y="244743"/>
                    <a:pt x="449633" y="240444"/>
                    <a:pt x="452743" y="241161"/>
                  </a:cubicBezTo>
                  <a:close/>
                  <a:moveTo>
                    <a:pt x="577291" y="232549"/>
                  </a:moveTo>
                  <a:cubicBezTo>
                    <a:pt x="579201" y="231835"/>
                    <a:pt x="580394" y="234455"/>
                    <a:pt x="579201" y="235884"/>
                  </a:cubicBezTo>
                  <a:cubicBezTo>
                    <a:pt x="573712" y="242314"/>
                    <a:pt x="563927" y="246600"/>
                    <a:pt x="555574" y="248268"/>
                  </a:cubicBezTo>
                  <a:cubicBezTo>
                    <a:pt x="552471" y="248982"/>
                    <a:pt x="551039" y="244457"/>
                    <a:pt x="554380" y="243266"/>
                  </a:cubicBezTo>
                  <a:cubicBezTo>
                    <a:pt x="562495" y="240408"/>
                    <a:pt x="569177" y="235169"/>
                    <a:pt x="577291" y="232549"/>
                  </a:cubicBezTo>
                  <a:close/>
                  <a:moveTo>
                    <a:pt x="196051" y="221589"/>
                  </a:moveTo>
                  <a:cubicBezTo>
                    <a:pt x="197723" y="219204"/>
                    <a:pt x="202023" y="220396"/>
                    <a:pt x="201067" y="223735"/>
                  </a:cubicBezTo>
                  <a:cubicBezTo>
                    <a:pt x="198440" y="233750"/>
                    <a:pt x="191512" y="244958"/>
                    <a:pt x="183867" y="251873"/>
                  </a:cubicBezTo>
                  <a:cubicBezTo>
                    <a:pt x="181956" y="253781"/>
                    <a:pt x="179089" y="250919"/>
                    <a:pt x="180761" y="248773"/>
                  </a:cubicBezTo>
                  <a:cubicBezTo>
                    <a:pt x="187450" y="240666"/>
                    <a:pt x="189600" y="229935"/>
                    <a:pt x="196051" y="221589"/>
                  </a:cubicBezTo>
                  <a:close/>
                  <a:moveTo>
                    <a:pt x="3397" y="206055"/>
                  </a:moveTo>
                  <a:cubicBezTo>
                    <a:pt x="6267" y="212971"/>
                    <a:pt x="10811" y="218219"/>
                    <a:pt x="15115" y="224181"/>
                  </a:cubicBezTo>
                  <a:cubicBezTo>
                    <a:pt x="16789" y="226328"/>
                    <a:pt x="13441" y="228236"/>
                    <a:pt x="11767" y="226805"/>
                  </a:cubicBezTo>
                  <a:cubicBezTo>
                    <a:pt x="5789" y="222273"/>
                    <a:pt x="2202" y="214641"/>
                    <a:pt x="49" y="207486"/>
                  </a:cubicBezTo>
                  <a:cubicBezTo>
                    <a:pt x="-429" y="205578"/>
                    <a:pt x="2680" y="204385"/>
                    <a:pt x="3397" y="206055"/>
                  </a:cubicBezTo>
                  <a:close/>
                  <a:moveTo>
                    <a:pt x="604080" y="202942"/>
                  </a:moveTo>
                  <a:cubicBezTo>
                    <a:pt x="606237" y="201986"/>
                    <a:pt x="607915" y="203897"/>
                    <a:pt x="607196" y="205808"/>
                  </a:cubicBezTo>
                  <a:cubicBezTo>
                    <a:pt x="604799" y="211303"/>
                    <a:pt x="600005" y="214409"/>
                    <a:pt x="599286" y="220859"/>
                  </a:cubicBezTo>
                  <a:cubicBezTo>
                    <a:pt x="598806" y="224681"/>
                    <a:pt x="592814" y="224920"/>
                    <a:pt x="593054" y="220859"/>
                  </a:cubicBezTo>
                  <a:cubicBezTo>
                    <a:pt x="593054" y="213692"/>
                    <a:pt x="597368" y="205808"/>
                    <a:pt x="604080" y="202942"/>
                  </a:cubicBezTo>
                  <a:close/>
                  <a:moveTo>
                    <a:pt x="414997" y="196728"/>
                  </a:moveTo>
                  <a:cubicBezTo>
                    <a:pt x="420731" y="204619"/>
                    <a:pt x="428616" y="211314"/>
                    <a:pt x="433156" y="219682"/>
                  </a:cubicBezTo>
                  <a:cubicBezTo>
                    <a:pt x="434112" y="221356"/>
                    <a:pt x="432200" y="223508"/>
                    <a:pt x="430528" y="222552"/>
                  </a:cubicBezTo>
                  <a:cubicBezTo>
                    <a:pt x="421926" y="217530"/>
                    <a:pt x="416430" y="207249"/>
                    <a:pt x="411413" y="198880"/>
                  </a:cubicBezTo>
                  <a:cubicBezTo>
                    <a:pt x="409979" y="196489"/>
                    <a:pt x="413563" y="194576"/>
                    <a:pt x="414997" y="196728"/>
                  </a:cubicBezTo>
                  <a:close/>
                  <a:moveTo>
                    <a:pt x="266091" y="146401"/>
                  </a:moveTo>
                  <a:cubicBezTo>
                    <a:pt x="250317" y="159287"/>
                    <a:pt x="234543" y="171934"/>
                    <a:pt x="218290" y="184104"/>
                  </a:cubicBezTo>
                  <a:cubicBezTo>
                    <a:pt x="216856" y="189593"/>
                    <a:pt x="214466" y="194843"/>
                    <a:pt x="211837" y="199138"/>
                  </a:cubicBezTo>
                  <a:cubicBezTo>
                    <a:pt x="210642" y="201286"/>
                    <a:pt x="206579" y="199854"/>
                    <a:pt x="207535" y="197229"/>
                  </a:cubicBezTo>
                  <a:cubicBezTo>
                    <a:pt x="208491" y="195082"/>
                    <a:pt x="209208" y="192934"/>
                    <a:pt x="210164" y="190548"/>
                  </a:cubicBezTo>
                  <a:cubicBezTo>
                    <a:pt x="193195" y="203195"/>
                    <a:pt x="176226" y="215604"/>
                    <a:pt x="159018" y="227536"/>
                  </a:cubicBezTo>
                  <a:cubicBezTo>
                    <a:pt x="160930" y="233740"/>
                    <a:pt x="161169" y="240183"/>
                    <a:pt x="155911" y="243524"/>
                  </a:cubicBezTo>
                  <a:cubicBezTo>
                    <a:pt x="151370" y="246149"/>
                    <a:pt x="145873" y="244717"/>
                    <a:pt x="141332" y="242331"/>
                  </a:cubicBezTo>
                  <a:cubicBezTo>
                    <a:pt x="137747" y="241615"/>
                    <a:pt x="133923" y="240422"/>
                    <a:pt x="130816" y="238990"/>
                  </a:cubicBezTo>
                  <a:cubicBezTo>
                    <a:pt x="127947" y="237797"/>
                    <a:pt x="126513" y="234933"/>
                    <a:pt x="127947" y="232070"/>
                  </a:cubicBezTo>
                  <a:cubicBezTo>
                    <a:pt x="128186" y="231592"/>
                    <a:pt x="128425" y="231354"/>
                    <a:pt x="128664" y="230876"/>
                  </a:cubicBezTo>
                  <a:cubicBezTo>
                    <a:pt x="126513" y="227536"/>
                    <a:pt x="125079" y="223956"/>
                    <a:pt x="126035" y="220377"/>
                  </a:cubicBezTo>
                  <a:cubicBezTo>
                    <a:pt x="126513" y="218945"/>
                    <a:pt x="127230" y="217752"/>
                    <a:pt x="127947" y="216797"/>
                  </a:cubicBezTo>
                  <a:cubicBezTo>
                    <a:pt x="123884" y="208922"/>
                    <a:pt x="120299" y="200809"/>
                    <a:pt x="116953" y="192695"/>
                  </a:cubicBezTo>
                  <a:cubicBezTo>
                    <a:pt x="111695" y="194127"/>
                    <a:pt x="105959" y="193888"/>
                    <a:pt x="101179" y="191979"/>
                  </a:cubicBezTo>
                  <a:cubicBezTo>
                    <a:pt x="86839" y="205820"/>
                    <a:pt x="71304" y="218468"/>
                    <a:pt x="56247" y="231354"/>
                  </a:cubicBezTo>
                  <a:cubicBezTo>
                    <a:pt x="56964" y="244479"/>
                    <a:pt x="57920" y="257603"/>
                    <a:pt x="58637" y="270728"/>
                  </a:cubicBezTo>
                  <a:cubicBezTo>
                    <a:pt x="63656" y="274069"/>
                    <a:pt x="69392" y="276694"/>
                    <a:pt x="75606" y="277887"/>
                  </a:cubicBezTo>
                  <a:cubicBezTo>
                    <a:pt x="78235" y="278364"/>
                    <a:pt x="77518" y="282182"/>
                    <a:pt x="74889" y="282421"/>
                  </a:cubicBezTo>
                  <a:cubicBezTo>
                    <a:pt x="68914" y="282660"/>
                    <a:pt x="63656" y="280512"/>
                    <a:pt x="58876" y="277171"/>
                  </a:cubicBezTo>
                  <a:cubicBezTo>
                    <a:pt x="59354" y="281944"/>
                    <a:pt x="59593" y="286478"/>
                    <a:pt x="59832" y="291250"/>
                  </a:cubicBezTo>
                  <a:cubicBezTo>
                    <a:pt x="75606" y="290296"/>
                    <a:pt x="91380" y="289580"/>
                    <a:pt x="107154" y="288864"/>
                  </a:cubicBezTo>
                  <a:cubicBezTo>
                    <a:pt x="103091" y="288626"/>
                    <a:pt x="98789" y="287671"/>
                    <a:pt x="95204" y="286239"/>
                  </a:cubicBezTo>
                  <a:cubicBezTo>
                    <a:pt x="93292" y="285523"/>
                    <a:pt x="94009" y="282660"/>
                    <a:pt x="95921" y="283137"/>
                  </a:cubicBezTo>
                  <a:cubicBezTo>
                    <a:pt x="103808" y="284569"/>
                    <a:pt x="110739" y="282898"/>
                    <a:pt x="118387" y="282182"/>
                  </a:cubicBezTo>
                  <a:cubicBezTo>
                    <a:pt x="120777" y="281944"/>
                    <a:pt x="121733" y="285523"/>
                    <a:pt x="119582" y="286716"/>
                  </a:cubicBezTo>
                  <a:cubicBezTo>
                    <a:pt x="117909" y="287671"/>
                    <a:pt x="115997" y="288148"/>
                    <a:pt x="114085" y="288626"/>
                  </a:cubicBezTo>
                  <a:cubicBezTo>
                    <a:pt x="181006" y="285762"/>
                    <a:pt x="248166" y="284569"/>
                    <a:pt x="314848" y="281467"/>
                  </a:cubicBezTo>
                  <a:cubicBezTo>
                    <a:pt x="309590" y="275978"/>
                    <a:pt x="306244" y="268819"/>
                    <a:pt x="310785" y="261421"/>
                  </a:cubicBezTo>
                  <a:cubicBezTo>
                    <a:pt x="312219" y="259274"/>
                    <a:pt x="313892" y="257603"/>
                    <a:pt x="315565" y="256172"/>
                  </a:cubicBezTo>
                  <a:cubicBezTo>
                    <a:pt x="311263" y="238990"/>
                    <a:pt x="306961" y="221808"/>
                    <a:pt x="302419" y="204627"/>
                  </a:cubicBezTo>
                  <a:cubicBezTo>
                    <a:pt x="300985" y="198900"/>
                    <a:pt x="292381" y="166207"/>
                    <a:pt x="284255" y="149264"/>
                  </a:cubicBezTo>
                  <a:cubicBezTo>
                    <a:pt x="278280" y="151173"/>
                    <a:pt x="271827" y="151412"/>
                    <a:pt x="266808" y="147116"/>
                  </a:cubicBezTo>
                  <a:cubicBezTo>
                    <a:pt x="266569" y="146878"/>
                    <a:pt x="266330" y="146639"/>
                    <a:pt x="266091" y="146401"/>
                  </a:cubicBezTo>
                  <a:close/>
                  <a:moveTo>
                    <a:pt x="230959" y="118697"/>
                  </a:moveTo>
                  <a:cubicBezTo>
                    <a:pt x="232872" y="117025"/>
                    <a:pt x="236459" y="119175"/>
                    <a:pt x="234785" y="121563"/>
                  </a:cubicBezTo>
                  <a:cubicBezTo>
                    <a:pt x="229524" y="129206"/>
                    <a:pt x="224024" y="135654"/>
                    <a:pt x="223306" y="145447"/>
                  </a:cubicBezTo>
                  <a:cubicBezTo>
                    <a:pt x="223067" y="147835"/>
                    <a:pt x="219241" y="148074"/>
                    <a:pt x="219241" y="145447"/>
                  </a:cubicBezTo>
                  <a:cubicBezTo>
                    <a:pt x="219241" y="135654"/>
                    <a:pt x="223067" y="124907"/>
                    <a:pt x="230959" y="118697"/>
                  </a:cubicBezTo>
                  <a:close/>
                  <a:moveTo>
                    <a:pt x="350253" y="105119"/>
                  </a:moveTo>
                  <a:cubicBezTo>
                    <a:pt x="358861" y="110844"/>
                    <a:pt x="370816" y="118715"/>
                    <a:pt x="374403" y="128733"/>
                  </a:cubicBezTo>
                  <a:cubicBezTo>
                    <a:pt x="375120" y="130641"/>
                    <a:pt x="372729" y="132549"/>
                    <a:pt x="371055" y="131356"/>
                  </a:cubicBezTo>
                  <a:cubicBezTo>
                    <a:pt x="366751" y="128494"/>
                    <a:pt x="363882" y="123724"/>
                    <a:pt x="360295" y="119907"/>
                  </a:cubicBezTo>
                  <a:cubicBezTo>
                    <a:pt x="356470" y="115853"/>
                    <a:pt x="352405" y="111798"/>
                    <a:pt x="347862" y="107981"/>
                  </a:cubicBezTo>
                  <a:cubicBezTo>
                    <a:pt x="346188" y="106550"/>
                    <a:pt x="348340" y="103688"/>
                    <a:pt x="350253" y="105119"/>
                  </a:cubicBezTo>
                  <a:close/>
                  <a:moveTo>
                    <a:pt x="306513" y="90570"/>
                  </a:moveTo>
                  <a:cubicBezTo>
                    <a:pt x="314162" y="91998"/>
                    <a:pt x="323246" y="93900"/>
                    <a:pt x="330179" y="97230"/>
                  </a:cubicBezTo>
                  <a:cubicBezTo>
                    <a:pt x="332569" y="98657"/>
                    <a:pt x="331374" y="102700"/>
                    <a:pt x="328744" y="102700"/>
                  </a:cubicBezTo>
                  <a:cubicBezTo>
                    <a:pt x="320617" y="102462"/>
                    <a:pt x="311772" y="98657"/>
                    <a:pt x="304601" y="95089"/>
                  </a:cubicBezTo>
                  <a:cubicBezTo>
                    <a:pt x="301732" y="93900"/>
                    <a:pt x="303883" y="89857"/>
                    <a:pt x="306513" y="90570"/>
                  </a:cubicBezTo>
                  <a:close/>
                  <a:moveTo>
                    <a:pt x="272323" y="90557"/>
                  </a:moveTo>
                  <a:cubicBezTo>
                    <a:pt x="275194" y="89363"/>
                    <a:pt x="278304" y="92467"/>
                    <a:pt x="275911" y="94855"/>
                  </a:cubicBezTo>
                  <a:cubicBezTo>
                    <a:pt x="269212" y="101063"/>
                    <a:pt x="259881" y="104167"/>
                    <a:pt x="251986" y="108465"/>
                  </a:cubicBezTo>
                  <a:cubicBezTo>
                    <a:pt x="249593" y="109898"/>
                    <a:pt x="247679" y="106316"/>
                    <a:pt x="249832" y="104884"/>
                  </a:cubicBezTo>
                  <a:cubicBezTo>
                    <a:pt x="256771" y="99630"/>
                    <a:pt x="264427" y="93900"/>
                    <a:pt x="272323" y="90557"/>
                  </a:cubicBezTo>
                  <a:close/>
                  <a:moveTo>
                    <a:pt x="40712" y="0"/>
                  </a:moveTo>
                  <a:cubicBezTo>
                    <a:pt x="42684" y="0"/>
                    <a:pt x="44656" y="1312"/>
                    <a:pt x="44775" y="3937"/>
                  </a:cubicBezTo>
                  <a:cubicBezTo>
                    <a:pt x="47404" y="75049"/>
                    <a:pt x="51228" y="145923"/>
                    <a:pt x="55291" y="217036"/>
                  </a:cubicBezTo>
                  <a:cubicBezTo>
                    <a:pt x="67958" y="206297"/>
                    <a:pt x="80625" y="195559"/>
                    <a:pt x="92336" y="184343"/>
                  </a:cubicBezTo>
                  <a:cubicBezTo>
                    <a:pt x="88751" y="177900"/>
                    <a:pt x="90663" y="170502"/>
                    <a:pt x="95443" y="164775"/>
                  </a:cubicBezTo>
                  <a:cubicBezTo>
                    <a:pt x="98550" y="155707"/>
                    <a:pt x="105242" y="147594"/>
                    <a:pt x="116236" y="153560"/>
                  </a:cubicBezTo>
                  <a:cubicBezTo>
                    <a:pt x="125079" y="158332"/>
                    <a:pt x="133445" y="171934"/>
                    <a:pt x="129620" y="182195"/>
                  </a:cubicBezTo>
                  <a:cubicBezTo>
                    <a:pt x="128903" y="183866"/>
                    <a:pt x="127947" y="185298"/>
                    <a:pt x="126752" y="186729"/>
                  </a:cubicBezTo>
                  <a:cubicBezTo>
                    <a:pt x="130576" y="195559"/>
                    <a:pt x="134640" y="204388"/>
                    <a:pt x="138942" y="212979"/>
                  </a:cubicBezTo>
                  <a:cubicBezTo>
                    <a:pt x="142049" y="213218"/>
                    <a:pt x="145395" y="213695"/>
                    <a:pt x="147785" y="214411"/>
                  </a:cubicBezTo>
                  <a:cubicBezTo>
                    <a:pt x="148263" y="214172"/>
                    <a:pt x="148741" y="213934"/>
                    <a:pt x="149219" y="213934"/>
                  </a:cubicBezTo>
                  <a:cubicBezTo>
                    <a:pt x="151131" y="213218"/>
                    <a:pt x="153521" y="214172"/>
                    <a:pt x="154477" y="216081"/>
                  </a:cubicBezTo>
                  <a:cubicBezTo>
                    <a:pt x="154955" y="216797"/>
                    <a:pt x="155433" y="217990"/>
                    <a:pt x="155911" y="219183"/>
                  </a:cubicBezTo>
                  <a:cubicBezTo>
                    <a:pt x="175031" y="203911"/>
                    <a:pt x="194151" y="188877"/>
                    <a:pt x="213271" y="173843"/>
                  </a:cubicBezTo>
                  <a:cubicBezTo>
                    <a:pt x="213510" y="172411"/>
                    <a:pt x="213510" y="170980"/>
                    <a:pt x="213988" y="169787"/>
                  </a:cubicBezTo>
                  <a:cubicBezTo>
                    <a:pt x="214466" y="167400"/>
                    <a:pt x="218052" y="167162"/>
                    <a:pt x="219008" y="169309"/>
                  </a:cubicBezTo>
                  <a:cubicBezTo>
                    <a:pt x="233109" y="158094"/>
                    <a:pt x="246971" y="146878"/>
                    <a:pt x="260833" y="135662"/>
                  </a:cubicBezTo>
                  <a:cubicBezTo>
                    <a:pt x="260355" y="133276"/>
                    <a:pt x="260355" y="130889"/>
                    <a:pt x="260594" y="128742"/>
                  </a:cubicBezTo>
                  <a:cubicBezTo>
                    <a:pt x="261072" y="123253"/>
                    <a:pt x="262745" y="116333"/>
                    <a:pt x="268242" y="113708"/>
                  </a:cubicBezTo>
                  <a:cubicBezTo>
                    <a:pt x="271349" y="112276"/>
                    <a:pt x="273739" y="112992"/>
                    <a:pt x="275890" y="114901"/>
                  </a:cubicBezTo>
                  <a:cubicBezTo>
                    <a:pt x="282343" y="112753"/>
                    <a:pt x="289752" y="114185"/>
                    <a:pt x="294771" y="120151"/>
                  </a:cubicBezTo>
                  <a:cubicBezTo>
                    <a:pt x="300985" y="127787"/>
                    <a:pt x="300985" y="137332"/>
                    <a:pt x="294532" y="143537"/>
                  </a:cubicBezTo>
                  <a:cubicBezTo>
                    <a:pt x="309112" y="177900"/>
                    <a:pt x="316760" y="214649"/>
                    <a:pt x="326081" y="250922"/>
                  </a:cubicBezTo>
                  <a:cubicBezTo>
                    <a:pt x="329188" y="248297"/>
                    <a:pt x="332773" y="247581"/>
                    <a:pt x="337314" y="251637"/>
                  </a:cubicBezTo>
                  <a:cubicBezTo>
                    <a:pt x="349742" y="230876"/>
                    <a:pt x="368384" y="212502"/>
                    <a:pt x="382724" y="194366"/>
                  </a:cubicBezTo>
                  <a:cubicBezTo>
                    <a:pt x="387982" y="187684"/>
                    <a:pt x="392762" y="181002"/>
                    <a:pt x="397543" y="174082"/>
                  </a:cubicBezTo>
                  <a:cubicBezTo>
                    <a:pt x="397543" y="174082"/>
                    <a:pt x="397543" y="174082"/>
                    <a:pt x="397304" y="174082"/>
                  </a:cubicBezTo>
                  <a:cubicBezTo>
                    <a:pt x="391328" y="165014"/>
                    <a:pt x="384875" y="155946"/>
                    <a:pt x="379139" y="146639"/>
                  </a:cubicBezTo>
                  <a:cubicBezTo>
                    <a:pt x="377944" y="144253"/>
                    <a:pt x="381051" y="141867"/>
                    <a:pt x="382963" y="143776"/>
                  </a:cubicBezTo>
                  <a:cubicBezTo>
                    <a:pt x="389894" y="151412"/>
                    <a:pt x="396587" y="160241"/>
                    <a:pt x="400889" y="169787"/>
                  </a:cubicBezTo>
                  <a:cubicBezTo>
                    <a:pt x="425028" y="136139"/>
                    <a:pt x="446538" y="100583"/>
                    <a:pt x="468765" y="65265"/>
                  </a:cubicBezTo>
                  <a:cubicBezTo>
                    <a:pt x="467092" y="63595"/>
                    <a:pt x="465419" y="61686"/>
                    <a:pt x="464463" y="59061"/>
                  </a:cubicBezTo>
                  <a:cubicBezTo>
                    <a:pt x="461834" y="53572"/>
                    <a:pt x="462073" y="48084"/>
                    <a:pt x="464224" y="43311"/>
                  </a:cubicBezTo>
                  <a:cubicBezTo>
                    <a:pt x="464224" y="42595"/>
                    <a:pt x="464224" y="42118"/>
                    <a:pt x="464463" y="41402"/>
                  </a:cubicBezTo>
                  <a:cubicBezTo>
                    <a:pt x="465180" y="39493"/>
                    <a:pt x="466375" y="38061"/>
                    <a:pt x="468048" y="37107"/>
                  </a:cubicBezTo>
                  <a:cubicBezTo>
                    <a:pt x="471872" y="32096"/>
                    <a:pt x="477369" y="28277"/>
                    <a:pt x="483345" y="26130"/>
                  </a:cubicBezTo>
                  <a:cubicBezTo>
                    <a:pt x="484301" y="25891"/>
                    <a:pt x="485018" y="26130"/>
                    <a:pt x="485735" y="26846"/>
                  </a:cubicBezTo>
                  <a:cubicBezTo>
                    <a:pt x="490754" y="24937"/>
                    <a:pt x="496251" y="25175"/>
                    <a:pt x="500553" y="29232"/>
                  </a:cubicBezTo>
                  <a:cubicBezTo>
                    <a:pt x="505572" y="33766"/>
                    <a:pt x="504616" y="41641"/>
                    <a:pt x="501031" y="47845"/>
                  </a:cubicBezTo>
                  <a:cubicBezTo>
                    <a:pt x="502226" y="51425"/>
                    <a:pt x="502226" y="55243"/>
                    <a:pt x="501031" y="58584"/>
                  </a:cubicBezTo>
                  <a:cubicBezTo>
                    <a:pt x="524692" y="77436"/>
                    <a:pt x="554328" y="96049"/>
                    <a:pt x="568908" y="120867"/>
                  </a:cubicBezTo>
                  <a:cubicBezTo>
                    <a:pt x="571537" y="117526"/>
                    <a:pt x="574405" y="114424"/>
                    <a:pt x="577512" y="111560"/>
                  </a:cubicBezTo>
                  <a:cubicBezTo>
                    <a:pt x="578229" y="110128"/>
                    <a:pt x="579424" y="109174"/>
                    <a:pt x="580858" y="108697"/>
                  </a:cubicBezTo>
                  <a:cubicBezTo>
                    <a:pt x="582770" y="107026"/>
                    <a:pt x="584443" y="105356"/>
                    <a:pt x="586355" y="104163"/>
                  </a:cubicBezTo>
                  <a:cubicBezTo>
                    <a:pt x="589940" y="101538"/>
                    <a:pt x="594720" y="104878"/>
                    <a:pt x="594720" y="108935"/>
                  </a:cubicBezTo>
                  <a:cubicBezTo>
                    <a:pt x="595198" y="125162"/>
                    <a:pt x="599739" y="140435"/>
                    <a:pt x="606192" y="155230"/>
                  </a:cubicBezTo>
                  <a:cubicBezTo>
                    <a:pt x="607865" y="159525"/>
                    <a:pt x="602846" y="163343"/>
                    <a:pt x="599022" y="162389"/>
                  </a:cubicBezTo>
                  <a:cubicBezTo>
                    <a:pt x="590418" y="160003"/>
                    <a:pt x="581814" y="156423"/>
                    <a:pt x="573449" y="153082"/>
                  </a:cubicBezTo>
                  <a:cubicBezTo>
                    <a:pt x="568908" y="151173"/>
                    <a:pt x="564366" y="149980"/>
                    <a:pt x="561259" y="146162"/>
                  </a:cubicBezTo>
                  <a:cubicBezTo>
                    <a:pt x="560781" y="146639"/>
                    <a:pt x="560303" y="147355"/>
                    <a:pt x="559825" y="148071"/>
                  </a:cubicBezTo>
                  <a:cubicBezTo>
                    <a:pt x="557196" y="151412"/>
                    <a:pt x="552177" y="147116"/>
                    <a:pt x="554089" y="143537"/>
                  </a:cubicBezTo>
                  <a:cubicBezTo>
                    <a:pt x="556479" y="139003"/>
                    <a:pt x="559347" y="134469"/>
                    <a:pt x="562454" y="129935"/>
                  </a:cubicBezTo>
                  <a:cubicBezTo>
                    <a:pt x="544290" y="111799"/>
                    <a:pt x="525648" y="95333"/>
                    <a:pt x="506050" y="79106"/>
                  </a:cubicBezTo>
                  <a:cubicBezTo>
                    <a:pt x="500314" y="74095"/>
                    <a:pt x="496012" y="70754"/>
                    <a:pt x="492666" y="68606"/>
                  </a:cubicBezTo>
                  <a:cubicBezTo>
                    <a:pt x="488603" y="70754"/>
                    <a:pt x="484062" y="71470"/>
                    <a:pt x="479760" y="70754"/>
                  </a:cubicBezTo>
                  <a:cubicBezTo>
                    <a:pt x="477130" y="73618"/>
                    <a:pt x="474262" y="78152"/>
                    <a:pt x="470677" y="84117"/>
                  </a:cubicBezTo>
                  <a:cubicBezTo>
                    <a:pt x="461356" y="98913"/>
                    <a:pt x="452513" y="113947"/>
                    <a:pt x="442953" y="128503"/>
                  </a:cubicBezTo>
                  <a:cubicBezTo>
                    <a:pt x="412600" y="174798"/>
                    <a:pt x="373164" y="215843"/>
                    <a:pt x="343528" y="262376"/>
                  </a:cubicBezTo>
                  <a:cubicBezTo>
                    <a:pt x="345201" y="268103"/>
                    <a:pt x="345679" y="274785"/>
                    <a:pt x="344962" y="280035"/>
                  </a:cubicBezTo>
                  <a:cubicBezTo>
                    <a:pt x="344962" y="280035"/>
                    <a:pt x="344962" y="280035"/>
                    <a:pt x="344962" y="280273"/>
                  </a:cubicBezTo>
                  <a:cubicBezTo>
                    <a:pt x="430764" y="275978"/>
                    <a:pt x="517283" y="271444"/>
                    <a:pt x="602846" y="277171"/>
                  </a:cubicBezTo>
                  <a:cubicBezTo>
                    <a:pt x="609538" y="277648"/>
                    <a:pt x="609538" y="287432"/>
                    <a:pt x="602846" y="287432"/>
                  </a:cubicBezTo>
                  <a:cubicBezTo>
                    <a:pt x="500792" y="287910"/>
                    <a:pt x="399216" y="289341"/>
                    <a:pt x="297161" y="294114"/>
                  </a:cubicBezTo>
                  <a:cubicBezTo>
                    <a:pt x="219008" y="297932"/>
                    <a:pt x="139420" y="305091"/>
                    <a:pt x="60549" y="303659"/>
                  </a:cubicBezTo>
                  <a:cubicBezTo>
                    <a:pt x="61744" y="322511"/>
                    <a:pt x="62939" y="341125"/>
                    <a:pt x="64373" y="359977"/>
                  </a:cubicBezTo>
                  <a:cubicBezTo>
                    <a:pt x="64851" y="366897"/>
                    <a:pt x="54335" y="366658"/>
                    <a:pt x="53618" y="359977"/>
                  </a:cubicBezTo>
                  <a:cubicBezTo>
                    <a:pt x="51945" y="341125"/>
                    <a:pt x="50272" y="322273"/>
                    <a:pt x="48599" y="303421"/>
                  </a:cubicBezTo>
                  <a:cubicBezTo>
                    <a:pt x="33780" y="302943"/>
                    <a:pt x="18962" y="302228"/>
                    <a:pt x="4144" y="301034"/>
                  </a:cubicBezTo>
                  <a:cubicBezTo>
                    <a:pt x="559" y="300796"/>
                    <a:pt x="559" y="295784"/>
                    <a:pt x="4144" y="295546"/>
                  </a:cubicBezTo>
                  <a:cubicBezTo>
                    <a:pt x="18723" y="294114"/>
                    <a:pt x="33302" y="293160"/>
                    <a:pt x="47882" y="292205"/>
                  </a:cubicBezTo>
                  <a:cubicBezTo>
                    <a:pt x="46448" y="275501"/>
                    <a:pt x="45253" y="258796"/>
                    <a:pt x="44058" y="242092"/>
                  </a:cubicBezTo>
                  <a:cubicBezTo>
                    <a:pt x="41189" y="244479"/>
                    <a:pt x="38321" y="247342"/>
                    <a:pt x="35692" y="249967"/>
                  </a:cubicBezTo>
                  <a:cubicBezTo>
                    <a:pt x="35931" y="251160"/>
                    <a:pt x="34736" y="252592"/>
                    <a:pt x="33302" y="252115"/>
                  </a:cubicBezTo>
                  <a:cubicBezTo>
                    <a:pt x="25654" y="259512"/>
                    <a:pt x="18006" y="267149"/>
                    <a:pt x="11314" y="275739"/>
                  </a:cubicBezTo>
                  <a:cubicBezTo>
                    <a:pt x="8685" y="278842"/>
                    <a:pt x="3666" y="274785"/>
                    <a:pt x="5578" y="271444"/>
                  </a:cubicBezTo>
                  <a:cubicBezTo>
                    <a:pt x="11075" y="262376"/>
                    <a:pt x="17528" y="254262"/>
                    <a:pt x="24459" y="246626"/>
                  </a:cubicBezTo>
                  <a:cubicBezTo>
                    <a:pt x="21830" y="244001"/>
                    <a:pt x="19918" y="240660"/>
                    <a:pt x="18723" y="237081"/>
                  </a:cubicBezTo>
                  <a:cubicBezTo>
                    <a:pt x="18245" y="235410"/>
                    <a:pt x="20635" y="234456"/>
                    <a:pt x="21352" y="235888"/>
                  </a:cubicBezTo>
                  <a:cubicBezTo>
                    <a:pt x="23025" y="238990"/>
                    <a:pt x="25176" y="241376"/>
                    <a:pt x="27566" y="243285"/>
                  </a:cubicBezTo>
                  <a:cubicBezTo>
                    <a:pt x="32346" y="238035"/>
                    <a:pt x="37604" y="232786"/>
                    <a:pt x="42862" y="228013"/>
                  </a:cubicBezTo>
                  <a:cubicBezTo>
                    <a:pt x="37843" y="153321"/>
                    <a:pt x="34736" y="78390"/>
                    <a:pt x="36648" y="3937"/>
                  </a:cubicBezTo>
                  <a:cubicBezTo>
                    <a:pt x="36768" y="1312"/>
                    <a:pt x="38740" y="0"/>
                    <a:pt x="407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ïṧḷïḓê-Rectangle 28">
              <a:extLst>
                <a:ext uri="{FF2B5EF4-FFF2-40B4-BE49-F238E27FC236}">
                  <a16:creationId xmlns:a16="http://schemas.microsoft.com/office/drawing/2014/main" xmlns="" id="{758AE481-B2B2-4D6B-889C-BE935256C809}"/>
                </a:ext>
              </a:extLst>
            </p:cNvPr>
            <p:cNvSpPr/>
            <p:nvPr/>
          </p:nvSpPr>
          <p:spPr>
            <a:xfrm>
              <a:off x="6524560" y="2400438"/>
              <a:ext cx="1491900" cy="32163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ïṧḷïḓê-任意多边形: 形状 108">
              <a:extLst>
                <a:ext uri="{FF2B5EF4-FFF2-40B4-BE49-F238E27FC236}">
                  <a16:creationId xmlns:a16="http://schemas.microsoft.com/office/drawing/2014/main" xmlns="" id="{6E0EAD78-D5B6-4F0E-A7B6-658B366365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1210" y="3257327"/>
              <a:ext cx="324106" cy="361729"/>
            </a:xfrm>
            <a:custGeom>
              <a:avLst/>
              <a:gdLst>
                <a:gd name="connsiteX0" fmla="*/ 271779 w 543618"/>
                <a:gd name="connsiteY0" fmla="*/ 478926 h 606722"/>
                <a:gd name="connsiteX1" fmla="*/ 217752 w 543618"/>
                <a:gd name="connsiteY1" fmla="*/ 533226 h 606722"/>
                <a:gd name="connsiteX2" fmla="*/ 271779 w 543618"/>
                <a:gd name="connsiteY2" fmla="*/ 587526 h 606722"/>
                <a:gd name="connsiteX3" fmla="*/ 325894 w 543618"/>
                <a:gd name="connsiteY3" fmla="*/ 533226 h 606722"/>
                <a:gd name="connsiteX4" fmla="*/ 271779 w 543618"/>
                <a:gd name="connsiteY4" fmla="*/ 478926 h 606722"/>
                <a:gd name="connsiteX5" fmla="*/ 477470 w 543618"/>
                <a:gd name="connsiteY5" fmla="*/ 364460 h 606722"/>
                <a:gd name="connsiteX6" fmla="*/ 456464 w 543618"/>
                <a:gd name="connsiteY6" fmla="*/ 365882 h 606722"/>
                <a:gd name="connsiteX7" fmla="*/ 423532 w 543618"/>
                <a:gd name="connsiteY7" fmla="*/ 391121 h 606722"/>
                <a:gd name="connsiteX8" fmla="*/ 443292 w 543618"/>
                <a:gd name="connsiteY8" fmla="*/ 465328 h 606722"/>
                <a:gd name="connsiteX9" fmla="*/ 484323 w 543618"/>
                <a:gd name="connsiteY9" fmla="*/ 470749 h 606722"/>
                <a:gd name="connsiteX10" fmla="*/ 517166 w 543618"/>
                <a:gd name="connsiteY10" fmla="*/ 445421 h 606722"/>
                <a:gd name="connsiteX11" fmla="*/ 497407 w 543618"/>
                <a:gd name="connsiteY11" fmla="*/ 371303 h 606722"/>
                <a:gd name="connsiteX12" fmla="*/ 477470 w 543618"/>
                <a:gd name="connsiteY12" fmla="*/ 364460 h 606722"/>
                <a:gd name="connsiteX13" fmla="*/ 73119 w 543618"/>
                <a:gd name="connsiteY13" fmla="*/ 364015 h 606722"/>
                <a:gd name="connsiteX14" fmla="*/ 46239 w 543618"/>
                <a:gd name="connsiteY14" fmla="*/ 371303 h 606722"/>
                <a:gd name="connsiteX15" fmla="*/ 26391 w 543618"/>
                <a:gd name="connsiteY15" fmla="*/ 445421 h 606722"/>
                <a:gd name="connsiteX16" fmla="*/ 59323 w 543618"/>
                <a:gd name="connsiteY16" fmla="*/ 470749 h 606722"/>
                <a:gd name="connsiteX17" fmla="*/ 100265 w 543618"/>
                <a:gd name="connsiteY17" fmla="*/ 465328 h 606722"/>
                <a:gd name="connsiteX18" fmla="*/ 120114 w 543618"/>
                <a:gd name="connsiteY18" fmla="*/ 391121 h 606722"/>
                <a:gd name="connsiteX19" fmla="*/ 87182 w 543618"/>
                <a:gd name="connsiteY19" fmla="*/ 365882 h 606722"/>
                <a:gd name="connsiteX20" fmla="*/ 73119 w 543618"/>
                <a:gd name="connsiteY20" fmla="*/ 364015 h 606722"/>
                <a:gd name="connsiteX21" fmla="*/ 271814 w 543618"/>
                <a:gd name="connsiteY21" fmla="*/ 242745 h 606722"/>
                <a:gd name="connsiteX22" fmla="*/ 281429 w 543618"/>
                <a:gd name="connsiteY22" fmla="*/ 252254 h 606722"/>
                <a:gd name="connsiteX23" fmla="*/ 271814 w 543618"/>
                <a:gd name="connsiteY23" fmla="*/ 261851 h 606722"/>
                <a:gd name="connsiteX24" fmla="*/ 230507 w 543618"/>
                <a:gd name="connsiteY24" fmla="*/ 303352 h 606722"/>
                <a:gd name="connsiteX25" fmla="*/ 271814 w 543618"/>
                <a:gd name="connsiteY25" fmla="*/ 344852 h 606722"/>
                <a:gd name="connsiteX26" fmla="*/ 313210 w 543618"/>
                <a:gd name="connsiteY26" fmla="*/ 303352 h 606722"/>
                <a:gd name="connsiteX27" fmla="*/ 322824 w 543618"/>
                <a:gd name="connsiteY27" fmla="*/ 293843 h 606722"/>
                <a:gd name="connsiteX28" fmla="*/ 332439 w 543618"/>
                <a:gd name="connsiteY28" fmla="*/ 303352 h 606722"/>
                <a:gd name="connsiteX29" fmla="*/ 271814 w 543618"/>
                <a:gd name="connsiteY29" fmla="*/ 364047 h 606722"/>
                <a:gd name="connsiteX30" fmla="*/ 211278 w 543618"/>
                <a:gd name="connsiteY30" fmla="*/ 303352 h 606722"/>
                <a:gd name="connsiteX31" fmla="*/ 271814 w 543618"/>
                <a:gd name="connsiteY31" fmla="*/ 242745 h 606722"/>
                <a:gd name="connsiteX32" fmla="*/ 271779 w 543618"/>
                <a:gd name="connsiteY32" fmla="*/ 210713 h 606722"/>
                <a:gd name="connsiteX33" fmla="*/ 179480 w 543618"/>
                <a:gd name="connsiteY33" fmla="*/ 303317 h 606722"/>
                <a:gd name="connsiteX34" fmla="*/ 271779 w 543618"/>
                <a:gd name="connsiteY34" fmla="*/ 395920 h 606722"/>
                <a:gd name="connsiteX35" fmla="*/ 364077 w 543618"/>
                <a:gd name="connsiteY35" fmla="*/ 303317 h 606722"/>
                <a:gd name="connsiteX36" fmla="*/ 271779 w 543618"/>
                <a:gd name="connsiteY36" fmla="*/ 210713 h 606722"/>
                <a:gd name="connsiteX37" fmla="*/ 470260 w 543618"/>
                <a:gd name="connsiteY37" fmla="*/ 134106 h 606722"/>
                <a:gd name="connsiteX38" fmla="*/ 443381 w 543618"/>
                <a:gd name="connsiteY38" fmla="*/ 141394 h 606722"/>
                <a:gd name="connsiteX39" fmla="*/ 423532 w 543618"/>
                <a:gd name="connsiteY39" fmla="*/ 215512 h 606722"/>
                <a:gd name="connsiteX40" fmla="*/ 456464 w 543618"/>
                <a:gd name="connsiteY40" fmla="*/ 240840 h 606722"/>
                <a:gd name="connsiteX41" fmla="*/ 497407 w 543618"/>
                <a:gd name="connsiteY41" fmla="*/ 235419 h 606722"/>
                <a:gd name="connsiteX42" fmla="*/ 517166 w 543618"/>
                <a:gd name="connsiteY42" fmla="*/ 161212 h 606722"/>
                <a:gd name="connsiteX43" fmla="*/ 484323 w 543618"/>
                <a:gd name="connsiteY43" fmla="*/ 135973 h 606722"/>
                <a:gd name="connsiteX44" fmla="*/ 470260 w 543618"/>
                <a:gd name="connsiteY44" fmla="*/ 134106 h 606722"/>
                <a:gd name="connsiteX45" fmla="*/ 73297 w 543618"/>
                <a:gd name="connsiteY45" fmla="*/ 134106 h 606722"/>
                <a:gd name="connsiteX46" fmla="*/ 59323 w 543618"/>
                <a:gd name="connsiteY46" fmla="*/ 135973 h 606722"/>
                <a:gd name="connsiteX47" fmla="*/ 26391 w 543618"/>
                <a:gd name="connsiteY47" fmla="*/ 161212 h 606722"/>
                <a:gd name="connsiteX48" fmla="*/ 46239 w 543618"/>
                <a:gd name="connsiteY48" fmla="*/ 235419 h 606722"/>
                <a:gd name="connsiteX49" fmla="*/ 87182 w 543618"/>
                <a:gd name="connsiteY49" fmla="*/ 240840 h 606722"/>
                <a:gd name="connsiteX50" fmla="*/ 120114 w 543618"/>
                <a:gd name="connsiteY50" fmla="*/ 215512 h 606722"/>
                <a:gd name="connsiteX51" fmla="*/ 100265 w 543618"/>
                <a:gd name="connsiteY51" fmla="*/ 141394 h 606722"/>
                <a:gd name="connsiteX52" fmla="*/ 73297 w 543618"/>
                <a:gd name="connsiteY52" fmla="*/ 134106 h 606722"/>
                <a:gd name="connsiteX53" fmla="*/ 271779 w 543618"/>
                <a:gd name="connsiteY53" fmla="*/ 19196 h 606722"/>
                <a:gd name="connsiteX54" fmla="*/ 217752 w 543618"/>
                <a:gd name="connsiteY54" fmla="*/ 73407 h 606722"/>
                <a:gd name="connsiteX55" fmla="*/ 271779 w 543618"/>
                <a:gd name="connsiteY55" fmla="*/ 127708 h 606722"/>
                <a:gd name="connsiteX56" fmla="*/ 325894 w 543618"/>
                <a:gd name="connsiteY56" fmla="*/ 73407 h 606722"/>
                <a:gd name="connsiteX57" fmla="*/ 271779 w 543618"/>
                <a:gd name="connsiteY57" fmla="*/ 19196 h 606722"/>
                <a:gd name="connsiteX58" fmla="*/ 271779 w 543618"/>
                <a:gd name="connsiteY58" fmla="*/ 0 h 606722"/>
                <a:gd name="connsiteX59" fmla="*/ 345119 w 543618"/>
                <a:gd name="connsiteY59" fmla="*/ 73407 h 606722"/>
                <a:gd name="connsiteX60" fmla="*/ 281391 w 543618"/>
                <a:gd name="connsiteY60" fmla="*/ 146282 h 606722"/>
                <a:gd name="connsiteX61" fmla="*/ 281391 w 543618"/>
                <a:gd name="connsiteY61" fmla="*/ 191961 h 606722"/>
                <a:gd name="connsiteX62" fmla="*/ 363187 w 543618"/>
                <a:gd name="connsiteY62" fmla="*/ 239329 h 606722"/>
                <a:gd name="connsiteX63" fmla="*/ 402705 w 543618"/>
                <a:gd name="connsiteY63" fmla="*/ 216490 h 606722"/>
                <a:gd name="connsiteX64" fmla="*/ 433679 w 543618"/>
                <a:gd name="connsiteY64" fmla="*/ 124775 h 606722"/>
                <a:gd name="connsiteX65" fmla="*/ 489307 w 543618"/>
                <a:gd name="connsiteY65" fmla="*/ 117399 h 606722"/>
                <a:gd name="connsiteX66" fmla="*/ 533810 w 543618"/>
                <a:gd name="connsiteY66" fmla="*/ 151703 h 606722"/>
                <a:gd name="connsiteX67" fmla="*/ 507019 w 543618"/>
                <a:gd name="connsiteY67" fmla="*/ 251949 h 606722"/>
                <a:gd name="connsiteX68" fmla="*/ 451480 w 543618"/>
                <a:gd name="connsiteY68" fmla="*/ 259325 h 606722"/>
                <a:gd name="connsiteX69" fmla="*/ 412229 w 543618"/>
                <a:gd name="connsiteY69" fmla="*/ 233109 h 606722"/>
                <a:gd name="connsiteX70" fmla="*/ 372799 w 543618"/>
                <a:gd name="connsiteY70" fmla="*/ 255948 h 606722"/>
                <a:gd name="connsiteX71" fmla="*/ 383302 w 543618"/>
                <a:gd name="connsiteY71" fmla="*/ 303317 h 606722"/>
                <a:gd name="connsiteX72" fmla="*/ 372799 w 543618"/>
                <a:gd name="connsiteY72" fmla="*/ 350774 h 606722"/>
                <a:gd name="connsiteX73" fmla="*/ 412229 w 543618"/>
                <a:gd name="connsiteY73" fmla="*/ 373525 h 606722"/>
                <a:gd name="connsiteX74" fmla="*/ 451480 w 543618"/>
                <a:gd name="connsiteY74" fmla="*/ 347308 h 606722"/>
                <a:gd name="connsiteX75" fmla="*/ 507019 w 543618"/>
                <a:gd name="connsiteY75" fmla="*/ 354684 h 606722"/>
                <a:gd name="connsiteX76" fmla="*/ 533810 w 543618"/>
                <a:gd name="connsiteY76" fmla="*/ 455019 h 606722"/>
                <a:gd name="connsiteX77" fmla="*/ 489307 w 543618"/>
                <a:gd name="connsiteY77" fmla="*/ 489235 h 606722"/>
                <a:gd name="connsiteX78" fmla="*/ 433679 w 543618"/>
                <a:gd name="connsiteY78" fmla="*/ 481858 h 606722"/>
                <a:gd name="connsiteX79" fmla="*/ 402705 w 543618"/>
                <a:gd name="connsiteY79" fmla="*/ 390143 h 606722"/>
                <a:gd name="connsiteX80" fmla="*/ 363187 w 543618"/>
                <a:gd name="connsiteY80" fmla="*/ 367304 h 606722"/>
                <a:gd name="connsiteX81" fmla="*/ 281391 w 543618"/>
                <a:gd name="connsiteY81" fmla="*/ 414672 h 606722"/>
                <a:gd name="connsiteX82" fmla="*/ 281391 w 543618"/>
                <a:gd name="connsiteY82" fmla="*/ 460440 h 606722"/>
                <a:gd name="connsiteX83" fmla="*/ 345119 w 543618"/>
                <a:gd name="connsiteY83" fmla="*/ 533226 h 606722"/>
                <a:gd name="connsiteX84" fmla="*/ 271779 w 543618"/>
                <a:gd name="connsiteY84" fmla="*/ 606722 h 606722"/>
                <a:gd name="connsiteX85" fmla="*/ 198527 w 543618"/>
                <a:gd name="connsiteY85" fmla="*/ 533226 h 606722"/>
                <a:gd name="connsiteX86" fmla="*/ 262255 w 543618"/>
                <a:gd name="connsiteY86" fmla="*/ 460440 h 606722"/>
                <a:gd name="connsiteX87" fmla="*/ 262255 w 543618"/>
                <a:gd name="connsiteY87" fmla="*/ 414672 h 606722"/>
                <a:gd name="connsiteX88" fmla="*/ 180459 w 543618"/>
                <a:gd name="connsiteY88" fmla="*/ 367304 h 606722"/>
                <a:gd name="connsiteX89" fmla="*/ 140941 w 543618"/>
                <a:gd name="connsiteY89" fmla="*/ 390143 h 606722"/>
                <a:gd name="connsiteX90" fmla="*/ 109878 w 543618"/>
                <a:gd name="connsiteY90" fmla="*/ 481858 h 606722"/>
                <a:gd name="connsiteX91" fmla="*/ 54339 w 543618"/>
                <a:gd name="connsiteY91" fmla="*/ 489235 h 606722"/>
                <a:gd name="connsiteX92" fmla="*/ 9747 w 543618"/>
                <a:gd name="connsiteY92" fmla="*/ 455019 h 606722"/>
                <a:gd name="connsiteX93" fmla="*/ 36627 w 543618"/>
                <a:gd name="connsiteY93" fmla="*/ 354684 h 606722"/>
                <a:gd name="connsiteX94" fmla="*/ 92166 w 543618"/>
                <a:gd name="connsiteY94" fmla="*/ 347308 h 606722"/>
                <a:gd name="connsiteX95" fmla="*/ 131417 w 543618"/>
                <a:gd name="connsiteY95" fmla="*/ 373613 h 606722"/>
                <a:gd name="connsiteX96" fmla="*/ 170847 w 543618"/>
                <a:gd name="connsiteY96" fmla="*/ 350774 h 606722"/>
                <a:gd name="connsiteX97" fmla="*/ 160344 w 543618"/>
                <a:gd name="connsiteY97" fmla="*/ 303317 h 606722"/>
                <a:gd name="connsiteX98" fmla="*/ 170847 w 543618"/>
                <a:gd name="connsiteY98" fmla="*/ 255948 h 606722"/>
                <a:gd name="connsiteX99" fmla="*/ 131417 w 543618"/>
                <a:gd name="connsiteY99" fmla="*/ 233109 h 606722"/>
                <a:gd name="connsiteX100" fmla="*/ 92166 w 543618"/>
                <a:gd name="connsiteY100" fmla="*/ 259325 h 606722"/>
                <a:gd name="connsiteX101" fmla="*/ 36627 w 543618"/>
                <a:gd name="connsiteY101" fmla="*/ 251949 h 606722"/>
                <a:gd name="connsiteX102" fmla="*/ 9747 w 543618"/>
                <a:gd name="connsiteY102" fmla="*/ 151703 h 606722"/>
                <a:gd name="connsiteX103" fmla="*/ 54339 w 543618"/>
                <a:gd name="connsiteY103" fmla="*/ 117399 h 606722"/>
                <a:gd name="connsiteX104" fmla="*/ 109878 w 543618"/>
                <a:gd name="connsiteY104" fmla="*/ 124775 h 606722"/>
                <a:gd name="connsiteX105" fmla="*/ 140941 w 543618"/>
                <a:gd name="connsiteY105" fmla="*/ 216490 h 606722"/>
                <a:gd name="connsiteX106" fmla="*/ 180459 w 543618"/>
                <a:gd name="connsiteY106" fmla="*/ 239329 h 606722"/>
                <a:gd name="connsiteX107" fmla="*/ 262255 w 543618"/>
                <a:gd name="connsiteY107" fmla="*/ 191961 h 606722"/>
                <a:gd name="connsiteX108" fmla="*/ 262255 w 543618"/>
                <a:gd name="connsiteY108" fmla="*/ 146282 h 606722"/>
                <a:gd name="connsiteX109" fmla="*/ 198527 w 543618"/>
                <a:gd name="connsiteY109" fmla="*/ 73407 h 606722"/>
                <a:gd name="connsiteX110" fmla="*/ 271779 w 543618"/>
                <a:gd name="connsiteY11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43618" h="606722">
                  <a:moveTo>
                    <a:pt x="271779" y="478926"/>
                  </a:moveTo>
                  <a:cubicBezTo>
                    <a:pt x="241962" y="478926"/>
                    <a:pt x="217752" y="503276"/>
                    <a:pt x="217752" y="533226"/>
                  </a:cubicBezTo>
                  <a:cubicBezTo>
                    <a:pt x="217752" y="563175"/>
                    <a:pt x="241962" y="587526"/>
                    <a:pt x="271779" y="587526"/>
                  </a:cubicBezTo>
                  <a:cubicBezTo>
                    <a:pt x="301595" y="587526"/>
                    <a:pt x="325894" y="563175"/>
                    <a:pt x="325894" y="533226"/>
                  </a:cubicBezTo>
                  <a:cubicBezTo>
                    <a:pt x="325894" y="503276"/>
                    <a:pt x="301595" y="478926"/>
                    <a:pt x="271779" y="478926"/>
                  </a:cubicBezTo>
                  <a:close/>
                  <a:moveTo>
                    <a:pt x="477470" y="364460"/>
                  </a:moveTo>
                  <a:cubicBezTo>
                    <a:pt x="470527" y="363549"/>
                    <a:pt x="463407" y="364016"/>
                    <a:pt x="456464" y="365882"/>
                  </a:cubicBezTo>
                  <a:cubicBezTo>
                    <a:pt x="442490" y="369614"/>
                    <a:pt x="430742" y="378590"/>
                    <a:pt x="423532" y="391121"/>
                  </a:cubicBezTo>
                  <a:cubicBezTo>
                    <a:pt x="408579" y="417071"/>
                    <a:pt x="417480" y="450309"/>
                    <a:pt x="443292" y="465328"/>
                  </a:cubicBezTo>
                  <a:cubicBezTo>
                    <a:pt x="455841" y="472527"/>
                    <a:pt x="470349" y="474482"/>
                    <a:pt x="484323" y="470749"/>
                  </a:cubicBezTo>
                  <a:cubicBezTo>
                    <a:pt x="498297" y="467017"/>
                    <a:pt x="509956" y="458041"/>
                    <a:pt x="517166" y="445421"/>
                  </a:cubicBezTo>
                  <a:cubicBezTo>
                    <a:pt x="532119" y="419560"/>
                    <a:pt x="523218" y="386233"/>
                    <a:pt x="497407" y="371303"/>
                  </a:cubicBezTo>
                  <a:cubicBezTo>
                    <a:pt x="491176" y="367659"/>
                    <a:pt x="484412" y="365371"/>
                    <a:pt x="477470" y="364460"/>
                  </a:cubicBezTo>
                  <a:close/>
                  <a:moveTo>
                    <a:pt x="73119" y="364015"/>
                  </a:moveTo>
                  <a:cubicBezTo>
                    <a:pt x="63773" y="364015"/>
                    <a:pt x="54517" y="366415"/>
                    <a:pt x="46239" y="371303"/>
                  </a:cubicBezTo>
                  <a:cubicBezTo>
                    <a:pt x="20339" y="386233"/>
                    <a:pt x="11438" y="419560"/>
                    <a:pt x="26391" y="445421"/>
                  </a:cubicBezTo>
                  <a:cubicBezTo>
                    <a:pt x="33690" y="458041"/>
                    <a:pt x="45349" y="467017"/>
                    <a:pt x="59323" y="470749"/>
                  </a:cubicBezTo>
                  <a:cubicBezTo>
                    <a:pt x="73208" y="474482"/>
                    <a:pt x="87805" y="472527"/>
                    <a:pt x="100265" y="465328"/>
                  </a:cubicBezTo>
                  <a:cubicBezTo>
                    <a:pt x="126166" y="450309"/>
                    <a:pt x="134977" y="417071"/>
                    <a:pt x="120114" y="391121"/>
                  </a:cubicBezTo>
                  <a:cubicBezTo>
                    <a:pt x="112815" y="378590"/>
                    <a:pt x="101156" y="369614"/>
                    <a:pt x="87182" y="365882"/>
                  </a:cubicBezTo>
                  <a:cubicBezTo>
                    <a:pt x="82553" y="364638"/>
                    <a:pt x="77836" y="364015"/>
                    <a:pt x="73119" y="364015"/>
                  </a:cubicBezTo>
                  <a:close/>
                  <a:moveTo>
                    <a:pt x="271814" y="242745"/>
                  </a:moveTo>
                  <a:cubicBezTo>
                    <a:pt x="277155" y="242745"/>
                    <a:pt x="281429" y="247011"/>
                    <a:pt x="281429" y="252254"/>
                  </a:cubicBezTo>
                  <a:cubicBezTo>
                    <a:pt x="281429" y="257586"/>
                    <a:pt x="277155" y="261851"/>
                    <a:pt x="271814" y="261851"/>
                  </a:cubicBezTo>
                  <a:cubicBezTo>
                    <a:pt x="249024" y="261851"/>
                    <a:pt x="230507" y="280513"/>
                    <a:pt x="230507" y="303352"/>
                  </a:cubicBezTo>
                  <a:cubicBezTo>
                    <a:pt x="230507" y="326279"/>
                    <a:pt x="249024" y="344852"/>
                    <a:pt x="271814" y="344852"/>
                  </a:cubicBezTo>
                  <a:cubicBezTo>
                    <a:pt x="294693" y="344852"/>
                    <a:pt x="313210" y="326279"/>
                    <a:pt x="313210" y="303352"/>
                  </a:cubicBezTo>
                  <a:cubicBezTo>
                    <a:pt x="313210" y="298108"/>
                    <a:pt x="317483" y="293843"/>
                    <a:pt x="322824" y="293843"/>
                  </a:cubicBezTo>
                  <a:cubicBezTo>
                    <a:pt x="328077" y="293843"/>
                    <a:pt x="332439" y="298108"/>
                    <a:pt x="332439" y="303352"/>
                  </a:cubicBezTo>
                  <a:cubicBezTo>
                    <a:pt x="332439" y="336854"/>
                    <a:pt x="305198" y="364047"/>
                    <a:pt x="271814" y="364047"/>
                  </a:cubicBezTo>
                  <a:cubicBezTo>
                    <a:pt x="238430" y="364047"/>
                    <a:pt x="211278" y="336854"/>
                    <a:pt x="211278" y="303352"/>
                  </a:cubicBezTo>
                  <a:cubicBezTo>
                    <a:pt x="211278" y="269938"/>
                    <a:pt x="238430" y="242745"/>
                    <a:pt x="271814" y="242745"/>
                  </a:cubicBezTo>
                  <a:close/>
                  <a:moveTo>
                    <a:pt x="271779" y="210713"/>
                  </a:moveTo>
                  <a:cubicBezTo>
                    <a:pt x="220868" y="210713"/>
                    <a:pt x="179480" y="252305"/>
                    <a:pt x="179480" y="303317"/>
                  </a:cubicBezTo>
                  <a:cubicBezTo>
                    <a:pt x="179480" y="354417"/>
                    <a:pt x="220868" y="395920"/>
                    <a:pt x="271779" y="395920"/>
                  </a:cubicBezTo>
                  <a:cubicBezTo>
                    <a:pt x="322689" y="395920"/>
                    <a:pt x="364077" y="354417"/>
                    <a:pt x="364077" y="303317"/>
                  </a:cubicBezTo>
                  <a:cubicBezTo>
                    <a:pt x="364077" y="252305"/>
                    <a:pt x="322689" y="210713"/>
                    <a:pt x="271779" y="210713"/>
                  </a:cubicBezTo>
                  <a:close/>
                  <a:moveTo>
                    <a:pt x="470260" y="134106"/>
                  </a:moveTo>
                  <a:cubicBezTo>
                    <a:pt x="460915" y="134106"/>
                    <a:pt x="451658" y="136595"/>
                    <a:pt x="443381" y="141394"/>
                  </a:cubicBezTo>
                  <a:cubicBezTo>
                    <a:pt x="417480" y="156324"/>
                    <a:pt x="408579" y="189651"/>
                    <a:pt x="423532" y="215512"/>
                  </a:cubicBezTo>
                  <a:cubicBezTo>
                    <a:pt x="430742" y="228132"/>
                    <a:pt x="442490" y="237108"/>
                    <a:pt x="456464" y="240840"/>
                  </a:cubicBezTo>
                  <a:cubicBezTo>
                    <a:pt x="470349" y="244573"/>
                    <a:pt x="484946" y="242618"/>
                    <a:pt x="497407" y="235419"/>
                  </a:cubicBezTo>
                  <a:cubicBezTo>
                    <a:pt x="523218" y="220489"/>
                    <a:pt x="532119" y="187162"/>
                    <a:pt x="517166" y="161212"/>
                  </a:cubicBezTo>
                  <a:cubicBezTo>
                    <a:pt x="509956" y="148681"/>
                    <a:pt x="498297" y="139705"/>
                    <a:pt x="484323" y="135973"/>
                  </a:cubicBezTo>
                  <a:cubicBezTo>
                    <a:pt x="479695" y="134728"/>
                    <a:pt x="474977" y="134106"/>
                    <a:pt x="470260" y="134106"/>
                  </a:cubicBezTo>
                  <a:close/>
                  <a:moveTo>
                    <a:pt x="73297" y="134106"/>
                  </a:moveTo>
                  <a:cubicBezTo>
                    <a:pt x="68669" y="134106"/>
                    <a:pt x="63951" y="134728"/>
                    <a:pt x="59323" y="135973"/>
                  </a:cubicBezTo>
                  <a:cubicBezTo>
                    <a:pt x="45349" y="139705"/>
                    <a:pt x="33690" y="148681"/>
                    <a:pt x="26391" y="161212"/>
                  </a:cubicBezTo>
                  <a:cubicBezTo>
                    <a:pt x="11438" y="187162"/>
                    <a:pt x="20339" y="220489"/>
                    <a:pt x="46239" y="235419"/>
                  </a:cubicBezTo>
                  <a:cubicBezTo>
                    <a:pt x="58700" y="242618"/>
                    <a:pt x="73297" y="244573"/>
                    <a:pt x="87182" y="240840"/>
                  </a:cubicBezTo>
                  <a:cubicBezTo>
                    <a:pt x="101156" y="237108"/>
                    <a:pt x="112815" y="228132"/>
                    <a:pt x="120114" y="215512"/>
                  </a:cubicBezTo>
                  <a:cubicBezTo>
                    <a:pt x="134977" y="189651"/>
                    <a:pt x="126166" y="156324"/>
                    <a:pt x="100265" y="141394"/>
                  </a:cubicBezTo>
                  <a:cubicBezTo>
                    <a:pt x="91988" y="136595"/>
                    <a:pt x="82731" y="134106"/>
                    <a:pt x="73297" y="134106"/>
                  </a:cubicBezTo>
                  <a:close/>
                  <a:moveTo>
                    <a:pt x="271779" y="19196"/>
                  </a:moveTo>
                  <a:cubicBezTo>
                    <a:pt x="241962" y="19196"/>
                    <a:pt x="217752" y="43547"/>
                    <a:pt x="217752" y="73407"/>
                  </a:cubicBezTo>
                  <a:cubicBezTo>
                    <a:pt x="217752" y="103357"/>
                    <a:pt x="241962" y="127708"/>
                    <a:pt x="271779" y="127708"/>
                  </a:cubicBezTo>
                  <a:cubicBezTo>
                    <a:pt x="301595" y="127708"/>
                    <a:pt x="325894" y="103357"/>
                    <a:pt x="325894" y="73407"/>
                  </a:cubicBezTo>
                  <a:cubicBezTo>
                    <a:pt x="325894" y="43547"/>
                    <a:pt x="301595" y="19196"/>
                    <a:pt x="271779" y="19196"/>
                  </a:cubicBezTo>
                  <a:close/>
                  <a:moveTo>
                    <a:pt x="271779" y="0"/>
                  </a:moveTo>
                  <a:cubicBezTo>
                    <a:pt x="312187" y="0"/>
                    <a:pt x="345119" y="32971"/>
                    <a:pt x="345119" y="73407"/>
                  </a:cubicBezTo>
                  <a:cubicBezTo>
                    <a:pt x="345119" y="110644"/>
                    <a:pt x="317260" y="141571"/>
                    <a:pt x="281391" y="146282"/>
                  </a:cubicBezTo>
                  <a:lnTo>
                    <a:pt x="281391" y="191961"/>
                  </a:lnTo>
                  <a:cubicBezTo>
                    <a:pt x="315213" y="194894"/>
                    <a:pt x="344763" y="212935"/>
                    <a:pt x="363187" y="239329"/>
                  </a:cubicBezTo>
                  <a:lnTo>
                    <a:pt x="402705" y="216490"/>
                  </a:lnTo>
                  <a:cubicBezTo>
                    <a:pt x="388820" y="182985"/>
                    <a:pt x="401548" y="143438"/>
                    <a:pt x="433679" y="124775"/>
                  </a:cubicBezTo>
                  <a:cubicBezTo>
                    <a:pt x="450679" y="114999"/>
                    <a:pt x="470349" y="112422"/>
                    <a:pt x="489307" y="117399"/>
                  </a:cubicBezTo>
                  <a:cubicBezTo>
                    <a:pt x="508176" y="122464"/>
                    <a:pt x="524019" y="134639"/>
                    <a:pt x="533810" y="151703"/>
                  </a:cubicBezTo>
                  <a:cubicBezTo>
                    <a:pt x="554014" y="186718"/>
                    <a:pt x="541998" y="231775"/>
                    <a:pt x="507019" y="251949"/>
                  </a:cubicBezTo>
                  <a:cubicBezTo>
                    <a:pt x="490108" y="261814"/>
                    <a:pt x="470349" y="264391"/>
                    <a:pt x="451480" y="259325"/>
                  </a:cubicBezTo>
                  <a:cubicBezTo>
                    <a:pt x="435637" y="255149"/>
                    <a:pt x="422019" y="245906"/>
                    <a:pt x="412229" y="233109"/>
                  </a:cubicBezTo>
                  <a:lnTo>
                    <a:pt x="372799" y="255948"/>
                  </a:lnTo>
                  <a:cubicBezTo>
                    <a:pt x="379564" y="270345"/>
                    <a:pt x="383302" y="286431"/>
                    <a:pt x="383302" y="303317"/>
                  </a:cubicBezTo>
                  <a:cubicBezTo>
                    <a:pt x="383302" y="320291"/>
                    <a:pt x="379564" y="336377"/>
                    <a:pt x="372799" y="350774"/>
                  </a:cubicBezTo>
                  <a:lnTo>
                    <a:pt x="412229" y="373525"/>
                  </a:lnTo>
                  <a:cubicBezTo>
                    <a:pt x="422019" y="360727"/>
                    <a:pt x="435637" y="351573"/>
                    <a:pt x="451480" y="347308"/>
                  </a:cubicBezTo>
                  <a:cubicBezTo>
                    <a:pt x="470349" y="342331"/>
                    <a:pt x="490108" y="344908"/>
                    <a:pt x="507019" y="354684"/>
                  </a:cubicBezTo>
                  <a:cubicBezTo>
                    <a:pt x="541998" y="374947"/>
                    <a:pt x="554014" y="419915"/>
                    <a:pt x="533810" y="455019"/>
                  </a:cubicBezTo>
                  <a:cubicBezTo>
                    <a:pt x="524019" y="471994"/>
                    <a:pt x="508176" y="484169"/>
                    <a:pt x="489307" y="489235"/>
                  </a:cubicBezTo>
                  <a:cubicBezTo>
                    <a:pt x="470349" y="494300"/>
                    <a:pt x="450679" y="491723"/>
                    <a:pt x="433679" y="481858"/>
                  </a:cubicBezTo>
                  <a:cubicBezTo>
                    <a:pt x="401548" y="463284"/>
                    <a:pt x="388820" y="423648"/>
                    <a:pt x="402705" y="390143"/>
                  </a:cubicBezTo>
                  <a:lnTo>
                    <a:pt x="363187" y="367304"/>
                  </a:lnTo>
                  <a:cubicBezTo>
                    <a:pt x="344763" y="393698"/>
                    <a:pt x="315213" y="411828"/>
                    <a:pt x="281391" y="414672"/>
                  </a:cubicBezTo>
                  <a:lnTo>
                    <a:pt x="281391" y="460440"/>
                  </a:lnTo>
                  <a:cubicBezTo>
                    <a:pt x="317260" y="465151"/>
                    <a:pt x="345119" y="495989"/>
                    <a:pt x="345119" y="533226"/>
                  </a:cubicBezTo>
                  <a:cubicBezTo>
                    <a:pt x="345119" y="573751"/>
                    <a:pt x="312187" y="606722"/>
                    <a:pt x="271779" y="606722"/>
                  </a:cubicBezTo>
                  <a:cubicBezTo>
                    <a:pt x="231370" y="606722"/>
                    <a:pt x="198527" y="573751"/>
                    <a:pt x="198527" y="533226"/>
                  </a:cubicBezTo>
                  <a:cubicBezTo>
                    <a:pt x="198527" y="495989"/>
                    <a:pt x="226297" y="465151"/>
                    <a:pt x="262255" y="460440"/>
                  </a:cubicBezTo>
                  <a:lnTo>
                    <a:pt x="262255" y="414672"/>
                  </a:lnTo>
                  <a:cubicBezTo>
                    <a:pt x="228433" y="411828"/>
                    <a:pt x="198883" y="393698"/>
                    <a:pt x="180459" y="367304"/>
                  </a:cubicBezTo>
                  <a:lnTo>
                    <a:pt x="140941" y="390143"/>
                  </a:lnTo>
                  <a:cubicBezTo>
                    <a:pt x="154826" y="423648"/>
                    <a:pt x="142098" y="463284"/>
                    <a:pt x="109878" y="481858"/>
                  </a:cubicBezTo>
                  <a:cubicBezTo>
                    <a:pt x="92967" y="491723"/>
                    <a:pt x="73208" y="494300"/>
                    <a:pt x="54339" y="489235"/>
                  </a:cubicBezTo>
                  <a:cubicBezTo>
                    <a:pt x="35381" y="484169"/>
                    <a:pt x="19538" y="471994"/>
                    <a:pt x="9747" y="455019"/>
                  </a:cubicBezTo>
                  <a:cubicBezTo>
                    <a:pt x="-10368" y="419915"/>
                    <a:pt x="1648" y="374947"/>
                    <a:pt x="36627" y="354684"/>
                  </a:cubicBezTo>
                  <a:cubicBezTo>
                    <a:pt x="53538" y="344908"/>
                    <a:pt x="73297" y="342331"/>
                    <a:pt x="92166" y="347308"/>
                  </a:cubicBezTo>
                  <a:cubicBezTo>
                    <a:pt x="108009" y="351573"/>
                    <a:pt x="121627" y="360727"/>
                    <a:pt x="131417" y="373613"/>
                  </a:cubicBezTo>
                  <a:lnTo>
                    <a:pt x="170847" y="350774"/>
                  </a:lnTo>
                  <a:cubicBezTo>
                    <a:pt x="164082" y="336377"/>
                    <a:pt x="160344" y="320291"/>
                    <a:pt x="160344" y="303317"/>
                  </a:cubicBezTo>
                  <a:cubicBezTo>
                    <a:pt x="160344" y="286431"/>
                    <a:pt x="164082" y="270345"/>
                    <a:pt x="170847" y="255948"/>
                  </a:cubicBezTo>
                  <a:lnTo>
                    <a:pt x="131417" y="233109"/>
                  </a:lnTo>
                  <a:cubicBezTo>
                    <a:pt x="121627" y="245906"/>
                    <a:pt x="108009" y="255149"/>
                    <a:pt x="92166" y="259325"/>
                  </a:cubicBezTo>
                  <a:cubicBezTo>
                    <a:pt x="73297" y="264391"/>
                    <a:pt x="53538" y="261814"/>
                    <a:pt x="36627" y="251949"/>
                  </a:cubicBezTo>
                  <a:cubicBezTo>
                    <a:pt x="1648" y="231775"/>
                    <a:pt x="-10368" y="186718"/>
                    <a:pt x="9747" y="151703"/>
                  </a:cubicBezTo>
                  <a:cubicBezTo>
                    <a:pt x="19538" y="134639"/>
                    <a:pt x="35381" y="122464"/>
                    <a:pt x="54339" y="117399"/>
                  </a:cubicBezTo>
                  <a:cubicBezTo>
                    <a:pt x="73208" y="112422"/>
                    <a:pt x="92967" y="114999"/>
                    <a:pt x="109878" y="124775"/>
                  </a:cubicBezTo>
                  <a:cubicBezTo>
                    <a:pt x="142098" y="143438"/>
                    <a:pt x="154826" y="182985"/>
                    <a:pt x="140941" y="216490"/>
                  </a:cubicBezTo>
                  <a:lnTo>
                    <a:pt x="180459" y="239329"/>
                  </a:lnTo>
                  <a:cubicBezTo>
                    <a:pt x="198883" y="212935"/>
                    <a:pt x="228433" y="194894"/>
                    <a:pt x="262255" y="191961"/>
                  </a:cubicBezTo>
                  <a:lnTo>
                    <a:pt x="262255" y="146282"/>
                  </a:lnTo>
                  <a:cubicBezTo>
                    <a:pt x="226297" y="141571"/>
                    <a:pt x="198527" y="110644"/>
                    <a:pt x="198527" y="73407"/>
                  </a:cubicBezTo>
                  <a:cubicBezTo>
                    <a:pt x="198527" y="32971"/>
                    <a:pt x="231370" y="0"/>
                    <a:pt x="2717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ïṧḷïḓê-Rectangle 30">
              <a:extLst>
                <a:ext uri="{FF2B5EF4-FFF2-40B4-BE49-F238E27FC236}">
                  <a16:creationId xmlns:a16="http://schemas.microsoft.com/office/drawing/2014/main" xmlns="" id="{64CAD2A0-DDF4-48C0-8618-9D2744CF376B}"/>
                </a:ext>
              </a:extLst>
            </p:cNvPr>
            <p:cNvSpPr/>
            <p:nvPr/>
          </p:nvSpPr>
          <p:spPr>
            <a:xfrm>
              <a:off x="6507314" y="3670129"/>
              <a:ext cx="1491900" cy="32163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41" name="ïṧḷïḓê-Straight Connector 31">
              <a:extLst>
                <a:ext uri="{FF2B5EF4-FFF2-40B4-BE49-F238E27FC236}">
                  <a16:creationId xmlns:a16="http://schemas.microsoft.com/office/drawing/2014/main" xmlns="" id="{EEEBD914-6EC2-44E5-B990-DDB5C042CC79}"/>
                </a:ext>
              </a:extLst>
            </p:cNvPr>
            <p:cNvCxnSpPr/>
            <p:nvPr/>
          </p:nvCxnSpPr>
          <p:spPr>
            <a:xfrm>
              <a:off x="1046217" y="2800637"/>
              <a:ext cx="258961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ïṧḷïḓê-Straight Connector 32">
              <a:extLst>
                <a:ext uri="{FF2B5EF4-FFF2-40B4-BE49-F238E27FC236}">
                  <a16:creationId xmlns:a16="http://schemas.microsoft.com/office/drawing/2014/main" xmlns="" id="{34EAE76F-5E23-4003-8C26-95740A0F3ABB}"/>
                </a:ext>
              </a:extLst>
            </p:cNvPr>
            <p:cNvCxnSpPr/>
            <p:nvPr/>
          </p:nvCxnSpPr>
          <p:spPr>
            <a:xfrm>
              <a:off x="1046217" y="4282161"/>
              <a:ext cx="258961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ïṧḷïḓê-Straight Connector 33">
              <a:extLst>
                <a:ext uri="{FF2B5EF4-FFF2-40B4-BE49-F238E27FC236}">
                  <a16:creationId xmlns:a16="http://schemas.microsoft.com/office/drawing/2014/main" xmlns="" id="{4736EA99-190F-48BF-AAEF-4DF5782BBB03}"/>
                </a:ext>
              </a:extLst>
            </p:cNvPr>
            <p:cNvCxnSpPr/>
            <p:nvPr/>
          </p:nvCxnSpPr>
          <p:spPr>
            <a:xfrm>
              <a:off x="8589273" y="3891749"/>
              <a:ext cx="258961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išľíďè">
            <a:extLst>
              <a:ext uri="{FF2B5EF4-FFF2-40B4-BE49-F238E27FC236}">
                <a16:creationId xmlns:a16="http://schemas.microsoft.com/office/drawing/2014/main" xmlns="" id="{3F337274-08C4-4A12-9030-9C72D9FD7447}"/>
              </a:ext>
            </a:extLst>
          </p:cNvPr>
          <p:cNvSpPr/>
          <p:nvPr/>
        </p:nvSpPr>
        <p:spPr bwMode="auto">
          <a:xfrm>
            <a:off x="645949" y="1959393"/>
            <a:ext cx="248125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5" name="iSlíďè">
            <a:extLst>
              <a:ext uri="{FF2B5EF4-FFF2-40B4-BE49-F238E27FC236}">
                <a16:creationId xmlns:a16="http://schemas.microsoft.com/office/drawing/2014/main" xmlns="" id="{59827D9F-DC36-4C2B-8C5B-DCA03F0F979C}"/>
              </a:ext>
            </a:extLst>
          </p:cNvPr>
          <p:cNvSpPr txBox="1"/>
          <p:nvPr/>
        </p:nvSpPr>
        <p:spPr bwMode="auto">
          <a:xfrm>
            <a:off x="1572167" y="1637913"/>
            <a:ext cx="163858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FA51A3E5-CABC-41B7-B6BF-4258CA004B8F}"/>
              </a:ext>
            </a:extLst>
          </p:cNvPr>
          <p:cNvSpPr/>
          <p:nvPr/>
        </p:nvSpPr>
        <p:spPr bwMode="auto">
          <a:xfrm>
            <a:off x="648921" y="3564029"/>
            <a:ext cx="248125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7" name="iSlíďè">
            <a:extLst>
              <a:ext uri="{FF2B5EF4-FFF2-40B4-BE49-F238E27FC236}">
                <a16:creationId xmlns:a16="http://schemas.microsoft.com/office/drawing/2014/main" xmlns="" id="{D5D0CB94-97FC-49C4-B358-50ABC93326B9}"/>
              </a:ext>
            </a:extLst>
          </p:cNvPr>
          <p:cNvSpPr txBox="1"/>
          <p:nvPr/>
        </p:nvSpPr>
        <p:spPr bwMode="auto">
          <a:xfrm>
            <a:off x="1575139" y="3242549"/>
            <a:ext cx="163858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8" name="išľíďè">
            <a:extLst>
              <a:ext uri="{FF2B5EF4-FFF2-40B4-BE49-F238E27FC236}">
                <a16:creationId xmlns:a16="http://schemas.microsoft.com/office/drawing/2014/main" xmlns="" id="{1AA6649E-C9D1-47F2-B2C3-4AE7A35582C4}"/>
              </a:ext>
            </a:extLst>
          </p:cNvPr>
          <p:cNvSpPr/>
          <p:nvPr/>
        </p:nvSpPr>
        <p:spPr bwMode="auto">
          <a:xfrm>
            <a:off x="636833" y="4861610"/>
            <a:ext cx="248125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1E28E744-0CB6-45EA-B430-424837774EB2}"/>
              </a:ext>
            </a:extLst>
          </p:cNvPr>
          <p:cNvSpPr txBox="1"/>
          <p:nvPr/>
        </p:nvSpPr>
        <p:spPr bwMode="auto">
          <a:xfrm>
            <a:off x="1563051" y="4540130"/>
            <a:ext cx="163858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CB96AE78-FFAE-46A7-8493-125E6B2A5371}"/>
              </a:ext>
            </a:extLst>
          </p:cNvPr>
          <p:cNvSpPr/>
          <p:nvPr/>
        </p:nvSpPr>
        <p:spPr bwMode="auto">
          <a:xfrm>
            <a:off x="9340422" y="3285284"/>
            <a:ext cx="248125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140B1EA2-A6BC-49D9-8EDC-A8B49C7C1C0F}"/>
              </a:ext>
            </a:extLst>
          </p:cNvPr>
          <p:cNvSpPr txBox="1"/>
          <p:nvPr/>
        </p:nvSpPr>
        <p:spPr bwMode="auto">
          <a:xfrm>
            <a:off x="9339304" y="2934088"/>
            <a:ext cx="163858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2" name="išľíďè">
            <a:extLst>
              <a:ext uri="{FF2B5EF4-FFF2-40B4-BE49-F238E27FC236}">
                <a16:creationId xmlns:a16="http://schemas.microsoft.com/office/drawing/2014/main" xmlns="" id="{7FBF7F1D-7A85-468C-95C8-D6C63169FCBD}"/>
              </a:ext>
            </a:extLst>
          </p:cNvPr>
          <p:cNvSpPr/>
          <p:nvPr/>
        </p:nvSpPr>
        <p:spPr bwMode="auto">
          <a:xfrm>
            <a:off x="9328334" y="4582865"/>
            <a:ext cx="248125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46EC4C16-B8BE-4728-BC86-4CA1BB0FFFCC}"/>
              </a:ext>
            </a:extLst>
          </p:cNvPr>
          <p:cNvSpPr txBox="1"/>
          <p:nvPr/>
        </p:nvSpPr>
        <p:spPr bwMode="auto">
          <a:xfrm>
            <a:off x="9327216" y="4231669"/>
            <a:ext cx="163858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1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6E5CFD-24C6-4BF4-9567-2B7B03F58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68" y="95"/>
            <a:ext cx="12191664" cy="685781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20829F7-7111-444A-BCC8-DA06A9F451D3}"/>
              </a:ext>
            </a:extLst>
          </p:cNvPr>
          <p:cNvSpPr/>
          <p:nvPr/>
        </p:nvSpPr>
        <p:spPr>
          <a:xfrm>
            <a:off x="1083936" y="3636506"/>
            <a:ext cx="5166158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spc="788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7" name="TextBox 76">
            <a:extLst>
              <a:ext uri="{FF2B5EF4-FFF2-40B4-BE49-F238E27FC236}">
                <a16:creationId xmlns:a16="http://schemas.microsoft.com/office/drawing/2014/main" xmlns="" id="{85B57736-87D9-451E-8C22-3DEE866E1008}"/>
              </a:ext>
            </a:extLst>
          </p:cNvPr>
          <p:cNvSpPr txBox="1"/>
          <p:nvPr/>
        </p:nvSpPr>
        <p:spPr>
          <a:xfrm>
            <a:off x="1071558" y="2898914"/>
            <a:ext cx="4831638" cy="707886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 加 标 题 内 容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xmlns="" id="{8F919319-D926-4A40-AF72-C8BDBF4CF1B6}"/>
              </a:ext>
            </a:extLst>
          </p:cNvPr>
          <p:cNvSpPr txBox="1"/>
          <p:nvPr/>
        </p:nvSpPr>
        <p:spPr>
          <a:xfrm>
            <a:off x="1083936" y="1984287"/>
            <a:ext cx="848987" cy="707885"/>
          </a:xfrm>
          <a:prstGeom prst="rect">
            <a:avLst/>
          </a:prstGeom>
          <a:solidFill>
            <a:srgbClr val="2F5496"/>
          </a:solidFill>
          <a:effectLst/>
        </p:spPr>
        <p:txBody>
          <a:bodyPr wrap="none" anchor="ctr">
            <a:no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A07BB603-F699-47B5-B4C1-08E01C9193F9}"/>
              </a:ext>
            </a:extLst>
          </p:cNvPr>
          <p:cNvSpPr txBox="1"/>
          <p:nvPr/>
        </p:nvSpPr>
        <p:spPr>
          <a:xfrm>
            <a:off x="1071558" y="4020283"/>
            <a:ext cx="5862710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319646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0603" y="4918129"/>
            <a:ext cx="10146171" cy="123109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958465" y="1640861"/>
            <a:ext cx="3020620" cy="2825106"/>
            <a:chOff x="957770" y="1467711"/>
            <a:chExt cx="3021028" cy="2825105"/>
          </a:xfrm>
        </p:grpSpPr>
        <p:grpSp>
          <p:nvGrpSpPr>
            <p:cNvPr id="5" name="组合 5"/>
            <p:cNvGrpSpPr/>
            <p:nvPr/>
          </p:nvGrpSpPr>
          <p:grpSpPr>
            <a:xfrm>
              <a:off x="957770" y="1467711"/>
              <a:ext cx="3021028" cy="2825105"/>
              <a:chOff x="1570902" y="3815673"/>
              <a:chExt cx="2534920" cy="237052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Freeform 394"/>
            <p:cNvSpPr>
              <a:spLocks noEditPoints="1"/>
            </p:cNvSpPr>
            <p:nvPr/>
          </p:nvSpPr>
          <p:spPr bwMode="auto">
            <a:xfrm>
              <a:off x="2217458" y="1884941"/>
              <a:ext cx="501650" cy="434975"/>
            </a:xfrm>
            <a:custGeom>
              <a:avLst/>
              <a:gdLst>
                <a:gd name="T0" fmla="*/ 39 w 183"/>
                <a:gd name="T1" fmla="*/ 1 h 159"/>
                <a:gd name="T2" fmla="*/ 57 w 183"/>
                <a:gd name="T3" fmla="*/ 16 h 159"/>
                <a:gd name="T4" fmla="*/ 22 w 183"/>
                <a:gd name="T5" fmla="*/ 16 h 159"/>
                <a:gd name="T6" fmla="*/ 39 w 183"/>
                <a:gd name="T7" fmla="*/ 1 h 159"/>
                <a:gd name="T8" fmla="*/ 106 w 183"/>
                <a:gd name="T9" fmla="*/ 32 h 159"/>
                <a:gd name="T10" fmla="*/ 147 w 183"/>
                <a:gd name="T11" fmla="*/ 49 h 159"/>
                <a:gd name="T12" fmla="*/ 163 w 183"/>
                <a:gd name="T13" fmla="*/ 90 h 159"/>
                <a:gd name="T14" fmla="*/ 147 w 183"/>
                <a:gd name="T15" fmla="*/ 130 h 159"/>
                <a:gd name="T16" fmla="*/ 106 w 183"/>
                <a:gd name="T17" fmla="*/ 147 h 159"/>
                <a:gd name="T18" fmla="*/ 66 w 183"/>
                <a:gd name="T19" fmla="*/ 130 h 159"/>
                <a:gd name="T20" fmla="*/ 49 w 183"/>
                <a:gd name="T21" fmla="*/ 90 h 159"/>
                <a:gd name="T22" fmla="*/ 66 w 183"/>
                <a:gd name="T23" fmla="*/ 49 h 159"/>
                <a:gd name="T24" fmla="*/ 106 w 183"/>
                <a:gd name="T25" fmla="*/ 32 h 159"/>
                <a:gd name="T26" fmla="*/ 99 w 183"/>
                <a:gd name="T27" fmla="*/ 62 h 159"/>
                <a:gd name="T28" fmla="*/ 76 w 183"/>
                <a:gd name="T29" fmla="*/ 71 h 159"/>
                <a:gd name="T30" fmla="*/ 79 w 183"/>
                <a:gd name="T31" fmla="*/ 96 h 159"/>
                <a:gd name="T32" fmla="*/ 95 w 183"/>
                <a:gd name="T33" fmla="*/ 82 h 159"/>
                <a:gd name="T34" fmla="*/ 99 w 183"/>
                <a:gd name="T35" fmla="*/ 62 h 159"/>
                <a:gd name="T36" fmla="*/ 134 w 183"/>
                <a:gd name="T37" fmla="*/ 62 h 159"/>
                <a:gd name="T38" fmla="*/ 106 w 183"/>
                <a:gd name="T39" fmla="*/ 50 h 159"/>
                <a:gd name="T40" fmla="*/ 79 w 183"/>
                <a:gd name="T41" fmla="*/ 62 h 159"/>
                <a:gd name="T42" fmla="*/ 67 w 183"/>
                <a:gd name="T43" fmla="*/ 90 h 159"/>
                <a:gd name="T44" fmla="*/ 79 w 183"/>
                <a:gd name="T45" fmla="*/ 117 h 159"/>
                <a:gd name="T46" fmla="*/ 106 w 183"/>
                <a:gd name="T47" fmla="*/ 129 h 159"/>
                <a:gd name="T48" fmla="*/ 134 w 183"/>
                <a:gd name="T49" fmla="*/ 117 h 159"/>
                <a:gd name="T50" fmla="*/ 145 w 183"/>
                <a:gd name="T51" fmla="*/ 90 h 159"/>
                <a:gd name="T52" fmla="*/ 134 w 183"/>
                <a:gd name="T53" fmla="*/ 62 h 159"/>
                <a:gd name="T54" fmla="*/ 77 w 183"/>
                <a:gd name="T55" fmla="*/ 0 h 159"/>
                <a:gd name="T56" fmla="*/ 64 w 183"/>
                <a:gd name="T57" fmla="*/ 24 h 159"/>
                <a:gd name="T58" fmla="*/ 21 w 183"/>
                <a:gd name="T59" fmla="*/ 24 h 159"/>
                <a:gd name="T60" fmla="*/ 0 w 183"/>
                <a:gd name="T61" fmla="*/ 45 h 159"/>
                <a:gd name="T62" fmla="*/ 0 w 183"/>
                <a:gd name="T63" fmla="*/ 137 h 159"/>
                <a:gd name="T64" fmla="*/ 21 w 183"/>
                <a:gd name="T65" fmla="*/ 159 h 159"/>
                <a:gd name="T66" fmla="*/ 161 w 183"/>
                <a:gd name="T67" fmla="*/ 159 h 159"/>
                <a:gd name="T68" fmla="*/ 183 w 183"/>
                <a:gd name="T69" fmla="*/ 137 h 159"/>
                <a:gd name="T70" fmla="*/ 183 w 183"/>
                <a:gd name="T71" fmla="*/ 45 h 159"/>
                <a:gd name="T72" fmla="*/ 161 w 183"/>
                <a:gd name="T73" fmla="*/ 24 h 159"/>
                <a:gd name="T74" fmla="*/ 154 w 183"/>
                <a:gd name="T75" fmla="*/ 24 h 159"/>
                <a:gd name="T76" fmla="*/ 140 w 183"/>
                <a:gd name="T77" fmla="*/ 0 h 159"/>
                <a:gd name="T78" fmla="*/ 77 w 183"/>
                <a:gd name="T7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159">
                  <a:moveTo>
                    <a:pt x="39" y="1"/>
                  </a:moveTo>
                  <a:cubicBezTo>
                    <a:pt x="48" y="1"/>
                    <a:pt x="55" y="8"/>
                    <a:pt x="5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8"/>
                    <a:pt x="30" y="1"/>
                    <a:pt x="39" y="1"/>
                  </a:cubicBezTo>
                  <a:close/>
                  <a:moveTo>
                    <a:pt x="106" y="32"/>
                  </a:moveTo>
                  <a:cubicBezTo>
                    <a:pt x="122" y="32"/>
                    <a:pt x="136" y="39"/>
                    <a:pt x="147" y="49"/>
                  </a:cubicBezTo>
                  <a:cubicBezTo>
                    <a:pt x="157" y="59"/>
                    <a:pt x="163" y="74"/>
                    <a:pt x="163" y="90"/>
                  </a:cubicBezTo>
                  <a:cubicBezTo>
                    <a:pt x="163" y="105"/>
                    <a:pt x="157" y="120"/>
                    <a:pt x="147" y="130"/>
                  </a:cubicBezTo>
                  <a:cubicBezTo>
                    <a:pt x="136" y="140"/>
                    <a:pt x="122" y="147"/>
                    <a:pt x="106" y="147"/>
                  </a:cubicBezTo>
                  <a:cubicBezTo>
                    <a:pt x="90" y="147"/>
                    <a:pt x="76" y="140"/>
                    <a:pt x="66" y="130"/>
                  </a:cubicBezTo>
                  <a:cubicBezTo>
                    <a:pt x="55" y="120"/>
                    <a:pt x="49" y="105"/>
                    <a:pt x="49" y="90"/>
                  </a:cubicBezTo>
                  <a:cubicBezTo>
                    <a:pt x="49" y="74"/>
                    <a:pt x="55" y="59"/>
                    <a:pt x="66" y="49"/>
                  </a:cubicBezTo>
                  <a:cubicBezTo>
                    <a:pt x="76" y="39"/>
                    <a:pt x="90" y="32"/>
                    <a:pt x="106" y="32"/>
                  </a:cubicBezTo>
                  <a:close/>
                  <a:moveTo>
                    <a:pt x="99" y="62"/>
                  </a:moveTo>
                  <a:cubicBezTo>
                    <a:pt x="92" y="57"/>
                    <a:pt x="81" y="62"/>
                    <a:pt x="76" y="71"/>
                  </a:cubicBezTo>
                  <a:cubicBezTo>
                    <a:pt x="70" y="81"/>
                    <a:pt x="72" y="92"/>
                    <a:pt x="79" y="96"/>
                  </a:cubicBezTo>
                  <a:cubicBezTo>
                    <a:pt x="86" y="100"/>
                    <a:pt x="90" y="92"/>
                    <a:pt x="95" y="82"/>
                  </a:cubicBezTo>
                  <a:cubicBezTo>
                    <a:pt x="101" y="73"/>
                    <a:pt x="106" y="66"/>
                    <a:pt x="99" y="62"/>
                  </a:cubicBezTo>
                  <a:close/>
                  <a:moveTo>
                    <a:pt x="134" y="62"/>
                  </a:moveTo>
                  <a:cubicBezTo>
                    <a:pt x="127" y="55"/>
                    <a:pt x="117" y="50"/>
                    <a:pt x="106" y="50"/>
                  </a:cubicBezTo>
                  <a:cubicBezTo>
                    <a:pt x="95" y="50"/>
                    <a:pt x="86" y="55"/>
                    <a:pt x="79" y="62"/>
                  </a:cubicBezTo>
                  <a:cubicBezTo>
                    <a:pt x="72" y="69"/>
                    <a:pt x="67" y="79"/>
                    <a:pt x="67" y="90"/>
                  </a:cubicBezTo>
                  <a:cubicBezTo>
                    <a:pt x="67" y="100"/>
                    <a:pt x="72" y="110"/>
                    <a:pt x="79" y="117"/>
                  </a:cubicBezTo>
                  <a:cubicBezTo>
                    <a:pt x="86" y="124"/>
                    <a:pt x="95" y="129"/>
                    <a:pt x="106" y="129"/>
                  </a:cubicBezTo>
                  <a:cubicBezTo>
                    <a:pt x="117" y="129"/>
                    <a:pt x="127" y="124"/>
                    <a:pt x="134" y="117"/>
                  </a:cubicBezTo>
                  <a:cubicBezTo>
                    <a:pt x="141" y="110"/>
                    <a:pt x="145" y="100"/>
                    <a:pt x="145" y="90"/>
                  </a:cubicBezTo>
                  <a:cubicBezTo>
                    <a:pt x="145" y="79"/>
                    <a:pt x="141" y="69"/>
                    <a:pt x="134" y="62"/>
                  </a:cubicBezTo>
                  <a:close/>
                  <a:moveTo>
                    <a:pt x="77" y="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9" y="24"/>
                    <a:pt x="0" y="34"/>
                    <a:pt x="0" y="4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9" y="159"/>
                    <a:pt x="21" y="159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73" y="159"/>
                    <a:pt x="183" y="149"/>
                    <a:pt x="183" y="13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34"/>
                    <a:pt x="173" y="24"/>
                    <a:pt x="16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40" y="0"/>
                    <a:pt x="140" y="0"/>
                    <a:pt x="14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71" tIns="40136" rIns="80271" bIns="40136"/>
            <a:lstStyle/>
            <a:p>
              <a:pPr>
                <a:defRPr/>
              </a:pPr>
              <a:endPara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11"/>
          <p:cNvGrpSpPr/>
          <p:nvPr/>
        </p:nvGrpSpPr>
        <p:grpSpPr>
          <a:xfrm>
            <a:off x="4557351" y="1640861"/>
            <a:ext cx="3020620" cy="2825106"/>
            <a:chOff x="4557142" y="1467711"/>
            <a:chExt cx="3021028" cy="2825105"/>
          </a:xfrm>
        </p:grpSpPr>
        <p:grpSp>
          <p:nvGrpSpPr>
            <p:cNvPr id="12" name="组合 12"/>
            <p:cNvGrpSpPr/>
            <p:nvPr/>
          </p:nvGrpSpPr>
          <p:grpSpPr>
            <a:xfrm>
              <a:off x="4557142" y="1467711"/>
              <a:ext cx="3021028" cy="2825105"/>
              <a:chOff x="1570902" y="3815673"/>
              <a:chExt cx="2534920" cy="23705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871599" y="1884941"/>
              <a:ext cx="392112" cy="466725"/>
            </a:xfrm>
            <a:custGeom>
              <a:avLst/>
              <a:gdLst>
                <a:gd name="T0" fmla="*/ 323 w 671"/>
                <a:gd name="T1" fmla="*/ 326 h 798"/>
                <a:gd name="T2" fmla="*/ 323 w 671"/>
                <a:gd name="T3" fmla="*/ 798 h 798"/>
                <a:gd name="T4" fmla="*/ 671 w 671"/>
                <a:gd name="T5" fmla="*/ 675 h 798"/>
                <a:gd name="T6" fmla="*/ 671 w 671"/>
                <a:gd name="T7" fmla="*/ 203 h 798"/>
                <a:gd name="T8" fmla="*/ 323 w 671"/>
                <a:gd name="T9" fmla="*/ 326 h 798"/>
                <a:gd name="T10" fmla="*/ 292 w 671"/>
                <a:gd name="T11" fmla="*/ 356 h 798"/>
                <a:gd name="T12" fmla="*/ 292 w 671"/>
                <a:gd name="T13" fmla="*/ 422 h 798"/>
                <a:gd name="T14" fmla="*/ 228 w 671"/>
                <a:gd name="T15" fmla="*/ 391 h 798"/>
                <a:gd name="T16" fmla="*/ 228 w 671"/>
                <a:gd name="T17" fmla="*/ 320 h 798"/>
                <a:gd name="T18" fmla="*/ 292 w 671"/>
                <a:gd name="T19" fmla="*/ 356 h 798"/>
                <a:gd name="T20" fmla="*/ 577 w 671"/>
                <a:gd name="T21" fmla="*/ 152 h 798"/>
                <a:gd name="T22" fmla="*/ 559 w 671"/>
                <a:gd name="T23" fmla="*/ 143 h 798"/>
                <a:gd name="T24" fmla="*/ 224 w 671"/>
                <a:gd name="T25" fmla="*/ 260 h 798"/>
                <a:gd name="T26" fmla="*/ 214 w 671"/>
                <a:gd name="T27" fmla="*/ 269 h 798"/>
                <a:gd name="T28" fmla="*/ 214 w 671"/>
                <a:gd name="T29" fmla="*/ 748 h 798"/>
                <a:gd name="T30" fmla="*/ 305 w 671"/>
                <a:gd name="T31" fmla="*/ 797 h 798"/>
                <a:gd name="T32" fmla="*/ 305 w 671"/>
                <a:gd name="T33" fmla="*/ 326 h 798"/>
                <a:gd name="T34" fmla="*/ 231 w 671"/>
                <a:gd name="T35" fmla="*/ 287 h 798"/>
                <a:gd name="T36" fmla="*/ 232 w 671"/>
                <a:gd name="T37" fmla="*/ 286 h 798"/>
                <a:gd name="T38" fmla="*/ 568 w 671"/>
                <a:gd name="T39" fmla="*/ 170 h 798"/>
                <a:gd name="T40" fmla="*/ 577 w 671"/>
                <a:gd name="T41" fmla="*/ 152 h 798"/>
                <a:gd name="T42" fmla="*/ 78 w 671"/>
                <a:gd name="T43" fmla="*/ 216 h 798"/>
                <a:gd name="T44" fmla="*/ 78 w 671"/>
                <a:gd name="T45" fmla="*/ 281 h 798"/>
                <a:gd name="T46" fmla="*/ 14 w 671"/>
                <a:gd name="T47" fmla="*/ 250 h 798"/>
                <a:gd name="T48" fmla="*/ 14 w 671"/>
                <a:gd name="T49" fmla="*/ 180 h 798"/>
                <a:gd name="T50" fmla="*/ 78 w 671"/>
                <a:gd name="T51" fmla="*/ 216 h 798"/>
                <a:gd name="T52" fmla="*/ 363 w 671"/>
                <a:gd name="T53" fmla="*/ 11 h 798"/>
                <a:gd name="T54" fmla="*/ 346 w 671"/>
                <a:gd name="T55" fmla="*/ 2 h 798"/>
                <a:gd name="T56" fmla="*/ 10 w 671"/>
                <a:gd name="T57" fmla="*/ 119 h 798"/>
                <a:gd name="T58" fmla="*/ 0 w 671"/>
                <a:gd name="T59" fmla="*/ 128 h 798"/>
                <a:gd name="T60" fmla="*/ 0 w 671"/>
                <a:gd name="T61" fmla="*/ 608 h 798"/>
                <a:gd name="T62" fmla="*/ 92 w 671"/>
                <a:gd name="T63" fmla="*/ 656 h 798"/>
                <a:gd name="T64" fmla="*/ 92 w 671"/>
                <a:gd name="T65" fmla="*/ 186 h 798"/>
                <a:gd name="T66" fmla="*/ 17 w 671"/>
                <a:gd name="T67" fmla="*/ 146 h 798"/>
                <a:gd name="T68" fmla="*/ 18 w 671"/>
                <a:gd name="T69" fmla="*/ 146 h 798"/>
                <a:gd name="T70" fmla="*/ 354 w 671"/>
                <a:gd name="T71" fmla="*/ 29 h 798"/>
                <a:gd name="T72" fmla="*/ 363 w 671"/>
                <a:gd name="T73" fmla="*/ 11 h 798"/>
                <a:gd name="T74" fmla="*/ 185 w 671"/>
                <a:gd name="T75" fmla="*/ 290 h 798"/>
                <a:gd name="T76" fmla="*/ 185 w 671"/>
                <a:gd name="T77" fmla="*/ 355 h 798"/>
                <a:gd name="T78" fmla="*/ 121 w 671"/>
                <a:gd name="T79" fmla="*/ 324 h 798"/>
                <a:gd name="T80" fmla="*/ 121 w 671"/>
                <a:gd name="T81" fmla="*/ 254 h 798"/>
                <a:gd name="T82" fmla="*/ 185 w 671"/>
                <a:gd name="T83" fmla="*/ 290 h 798"/>
                <a:gd name="T84" fmla="*/ 470 w 671"/>
                <a:gd name="T85" fmla="*/ 85 h 798"/>
                <a:gd name="T86" fmla="*/ 453 w 671"/>
                <a:gd name="T87" fmla="*/ 76 h 798"/>
                <a:gd name="T88" fmla="*/ 117 w 671"/>
                <a:gd name="T89" fmla="*/ 193 h 798"/>
                <a:gd name="T90" fmla="*/ 107 w 671"/>
                <a:gd name="T91" fmla="*/ 202 h 798"/>
                <a:gd name="T92" fmla="*/ 107 w 671"/>
                <a:gd name="T93" fmla="*/ 682 h 798"/>
                <a:gd name="T94" fmla="*/ 199 w 671"/>
                <a:gd name="T95" fmla="*/ 730 h 798"/>
                <a:gd name="T96" fmla="*/ 199 w 671"/>
                <a:gd name="T97" fmla="*/ 260 h 798"/>
                <a:gd name="T98" fmla="*/ 124 w 671"/>
                <a:gd name="T99" fmla="*/ 220 h 798"/>
                <a:gd name="T100" fmla="*/ 125 w 671"/>
                <a:gd name="T101" fmla="*/ 219 h 798"/>
                <a:gd name="T102" fmla="*/ 461 w 671"/>
                <a:gd name="T103" fmla="*/ 103 h 798"/>
                <a:gd name="T104" fmla="*/ 470 w 671"/>
                <a:gd name="T105" fmla="*/ 85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798">
                  <a:moveTo>
                    <a:pt x="323" y="326"/>
                  </a:moveTo>
                  <a:lnTo>
                    <a:pt x="323" y="798"/>
                  </a:lnTo>
                  <a:lnTo>
                    <a:pt x="671" y="675"/>
                  </a:lnTo>
                  <a:lnTo>
                    <a:pt x="671" y="203"/>
                  </a:lnTo>
                  <a:lnTo>
                    <a:pt x="323" y="326"/>
                  </a:lnTo>
                  <a:close/>
                  <a:moveTo>
                    <a:pt x="292" y="356"/>
                  </a:moveTo>
                  <a:lnTo>
                    <a:pt x="292" y="422"/>
                  </a:lnTo>
                  <a:cubicBezTo>
                    <a:pt x="260" y="416"/>
                    <a:pt x="228" y="391"/>
                    <a:pt x="228" y="391"/>
                  </a:cubicBezTo>
                  <a:lnTo>
                    <a:pt x="228" y="320"/>
                  </a:lnTo>
                  <a:cubicBezTo>
                    <a:pt x="267" y="352"/>
                    <a:pt x="292" y="356"/>
                    <a:pt x="292" y="356"/>
                  </a:cubicBezTo>
                  <a:close/>
                  <a:moveTo>
                    <a:pt x="577" y="152"/>
                  </a:moveTo>
                  <a:cubicBezTo>
                    <a:pt x="575" y="145"/>
                    <a:pt x="567" y="141"/>
                    <a:pt x="559" y="143"/>
                  </a:cubicBezTo>
                  <a:lnTo>
                    <a:pt x="224" y="260"/>
                  </a:lnTo>
                  <a:cubicBezTo>
                    <a:pt x="219" y="261"/>
                    <a:pt x="215" y="265"/>
                    <a:pt x="214" y="269"/>
                  </a:cubicBezTo>
                  <a:lnTo>
                    <a:pt x="214" y="748"/>
                  </a:lnTo>
                  <a:cubicBezTo>
                    <a:pt x="226" y="772"/>
                    <a:pt x="275" y="797"/>
                    <a:pt x="305" y="797"/>
                  </a:cubicBezTo>
                  <a:lnTo>
                    <a:pt x="305" y="326"/>
                  </a:lnTo>
                  <a:cubicBezTo>
                    <a:pt x="289" y="324"/>
                    <a:pt x="253" y="305"/>
                    <a:pt x="231" y="287"/>
                  </a:cubicBezTo>
                  <a:cubicBezTo>
                    <a:pt x="231" y="286"/>
                    <a:pt x="232" y="286"/>
                    <a:pt x="232" y="286"/>
                  </a:cubicBezTo>
                  <a:lnTo>
                    <a:pt x="568" y="170"/>
                  </a:lnTo>
                  <a:cubicBezTo>
                    <a:pt x="575" y="167"/>
                    <a:pt x="579" y="159"/>
                    <a:pt x="577" y="152"/>
                  </a:cubicBezTo>
                  <a:close/>
                  <a:moveTo>
                    <a:pt x="78" y="216"/>
                  </a:moveTo>
                  <a:lnTo>
                    <a:pt x="78" y="281"/>
                  </a:lnTo>
                  <a:cubicBezTo>
                    <a:pt x="46" y="275"/>
                    <a:pt x="14" y="250"/>
                    <a:pt x="14" y="250"/>
                  </a:cubicBezTo>
                  <a:lnTo>
                    <a:pt x="14" y="180"/>
                  </a:lnTo>
                  <a:cubicBezTo>
                    <a:pt x="53" y="212"/>
                    <a:pt x="78" y="216"/>
                    <a:pt x="78" y="216"/>
                  </a:cubicBezTo>
                  <a:close/>
                  <a:moveTo>
                    <a:pt x="363" y="11"/>
                  </a:moveTo>
                  <a:cubicBezTo>
                    <a:pt x="361" y="4"/>
                    <a:pt x="353" y="0"/>
                    <a:pt x="346" y="2"/>
                  </a:cubicBezTo>
                  <a:lnTo>
                    <a:pt x="10" y="119"/>
                  </a:lnTo>
                  <a:cubicBezTo>
                    <a:pt x="5" y="121"/>
                    <a:pt x="2" y="124"/>
                    <a:pt x="0" y="128"/>
                  </a:cubicBezTo>
                  <a:lnTo>
                    <a:pt x="0" y="608"/>
                  </a:lnTo>
                  <a:cubicBezTo>
                    <a:pt x="12" y="631"/>
                    <a:pt x="61" y="656"/>
                    <a:pt x="92" y="656"/>
                  </a:cubicBezTo>
                  <a:lnTo>
                    <a:pt x="92" y="186"/>
                  </a:lnTo>
                  <a:cubicBezTo>
                    <a:pt x="76" y="183"/>
                    <a:pt x="40" y="164"/>
                    <a:pt x="17" y="146"/>
                  </a:cubicBezTo>
                  <a:cubicBezTo>
                    <a:pt x="18" y="146"/>
                    <a:pt x="18" y="146"/>
                    <a:pt x="18" y="146"/>
                  </a:cubicBezTo>
                  <a:lnTo>
                    <a:pt x="354" y="29"/>
                  </a:lnTo>
                  <a:cubicBezTo>
                    <a:pt x="362" y="26"/>
                    <a:pt x="366" y="19"/>
                    <a:pt x="363" y="11"/>
                  </a:cubicBezTo>
                  <a:close/>
                  <a:moveTo>
                    <a:pt x="185" y="290"/>
                  </a:moveTo>
                  <a:lnTo>
                    <a:pt x="185" y="355"/>
                  </a:lnTo>
                  <a:cubicBezTo>
                    <a:pt x="153" y="349"/>
                    <a:pt x="121" y="324"/>
                    <a:pt x="121" y="324"/>
                  </a:cubicBezTo>
                  <a:lnTo>
                    <a:pt x="121" y="254"/>
                  </a:lnTo>
                  <a:cubicBezTo>
                    <a:pt x="160" y="286"/>
                    <a:pt x="185" y="290"/>
                    <a:pt x="185" y="290"/>
                  </a:cubicBezTo>
                  <a:close/>
                  <a:moveTo>
                    <a:pt x="470" y="85"/>
                  </a:moveTo>
                  <a:cubicBezTo>
                    <a:pt x="468" y="78"/>
                    <a:pt x="460" y="74"/>
                    <a:pt x="453" y="76"/>
                  </a:cubicBezTo>
                  <a:lnTo>
                    <a:pt x="117" y="193"/>
                  </a:lnTo>
                  <a:cubicBezTo>
                    <a:pt x="112" y="195"/>
                    <a:pt x="108" y="198"/>
                    <a:pt x="107" y="202"/>
                  </a:cubicBezTo>
                  <a:lnTo>
                    <a:pt x="107" y="682"/>
                  </a:lnTo>
                  <a:cubicBezTo>
                    <a:pt x="119" y="705"/>
                    <a:pt x="168" y="730"/>
                    <a:pt x="199" y="730"/>
                  </a:cubicBezTo>
                  <a:lnTo>
                    <a:pt x="199" y="260"/>
                  </a:lnTo>
                  <a:cubicBezTo>
                    <a:pt x="183" y="257"/>
                    <a:pt x="146" y="238"/>
                    <a:pt x="124" y="220"/>
                  </a:cubicBezTo>
                  <a:cubicBezTo>
                    <a:pt x="125" y="220"/>
                    <a:pt x="125" y="220"/>
                    <a:pt x="125" y="219"/>
                  </a:cubicBezTo>
                  <a:lnTo>
                    <a:pt x="461" y="103"/>
                  </a:lnTo>
                  <a:cubicBezTo>
                    <a:pt x="469" y="100"/>
                    <a:pt x="473" y="93"/>
                    <a:pt x="470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3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8"/>
          <p:cNvGrpSpPr/>
          <p:nvPr/>
        </p:nvGrpSpPr>
        <p:grpSpPr>
          <a:xfrm>
            <a:off x="8156237" y="1640859"/>
            <a:ext cx="3020620" cy="2825106"/>
            <a:chOff x="8156513" y="1467710"/>
            <a:chExt cx="3021028" cy="2825105"/>
          </a:xfrm>
        </p:grpSpPr>
        <p:sp>
          <p:nvSpPr>
            <p:cNvPr id="20" name="矩形 19"/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9"/>
            <p:cNvGrpSpPr>
              <a:grpSpLocks noChangeAspect="1"/>
            </p:cNvGrpSpPr>
            <p:nvPr/>
          </p:nvGrpSpPr>
          <p:grpSpPr bwMode="auto">
            <a:xfrm>
              <a:off x="9398496" y="1847624"/>
              <a:ext cx="509607" cy="509607"/>
              <a:chOff x="1437735" y="704204"/>
              <a:chExt cx="492531" cy="493274"/>
            </a:xfrm>
            <a:solidFill>
              <a:schemeClr val="bg1"/>
            </a:solidFill>
          </p:grpSpPr>
          <p:sp>
            <p:nvSpPr>
              <p:cNvPr id="25" name="饼形 24"/>
              <p:cNvSpPr/>
              <p:nvPr/>
            </p:nvSpPr>
            <p:spPr>
              <a:xfrm flipH="1">
                <a:off x="1483162" y="752095"/>
                <a:ext cx="447104" cy="44538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34"/>
              <p:cNvSpPr>
                <a:spLocks noChangeAspect="1"/>
              </p:cNvSpPr>
              <p:nvPr/>
            </p:nvSpPr>
            <p:spPr>
              <a:xfrm>
                <a:off x="1437735" y="704204"/>
                <a:ext cx="222355" cy="222692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išľíďè">
            <a:extLst>
              <a:ext uri="{FF2B5EF4-FFF2-40B4-BE49-F238E27FC236}">
                <a16:creationId xmlns:a16="http://schemas.microsoft.com/office/drawing/2014/main" xmlns="" id="{E1688BE7-03B4-4B67-B9C2-7AB930D5EA70}"/>
              </a:ext>
            </a:extLst>
          </p:cNvPr>
          <p:cNvSpPr/>
          <p:nvPr/>
        </p:nvSpPr>
        <p:spPr bwMode="auto">
          <a:xfrm>
            <a:off x="1243600" y="357657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8" name="iSlíďè">
            <a:extLst>
              <a:ext uri="{FF2B5EF4-FFF2-40B4-BE49-F238E27FC236}">
                <a16:creationId xmlns:a16="http://schemas.microsoft.com/office/drawing/2014/main" xmlns="" id="{0C01BCE0-26F5-45CE-8614-76F96DADD822}"/>
              </a:ext>
            </a:extLst>
          </p:cNvPr>
          <p:cNvSpPr txBox="1"/>
          <p:nvPr/>
        </p:nvSpPr>
        <p:spPr bwMode="auto">
          <a:xfrm>
            <a:off x="1684691" y="32422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:a16="http://schemas.microsoft.com/office/drawing/2014/main" xmlns="" id="{8EECA805-AF04-475E-8423-A12401C0BD6C}"/>
              </a:ext>
            </a:extLst>
          </p:cNvPr>
          <p:cNvSpPr/>
          <p:nvPr/>
        </p:nvSpPr>
        <p:spPr bwMode="auto">
          <a:xfrm>
            <a:off x="4842486" y="357975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:a16="http://schemas.microsoft.com/office/drawing/2014/main" xmlns="" id="{37241420-A69B-4197-A541-E07246305490}"/>
              </a:ext>
            </a:extLst>
          </p:cNvPr>
          <p:cNvSpPr txBox="1"/>
          <p:nvPr/>
        </p:nvSpPr>
        <p:spPr bwMode="auto">
          <a:xfrm>
            <a:off x="5283577" y="324538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B6110DA2-4E47-4B8D-B005-D89D10552B51}"/>
              </a:ext>
            </a:extLst>
          </p:cNvPr>
          <p:cNvSpPr/>
          <p:nvPr/>
        </p:nvSpPr>
        <p:spPr bwMode="auto">
          <a:xfrm>
            <a:off x="8359765" y="357657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606A0FFC-CBFD-4C40-949A-0209CCF8ED32}"/>
              </a:ext>
            </a:extLst>
          </p:cNvPr>
          <p:cNvSpPr txBox="1"/>
          <p:nvPr/>
        </p:nvSpPr>
        <p:spPr bwMode="auto">
          <a:xfrm>
            <a:off x="8800856" y="32422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53371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F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theme1.xml><?xml version="1.0" encoding="utf-8"?>
<a:theme xmlns:a="http://schemas.openxmlformats.org/drawingml/2006/main" name="Office 主题​​">
  <a:themeElements>
    <a:clrScheme name="自定义 16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2F5496"/>
      </a:accent2>
      <a:accent3>
        <a:srgbClr val="262626"/>
      </a:accent3>
      <a:accent4>
        <a:srgbClr val="2F5496"/>
      </a:accent4>
      <a:accent5>
        <a:srgbClr val="262626"/>
      </a:accent5>
      <a:accent6>
        <a:srgbClr val="2F5496"/>
      </a:accent6>
      <a:hlink>
        <a:srgbClr val="262626"/>
      </a:hlink>
      <a:folHlink>
        <a:srgbClr val="2F5496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2339</Words>
  <Application>Microsoft Office PowerPoint</Application>
  <PresentationFormat>宽屏</PresentationFormat>
  <Paragraphs>200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Agency FB</vt:lpstr>
      <vt:lpstr>Haettenschweiler</vt:lpstr>
      <vt:lpstr>Montserrat Light</vt:lpstr>
      <vt:lpstr>等线</vt:lpstr>
      <vt:lpstr>等线 Light</vt:lpstr>
      <vt:lpstr>微软雅黑</vt:lpstr>
      <vt:lpstr>造字工房悦黑体验版纤细体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美仑设计</dc:creator>
  <cp:keywords>51PPT模板网</cp:keywords>
  <cp:lastModifiedBy>阳光 男孩</cp:lastModifiedBy>
  <cp:revision>12</cp:revision>
  <dcterms:created xsi:type="dcterms:W3CDTF">2018-02-25T06:07:57Z</dcterms:created>
  <dcterms:modified xsi:type="dcterms:W3CDTF">2019-06-11T13:24:49Z</dcterms:modified>
</cp:coreProperties>
</file>