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84" r:id="rId3"/>
    <p:sldId id="285" r:id="rId4"/>
    <p:sldId id="265" r:id="rId5"/>
    <p:sldId id="266" r:id="rId6"/>
    <p:sldId id="276" r:id="rId7"/>
    <p:sldId id="293" r:id="rId8"/>
    <p:sldId id="294" r:id="rId9"/>
    <p:sldId id="277" r:id="rId10"/>
    <p:sldId id="261" r:id="rId11"/>
    <p:sldId id="263" r:id="rId12"/>
    <p:sldId id="273" r:id="rId13"/>
    <p:sldId id="274" r:id="rId14"/>
    <p:sldId id="295" r:id="rId15"/>
    <p:sldId id="268" r:id="rId16"/>
    <p:sldId id="270" r:id="rId17"/>
    <p:sldId id="290" r:id="rId18"/>
    <p:sldId id="291" r:id="rId19"/>
    <p:sldId id="296" r:id="rId20"/>
    <p:sldId id="272" r:id="rId21"/>
    <p:sldId id="278" r:id="rId22"/>
    <p:sldId id="289" r:id="rId23"/>
    <p:sldId id="279" r:id="rId24"/>
    <p:sldId id="281" r:id="rId25"/>
    <p:sldId id="297" r:id="rId26"/>
    <p:sldId id="298"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37" autoAdjust="0"/>
    <p:restoredTop sz="94660"/>
  </p:normalViewPr>
  <p:slideViewPr>
    <p:cSldViewPr snapToGrid="0">
      <p:cViewPr varScale="1">
        <p:scale>
          <a:sx n="103" d="100"/>
          <a:sy n="103" d="100"/>
        </p:scale>
        <p:origin x="114" y="252"/>
      </p:cViewPr>
      <p:guideLst>
        <p:guide orient="horz" pos="2160"/>
        <p:guide pos="3840"/>
      </p:guideLst>
    </p:cSldViewPr>
  </p:slideViewPr>
  <p:notesTextViewPr>
    <p:cViewPr>
      <p:scale>
        <a:sx n="1" d="1"/>
        <a:sy n="1" d="1"/>
      </p:scale>
      <p:origin x="0" y="0"/>
    </p:cViewPr>
  </p:notesTextViewPr>
  <p:sorterViewPr>
    <p:cViewPr>
      <p:scale>
        <a:sx n="66" d="100"/>
        <a:sy n="66" d="100"/>
      </p:scale>
      <p:origin x="0" y="-58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8BF347-28A1-4032-A433-33920B5756D6}" type="datetimeFigureOut">
              <a:rPr lang="zh-CN" altLang="en-US" smtClean="0"/>
              <a:t>2019/6/12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B5202F-9595-4EB0-8E16-AB10FA52A692}" type="slidenum">
              <a:rPr lang="zh-CN" altLang="en-US" smtClean="0"/>
              <a:t>‹#›</a:t>
            </a:fld>
            <a:endParaRPr lang="zh-CN" altLang="en-US"/>
          </a:p>
        </p:txBody>
      </p:sp>
    </p:spTree>
    <p:extLst>
      <p:ext uri="{BB962C8B-B14F-4D97-AF65-F5344CB8AC3E}">
        <p14:creationId xmlns:p14="http://schemas.microsoft.com/office/powerpoint/2010/main" val="2549756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6</a:t>
            </a:fld>
            <a:endParaRPr lang="zh-CN" altLang="en-US"/>
          </a:p>
        </p:txBody>
      </p:sp>
    </p:spTree>
    <p:extLst>
      <p:ext uri="{BB962C8B-B14F-4D97-AF65-F5344CB8AC3E}">
        <p14:creationId xmlns:p14="http://schemas.microsoft.com/office/powerpoint/2010/main" val="249985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F0CB60-1A5B-4F43-9834-9996EF07E442}" type="slidenum">
              <a:rPr lang="zh-CN" altLang="en-US" smtClean="0"/>
              <a:t>17</a:t>
            </a:fld>
            <a:endParaRPr lang="zh-CN" altLang="en-US"/>
          </a:p>
        </p:txBody>
      </p:sp>
    </p:spTree>
    <p:extLst>
      <p:ext uri="{BB962C8B-B14F-4D97-AF65-F5344CB8AC3E}">
        <p14:creationId xmlns:p14="http://schemas.microsoft.com/office/powerpoint/2010/main" val="644354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18</a:t>
            </a:fld>
            <a:endParaRPr lang="zh-CN" altLang="en-US"/>
          </a:p>
        </p:txBody>
      </p:sp>
    </p:spTree>
    <p:extLst>
      <p:ext uri="{BB962C8B-B14F-4D97-AF65-F5344CB8AC3E}">
        <p14:creationId xmlns:p14="http://schemas.microsoft.com/office/powerpoint/2010/main" val="91870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20</a:t>
            </a:fld>
            <a:endParaRPr lang="zh-CN" altLang="en-US"/>
          </a:p>
        </p:txBody>
      </p:sp>
    </p:spTree>
    <p:extLst>
      <p:ext uri="{BB962C8B-B14F-4D97-AF65-F5344CB8AC3E}">
        <p14:creationId xmlns:p14="http://schemas.microsoft.com/office/powerpoint/2010/main" val="2366003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48433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22</a:t>
            </a:fld>
            <a:endParaRPr lang="zh-CN" altLang="en-US"/>
          </a:p>
        </p:txBody>
      </p:sp>
    </p:spTree>
    <p:extLst>
      <p:ext uri="{BB962C8B-B14F-4D97-AF65-F5344CB8AC3E}">
        <p14:creationId xmlns:p14="http://schemas.microsoft.com/office/powerpoint/2010/main" val="3713517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23</a:t>
            </a:fld>
            <a:endParaRPr lang="zh-CN" altLang="en-US"/>
          </a:p>
        </p:txBody>
      </p:sp>
    </p:spTree>
    <p:extLst>
      <p:ext uri="{BB962C8B-B14F-4D97-AF65-F5344CB8AC3E}">
        <p14:creationId xmlns:p14="http://schemas.microsoft.com/office/powerpoint/2010/main" val="731953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ED494D-8833-4D9C-A40C-DE543B43D843}" type="slidenum">
              <a:rPr lang="zh-CN" altLang="en-US" smtClean="0"/>
              <a:t>7</a:t>
            </a:fld>
            <a:endParaRPr lang="zh-CN" altLang="en-US"/>
          </a:p>
        </p:txBody>
      </p:sp>
    </p:spTree>
    <p:extLst>
      <p:ext uri="{BB962C8B-B14F-4D97-AF65-F5344CB8AC3E}">
        <p14:creationId xmlns:p14="http://schemas.microsoft.com/office/powerpoint/2010/main" val="2912039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9</a:t>
            </a:fld>
            <a:endParaRPr lang="zh-CN" altLang="en-US"/>
          </a:p>
        </p:txBody>
      </p:sp>
    </p:spTree>
    <p:extLst>
      <p:ext uri="{BB962C8B-B14F-4D97-AF65-F5344CB8AC3E}">
        <p14:creationId xmlns:p14="http://schemas.microsoft.com/office/powerpoint/2010/main" val="3837660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10</a:t>
            </a:fld>
            <a:endParaRPr lang="zh-CN" altLang="en-US"/>
          </a:p>
        </p:txBody>
      </p:sp>
    </p:spTree>
    <p:extLst>
      <p:ext uri="{BB962C8B-B14F-4D97-AF65-F5344CB8AC3E}">
        <p14:creationId xmlns:p14="http://schemas.microsoft.com/office/powerpoint/2010/main" val="223693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11</a:t>
            </a:fld>
            <a:endParaRPr lang="zh-CN" altLang="en-US"/>
          </a:p>
        </p:txBody>
      </p:sp>
    </p:spTree>
    <p:extLst>
      <p:ext uri="{BB962C8B-B14F-4D97-AF65-F5344CB8AC3E}">
        <p14:creationId xmlns:p14="http://schemas.microsoft.com/office/powerpoint/2010/main" val="2459056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12</a:t>
            </a:fld>
            <a:endParaRPr lang="zh-CN" altLang="en-US"/>
          </a:p>
        </p:txBody>
      </p:sp>
    </p:spTree>
    <p:extLst>
      <p:ext uri="{BB962C8B-B14F-4D97-AF65-F5344CB8AC3E}">
        <p14:creationId xmlns:p14="http://schemas.microsoft.com/office/powerpoint/2010/main" val="3453517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13</a:t>
            </a:fld>
            <a:endParaRPr lang="zh-CN" altLang="en-US"/>
          </a:p>
        </p:txBody>
      </p:sp>
    </p:spTree>
    <p:extLst>
      <p:ext uri="{BB962C8B-B14F-4D97-AF65-F5344CB8AC3E}">
        <p14:creationId xmlns:p14="http://schemas.microsoft.com/office/powerpoint/2010/main" val="984376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15</a:t>
            </a:fld>
            <a:endParaRPr lang="zh-CN" altLang="en-US"/>
          </a:p>
        </p:txBody>
      </p:sp>
    </p:spTree>
    <p:extLst>
      <p:ext uri="{BB962C8B-B14F-4D97-AF65-F5344CB8AC3E}">
        <p14:creationId xmlns:p14="http://schemas.microsoft.com/office/powerpoint/2010/main" val="1259290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16</a:t>
            </a:fld>
            <a:endParaRPr lang="zh-CN" altLang="en-US"/>
          </a:p>
        </p:txBody>
      </p:sp>
    </p:spTree>
    <p:extLst>
      <p:ext uri="{BB962C8B-B14F-4D97-AF65-F5344CB8AC3E}">
        <p14:creationId xmlns:p14="http://schemas.microsoft.com/office/powerpoint/2010/main" val="1187369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8B88A99-1286-4D78-9873-F01919C1862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2449D936-215B-420E-A932-D187CC0AB9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8A871045-2113-40C0-ABFF-F770554F7C57}"/>
              </a:ext>
            </a:extLst>
          </p:cNvPr>
          <p:cNvSpPr>
            <a:spLocks noGrp="1"/>
          </p:cNvSpPr>
          <p:nvPr>
            <p:ph type="dt" sz="half" idx="10"/>
          </p:nvPr>
        </p:nvSpPr>
        <p:spPr/>
        <p:txBody>
          <a:bodyPr/>
          <a:lstStyle/>
          <a:p>
            <a:fld id="{E8FD9AC6-E50B-4556-BCA9-7D7EC094FD87}" type="datetimeFigureOut">
              <a:rPr lang="zh-CN" altLang="en-US" smtClean="0"/>
              <a:t>2019/6/12</a:t>
            </a:fld>
            <a:endParaRPr lang="zh-CN" altLang="en-US"/>
          </a:p>
        </p:txBody>
      </p:sp>
      <p:sp>
        <p:nvSpPr>
          <p:cNvPr id="5" name="页脚占位符 4">
            <a:extLst>
              <a:ext uri="{FF2B5EF4-FFF2-40B4-BE49-F238E27FC236}">
                <a16:creationId xmlns="" xmlns:a16="http://schemas.microsoft.com/office/drawing/2014/main" id="{7DEF2ACD-496D-48DA-A213-BB5CC761731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C2CCA75-5CC4-4F1D-A4FC-F9EECB0A7585}"/>
              </a:ext>
            </a:extLst>
          </p:cNvPr>
          <p:cNvSpPr>
            <a:spLocks noGrp="1"/>
          </p:cNvSpPr>
          <p:nvPr>
            <p:ph type="sldNum" sz="quarter" idx="12"/>
          </p:nvPr>
        </p:nvSpPr>
        <p:spPr/>
        <p:txBody>
          <a:body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1657246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51E695C-2234-4794-B476-43EE7506654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2DC5893D-89AE-41CF-8B8F-C9C72414F78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4A85791-5885-4A73-B81E-06C4B9F110B7}"/>
              </a:ext>
            </a:extLst>
          </p:cNvPr>
          <p:cNvSpPr>
            <a:spLocks noGrp="1"/>
          </p:cNvSpPr>
          <p:nvPr>
            <p:ph type="dt" sz="half" idx="10"/>
          </p:nvPr>
        </p:nvSpPr>
        <p:spPr/>
        <p:txBody>
          <a:bodyPr/>
          <a:lstStyle/>
          <a:p>
            <a:fld id="{E8FD9AC6-E50B-4556-BCA9-7D7EC094FD87}" type="datetimeFigureOut">
              <a:rPr lang="zh-CN" altLang="en-US" smtClean="0"/>
              <a:t>2019/6/12</a:t>
            </a:fld>
            <a:endParaRPr lang="zh-CN" altLang="en-US"/>
          </a:p>
        </p:txBody>
      </p:sp>
      <p:sp>
        <p:nvSpPr>
          <p:cNvPr id="5" name="页脚占位符 4">
            <a:extLst>
              <a:ext uri="{FF2B5EF4-FFF2-40B4-BE49-F238E27FC236}">
                <a16:creationId xmlns="" xmlns:a16="http://schemas.microsoft.com/office/drawing/2014/main" id="{2CD0A4A9-C4A9-474E-BDA3-FDDC106FE3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B2FD08D-A234-4C4F-B72B-7E6C97BC24C7}"/>
              </a:ext>
            </a:extLst>
          </p:cNvPr>
          <p:cNvSpPr>
            <a:spLocks noGrp="1"/>
          </p:cNvSpPr>
          <p:nvPr>
            <p:ph type="sldNum" sz="quarter" idx="12"/>
          </p:nvPr>
        </p:nvSpPr>
        <p:spPr/>
        <p:txBody>
          <a:body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3158940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0CBFB6D4-B93B-41E3-8C08-4D59BF5086F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12A75355-28E2-45C6-8FEB-6C8A2C36A08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6AE9994-46C1-49F2-AD41-5B9E47AF814A}"/>
              </a:ext>
            </a:extLst>
          </p:cNvPr>
          <p:cNvSpPr>
            <a:spLocks noGrp="1"/>
          </p:cNvSpPr>
          <p:nvPr>
            <p:ph type="dt" sz="half" idx="10"/>
          </p:nvPr>
        </p:nvSpPr>
        <p:spPr/>
        <p:txBody>
          <a:bodyPr/>
          <a:lstStyle/>
          <a:p>
            <a:fld id="{E8FD9AC6-E50B-4556-BCA9-7D7EC094FD87}" type="datetimeFigureOut">
              <a:rPr lang="zh-CN" altLang="en-US" smtClean="0"/>
              <a:t>2019/6/12</a:t>
            </a:fld>
            <a:endParaRPr lang="zh-CN" altLang="en-US"/>
          </a:p>
        </p:txBody>
      </p:sp>
      <p:sp>
        <p:nvSpPr>
          <p:cNvPr id="5" name="页脚占位符 4">
            <a:extLst>
              <a:ext uri="{FF2B5EF4-FFF2-40B4-BE49-F238E27FC236}">
                <a16:creationId xmlns="" xmlns:a16="http://schemas.microsoft.com/office/drawing/2014/main" id="{9F21A2DA-F23F-42BE-B9E1-7AB3E15836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09CA08E-D585-4C69-B87F-D9995D3191BE}"/>
              </a:ext>
            </a:extLst>
          </p:cNvPr>
          <p:cNvSpPr>
            <a:spLocks noGrp="1"/>
          </p:cNvSpPr>
          <p:nvPr>
            <p:ph type="sldNum" sz="quarter" idx="12"/>
          </p:nvPr>
        </p:nvSpPr>
        <p:spPr/>
        <p:txBody>
          <a:body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4280796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29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4587467-63E3-4C81-BF8C-373C171D7AC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809C12DA-E80C-4273-9086-0CBC5F452C2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57463BA-C7BD-4C7F-9647-ED6F90A1AD9F}"/>
              </a:ext>
            </a:extLst>
          </p:cNvPr>
          <p:cNvSpPr>
            <a:spLocks noGrp="1"/>
          </p:cNvSpPr>
          <p:nvPr>
            <p:ph type="dt" sz="half" idx="10"/>
          </p:nvPr>
        </p:nvSpPr>
        <p:spPr/>
        <p:txBody>
          <a:bodyPr/>
          <a:lstStyle/>
          <a:p>
            <a:fld id="{E8FD9AC6-E50B-4556-BCA9-7D7EC094FD87}" type="datetimeFigureOut">
              <a:rPr lang="zh-CN" altLang="en-US" smtClean="0"/>
              <a:t>2019/6/12</a:t>
            </a:fld>
            <a:endParaRPr lang="zh-CN" altLang="en-US"/>
          </a:p>
        </p:txBody>
      </p:sp>
      <p:sp>
        <p:nvSpPr>
          <p:cNvPr id="5" name="页脚占位符 4">
            <a:extLst>
              <a:ext uri="{FF2B5EF4-FFF2-40B4-BE49-F238E27FC236}">
                <a16:creationId xmlns="" xmlns:a16="http://schemas.microsoft.com/office/drawing/2014/main" id="{1DC7F0BC-D420-48FD-8A12-2832CB02AA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30739A2-D594-4A0A-AB58-F2F7FE256BB3}"/>
              </a:ext>
            </a:extLst>
          </p:cNvPr>
          <p:cNvSpPr>
            <a:spLocks noGrp="1"/>
          </p:cNvSpPr>
          <p:nvPr>
            <p:ph type="sldNum" sz="quarter" idx="12"/>
          </p:nvPr>
        </p:nvSpPr>
        <p:spPr/>
        <p:txBody>
          <a:body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4057095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AF163B9-B11B-4FFC-8BD4-9F0ABA12634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9332E5AA-3135-4354-B234-5B36F0EC10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6E67078B-5090-489B-BA5B-C331A03A703B}"/>
              </a:ext>
            </a:extLst>
          </p:cNvPr>
          <p:cNvSpPr>
            <a:spLocks noGrp="1"/>
          </p:cNvSpPr>
          <p:nvPr>
            <p:ph type="dt" sz="half" idx="10"/>
          </p:nvPr>
        </p:nvSpPr>
        <p:spPr/>
        <p:txBody>
          <a:bodyPr/>
          <a:lstStyle/>
          <a:p>
            <a:fld id="{E8FD9AC6-E50B-4556-BCA9-7D7EC094FD87}" type="datetimeFigureOut">
              <a:rPr lang="zh-CN" altLang="en-US" smtClean="0"/>
              <a:t>2019/6/12</a:t>
            </a:fld>
            <a:endParaRPr lang="zh-CN" altLang="en-US"/>
          </a:p>
        </p:txBody>
      </p:sp>
      <p:sp>
        <p:nvSpPr>
          <p:cNvPr id="5" name="页脚占位符 4">
            <a:extLst>
              <a:ext uri="{FF2B5EF4-FFF2-40B4-BE49-F238E27FC236}">
                <a16:creationId xmlns="" xmlns:a16="http://schemas.microsoft.com/office/drawing/2014/main" id="{D684277F-B4C4-4E2D-968D-E289B1E9A3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3E29E66-B251-43C3-BAC1-F8D0ED9E60B1}"/>
              </a:ext>
            </a:extLst>
          </p:cNvPr>
          <p:cNvSpPr>
            <a:spLocks noGrp="1"/>
          </p:cNvSpPr>
          <p:nvPr>
            <p:ph type="sldNum" sz="quarter" idx="12"/>
          </p:nvPr>
        </p:nvSpPr>
        <p:spPr/>
        <p:txBody>
          <a:body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2457583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096F599-D715-4252-AA9F-6EE46BBA077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ED7500E-0E6F-44C4-8107-584893B8381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7BEFCA6A-24C9-4754-9CA4-B2318A1DA50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7D4DDFDA-ED6D-47C7-88E1-57590D506745}"/>
              </a:ext>
            </a:extLst>
          </p:cNvPr>
          <p:cNvSpPr>
            <a:spLocks noGrp="1"/>
          </p:cNvSpPr>
          <p:nvPr>
            <p:ph type="dt" sz="half" idx="10"/>
          </p:nvPr>
        </p:nvSpPr>
        <p:spPr/>
        <p:txBody>
          <a:bodyPr/>
          <a:lstStyle/>
          <a:p>
            <a:fld id="{E8FD9AC6-E50B-4556-BCA9-7D7EC094FD87}" type="datetimeFigureOut">
              <a:rPr lang="zh-CN" altLang="en-US" smtClean="0"/>
              <a:t>2019/6/12</a:t>
            </a:fld>
            <a:endParaRPr lang="zh-CN" altLang="en-US"/>
          </a:p>
        </p:txBody>
      </p:sp>
      <p:sp>
        <p:nvSpPr>
          <p:cNvPr id="6" name="页脚占位符 5">
            <a:extLst>
              <a:ext uri="{FF2B5EF4-FFF2-40B4-BE49-F238E27FC236}">
                <a16:creationId xmlns="" xmlns:a16="http://schemas.microsoft.com/office/drawing/2014/main" id="{08DE2B27-1D3C-4B85-A1FF-35FCCEE5256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9BF4F31-E64D-422A-9901-CCB32CDF64A6}"/>
              </a:ext>
            </a:extLst>
          </p:cNvPr>
          <p:cNvSpPr>
            <a:spLocks noGrp="1"/>
          </p:cNvSpPr>
          <p:nvPr>
            <p:ph type="sldNum" sz="quarter" idx="12"/>
          </p:nvPr>
        </p:nvSpPr>
        <p:spPr/>
        <p:txBody>
          <a:body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3108266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04CFB05-736A-45C8-9B9A-752FA42DBB3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BD4A026-E5AE-4E37-B1B3-7A60454E0F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DF1A53F4-8B4A-4C72-BD77-3D6C7D9369E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66CAB17D-655F-46EE-BF54-BFF0B01EA2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2C15F338-087B-4EF9-B32F-06A14BB8801E}"/>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97B880E9-0011-4C6A-9995-E18C4AAE3DBE}"/>
              </a:ext>
            </a:extLst>
          </p:cNvPr>
          <p:cNvSpPr>
            <a:spLocks noGrp="1"/>
          </p:cNvSpPr>
          <p:nvPr>
            <p:ph type="dt" sz="half" idx="10"/>
          </p:nvPr>
        </p:nvSpPr>
        <p:spPr/>
        <p:txBody>
          <a:bodyPr/>
          <a:lstStyle/>
          <a:p>
            <a:fld id="{E8FD9AC6-E50B-4556-BCA9-7D7EC094FD87}" type="datetimeFigureOut">
              <a:rPr lang="zh-CN" altLang="en-US" smtClean="0"/>
              <a:t>2019/6/12</a:t>
            </a:fld>
            <a:endParaRPr lang="zh-CN" altLang="en-US"/>
          </a:p>
        </p:txBody>
      </p:sp>
      <p:sp>
        <p:nvSpPr>
          <p:cNvPr id="8" name="页脚占位符 7">
            <a:extLst>
              <a:ext uri="{FF2B5EF4-FFF2-40B4-BE49-F238E27FC236}">
                <a16:creationId xmlns="" xmlns:a16="http://schemas.microsoft.com/office/drawing/2014/main" id="{04BF2A8F-1189-4F4B-9C0F-C39F42E5374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40D3DD24-BB23-4564-A623-131A04513EBC}"/>
              </a:ext>
            </a:extLst>
          </p:cNvPr>
          <p:cNvSpPr>
            <a:spLocks noGrp="1"/>
          </p:cNvSpPr>
          <p:nvPr>
            <p:ph type="sldNum" sz="quarter" idx="12"/>
          </p:nvPr>
        </p:nvSpPr>
        <p:spPr/>
        <p:txBody>
          <a:body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443561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ACEEDD4-1C9B-4050-8729-8DA7986287F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87830202-B700-4E69-8847-3583C1901AB2}"/>
              </a:ext>
            </a:extLst>
          </p:cNvPr>
          <p:cNvSpPr>
            <a:spLocks noGrp="1"/>
          </p:cNvSpPr>
          <p:nvPr>
            <p:ph type="dt" sz="half" idx="10"/>
          </p:nvPr>
        </p:nvSpPr>
        <p:spPr/>
        <p:txBody>
          <a:bodyPr/>
          <a:lstStyle/>
          <a:p>
            <a:fld id="{E8FD9AC6-E50B-4556-BCA9-7D7EC094FD87}" type="datetimeFigureOut">
              <a:rPr lang="zh-CN" altLang="en-US" smtClean="0"/>
              <a:t>2019/6/12</a:t>
            </a:fld>
            <a:endParaRPr lang="zh-CN" altLang="en-US"/>
          </a:p>
        </p:txBody>
      </p:sp>
      <p:sp>
        <p:nvSpPr>
          <p:cNvPr id="4" name="页脚占位符 3">
            <a:extLst>
              <a:ext uri="{FF2B5EF4-FFF2-40B4-BE49-F238E27FC236}">
                <a16:creationId xmlns="" xmlns:a16="http://schemas.microsoft.com/office/drawing/2014/main" id="{E819B4B8-5705-4C35-B779-84276DB70EE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B9D2BBC3-8FD5-4E13-A363-02FA9F598CBF}"/>
              </a:ext>
            </a:extLst>
          </p:cNvPr>
          <p:cNvSpPr>
            <a:spLocks noGrp="1"/>
          </p:cNvSpPr>
          <p:nvPr>
            <p:ph type="sldNum" sz="quarter" idx="12"/>
          </p:nvPr>
        </p:nvSpPr>
        <p:spPr/>
        <p:txBody>
          <a:body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4166732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8BD26CB-8A40-4266-8E6F-B05490EF94EE}"/>
              </a:ext>
            </a:extLst>
          </p:cNvPr>
          <p:cNvSpPr>
            <a:spLocks noGrp="1"/>
          </p:cNvSpPr>
          <p:nvPr>
            <p:ph type="dt" sz="half" idx="10"/>
          </p:nvPr>
        </p:nvSpPr>
        <p:spPr/>
        <p:txBody>
          <a:bodyPr/>
          <a:lstStyle/>
          <a:p>
            <a:fld id="{E8FD9AC6-E50B-4556-BCA9-7D7EC094FD87}" type="datetimeFigureOut">
              <a:rPr lang="zh-CN" altLang="en-US" smtClean="0"/>
              <a:t>2019/6/12</a:t>
            </a:fld>
            <a:endParaRPr lang="zh-CN" altLang="en-US"/>
          </a:p>
        </p:txBody>
      </p:sp>
      <p:sp>
        <p:nvSpPr>
          <p:cNvPr id="3" name="页脚占位符 2">
            <a:extLst>
              <a:ext uri="{FF2B5EF4-FFF2-40B4-BE49-F238E27FC236}">
                <a16:creationId xmlns="" xmlns:a16="http://schemas.microsoft.com/office/drawing/2014/main" id="{CBEA7D3B-5F9D-4547-9781-FB56257EED5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6C162827-4D17-420D-9BFD-EF111563E63A}"/>
              </a:ext>
            </a:extLst>
          </p:cNvPr>
          <p:cNvSpPr>
            <a:spLocks noGrp="1"/>
          </p:cNvSpPr>
          <p:nvPr>
            <p:ph type="sldNum" sz="quarter" idx="12"/>
          </p:nvPr>
        </p:nvSpPr>
        <p:spPr/>
        <p:txBody>
          <a:body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2683966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8F1024E-F566-4931-BE24-F003FBF8C64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8BD7F040-8182-4248-AF1B-A2A95C346C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390562C0-AC74-4E89-91DC-7F32521292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30BB67C2-267D-41FA-99DF-1FA48E59314A}"/>
              </a:ext>
            </a:extLst>
          </p:cNvPr>
          <p:cNvSpPr>
            <a:spLocks noGrp="1"/>
          </p:cNvSpPr>
          <p:nvPr>
            <p:ph type="dt" sz="half" idx="10"/>
          </p:nvPr>
        </p:nvSpPr>
        <p:spPr/>
        <p:txBody>
          <a:bodyPr/>
          <a:lstStyle/>
          <a:p>
            <a:fld id="{E8FD9AC6-E50B-4556-BCA9-7D7EC094FD87}" type="datetimeFigureOut">
              <a:rPr lang="zh-CN" altLang="en-US" smtClean="0"/>
              <a:t>2019/6/12</a:t>
            </a:fld>
            <a:endParaRPr lang="zh-CN" altLang="en-US"/>
          </a:p>
        </p:txBody>
      </p:sp>
      <p:sp>
        <p:nvSpPr>
          <p:cNvPr id="6" name="页脚占位符 5">
            <a:extLst>
              <a:ext uri="{FF2B5EF4-FFF2-40B4-BE49-F238E27FC236}">
                <a16:creationId xmlns="" xmlns:a16="http://schemas.microsoft.com/office/drawing/2014/main" id="{69827410-05A5-406E-853D-BE3829A1B7D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C61D9B61-FC40-456A-BB40-44FF42E03448}"/>
              </a:ext>
            </a:extLst>
          </p:cNvPr>
          <p:cNvSpPr>
            <a:spLocks noGrp="1"/>
          </p:cNvSpPr>
          <p:nvPr>
            <p:ph type="sldNum" sz="quarter" idx="12"/>
          </p:nvPr>
        </p:nvSpPr>
        <p:spPr/>
        <p:txBody>
          <a:body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1567626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EDCB810-4514-4362-8881-6E78070B7B9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857A218D-E254-48B8-91B4-4DAA3FC82A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5875E549-91CA-4BC3-B0A4-8F056D7798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BEE3F14-6AF3-448E-982E-5F3C9C58A7B3}"/>
              </a:ext>
            </a:extLst>
          </p:cNvPr>
          <p:cNvSpPr>
            <a:spLocks noGrp="1"/>
          </p:cNvSpPr>
          <p:nvPr>
            <p:ph type="dt" sz="half" idx="10"/>
          </p:nvPr>
        </p:nvSpPr>
        <p:spPr/>
        <p:txBody>
          <a:bodyPr/>
          <a:lstStyle/>
          <a:p>
            <a:fld id="{E8FD9AC6-E50B-4556-BCA9-7D7EC094FD87}" type="datetimeFigureOut">
              <a:rPr lang="zh-CN" altLang="en-US" smtClean="0"/>
              <a:t>2019/6/12</a:t>
            </a:fld>
            <a:endParaRPr lang="zh-CN" altLang="en-US"/>
          </a:p>
        </p:txBody>
      </p:sp>
      <p:sp>
        <p:nvSpPr>
          <p:cNvPr id="6" name="页脚占位符 5">
            <a:extLst>
              <a:ext uri="{FF2B5EF4-FFF2-40B4-BE49-F238E27FC236}">
                <a16:creationId xmlns="" xmlns:a16="http://schemas.microsoft.com/office/drawing/2014/main" id="{780C3F29-E3BA-4D95-BCBA-1F228417A8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D45EDAC-D1B2-43A2-BE81-1747CFBCFA4D}"/>
              </a:ext>
            </a:extLst>
          </p:cNvPr>
          <p:cNvSpPr>
            <a:spLocks noGrp="1"/>
          </p:cNvSpPr>
          <p:nvPr>
            <p:ph type="sldNum" sz="quarter" idx="12"/>
          </p:nvPr>
        </p:nvSpPr>
        <p:spPr/>
        <p:txBody>
          <a:body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2640986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56647EDE-74A4-4452-AE4C-5AA417A89D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62273B4-B661-47EE-835A-81F2E06F2A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B57349C-6C8F-4B35-AFEB-B1D4F117A3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FD9AC6-E50B-4556-BCA9-7D7EC094FD87}" type="datetimeFigureOut">
              <a:rPr lang="zh-CN" altLang="en-US" smtClean="0"/>
              <a:t>2019/6/12</a:t>
            </a:fld>
            <a:endParaRPr lang="zh-CN" altLang="en-US"/>
          </a:p>
        </p:txBody>
      </p:sp>
      <p:sp>
        <p:nvSpPr>
          <p:cNvPr id="5" name="页脚占位符 4">
            <a:extLst>
              <a:ext uri="{FF2B5EF4-FFF2-40B4-BE49-F238E27FC236}">
                <a16:creationId xmlns="" xmlns:a16="http://schemas.microsoft.com/office/drawing/2014/main" id="{B4D64BA8-5F40-4DD7-891E-FD2FFE802E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51F3BCE0-D831-400E-8E81-DDE231BDB7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2767CB-5E72-4CF1-A55B-F7DD174F02B8}" type="slidenum">
              <a:rPr lang="zh-CN" altLang="en-US" smtClean="0"/>
              <a:t>‹#›</a:t>
            </a:fld>
            <a:endParaRPr lang="zh-CN" altLang="en-US"/>
          </a:p>
        </p:txBody>
      </p:sp>
    </p:spTree>
    <p:extLst>
      <p:ext uri="{BB962C8B-B14F-4D97-AF65-F5344CB8AC3E}">
        <p14:creationId xmlns:p14="http://schemas.microsoft.com/office/powerpoint/2010/main" val="16137030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8.jpg"/></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DBFD94A-0AB4-4283-B867-D70889EEBC6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1861" b="11861"/>
          <a:stretch/>
        </p:blipFill>
        <p:spPr>
          <a:xfrm>
            <a:off x="0" y="0"/>
            <a:ext cx="12192000" cy="6858000"/>
          </a:xfrm>
          <a:prstGeom prst="rect">
            <a:avLst/>
          </a:prstGeom>
        </p:spPr>
      </p:pic>
      <p:sp>
        <p:nvSpPr>
          <p:cNvPr id="8" name="矩形 7">
            <a:extLst>
              <a:ext uri="{FF2B5EF4-FFF2-40B4-BE49-F238E27FC236}">
                <a16:creationId xmlns="" xmlns:a16="http://schemas.microsoft.com/office/drawing/2014/main" id="{93C446E0-D56D-47E6-A5E2-B9F56CDC538A}"/>
              </a:ext>
            </a:extLst>
          </p:cNvPr>
          <p:cNvSpPr/>
          <p:nvPr/>
        </p:nvSpPr>
        <p:spPr>
          <a:xfrm>
            <a:off x="6266469" y="1886789"/>
            <a:ext cx="5436104" cy="658514"/>
          </a:xfrm>
          <a:prstGeom prst="rect">
            <a:avLst/>
          </a:prstGeom>
        </p:spPr>
        <p:txBody>
          <a:bodyPr wrap="none">
            <a:spAutoFit/>
          </a:bodyPr>
          <a:lstStyle/>
          <a:p>
            <a:pPr fontAlgn="ctr"/>
            <a:r>
              <a:rPr lang="zh-CN" altLang="en-US" sz="3679" dirty="0">
                <a:latin typeface="微软雅黑" panose="020B0503020204020204" pitchFamily="34" charset="-122"/>
                <a:ea typeface="微软雅黑" panose="020B0503020204020204" pitchFamily="34" charset="-122"/>
              </a:rPr>
              <a:t>一、关于我们</a:t>
            </a:r>
            <a:r>
              <a:rPr lang="en-US" altLang="zh-CN" sz="3679" dirty="0">
                <a:latin typeface="微软雅黑" panose="020B0503020204020204" pitchFamily="34" charset="-122"/>
                <a:ea typeface="微软雅黑" panose="020B0503020204020204" pitchFamily="34" charset="-122"/>
              </a:rPr>
              <a:t>(About Us)</a:t>
            </a:r>
            <a:endParaRPr lang="en-US" altLang="zh-CN" sz="3679" dirty="0">
              <a:solidFill>
                <a:srgbClr val="000000"/>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CBDC7A9F-32C5-473F-AC75-E1F3A34C4DA5}"/>
              </a:ext>
            </a:extLst>
          </p:cNvPr>
          <p:cNvSpPr/>
          <p:nvPr/>
        </p:nvSpPr>
        <p:spPr>
          <a:xfrm>
            <a:off x="698499" y="1972749"/>
            <a:ext cx="10795002" cy="291250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0" name="Rectangle 405">
            <a:extLst>
              <a:ext uri="{FF2B5EF4-FFF2-40B4-BE49-F238E27FC236}">
                <a16:creationId xmlns="" xmlns:a16="http://schemas.microsoft.com/office/drawing/2014/main" id="{C89B725E-C927-415C-8429-5E060527D7F5}"/>
              </a:ext>
            </a:extLst>
          </p:cNvPr>
          <p:cNvSpPr>
            <a:spLocks noChangeArrowheads="1"/>
          </p:cNvSpPr>
          <p:nvPr/>
        </p:nvSpPr>
        <p:spPr bwMode="auto">
          <a:xfrm>
            <a:off x="1942710" y="2706290"/>
            <a:ext cx="821058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charset="0"/>
              <a:buNone/>
            </a:pPr>
            <a:r>
              <a:rPr lang="zh-CN" altLang="en-US" sz="6000" b="1" spc="400" dirty="0">
                <a:solidFill>
                  <a:schemeClr val="tx1">
                    <a:lumMod val="50000"/>
                  </a:schemeClr>
                </a:solidFill>
                <a:latin typeface="微软雅黑" panose="020B0503020204020204" pitchFamily="34" charset="-122"/>
                <a:ea typeface="微软雅黑" panose="020B0503020204020204" pitchFamily="34" charset="-122"/>
              </a:rPr>
              <a:t>财务报表分析</a:t>
            </a:r>
            <a:r>
              <a:rPr lang="en-US" altLang="zh-CN" sz="6000" b="1" spc="400" dirty="0">
                <a:solidFill>
                  <a:schemeClr val="tx1">
                    <a:lumMod val="50000"/>
                  </a:schemeClr>
                </a:solidFill>
                <a:latin typeface="微软雅黑" panose="020B0503020204020204" pitchFamily="34" charset="-122"/>
                <a:ea typeface="微软雅黑" panose="020B0503020204020204" pitchFamily="34" charset="-122"/>
              </a:rPr>
              <a:t>PPT</a:t>
            </a:r>
            <a:r>
              <a:rPr lang="zh-CN" altLang="en-US" sz="6000" b="1" spc="400" dirty="0">
                <a:solidFill>
                  <a:schemeClr val="tx1">
                    <a:lumMod val="50000"/>
                  </a:schemeClr>
                </a:solidFill>
                <a:latin typeface="微软雅黑" panose="020B0503020204020204" pitchFamily="34" charset="-122"/>
                <a:ea typeface="微软雅黑" panose="020B0503020204020204" pitchFamily="34" charset="-122"/>
              </a:rPr>
              <a:t>模板</a:t>
            </a:r>
          </a:p>
        </p:txBody>
      </p:sp>
      <p:sp>
        <p:nvSpPr>
          <p:cNvPr id="12" name="圆角矩形 18">
            <a:extLst>
              <a:ext uri="{FF2B5EF4-FFF2-40B4-BE49-F238E27FC236}">
                <a16:creationId xmlns="" xmlns:a16="http://schemas.microsoft.com/office/drawing/2014/main" id="{7A2F72E3-83CD-47F9-8897-A6CBBB35317E}"/>
              </a:ext>
            </a:extLst>
          </p:cNvPr>
          <p:cNvSpPr/>
          <p:nvPr/>
        </p:nvSpPr>
        <p:spPr>
          <a:xfrm>
            <a:off x="4942649" y="4241277"/>
            <a:ext cx="2306703" cy="31381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汉仪大圣体简" panose="00020600040101010101" pitchFamily="18" charset="-122"/>
                <a:ea typeface="汉仪大圣体简" panose="00020600040101010101" pitchFamily="18" charset="-122"/>
              </a:rPr>
              <a:t>汇报人：</a:t>
            </a:r>
            <a:r>
              <a:rPr lang="en-US" altLang="zh-CN" sz="1600" dirty="0">
                <a:solidFill>
                  <a:schemeClr val="bg1"/>
                </a:solidFill>
                <a:latin typeface="汉仪大圣体简" panose="00020600040101010101" pitchFamily="18" charset="-122"/>
                <a:ea typeface="汉仪大圣体简" panose="00020600040101010101" pitchFamily="18" charset="-122"/>
              </a:rPr>
              <a:t>PPT</a:t>
            </a:r>
            <a:r>
              <a:rPr lang="zh-CN" altLang="en-US" sz="1600" dirty="0">
                <a:solidFill>
                  <a:schemeClr val="bg1"/>
                </a:solidFill>
                <a:latin typeface="汉仪大圣体简" panose="00020600040101010101" pitchFamily="18" charset="-122"/>
                <a:ea typeface="汉仪大圣体简" panose="00020600040101010101" pitchFamily="18" charset="-122"/>
              </a:rPr>
              <a:t>老司机</a:t>
            </a:r>
          </a:p>
        </p:txBody>
      </p:sp>
      <p:cxnSp>
        <p:nvCxnSpPr>
          <p:cNvPr id="5" name="直接连接符 4">
            <a:extLst>
              <a:ext uri="{FF2B5EF4-FFF2-40B4-BE49-F238E27FC236}">
                <a16:creationId xmlns="" xmlns:a16="http://schemas.microsoft.com/office/drawing/2014/main" id="{49499E63-DE16-40E7-B96B-C28D06DD4698}"/>
              </a:ext>
            </a:extLst>
          </p:cNvPr>
          <p:cNvCxnSpPr/>
          <p:nvPr/>
        </p:nvCxnSpPr>
        <p:spPr>
          <a:xfrm>
            <a:off x="698499" y="2305050"/>
            <a:ext cx="1079500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 xmlns:a16="http://schemas.microsoft.com/office/drawing/2014/main" id="{8B6506DB-2DDB-4622-8E17-83AA124E04F6}"/>
              </a:ext>
            </a:extLst>
          </p:cNvPr>
          <p:cNvSpPr txBox="1"/>
          <p:nvPr/>
        </p:nvSpPr>
        <p:spPr>
          <a:xfrm>
            <a:off x="1331595" y="3589987"/>
            <a:ext cx="9528810" cy="398780"/>
          </a:xfrm>
          <a:prstGeom prst="rect">
            <a:avLst/>
          </a:prstGeom>
          <a:noFill/>
        </p:spPr>
        <p:txBody>
          <a:bodyPr wrap="square" rtlCol="0">
            <a:spAutoFit/>
          </a:bodyPr>
          <a:lstStyle/>
          <a:p>
            <a:pPr algn="ctr"/>
            <a:r>
              <a:rPr lang="zh-CN" altLang="en-US" sz="2000" dirty="0">
                <a:solidFill>
                  <a:schemeClr val="tx1">
                    <a:lumMod val="75000"/>
                  </a:schemeClr>
                </a:solidFill>
                <a:cs typeface="+mn-ea"/>
                <a:sym typeface="+mn-lt"/>
              </a:rPr>
              <a:t>Brief work summary template photography net gives you creativity and inspiration</a:t>
            </a:r>
          </a:p>
        </p:txBody>
      </p:sp>
    </p:spTree>
    <p:extLst>
      <p:ext uri="{BB962C8B-B14F-4D97-AF65-F5344CB8AC3E}">
        <p14:creationId xmlns:p14="http://schemas.microsoft.com/office/powerpoint/2010/main" val="3795305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1+#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2592933" y="1876576"/>
            <a:ext cx="1623857" cy="1438817"/>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50795" tIns="50795" rIns="50795" bIns="50795"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2100478" y="2729598"/>
            <a:ext cx="2614893" cy="1497889"/>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50795" tIns="50795" rIns="50795" bIns="50795"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608027" y="3654532"/>
            <a:ext cx="3605928" cy="1497883"/>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50795" tIns="50795" rIns="50795" bIns="50795"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1104119" y="4579467"/>
            <a:ext cx="4596955" cy="1497876"/>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50795" tIns="50795" rIns="50795" bIns="50795"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2" name="组合 37"/>
          <p:cNvGrpSpPr/>
          <p:nvPr/>
        </p:nvGrpSpPr>
        <p:grpSpPr>
          <a:xfrm>
            <a:off x="3085387" y="1477977"/>
            <a:ext cx="1143687" cy="980623"/>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3" name="组合 36"/>
          <p:cNvGrpSpPr/>
          <p:nvPr/>
        </p:nvGrpSpPr>
        <p:grpSpPr>
          <a:xfrm>
            <a:off x="2592934" y="2729598"/>
            <a:ext cx="2119373" cy="576549"/>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50784" tIns="50784" rIns="50784" bIns="50784"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33" name="组合 35"/>
          <p:cNvGrpSpPr/>
          <p:nvPr/>
        </p:nvGrpSpPr>
        <p:grpSpPr>
          <a:xfrm>
            <a:off x="2100480" y="3654531"/>
            <a:ext cx="3110408" cy="576551"/>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50784" tIns="50784" rIns="50784" bIns="50784"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608028" y="4579465"/>
            <a:ext cx="4101433" cy="576544"/>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50784" tIns="50784" rIns="50784" bIns="50784"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6" name="组合 32"/>
          <p:cNvGrpSpPr/>
          <p:nvPr/>
        </p:nvGrpSpPr>
        <p:grpSpPr>
          <a:xfrm>
            <a:off x="1104121" y="5491555"/>
            <a:ext cx="5092472" cy="576544"/>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50784" tIns="50784" rIns="50784" bIns="50784"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6788192" y="1495892"/>
            <a:ext cx="66529" cy="685392"/>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7" tIns="54848" rIns="109697" bIns="54848" rtlCol="0" anchor="ctr"/>
          <a:lstStyle/>
          <a:p>
            <a:pPr algn="ctr"/>
            <a:endParaRPr lang="bg-BG" sz="2399" dirty="0">
              <a:solidFill>
                <a:schemeClr val="tx2"/>
              </a:solidFill>
              <a:latin typeface="Calibri Light"/>
            </a:endParaRPr>
          </a:p>
        </p:txBody>
      </p:sp>
      <p:sp>
        <p:nvSpPr>
          <p:cNvPr id="19" name="Round Same Side Corner Rectangle 68"/>
          <p:cNvSpPr/>
          <p:nvPr/>
        </p:nvSpPr>
        <p:spPr>
          <a:xfrm rot="10800000" flipH="1">
            <a:off x="6786004" y="2537612"/>
            <a:ext cx="66529" cy="685392"/>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7" tIns="54848" rIns="109697" bIns="54848" rtlCol="0" anchor="ctr"/>
          <a:lstStyle/>
          <a:p>
            <a:pPr algn="ctr"/>
            <a:endParaRPr lang="bg-BG" sz="2399" dirty="0">
              <a:solidFill>
                <a:schemeClr val="tx2"/>
              </a:solidFill>
              <a:latin typeface="Calibri Light"/>
            </a:endParaRPr>
          </a:p>
        </p:txBody>
      </p:sp>
      <p:sp>
        <p:nvSpPr>
          <p:cNvPr id="20" name="Round Same Side Corner Rectangle 69"/>
          <p:cNvSpPr/>
          <p:nvPr/>
        </p:nvSpPr>
        <p:spPr>
          <a:xfrm rot="10800000" flipH="1">
            <a:off x="6788192" y="3484456"/>
            <a:ext cx="66529" cy="685392"/>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7" tIns="54848" rIns="109697" bIns="54848" rtlCol="0" anchor="ctr"/>
          <a:lstStyle/>
          <a:p>
            <a:pPr algn="ctr"/>
            <a:endParaRPr lang="bg-BG" sz="2399" dirty="0">
              <a:solidFill>
                <a:schemeClr val="tx2"/>
              </a:solidFill>
              <a:latin typeface="Calibri Light"/>
            </a:endParaRPr>
          </a:p>
        </p:txBody>
      </p:sp>
      <p:grpSp>
        <p:nvGrpSpPr>
          <p:cNvPr id="37" name="组合 38"/>
          <p:cNvGrpSpPr/>
          <p:nvPr/>
        </p:nvGrpSpPr>
        <p:grpSpPr>
          <a:xfrm>
            <a:off x="6971232" y="1479022"/>
            <a:ext cx="2915717" cy="627764"/>
            <a:chOff x="5228512" y="1109269"/>
            <a:chExt cx="2187083" cy="470823"/>
          </a:xfrm>
        </p:grpSpPr>
        <p:sp>
          <p:nvSpPr>
            <p:cNvPr id="21" name="TextBox 20"/>
            <p:cNvSpPr txBox="1"/>
            <p:nvPr/>
          </p:nvSpPr>
          <p:spPr>
            <a:xfrm>
              <a:off x="5228512" y="1303103"/>
              <a:ext cx="2187083" cy="276989"/>
            </a:xfrm>
            <a:prstGeom prst="rect">
              <a:avLst/>
            </a:prstGeom>
            <a:noFill/>
          </p:spPr>
          <p:txBody>
            <a:bodyPr wrap="square" lIns="45705" tIns="22853" rIns="45705" bIns="22853" rtlCol="0">
              <a:spAutoFit/>
            </a:body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2" name="Rectangle 71"/>
            <p:cNvSpPr/>
            <p:nvPr/>
          </p:nvSpPr>
          <p:spPr>
            <a:xfrm>
              <a:off x="5228513" y="1109269"/>
              <a:ext cx="684872" cy="219281"/>
            </a:xfrm>
            <a:prstGeom prst="rect">
              <a:avLst/>
            </a:prstGeom>
          </p:spPr>
          <p:txBody>
            <a:bodyPr wrap="none" lIns="45705" tIns="22853" rIns="45705" bIns="22853">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grpSp>
      <p:sp>
        <p:nvSpPr>
          <p:cNvPr id="27" name="Round Same Side Corner Rectangle 76"/>
          <p:cNvSpPr/>
          <p:nvPr/>
        </p:nvSpPr>
        <p:spPr>
          <a:xfrm rot="10800000" flipH="1">
            <a:off x="6786004" y="4445105"/>
            <a:ext cx="66529" cy="685392"/>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7" tIns="54848" rIns="109697" bIns="54848" rtlCol="0" anchor="ctr"/>
          <a:lstStyle/>
          <a:p>
            <a:pPr algn="ctr"/>
            <a:endParaRPr lang="bg-BG" sz="2399" dirty="0">
              <a:solidFill>
                <a:schemeClr val="tx2"/>
              </a:solidFill>
              <a:latin typeface="Calibri Light"/>
            </a:endParaRPr>
          </a:p>
        </p:txBody>
      </p:sp>
      <p:sp>
        <p:nvSpPr>
          <p:cNvPr id="28" name="Round Same Side Corner Rectangle 77"/>
          <p:cNvSpPr/>
          <p:nvPr/>
        </p:nvSpPr>
        <p:spPr>
          <a:xfrm rot="10800000" flipH="1">
            <a:off x="6788192" y="5391948"/>
            <a:ext cx="66529" cy="685392"/>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7" tIns="54848" rIns="109697" bIns="54848" rtlCol="0" anchor="ctr"/>
          <a:lstStyle/>
          <a:p>
            <a:pPr algn="ctr"/>
            <a:endParaRPr lang="bg-BG" sz="2399" dirty="0">
              <a:solidFill>
                <a:schemeClr val="tx2"/>
              </a:solidFill>
              <a:latin typeface="Calibri Light"/>
            </a:endParaRPr>
          </a:p>
        </p:txBody>
      </p:sp>
      <p:sp>
        <p:nvSpPr>
          <p:cNvPr id="47" name="文本框 46">
            <a:extLst>
              <a:ext uri="{FF2B5EF4-FFF2-40B4-BE49-F238E27FC236}">
                <a16:creationId xmlns="" xmlns:a16="http://schemas.microsoft.com/office/drawing/2014/main" id="{8C5DEB72-2DF6-4B66-9EC1-04C8F9A9FD24}"/>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48" name="矩形 47">
            <a:extLst>
              <a:ext uri="{FF2B5EF4-FFF2-40B4-BE49-F238E27FC236}">
                <a16:creationId xmlns="" xmlns:a16="http://schemas.microsoft.com/office/drawing/2014/main" id="{F4029BC9-BEB4-47E1-A3C5-0F00059E0253}"/>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38">
            <a:extLst>
              <a:ext uri="{FF2B5EF4-FFF2-40B4-BE49-F238E27FC236}">
                <a16:creationId xmlns="" xmlns:a16="http://schemas.microsoft.com/office/drawing/2014/main" id="{393696D0-1274-4AF7-96F8-ACBC8C7F70CA}"/>
              </a:ext>
            </a:extLst>
          </p:cNvPr>
          <p:cNvGrpSpPr/>
          <p:nvPr/>
        </p:nvGrpSpPr>
        <p:grpSpPr>
          <a:xfrm>
            <a:off x="6971232" y="2498197"/>
            <a:ext cx="2915717" cy="627764"/>
            <a:chOff x="5228512" y="1109269"/>
            <a:chExt cx="2187083" cy="470823"/>
          </a:xfrm>
        </p:grpSpPr>
        <p:sp>
          <p:nvSpPr>
            <p:cNvPr id="50" name="TextBox 20">
              <a:extLst>
                <a:ext uri="{FF2B5EF4-FFF2-40B4-BE49-F238E27FC236}">
                  <a16:creationId xmlns="" xmlns:a16="http://schemas.microsoft.com/office/drawing/2014/main" id="{F811D9B7-CE4D-4F49-A586-9BCC5B243BFD}"/>
                </a:ext>
              </a:extLst>
            </p:cNvPr>
            <p:cNvSpPr txBox="1"/>
            <p:nvPr/>
          </p:nvSpPr>
          <p:spPr>
            <a:xfrm>
              <a:off x="5228512" y="1303103"/>
              <a:ext cx="2187083" cy="276989"/>
            </a:xfrm>
            <a:prstGeom prst="rect">
              <a:avLst/>
            </a:prstGeom>
            <a:noFill/>
          </p:spPr>
          <p:txBody>
            <a:bodyPr wrap="square" lIns="45705" tIns="22853" rIns="45705" bIns="22853" rtlCol="0">
              <a:spAutoFit/>
            </a:body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51" name="Rectangle 71">
              <a:extLst>
                <a:ext uri="{FF2B5EF4-FFF2-40B4-BE49-F238E27FC236}">
                  <a16:creationId xmlns="" xmlns:a16="http://schemas.microsoft.com/office/drawing/2014/main" id="{45B6F810-F195-4FB6-81CB-143B7E6D5EFE}"/>
                </a:ext>
              </a:extLst>
            </p:cNvPr>
            <p:cNvSpPr/>
            <p:nvPr/>
          </p:nvSpPr>
          <p:spPr>
            <a:xfrm>
              <a:off x="5228513" y="1109269"/>
              <a:ext cx="684872" cy="219281"/>
            </a:xfrm>
            <a:prstGeom prst="rect">
              <a:avLst/>
            </a:prstGeom>
          </p:spPr>
          <p:txBody>
            <a:bodyPr wrap="none" lIns="45705" tIns="22853" rIns="45705" bIns="22853">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grpSp>
      <p:grpSp>
        <p:nvGrpSpPr>
          <p:cNvPr id="52" name="组合 38">
            <a:extLst>
              <a:ext uri="{FF2B5EF4-FFF2-40B4-BE49-F238E27FC236}">
                <a16:creationId xmlns="" xmlns:a16="http://schemas.microsoft.com/office/drawing/2014/main" id="{F6BA287C-A202-4490-B5F3-78CB3283B7FC}"/>
              </a:ext>
            </a:extLst>
          </p:cNvPr>
          <p:cNvGrpSpPr/>
          <p:nvPr/>
        </p:nvGrpSpPr>
        <p:grpSpPr>
          <a:xfrm>
            <a:off x="6971232" y="3479272"/>
            <a:ext cx="2915717" cy="627764"/>
            <a:chOff x="5228512" y="1109269"/>
            <a:chExt cx="2187083" cy="470823"/>
          </a:xfrm>
        </p:grpSpPr>
        <p:sp>
          <p:nvSpPr>
            <p:cNvPr id="53" name="TextBox 20">
              <a:extLst>
                <a:ext uri="{FF2B5EF4-FFF2-40B4-BE49-F238E27FC236}">
                  <a16:creationId xmlns="" xmlns:a16="http://schemas.microsoft.com/office/drawing/2014/main" id="{EDEA3AC9-13D3-4027-802F-BEF1AB89FA0E}"/>
                </a:ext>
              </a:extLst>
            </p:cNvPr>
            <p:cNvSpPr txBox="1"/>
            <p:nvPr/>
          </p:nvSpPr>
          <p:spPr>
            <a:xfrm>
              <a:off x="5228512" y="1303103"/>
              <a:ext cx="2187083" cy="276989"/>
            </a:xfrm>
            <a:prstGeom prst="rect">
              <a:avLst/>
            </a:prstGeom>
            <a:noFill/>
          </p:spPr>
          <p:txBody>
            <a:bodyPr wrap="square" lIns="45705" tIns="22853" rIns="45705" bIns="22853" rtlCol="0">
              <a:spAutoFit/>
            </a:body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54" name="Rectangle 71">
              <a:extLst>
                <a:ext uri="{FF2B5EF4-FFF2-40B4-BE49-F238E27FC236}">
                  <a16:creationId xmlns="" xmlns:a16="http://schemas.microsoft.com/office/drawing/2014/main" id="{6A778DEF-4FD0-4C93-A804-03E5407244DB}"/>
                </a:ext>
              </a:extLst>
            </p:cNvPr>
            <p:cNvSpPr/>
            <p:nvPr/>
          </p:nvSpPr>
          <p:spPr>
            <a:xfrm>
              <a:off x="5228513" y="1109269"/>
              <a:ext cx="684872" cy="219281"/>
            </a:xfrm>
            <a:prstGeom prst="rect">
              <a:avLst/>
            </a:prstGeom>
          </p:spPr>
          <p:txBody>
            <a:bodyPr wrap="none" lIns="45705" tIns="22853" rIns="45705" bIns="22853">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grpSp>
      <p:grpSp>
        <p:nvGrpSpPr>
          <p:cNvPr id="55" name="组合 38">
            <a:extLst>
              <a:ext uri="{FF2B5EF4-FFF2-40B4-BE49-F238E27FC236}">
                <a16:creationId xmlns="" xmlns:a16="http://schemas.microsoft.com/office/drawing/2014/main" id="{ED9A3E88-72D3-4D50-A06A-EE79F4182985}"/>
              </a:ext>
            </a:extLst>
          </p:cNvPr>
          <p:cNvGrpSpPr/>
          <p:nvPr/>
        </p:nvGrpSpPr>
        <p:grpSpPr>
          <a:xfrm>
            <a:off x="6971232" y="4450822"/>
            <a:ext cx="2915717" cy="627764"/>
            <a:chOff x="5228512" y="1109269"/>
            <a:chExt cx="2187083" cy="470823"/>
          </a:xfrm>
        </p:grpSpPr>
        <p:sp>
          <p:nvSpPr>
            <p:cNvPr id="56" name="TextBox 20">
              <a:extLst>
                <a:ext uri="{FF2B5EF4-FFF2-40B4-BE49-F238E27FC236}">
                  <a16:creationId xmlns="" xmlns:a16="http://schemas.microsoft.com/office/drawing/2014/main" id="{4CFF3B25-0593-4160-8EDF-083904273D9C}"/>
                </a:ext>
              </a:extLst>
            </p:cNvPr>
            <p:cNvSpPr txBox="1"/>
            <p:nvPr/>
          </p:nvSpPr>
          <p:spPr>
            <a:xfrm>
              <a:off x="5228512" y="1303103"/>
              <a:ext cx="2187083" cy="276989"/>
            </a:xfrm>
            <a:prstGeom prst="rect">
              <a:avLst/>
            </a:prstGeom>
            <a:noFill/>
          </p:spPr>
          <p:txBody>
            <a:bodyPr wrap="square" lIns="45705" tIns="22853" rIns="45705" bIns="22853" rtlCol="0">
              <a:spAutoFit/>
            </a:body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57" name="Rectangle 71">
              <a:extLst>
                <a:ext uri="{FF2B5EF4-FFF2-40B4-BE49-F238E27FC236}">
                  <a16:creationId xmlns="" xmlns:a16="http://schemas.microsoft.com/office/drawing/2014/main" id="{4C15B3E2-3362-473A-97A4-E6B60CDE4536}"/>
                </a:ext>
              </a:extLst>
            </p:cNvPr>
            <p:cNvSpPr/>
            <p:nvPr/>
          </p:nvSpPr>
          <p:spPr>
            <a:xfrm>
              <a:off x="5228513" y="1109269"/>
              <a:ext cx="684872" cy="219281"/>
            </a:xfrm>
            <a:prstGeom prst="rect">
              <a:avLst/>
            </a:prstGeom>
          </p:spPr>
          <p:txBody>
            <a:bodyPr wrap="none" lIns="45705" tIns="22853" rIns="45705" bIns="22853">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grpSp>
      <p:grpSp>
        <p:nvGrpSpPr>
          <p:cNvPr id="58" name="组合 38">
            <a:extLst>
              <a:ext uri="{FF2B5EF4-FFF2-40B4-BE49-F238E27FC236}">
                <a16:creationId xmlns="" xmlns:a16="http://schemas.microsoft.com/office/drawing/2014/main" id="{4C31B136-DF62-44E1-B023-71CD4BF8074F}"/>
              </a:ext>
            </a:extLst>
          </p:cNvPr>
          <p:cNvGrpSpPr/>
          <p:nvPr/>
        </p:nvGrpSpPr>
        <p:grpSpPr>
          <a:xfrm>
            <a:off x="6971232" y="5374747"/>
            <a:ext cx="2915717" cy="627764"/>
            <a:chOff x="5228512" y="1109269"/>
            <a:chExt cx="2187083" cy="470823"/>
          </a:xfrm>
        </p:grpSpPr>
        <p:sp>
          <p:nvSpPr>
            <p:cNvPr id="59" name="TextBox 20">
              <a:extLst>
                <a:ext uri="{FF2B5EF4-FFF2-40B4-BE49-F238E27FC236}">
                  <a16:creationId xmlns="" xmlns:a16="http://schemas.microsoft.com/office/drawing/2014/main" id="{3EA1C5B7-DF85-466C-8942-128A3EDAC76A}"/>
                </a:ext>
              </a:extLst>
            </p:cNvPr>
            <p:cNvSpPr txBox="1"/>
            <p:nvPr/>
          </p:nvSpPr>
          <p:spPr>
            <a:xfrm>
              <a:off x="5228512" y="1303103"/>
              <a:ext cx="2187083" cy="276989"/>
            </a:xfrm>
            <a:prstGeom prst="rect">
              <a:avLst/>
            </a:prstGeom>
            <a:noFill/>
          </p:spPr>
          <p:txBody>
            <a:bodyPr wrap="square" lIns="45705" tIns="22853" rIns="45705" bIns="22853" rtlCol="0">
              <a:spAutoFit/>
            </a:body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60" name="Rectangle 71">
              <a:extLst>
                <a:ext uri="{FF2B5EF4-FFF2-40B4-BE49-F238E27FC236}">
                  <a16:creationId xmlns="" xmlns:a16="http://schemas.microsoft.com/office/drawing/2014/main" id="{C312EE1B-0E21-4632-8F55-3741737524C0}"/>
                </a:ext>
              </a:extLst>
            </p:cNvPr>
            <p:cNvSpPr/>
            <p:nvPr/>
          </p:nvSpPr>
          <p:spPr>
            <a:xfrm>
              <a:off x="5228513" y="1109269"/>
              <a:ext cx="684872" cy="219281"/>
            </a:xfrm>
            <a:prstGeom prst="rect">
              <a:avLst/>
            </a:prstGeom>
          </p:spPr>
          <p:txBody>
            <a:bodyPr wrap="none" lIns="45705" tIns="22853" rIns="45705" bIns="22853">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50882381"/>
      </p:ext>
    </p:extLst>
  </p:cSld>
  <p:clrMapOvr>
    <a:masterClrMapping/>
  </p:clrMapOvr>
  <mc:AlternateContent xmlns:mc="http://schemas.openxmlformats.org/markup-compatibility/2006" xmlns:p14="http://schemas.microsoft.com/office/powerpoint/2010/main">
    <mc:Choice Requires="p14">
      <p:transition spd="slow" p14:dur="17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right)">
                                      <p:cBhvr>
                                        <p:cTn id="23" dur="500"/>
                                        <p:tgtEl>
                                          <p:spTgt spid="3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right)">
                                      <p:cBhvr>
                                        <p:cTn id="31" dur="500"/>
                                        <p:tgtEl>
                                          <p:spTgt spid="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00"/>
                                        <p:tgtEl>
                                          <p:spTgt spid="2"/>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up)">
                                      <p:cBhvr>
                                        <p:cTn id="59" dur="500"/>
                                        <p:tgtEl>
                                          <p:spTgt spid="27"/>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up)">
                                      <p:cBhvr>
                                        <p:cTn id="63" dur="500"/>
                                        <p:tgtEl>
                                          <p:spTgt spid="28"/>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500"/>
                                        <p:tgtEl>
                                          <p:spTgt spid="49"/>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wipe(left)">
                                      <p:cBhvr>
                                        <p:cTn id="71" dur="500"/>
                                        <p:tgtEl>
                                          <p:spTgt spid="52"/>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left)">
                                      <p:cBhvr>
                                        <p:cTn id="75" dur="500"/>
                                        <p:tgtEl>
                                          <p:spTgt spid="55"/>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left)">
                                      <p:cBhvr>
                                        <p:cTn id="7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47"/>
          <p:cNvSpPr>
            <a:spLocks noChangeArrowheads="1"/>
          </p:cNvSpPr>
          <p:nvPr/>
        </p:nvSpPr>
        <p:spPr bwMode="auto">
          <a:xfrm>
            <a:off x="1457059" y="5076727"/>
            <a:ext cx="9474509" cy="879774"/>
          </a:xfrm>
          <a:prstGeom prst="rect">
            <a:avLst/>
          </a:prstGeom>
          <a:noFill/>
          <a:ln>
            <a:noFill/>
          </a:ln>
        </p:spPr>
        <p:txBody>
          <a:bodyPr lIns="91421" tIns="45711" rIns="91421"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请替换文字内容复制你的内容到到天边上车请替换文字内容复制你的请替换文字内容复制你的内容到到天边上车请替换文字内容复制你的请替换文字内容复制你的内容到到天边上车请替换文字内容复制你的</a:t>
            </a:r>
          </a:p>
          <a:p>
            <a:pPr>
              <a:lnSpc>
                <a:spcPct val="130000"/>
              </a:lnSpc>
              <a:buNone/>
            </a:pPr>
            <a:endParaRPr lang="zh-CN" altLang="en-US" sz="1050" dirty="0">
              <a:solidFill>
                <a:srgbClr val="404040"/>
              </a:solidFill>
            </a:endParaRPr>
          </a:p>
          <a:p>
            <a:pPr>
              <a:lnSpc>
                <a:spcPct val="130000"/>
              </a:lnSpc>
              <a:buNone/>
            </a:pPr>
            <a:endParaRPr lang="zh-CN" altLang="en-US" sz="1050" dirty="0">
              <a:solidFill>
                <a:srgbClr val="404040"/>
              </a:solidFill>
            </a:endParaRPr>
          </a:p>
        </p:txBody>
      </p:sp>
      <p:sp>
        <p:nvSpPr>
          <p:cNvPr id="68" name="任意多边形 67"/>
          <p:cNvSpPr/>
          <p:nvPr/>
        </p:nvSpPr>
        <p:spPr>
          <a:xfrm>
            <a:off x="2106261" y="3278090"/>
            <a:ext cx="8155473" cy="1679575"/>
          </a:xfrm>
          <a:custGeom>
            <a:avLst/>
            <a:gdLst>
              <a:gd name="connsiteX0" fmla="*/ 6319584 w 19135506"/>
              <a:gd name="connsiteY0" fmla="*/ 0 h 3938179"/>
              <a:gd name="connsiteX1" fmla="*/ 6354329 w 19135506"/>
              <a:gd name="connsiteY1" fmla="*/ 0 h 3938179"/>
              <a:gd name="connsiteX2" fmla="*/ 6354329 w 19135506"/>
              <a:gd name="connsiteY2" fmla="*/ 316483 h 3938179"/>
              <a:gd name="connsiteX3" fmla="*/ 6369961 w 19135506"/>
              <a:gd name="connsiteY3" fmla="*/ 316483 h 3938179"/>
              <a:gd name="connsiteX4" fmla="*/ 6369961 w 19135506"/>
              <a:gd name="connsiteY4" fmla="*/ 339400 h 3938179"/>
              <a:gd name="connsiteX5" fmla="*/ 6385783 w 19135506"/>
              <a:gd name="connsiteY5" fmla="*/ 339400 h 3938179"/>
              <a:gd name="connsiteX6" fmla="*/ 6385783 w 19135506"/>
              <a:gd name="connsiteY6" fmla="*/ 355114 h 3938179"/>
              <a:gd name="connsiteX7" fmla="*/ 6401890 w 19135506"/>
              <a:gd name="connsiteY7" fmla="*/ 355114 h 3938179"/>
              <a:gd name="connsiteX8" fmla="*/ 6401890 w 19135506"/>
              <a:gd name="connsiteY8" fmla="*/ 384400 h 3938179"/>
              <a:gd name="connsiteX9" fmla="*/ 6432022 w 19135506"/>
              <a:gd name="connsiteY9" fmla="*/ 384400 h 3938179"/>
              <a:gd name="connsiteX10" fmla="*/ 6432022 w 19135506"/>
              <a:gd name="connsiteY10" fmla="*/ 410662 h 3938179"/>
              <a:gd name="connsiteX11" fmla="*/ 6460211 w 19135506"/>
              <a:gd name="connsiteY11" fmla="*/ 410662 h 3938179"/>
              <a:gd name="connsiteX12" fmla="*/ 6460211 w 19135506"/>
              <a:gd name="connsiteY12" fmla="*/ 648473 h 3938179"/>
              <a:gd name="connsiteX13" fmla="*/ 6515492 w 19135506"/>
              <a:gd name="connsiteY13" fmla="*/ 648473 h 3938179"/>
              <a:gd name="connsiteX14" fmla="*/ 6515492 w 19135506"/>
              <a:gd name="connsiteY14" fmla="*/ 667492 h 3938179"/>
              <a:gd name="connsiteX15" fmla="*/ 6534331 w 19135506"/>
              <a:gd name="connsiteY15" fmla="*/ 667492 h 3938179"/>
              <a:gd name="connsiteX16" fmla="*/ 6534331 w 19135506"/>
              <a:gd name="connsiteY16" fmla="*/ 818313 h 3938179"/>
              <a:gd name="connsiteX17" fmla="*/ 6564496 w 19135506"/>
              <a:gd name="connsiteY17" fmla="*/ 818313 h 3938179"/>
              <a:gd name="connsiteX18" fmla="*/ 6564496 w 19135506"/>
              <a:gd name="connsiteY18" fmla="*/ 1099760 h 3938179"/>
              <a:gd name="connsiteX19" fmla="*/ 6589473 w 19135506"/>
              <a:gd name="connsiteY19" fmla="*/ 1099760 h 3938179"/>
              <a:gd name="connsiteX20" fmla="*/ 6589473 w 19135506"/>
              <a:gd name="connsiteY20" fmla="*/ 1065371 h 3938179"/>
              <a:gd name="connsiteX21" fmla="*/ 6622386 w 19135506"/>
              <a:gd name="connsiteY21" fmla="*/ 1065371 h 3938179"/>
              <a:gd name="connsiteX22" fmla="*/ 6622386 w 19135506"/>
              <a:gd name="connsiteY22" fmla="*/ 1033136 h 3938179"/>
              <a:gd name="connsiteX23" fmla="*/ 6654607 w 19135506"/>
              <a:gd name="connsiteY23" fmla="*/ 1033136 h 3938179"/>
              <a:gd name="connsiteX24" fmla="*/ 6654607 w 19135506"/>
              <a:gd name="connsiteY24" fmla="*/ 998898 h 3938179"/>
              <a:gd name="connsiteX25" fmla="*/ 6680488 w 19135506"/>
              <a:gd name="connsiteY25" fmla="*/ 998898 h 3938179"/>
              <a:gd name="connsiteX26" fmla="*/ 6680488 w 19135506"/>
              <a:gd name="connsiteY26" fmla="*/ 977694 h 3938179"/>
              <a:gd name="connsiteX27" fmla="*/ 6701683 w 19135506"/>
              <a:gd name="connsiteY27" fmla="*/ 977694 h 3938179"/>
              <a:gd name="connsiteX28" fmla="*/ 6701683 w 19135506"/>
              <a:gd name="connsiteY28" fmla="*/ 927363 h 3938179"/>
              <a:gd name="connsiteX29" fmla="*/ 6718882 w 19135506"/>
              <a:gd name="connsiteY29" fmla="*/ 927363 h 3938179"/>
              <a:gd name="connsiteX30" fmla="*/ 6718882 w 19135506"/>
              <a:gd name="connsiteY30" fmla="*/ 739185 h 3938179"/>
              <a:gd name="connsiteX31" fmla="*/ 6757099 w 19135506"/>
              <a:gd name="connsiteY31" fmla="*/ 739185 h 3938179"/>
              <a:gd name="connsiteX32" fmla="*/ 6757099 w 19135506"/>
              <a:gd name="connsiteY32" fmla="*/ 927363 h 3938179"/>
              <a:gd name="connsiteX33" fmla="*/ 6764219 w 19135506"/>
              <a:gd name="connsiteY33" fmla="*/ 927363 h 3938179"/>
              <a:gd name="connsiteX34" fmla="*/ 6764219 w 19135506"/>
              <a:gd name="connsiteY34" fmla="*/ 977694 h 3938179"/>
              <a:gd name="connsiteX35" fmla="*/ 6791055 w 19135506"/>
              <a:gd name="connsiteY35" fmla="*/ 977694 h 3938179"/>
              <a:gd name="connsiteX36" fmla="*/ 6791055 w 19135506"/>
              <a:gd name="connsiteY36" fmla="*/ 1025880 h 3938179"/>
              <a:gd name="connsiteX37" fmla="*/ 6806253 w 19135506"/>
              <a:gd name="connsiteY37" fmla="*/ 1025880 h 3938179"/>
              <a:gd name="connsiteX38" fmla="*/ 6806253 w 19135506"/>
              <a:gd name="connsiteY38" fmla="*/ 1049254 h 3938179"/>
              <a:gd name="connsiteX39" fmla="*/ 6819501 w 19135506"/>
              <a:gd name="connsiteY39" fmla="*/ 1049254 h 3938179"/>
              <a:gd name="connsiteX40" fmla="*/ 6819501 w 19135506"/>
              <a:gd name="connsiteY40" fmla="*/ 1092459 h 3938179"/>
              <a:gd name="connsiteX41" fmla="*/ 6839583 w 19135506"/>
              <a:gd name="connsiteY41" fmla="*/ 1092459 h 3938179"/>
              <a:gd name="connsiteX42" fmla="*/ 6839583 w 19135506"/>
              <a:gd name="connsiteY42" fmla="*/ 1126848 h 3938179"/>
              <a:gd name="connsiteX43" fmla="*/ 6859609 w 19135506"/>
              <a:gd name="connsiteY43" fmla="*/ 1126848 h 3938179"/>
              <a:gd name="connsiteX44" fmla="*/ 6859609 w 19135506"/>
              <a:gd name="connsiteY44" fmla="*/ 1163504 h 3938179"/>
              <a:gd name="connsiteX45" fmla="*/ 6870111 w 19135506"/>
              <a:gd name="connsiteY45" fmla="*/ 1163504 h 3938179"/>
              <a:gd name="connsiteX46" fmla="*/ 6870111 w 19135506"/>
              <a:gd name="connsiteY46" fmla="*/ 1193472 h 3938179"/>
              <a:gd name="connsiteX47" fmla="*/ 6886710 w 19135506"/>
              <a:gd name="connsiteY47" fmla="*/ 1193472 h 3938179"/>
              <a:gd name="connsiteX48" fmla="*/ 6886710 w 19135506"/>
              <a:gd name="connsiteY48" fmla="*/ 1241070 h 3938179"/>
              <a:gd name="connsiteX49" fmla="*/ 6916818 w 19135506"/>
              <a:gd name="connsiteY49" fmla="*/ 1241070 h 3938179"/>
              <a:gd name="connsiteX50" fmla="*/ 6916818 w 19135506"/>
              <a:gd name="connsiteY50" fmla="*/ 1288668 h 3938179"/>
              <a:gd name="connsiteX51" fmla="*/ 6960129 w 19135506"/>
              <a:gd name="connsiteY51" fmla="*/ 1288668 h 3938179"/>
              <a:gd name="connsiteX52" fmla="*/ 6960129 w 19135506"/>
              <a:gd name="connsiteY52" fmla="*/ 1886191 h 3938179"/>
              <a:gd name="connsiteX53" fmla="*/ 6989671 w 19135506"/>
              <a:gd name="connsiteY53" fmla="*/ 1886191 h 3938179"/>
              <a:gd name="connsiteX54" fmla="*/ 6989671 w 19135506"/>
              <a:gd name="connsiteY54" fmla="*/ 1920580 h 3938179"/>
              <a:gd name="connsiteX55" fmla="*/ 7012253 w 19135506"/>
              <a:gd name="connsiteY55" fmla="*/ 1920580 h 3938179"/>
              <a:gd name="connsiteX56" fmla="*/ 7012253 w 19135506"/>
              <a:gd name="connsiteY56" fmla="*/ 1981768 h 3938179"/>
              <a:gd name="connsiteX57" fmla="*/ 7029883 w 19135506"/>
              <a:gd name="connsiteY57" fmla="*/ 1981768 h 3938179"/>
              <a:gd name="connsiteX58" fmla="*/ 7029883 w 19135506"/>
              <a:gd name="connsiteY58" fmla="*/ 2075133 h 3938179"/>
              <a:gd name="connsiteX59" fmla="*/ 7046855 w 19135506"/>
              <a:gd name="connsiteY59" fmla="*/ 2075133 h 3938179"/>
              <a:gd name="connsiteX60" fmla="*/ 7046855 w 19135506"/>
              <a:gd name="connsiteY60" fmla="*/ 2513674 h 3938179"/>
              <a:gd name="connsiteX61" fmla="*/ 7097072 w 19135506"/>
              <a:gd name="connsiteY61" fmla="*/ 2513674 h 3938179"/>
              <a:gd name="connsiteX62" fmla="*/ 7097072 w 19135506"/>
              <a:gd name="connsiteY62" fmla="*/ 2455847 h 3938179"/>
              <a:gd name="connsiteX63" fmla="*/ 7123518 w 19135506"/>
              <a:gd name="connsiteY63" fmla="*/ 2455847 h 3938179"/>
              <a:gd name="connsiteX64" fmla="*/ 7123518 w 19135506"/>
              <a:gd name="connsiteY64" fmla="*/ 2387208 h 3938179"/>
              <a:gd name="connsiteX65" fmla="*/ 7152441 w 19135506"/>
              <a:gd name="connsiteY65" fmla="*/ 2387208 h 3938179"/>
              <a:gd name="connsiteX66" fmla="*/ 7152441 w 19135506"/>
              <a:gd name="connsiteY66" fmla="*/ 2313179 h 3938179"/>
              <a:gd name="connsiteX67" fmla="*/ 7169286 w 19135506"/>
              <a:gd name="connsiteY67" fmla="*/ 2313179 h 3938179"/>
              <a:gd name="connsiteX68" fmla="*/ 7169286 w 19135506"/>
              <a:gd name="connsiteY68" fmla="*/ 2283792 h 3938179"/>
              <a:gd name="connsiteX69" fmla="*/ 7186283 w 19135506"/>
              <a:gd name="connsiteY69" fmla="*/ 2283792 h 3938179"/>
              <a:gd name="connsiteX70" fmla="*/ 7186283 w 19135506"/>
              <a:gd name="connsiteY70" fmla="*/ 2251411 h 3938179"/>
              <a:gd name="connsiteX71" fmla="*/ 7203653 w 19135506"/>
              <a:gd name="connsiteY71" fmla="*/ 2251411 h 3938179"/>
              <a:gd name="connsiteX72" fmla="*/ 7203653 w 19135506"/>
              <a:gd name="connsiteY72" fmla="*/ 2283792 h 3938179"/>
              <a:gd name="connsiteX73" fmla="*/ 7220650 w 19135506"/>
              <a:gd name="connsiteY73" fmla="*/ 2283792 h 3938179"/>
              <a:gd name="connsiteX74" fmla="*/ 7220650 w 19135506"/>
              <a:gd name="connsiteY74" fmla="*/ 2313179 h 3938179"/>
              <a:gd name="connsiteX75" fmla="*/ 7235034 w 19135506"/>
              <a:gd name="connsiteY75" fmla="*/ 2313179 h 3938179"/>
              <a:gd name="connsiteX76" fmla="*/ 7235034 w 19135506"/>
              <a:gd name="connsiteY76" fmla="*/ 2345559 h 3938179"/>
              <a:gd name="connsiteX77" fmla="*/ 7267664 w 19135506"/>
              <a:gd name="connsiteY77" fmla="*/ 2345559 h 3938179"/>
              <a:gd name="connsiteX78" fmla="*/ 7267664 w 19135506"/>
              <a:gd name="connsiteY78" fmla="*/ 2407034 h 3938179"/>
              <a:gd name="connsiteX79" fmla="*/ 7301127 w 19135506"/>
              <a:gd name="connsiteY79" fmla="*/ 2407034 h 3938179"/>
              <a:gd name="connsiteX80" fmla="*/ 7301127 w 19135506"/>
              <a:gd name="connsiteY80" fmla="*/ 2467288 h 3938179"/>
              <a:gd name="connsiteX81" fmla="*/ 7330066 w 19135506"/>
              <a:gd name="connsiteY81" fmla="*/ 2467288 h 3938179"/>
              <a:gd name="connsiteX82" fmla="*/ 7330066 w 19135506"/>
              <a:gd name="connsiteY82" fmla="*/ 2525471 h 3938179"/>
              <a:gd name="connsiteX83" fmla="*/ 7366102 w 19135506"/>
              <a:gd name="connsiteY83" fmla="*/ 2525471 h 3938179"/>
              <a:gd name="connsiteX84" fmla="*/ 7366102 w 19135506"/>
              <a:gd name="connsiteY84" fmla="*/ 2577376 h 3938179"/>
              <a:gd name="connsiteX85" fmla="*/ 7395646 w 19135506"/>
              <a:gd name="connsiteY85" fmla="*/ 2577376 h 3938179"/>
              <a:gd name="connsiteX86" fmla="*/ 7395646 w 19135506"/>
              <a:gd name="connsiteY86" fmla="*/ 2671388 h 3938179"/>
              <a:gd name="connsiteX87" fmla="*/ 7464760 w 19135506"/>
              <a:gd name="connsiteY87" fmla="*/ 2671388 h 3938179"/>
              <a:gd name="connsiteX88" fmla="*/ 7464760 w 19135506"/>
              <a:gd name="connsiteY88" fmla="*/ 2810898 h 3938179"/>
              <a:gd name="connsiteX89" fmla="*/ 7485849 w 19135506"/>
              <a:gd name="connsiteY89" fmla="*/ 2810898 h 3938179"/>
              <a:gd name="connsiteX90" fmla="*/ 7485849 w 19135506"/>
              <a:gd name="connsiteY90" fmla="*/ 2829917 h 3938179"/>
              <a:gd name="connsiteX91" fmla="*/ 7683404 w 19135506"/>
              <a:gd name="connsiteY91" fmla="*/ 2829917 h 3938179"/>
              <a:gd name="connsiteX92" fmla="*/ 7683404 w 19135506"/>
              <a:gd name="connsiteY92" fmla="*/ 2787266 h 3938179"/>
              <a:gd name="connsiteX93" fmla="*/ 7728750 w 19135506"/>
              <a:gd name="connsiteY93" fmla="*/ 2787266 h 3938179"/>
              <a:gd name="connsiteX94" fmla="*/ 7728750 w 19135506"/>
              <a:gd name="connsiteY94" fmla="*/ 2297834 h 3938179"/>
              <a:gd name="connsiteX95" fmla="*/ 7959101 w 19135506"/>
              <a:gd name="connsiteY95" fmla="*/ 2297834 h 3938179"/>
              <a:gd name="connsiteX96" fmla="*/ 7959101 w 19135506"/>
              <a:gd name="connsiteY96" fmla="*/ 2268896 h 3938179"/>
              <a:gd name="connsiteX97" fmla="*/ 7971553 w 19135506"/>
              <a:gd name="connsiteY97" fmla="*/ 2268896 h 3938179"/>
              <a:gd name="connsiteX98" fmla="*/ 7971553 w 19135506"/>
              <a:gd name="connsiteY98" fmla="*/ 2230947 h 3938179"/>
              <a:gd name="connsiteX99" fmla="*/ 8007769 w 19135506"/>
              <a:gd name="connsiteY99" fmla="*/ 2230947 h 3938179"/>
              <a:gd name="connsiteX100" fmla="*/ 8007769 w 19135506"/>
              <a:gd name="connsiteY100" fmla="*/ 2184280 h 3938179"/>
              <a:gd name="connsiteX101" fmla="*/ 8468472 w 19135506"/>
              <a:gd name="connsiteY101" fmla="*/ 2184280 h 3938179"/>
              <a:gd name="connsiteX102" fmla="*/ 8468472 w 19135506"/>
              <a:gd name="connsiteY102" fmla="*/ 2197978 h 3938179"/>
              <a:gd name="connsiteX103" fmla="*/ 8509244 w 19135506"/>
              <a:gd name="connsiteY103" fmla="*/ 2197978 h 3938179"/>
              <a:gd name="connsiteX104" fmla="*/ 8509244 w 19135506"/>
              <a:gd name="connsiteY104" fmla="*/ 2216997 h 3938179"/>
              <a:gd name="connsiteX105" fmla="*/ 8530734 w 19135506"/>
              <a:gd name="connsiteY105" fmla="*/ 2216997 h 3938179"/>
              <a:gd name="connsiteX106" fmla="*/ 8530734 w 19135506"/>
              <a:gd name="connsiteY106" fmla="*/ 2243731 h 3938179"/>
              <a:gd name="connsiteX107" fmla="*/ 8559315 w 19135506"/>
              <a:gd name="connsiteY107" fmla="*/ 2243731 h 3938179"/>
              <a:gd name="connsiteX108" fmla="*/ 8559315 w 19135506"/>
              <a:gd name="connsiteY108" fmla="*/ 2353512 h 3938179"/>
              <a:gd name="connsiteX109" fmla="*/ 8698824 w 19135506"/>
              <a:gd name="connsiteY109" fmla="*/ 2353512 h 3938179"/>
              <a:gd name="connsiteX110" fmla="*/ 8698824 w 19135506"/>
              <a:gd name="connsiteY110" fmla="*/ 2268897 h 3938179"/>
              <a:gd name="connsiteX111" fmla="*/ 8814000 w 19135506"/>
              <a:gd name="connsiteY111" fmla="*/ 2268897 h 3938179"/>
              <a:gd name="connsiteX112" fmla="*/ 8814000 w 19135506"/>
              <a:gd name="connsiteY112" fmla="*/ 2119653 h 3938179"/>
              <a:gd name="connsiteX113" fmla="*/ 9026510 w 19135506"/>
              <a:gd name="connsiteY113" fmla="*/ 2119653 h 3938179"/>
              <a:gd name="connsiteX114" fmla="*/ 9026510 w 19135506"/>
              <a:gd name="connsiteY114" fmla="*/ 2268897 h 3938179"/>
              <a:gd name="connsiteX115" fmla="*/ 9026510 w 19135506"/>
              <a:gd name="connsiteY115" fmla="*/ 2297835 h 3938179"/>
              <a:gd name="connsiteX116" fmla="*/ 9108806 w 19135506"/>
              <a:gd name="connsiteY116" fmla="*/ 2297835 h 3938179"/>
              <a:gd name="connsiteX117" fmla="*/ 9108806 w 19135506"/>
              <a:gd name="connsiteY117" fmla="*/ 2437606 h 3938179"/>
              <a:gd name="connsiteX118" fmla="*/ 9141686 w 19135506"/>
              <a:gd name="connsiteY118" fmla="*/ 2437606 h 3938179"/>
              <a:gd name="connsiteX119" fmla="*/ 9141686 w 19135506"/>
              <a:gd name="connsiteY119" fmla="*/ 2577377 h 3938179"/>
              <a:gd name="connsiteX120" fmla="*/ 9173913 w 19135506"/>
              <a:gd name="connsiteY120" fmla="*/ 2577377 h 3938179"/>
              <a:gd name="connsiteX121" fmla="*/ 9173913 w 19135506"/>
              <a:gd name="connsiteY121" fmla="*/ 2655211 h 3938179"/>
              <a:gd name="connsiteX122" fmla="*/ 9226037 w 19135506"/>
              <a:gd name="connsiteY122" fmla="*/ 2655211 h 3938179"/>
              <a:gd name="connsiteX123" fmla="*/ 9226037 w 19135506"/>
              <a:gd name="connsiteY123" fmla="*/ 2623327 h 3938179"/>
              <a:gd name="connsiteX124" fmla="*/ 9244019 w 19135506"/>
              <a:gd name="connsiteY124" fmla="*/ 2623327 h 3938179"/>
              <a:gd name="connsiteX125" fmla="*/ 9244019 w 19135506"/>
              <a:gd name="connsiteY125" fmla="*/ 2593935 h 3938179"/>
              <a:gd name="connsiteX126" fmla="*/ 9259890 w 19135506"/>
              <a:gd name="connsiteY126" fmla="*/ 2593935 h 3938179"/>
              <a:gd name="connsiteX127" fmla="*/ 9259890 w 19135506"/>
              <a:gd name="connsiteY127" fmla="*/ 2573651 h 3938179"/>
              <a:gd name="connsiteX128" fmla="*/ 9316232 w 19135506"/>
              <a:gd name="connsiteY128" fmla="*/ 2573651 h 3938179"/>
              <a:gd name="connsiteX129" fmla="*/ 9316232 w 19135506"/>
              <a:gd name="connsiteY129" fmla="*/ 2539103 h 3938179"/>
              <a:gd name="connsiteX130" fmla="*/ 9438547 w 19135506"/>
              <a:gd name="connsiteY130" fmla="*/ 2539103 h 3938179"/>
              <a:gd name="connsiteX131" fmla="*/ 9438547 w 19135506"/>
              <a:gd name="connsiteY131" fmla="*/ 2573651 h 3938179"/>
              <a:gd name="connsiteX132" fmla="*/ 9462881 w 19135506"/>
              <a:gd name="connsiteY132" fmla="*/ 2573651 h 3938179"/>
              <a:gd name="connsiteX133" fmla="*/ 9462881 w 19135506"/>
              <a:gd name="connsiteY133" fmla="*/ 2593598 h 3938179"/>
              <a:gd name="connsiteX134" fmla="*/ 9504779 w 19135506"/>
              <a:gd name="connsiteY134" fmla="*/ 2593598 h 3938179"/>
              <a:gd name="connsiteX135" fmla="*/ 9504779 w 19135506"/>
              <a:gd name="connsiteY135" fmla="*/ 2579547 h 3938179"/>
              <a:gd name="connsiteX136" fmla="*/ 9535775 w 19135506"/>
              <a:gd name="connsiteY136" fmla="*/ 2579547 h 3938179"/>
              <a:gd name="connsiteX137" fmla="*/ 9535775 w 19135506"/>
              <a:gd name="connsiteY137" fmla="*/ 2548438 h 3938179"/>
              <a:gd name="connsiteX138" fmla="*/ 9769854 w 19135506"/>
              <a:gd name="connsiteY138" fmla="*/ 2548438 h 3938179"/>
              <a:gd name="connsiteX139" fmla="*/ 9769854 w 19135506"/>
              <a:gd name="connsiteY139" fmla="*/ 2610542 h 3938179"/>
              <a:gd name="connsiteX140" fmla="*/ 9947684 w 19135506"/>
              <a:gd name="connsiteY140" fmla="*/ 2610542 h 3938179"/>
              <a:gd name="connsiteX141" fmla="*/ 9947684 w 19135506"/>
              <a:gd name="connsiteY141" fmla="*/ 2736611 h 3938179"/>
              <a:gd name="connsiteX142" fmla="*/ 10000832 w 19135506"/>
              <a:gd name="connsiteY142" fmla="*/ 2736611 h 3938179"/>
              <a:gd name="connsiteX143" fmla="*/ 10000832 w 19135506"/>
              <a:gd name="connsiteY143" fmla="*/ 2388321 h 3938179"/>
              <a:gd name="connsiteX144" fmla="*/ 10034600 w 19135506"/>
              <a:gd name="connsiteY144" fmla="*/ 2388321 h 3938179"/>
              <a:gd name="connsiteX145" fmla="*/ 10034600 w 19135506"/>
              <a:gd name="connsiteY145" fmla="*/ 2356755 h 3938179"/>
              <a:gd name="connsiteX146" fmla="*/ 10050084 w 19135506"/>
              <a:gd name="connsiteY146" fmla="*/ 2356755 h 3938179"/>
              <a:gd name="connsiteX147" fmla="*/ 10050084 w 19135506"/>
              <a:gd name="connsiteY147" fmla="*/ 2315516 h 3938179"/>
              <a:gd name="connsiteX148" fmla="*/ 10067327 w 19135506"/>
              <a:gd name="connsiteY148" fmla="*/ 2315516 h 3938179"/>
              <a:gd name="connsiteX149" fmla="*/ 10067327 w 19135506"/>
              <a:gd name="connsiteY149" fmla="*/ 2040937 h 3938179"/>
              <a:gd name="connsiteX150" fmla="*/ 10082395 w 19135506"/>
              <a:gd name="connsiteY150" fmla="*/ 2040937 h 3938179"/>
              <a:gd name="connsiteX151" fmla="*/ 10082395 w 19135506"/>
              <a:gd name="connsiteY151" fmla="*/ 2027316 h 3938179"/>
              <a:gd name="connsiteX152" fmla="*/ 10112025 w 19135506"/>
              <a:gd name="connsiteY152" fmla="*/ 2027316 h 3938179"/>
              <a:gd name="connsiteX153" fmla="*/ 10112025 w 19135506"/>
              <a:gd name="connsiteY153" fmla="*/ 1791012 h 3938179"/>
              <a:gd name="connsiteX154" fmla="*/ 10153717 w 19135506"/>
              <a:gd name="connsiteY154" fmla="*/ 1791012 h 3938179"/>
              <a:gd name="connsiteX155" fmla="*/ 10153717 w 19135506"/>
              <a:gd name="connsiteY155" fmla="*/ 2027316 h 3938179"/>
              <a:gd name="connsiteX156" fmla="*/ 10171076 w 19135506"/>
              <a:gd name="connsiteY156" fmla="*/ 2027316 h 3938179"/>
              <a:gd name="connsiteX157" fmla="*/ 10171076 w 19135506"/>
              <a:gd name="connsiteY157" fmla="*/ 2040937 h 3938179"/>
              <a:gd name="connsiteX158" fmla="*/ 10183415 w 19135506"/>
              <a:gd name="connsiteY158" fmla="*/ 2040937 h 3938179"/>
              <a:gd name="connsiteX159" fmla="*/ 10183415 w 19135506"/>
              <a:gd name="connsiteY159" fmla="*/ 2238405 h 3938179"/>
              <a:gd name="connsiteX160" fmla="*/ 10214311 w 19135506"/>
              <a:gd name="connsiteY160" fmla="*/ 2238405 h 3938179"/>
              <a:gd name="connsiteX161" fmla="*/ 10214311 w 19135506"/>
              <a:gd name="connsiteY161" fmla="*/ 2278506 h 3938179"/>
              <a:gd name="connsiteX162" fmla="*/ 10242721 w 19135506"/>
              <a:gd name="connsiteY162" fmla="*/ 2278506 h 3938179"/>
              <a:gd name="connsiteX163" fmla="*/ 10242721 w 19135506"/>
              <a:gd name="connsiteY163" fmla="*/ 2315516 h 3938179"/>
              <a:gd name="connsiteX164" fmla="*/ 10245675 w 19135506"/>
              <a:gd name="connsiteY164" fmla="*/ 2315516 h 3938179"/>
              <a:gd name="connsiteX165" fmla="*/ 10245675 w 19135506"/>
              <a:gd name="connsiteY165" fmla="*/ 2321757 h 3938179"/>
              <a:gd name="connsiteX166" fmla="*/ 10260855 w 19135506"/>
              <a:gd name="connsiteY166" fmla="*/ 2321757 h 3938179"/>
              <a:gd name="connsiteX167" fmla="*/ 10260855 w 19135506"/>
              <a:gd name="connsiteY167" fmla="*/ 2351382 h 3938179"/>
              <a:gd name="connsiteX168" fmla="*/ 10283960 w 19135506"/>
              <a:gd name="connsiteY168" fmla="*/ 2351382 h 3938179"/>
              <a:gd name="connsiteX169" fmla="*/ 10283960 w 19135506"/>
              <a:gd name="connsiteY169" fmla="*/ 2554305 h 3938179"/>
              <a:gd name="connsiteX170" fmla="*/ 10295558 w 19135506"/>
              <a:gd name="connsiteY170" fmla="*/ 2554305 h 3938179"/>
              <a:gd name="connsiteX171" fmla="*/ 10295558 w 19135506"/>
              <a:gd name="connsiteY171" fmla="*/ 2571391 h 3938179"/>
              <a:gd name="connsiteX172" fmla="*/ 10444133 w 19135506"/>
              <a:gd name="connsiteY172" fmla="*/ 2571391 h 3938179"/>
              <a:gd name="connsiteX173" fmla="*/ 10444133 w 19135506"/>
              <a:gd name="connsiteY173" fmla="*/ 2607108 h 3938179"/>
              <a:gd name="connsiteX174" fmla="*/ 10509734 w 19135506"/>
              <a:gd name="connsiteY174" fmla="*/ 2607108 h 3938179"/>
              <a:gd name="connsiteX175" fmla="*/ 10509734 w 19135506"/>
              <a:gd name="connsiteY175" fmla="*/ 2637020 h 3938179"/>
              <a:gd name="connsiteX176" fmla="*/ 10532929 w 19135506"/>
              <a:gd name="connsiteY176" fmla="*/ 2637020 h 3938179"/>
              <a:gd name="connsiteX177" fmla="*/ 10532929 w 19135506"/>
              <a:gd name="connsiteY177" fmla="*/ 2672886 h 3938179"/>
              <a:gd name="connsiteX178" fmla="*/ 10617532 w 19135506"/>
              <a:gd name="connsiteY178" fmla="*/ 2672886 h 3938179"/>
              <a:gd name="connsiteX179" fmla="*/ 10617532 w 19135506"/>
              <a:gd name="connsiteY179" fmla="*/ 2632774 h 3938179"/>
              <a:gd name="connsiteX180" fmla="*/ 10643128 w 19135506"/>
              <a:gd name="connsiteY180" fmla="*/ 2632774 h 3938179"/>
              <a:gd name="connsiteX181" fmla="*/ 10643128 w 19135506"/>
              <a:gd name="connsiteY181" fmla="*/ 2552816 h 3938179"/>
              <a:gd name="connsiteX182" fmla="*/ 10667686 w 19135506"/>
              <a:gd name="connsiteY182" fmla="*/ 2552816 h 3938179"/>
              <a:gd name="connsiteX183" fmla="*/ 10667686 w 19135506"/>
              <a:gd name="connsiteY183" fmla="*/ 2442411 h 3938179"/>
              <a:gd name="connsiteX184" fmla="*/ 10737430 w 19135506"/>
              <a:gd name="connsiteY184" fmla="*/ 2442411 h 3938179"/>
              <a:gd name="connsiteX185" fmla="*/ 10737430 w 19135506"/>
              <a:gd name="connsiteY185" fmla="*/ 2289074 h 3938179"/>
              <a:gd name="connsiteX186" fmla="*/ 10767088 w 19135506"/>
              <a:gd name="connsiteY186" fmla="*/ 2289074 h 3938179"/>
              <a:gd name="connsiteX187" fmla="*/ 10767088 w 19135506"/>
              <a:gd name="connsiteY187" fmla="*/ 2254766 h 3938179"/>
              <a:gd name="connsiteX188" fmla="*/ 10790857 w 19135506"/>
              <a:gd name="connsiteY188" fmla="*/ 2254766 h 3938179"/>
              <a:gd name="connsiteX189" fmla="*/ 10790857 w 19135506"/>
              <a:gd name="connsiteY189" fmla="*/ 2133566 h 3938179"/>
              <a:gd name="connsiteX190" fmla="*/ 10821011 w 19135506"/>
              <a:gd name="connsiteY190" fmla="*/ 2133566 h 3938179"/>
              <a:gd name="connsiteX191" fmla="*/ 10821011 w 19135506"/>
              <a:gd name="connsiteY191" fmla="*/ 2025610 h 3938179"/>
              <a:gd name="connsiteX192" fmla="*/ 10855220 w 19135506"/>
              <a:gd name="connsiteY192" fmla="*/ 2025610 h 3938179"/>
              <a:gd name="connsiteX193" fmla="*/ 10855220 w 19135506"/>
              <a:gd name="connsiteY193" fmla="*/ 1940783 h 3938179"/>
              <a:gd name="connsiteX194" fmla="*/ 10898250 w 19135506"/>
              <a:gd name="connsiteY194" fmla="*/ 1940783 h 3938179"/>
              <a:gd name="connsiteX195" fmla="*/ 10898250 w 19135506"/>
              <a:gd name="connsiteY195" fmla="*/ 1839684 h 3938179"/>
              <a:gd name="connsiteX196" fmla="*/ 11256137 w 19135506"/>
              <a:gd name="connsiteY196" fmla="*/ 1839684 h 3938179"/>
              <a:gd name="connsiteX197" fmla="*/ 11256137 w 19135506"/>
              <a:gd name="connsiteY197" fmla="*/ 1940992 h 3938179"/>
              <a:gd name="connsiteX198" fmla="*/ 11288268 w 19135506"/>
              <a:gd name="connsiteY198" fmla="*/ 1940992 h 3938179"/>
              <a:gd name="connsiteX199" fmla="*/ 11288268 w 19135506"/>
              <a:gd name="connsiteY199" fmla="*/ 2001263 h 3938179"/>
              <a:gd name="connsiteX200" fmla="*/ 11310880 w 19135506"/>
              <a:gd name="connsiteY200" fmla="*/ 2001263 h 3938179"/>
              <a:gd name="connsiteX201" fmla="*/ 11310880 w 19135506"/>
              <a:gd name="connsiteY201" fmla="*/ 2107633 h 3938179"/>
              <a:gd name="connsiteX202" fmla="*/ 11345465 w 19135506"/>
              <a:gd name="connsiteY202" fmla="*/ 2107633 h 3938179"/>
              <a:gd name="connsiteX203" fmla="*/ 11345465 w 19135506"/>
              <a:gd name="connsiteY203" fmla="*/ 2282390 h 3938179"/>
              <a:gd name="connsiteX204" fmla="*/ 11376523 w 19135506"/>
              <a:gd name="connsiteY204" fmla="*/ 2282390 h 3938179"/>
              <a:gd name="connsiteX205" fmla="*/ 11376523 w 19135506"/>
              <a:gd name="connsiteY205" fmla="*/ 2401984 h 3938179"/>
              <a:gd name="connsiteX206" fmla="*/ 11399203 w 19135506"/>
              <a:gd name="connsiteY206" fmla="*/ 2401984 h 3938179"/>
              <a:gd name="connsiteX207" fmla="*/ 11399203 w 19135506"/>
              <a:gd name="connsiteY207" fmla="*/ 2533507 h 3938179"/>
              <a:gd name="connsiteX208" fmla="*/ 11423397 w 19135506"/>
              <a:gd name="connsiteY208" fmla="*/ 2533507 h 3938179"/>
              <a:gd name="connsiteX209" fmla="*/ 11423397 w 19135506"/>
              <a:gd name="connsiteY209" fmla="*/ 2564451 h 3938179"/>
              <a:gd name="connsiteX210" fmla="*/ 11447590 w 19135506"/>
              <a:gd name="connsiteY210" fmla="*/ 2564451 h 3938179"/>
              <a:gd name="connsiteX211" fmla="*/ 11447590 w 19135506"/>
              <a:gd name="connsiteY211" fmla="*/ 2510229 h 3938179"/>
              <a:gd name="connsiteX212" fmla="*/ 11483303 w 19135506"/>
              <a:gd name="connsiteY212" fmla="*/ 2510229 h 3938179"/>
              <a:gd name="connsiteX213" fmla="*/ 11483303 w 19135506"/>
              <a:gd name="connsiteY213" fmla="*/ 2458114 h 3938179"/>
              <a:gd name="connsiteX214" fmla="*/ 11506653 w 19135506"/>
              <a:gd name="connsiteY214" fmla="*/ 2458114 h 3938179"/>
              <a:gd name="connsiteX215" fmla="*/ 11506653 w 19135506"/>
              <a:gd name="connsiteY215" fmla="*/ 2233760 h 3938179"/>
              <a:gd name="connsiteX216" fmla="*/ 11537922 w 19135506"/>
              <a:gd name="connsiteY216" fmla="*/ 2233760 h 3938179"/>
              <a:gd name="connsiteX217" fmla="*/ 11537922 w 19135506"/>
              <a:gd name="connsiteY217" fmla="*/ 2458114 h 3938179"/>
              <a:gd name="connsiteX218" fmla="*/ 11561273 w 19135506"/>
              <a:gd name="connsiteY218" fmla="*/ 2458114 h 3938179"/>
              <a:gd name="connsiteX219" fmla="*/ 11561273 w 19135506"/>
              <a:gd name="connsiteY219" fmla="*/ 2510229 h 3938179"/>
              <a:gd name="connsiteX220" fmla="*/ 11596986 w 19135506"/>
              <a:gd name="connsiteY220" fmla="*/ 2510229 h 3938179"/>
              <a:gd name="connsiteX221" fmla="*/ 11596986 w 19135506"/>
              <a:gd name="connsiteY221" fmla="*/ 2554405 h 3938179"/>
              <a:gd name="connsiteX222" fmla="*/ 11626796 w 19135506"/>
              <a:gd name="connsiteY222" fmla="*/ 2554405 h 3938179"/>
              <a:gd name="connsiteX223" fmla="*/ 11626796 w 19135506"/>
              <a:gd name="connsiteY223" fmla="*/ 2591693 h 3938179"/>
              <a:gd name="connsiteX224" fmla="*/ 11656050 w 19135506"/>
              <a:gd name="connsiteY224" fmla="*/ 2591693 h 3938179"/>
              <a:gd name="connsiteX225" fmla="*/ 11656050 w 19135506"/>
              <a:gd name="connsiteY225" fmla="*/ 2900381 h 3938179"/>
              <a:gd name="connsiteX226" fmla="*/ 11707155 w 19135506"/>
              <a:gd name="connsiteY226" fmla="*/ 2900381 h 3938179"/>
              <a:gd name="connsiteX227" fmla="*/ 11707155 w 19135506"/>
              <a:gd name="connsiteY227" fmla="*/ 2572489 h 3938179"/>
              <a:gd name="connsiteX228" fmla="*/ 11729414 w 19135506"/>
              <a:gd name="connsiteY228" fmla="*/ 2572489 h 3938179"/>
              <a:gd name="connsiteX229" fmla="*/ 11729414 w 19135506"/>
              <a:gd name="connsiteY229" fmla="*/ 1346803 h 3938179"/>
              <a:gd name="connsiteX230" fmla="*/ 11762517 w 19135506"/>
              <a:gd name="connsiteY230" fmla="*/ 1346803 h 3938179"/>
              <a:gd name="connsiteX231" fmla="*/ 11762517 w 19135506"/>
              <a:gd name="connsiteY231" fmla="*/ 1228203 h 3938179"/>
              <a:gd name="connsiteX232" fmla="*/ 11788935 w 19135506"/>
              <a:gd name="connsiteY232" fmla="*/ 1228203 h 3938179"/>
              <a:gd name="connsiteX233" fmla="*/ 11788935 w 19135506"/>
              <a:gd name="connsiteY233" fmla="*/ 1190159 h 3938179"/>
              <a:gd name="connsiteX234" fmla="*/ 11800933 w 19135506"/>
              <a:gd name="connsiteY234" fmla="*/ 1190159 h 3938179"/>
              <a:gd name="connsiteX235" fmla="*/ 11800933 w 19135506"/>
              <a:gd name="connsiteY235" fmla="*/ 1181592 h 3938179"/>
              <a:gd name="connsiteX236" fmla="*/ 12000670 w 19135506"/>
              <a:gd name="connsiteY236" fmla="*/ 1181592 h 3938179"/>
              <a:gd name="connsiteX237" fmla="*/ 12000670 w 19135506"/>
              <a:gd name="connsiteY237" fmla="*/ 1190159 h 3938179"/>
              <a:gd name="connsiteX238" fmla="*/ 12000670 w 19135506"/>
              <a:gd name="connsiteY238" fmla="*/ 1228203 h 3938179"/>
              <a:gd name="connsiteX239" fmla="*/ 12012668 w 19135506"/>
              <a:gd name="connsiteY239" fmla="*/ 1228203 h 3938179"/>
              <a:gd name="connsiteX240" fmla="*/ 12012668 w 19135506"/>
              <a:gd name="connsiteY240" fmla="*/ 1346803 h 3938179"/>
              <a:gd name="connsiteX241" fmla="*/ 12044125 w 19135506"/>
              <a:gd name="connsiteY241" fmla="*/ 1346803 h 3938179"/>
              <a:gd name="connsiteX242" fmla="*/ 12044125 w 19135506"/>
              <a:gd name="connsiteY242" fmla="*/ 2131891 h 3938179"/>
              <a:gd name="connsiteX243" fmla="*/ 12051301 w 19135506"/>
              <a:gd name="connsiteY243" fmla="*/ 2131891 h 3938179"/>
              <a:gd name="connsiteX244" fmla="*/ 12051301 w 19135506"/>
              <a:gd name="connsiteY244" fmla="*/ 2160131 h 3938179"/>
              <a:gd name="connsiteX245" fmla="*/ 12067779 w 19135506"/>
              <a:gd name="connsiteY245" fmla="*/ 2160131 h 3938179"/>
              <a:gd name="connsiteX246" fmla="*/ 12067779 w 19135506"/>
              <a:gd name="connsiteY246" fmla="*/ 2150364 h 3938179"/>
              <a:gd name="connsiteX247" fmla="*/ 12086252 w 19135506"/>
              <a:gd name="connsiteY247" fmla="*/ 2131891 h 3938179"/>
              <a:gd name="connsiteX248" fmla="*/ 12213966 w 19135506"/>
              <a:gd name="connsiteY248" fmla="*/ 2131891 h 3938179"/>
              <a:gd name="connsiteX249" fmla="*/ 12232439 w 19135506"/>
              <a:gd name="connsiteY249" fmla="*/ 2150364 h 3938179"/>
              <a:gd name="connsiteX250" fmla="*/ 12232439 w 19135506"/>
              <a:gd name="connsiteY250" fmla="*/ 2160131 h 3938179"/>
              <a:gd name="connsiteX251" fmla="*/ 12268355 w 19135506"/>
              <a:gd name="connsiteY251" fmla="*/ 2160131 h 3938179"/>
              <a:gd name="connsiteX252" fmla="*/ 12268355 w 19135506"/>
              <a:gd name="connsiteY252" fmla="*/ 2196980 h 3938179"/>
              <a:gd name="connsiteX253" fmla="*/ 12290198 w 19135506"/>
              <a:gd name="connsiteY253" fmla="*/ 2196980 h 3938179"/>
              <a:gd name="connsiteX254" fmla="*/ 12290199 w 19135506"/>
              <a:gd name="connsiteY254" fmla="*/ 2196980 h 3938179"/>
              <a:gd name="connsiteX255" fmla="*/ 12290199 w 19135506"/>
              <a:gd name="connsiteY255" fmla="*/ 2225219 h 3938179"/>
              <a:gd name="connsiteX256" fmla="*/ 12333389 w 19135506"/>
              <a:gd name="connsiteY256" fmla="*/ 2225219 h 3938179"/>
              <a:gd name="connsiteX257" fmla="*/ 12333389 w 19135506"/>
              <a:gd name="connsiteY257" fmla="*/ 2481795 h 3938179"/>
              <a:gd name="connsiteX258" fmla="*/ 12441243 w 19135506"/>
              <a:gd name="connsiteY258" fmla="*/ 2481795 h 3938179"/>
              <a:gd name="connsiteX259" fmla="*/ 12441243 w 19135506"/>
              <a:gd name="connsiteY259" fmla="*/ 2453494 h 3938179"/>
              <a:gd name="connsiteX260" fmla="*/ 12482965 w 19135506"/>
              <a:gd name="connsiteY260" fmla="*/ 2453494 h 3938179"/>
              <a:gd name="connsiteX261" fmla="*/ 12482965 w 19135506"/>
              <a:gd name="connsiteY261" fmla="*/ 2135997 h 3938179"/>
              <a:gd name="connsiteX262" fmla="*/ 12503282 w 19135506"/>
              <a:gd name="connsiteY262" fmla="*/ 2135997 h 3938179"/>
              <a:gd name="connsiteX263" fmla="*/ 12503282 w 19135506"/>
              <a:gd name="connsiteY263" fmla="*/ 2099529 h 3938179"/>
              <a:gd name="connsiteX264" fmla="*/ 12533260 w 19135506"/>
              <a:gd name="connsiteY264" fmla="*/ 2099529 h 3938179"/>
              <a:gd name="connsiteX265" fmla="*/ 12533260 w 19135506"/>
              <a:gd name="connsiteY265" fmla="*/ 2063063 h 3938179"/>
              <a:gd name="connsiteX266" fmla="*/ 12682979 w 19135506"/>
              <a:gd name="connsiteY266" fmla="*/ 2063063 h 3938179"/>
              <a:gd name="connsiteX267" fmla="*/ 12682979 w 19135506"/>
              <a:gd name="connsiteY267" fmla="*/ 2099529 h 3938179"/>
              <a:gd name="connsiteX268" fmla="*/ 12756769 w 19135506"/>
              <a:gd name="connsiteY268" fmla="*/ 2099529 h 3938179"/>
              <a:gd name="connsiteX269" fmla="*/ 12756769 w 19135506"/>
              <a:gd name="connsiteY269" fmla="*/ 2420686 h 3938179"/>
              <a:gd name="connsiteX270" fmla="*/ 12791146 w 19135506"/>
              <a:gd name="connsiteY270" fmla="*/ 2420686 h 3938179"/>
              <a:gd name="connsiteX271" fmla="*/ 12791146 w 19135506"/>
              <a:gd name="connsiteY271" fmla="*/ 2225219 h 3938179"/>
              <a:gd name="connsiteX272" fmla="*/ 12832556 w 19135506"/>
              <a:gd name="connsiteY272" fmla="*/ 2225219 h 3938179"/>
              <a:gd name="connsiteX273" fmla="*/ 12832556 w 19135506"/>
              <a:gd name="connsiteY273" fmla="*/ 2131890 h 3938179"/>
              <a:gd name="connsiteX274" fmla="*/ 12862851 w 19135506"/>
              <a:gd name="connsiteY274" fmla="*/ 2131890 h 3938179"/>
              <a:gd name="connsiteX275" fmla="*/ 12862851 w 19135506"/>
              <a:gd name="connsiteY275" fmla="*/ 2099529 h 3938179"/>
              <a:gd name="connsiteX276" fmla="*/ 12880771 w 19135506"/>
              <a:gd name="connsiteY276" fmla="*/ 2099529 h 3938179"/>
              <a:gd name="connsiteX277" fmla="*/ 12880771 w 19135506"/>
              <a:gd name="connsiteY277" fmla="*/ 2063063 h 3938179"/>
              <a:gd name="connsiteX278" fmla="*/ 13012571 w 19135506"/>
              <a:gd name="connsiteY278" fmla="*/ 2063063 h 3938179"/>
              <a:gd name="connsiteX279" fmla="*/ 13012571 w 19135506"/>
              <a:gd name="connsiteY279" fmla="*/ 2099529 h 3938179"/>
              <a:gd name="connsiteX280" fmla="*/ 13044870 w 19135506"/>
              <a:gd name="connsiteY280" fmla="*/ 2099529 h 3938179"/>
              <a:gd name="connsiteX281" fmla="*/ 13044870 w 19135506"/>
              <a:gd name="connsiteY281" fmla="*/ 2131891 h 3938179"/>
              <a:gd name="connsiteX282" fmla="*/ 13070899 w 19135506"/>
              <a:gd name="connsiteY282" fmla="*/ 2131891 h 3938179"/>
              <a:gd name="connsiteX283" fmla="*/ 13070899 w 19135506"/>
              <a:gd name="connsiteY283" fmla="*/ 2233829 h 3938179"/>
              <a:gd name="connsiteX284" fmla="*/ 13122652 w 19135506"/>
              <a:gd name="connsiteY284" fmla="*/ 2233829 h 3938179"/>
              <a:gd name="connsiteX285" fmla="*/ 13122652 w 19135506"/>
              <a:gd name="connsiteY285" fmla="*/ 2261239 h 3938179"/>
              <a:gd name="connsiteX286" fmla="*/ 13134961 w 19135506"/>
              <a:gd name="connsiteY286" fmla="*/ 2261239 h 3938179"/>
              <a:gd name="connsiteX287" fmla="*/ 13134961 w 19135506"/>
              <a:gd name="connsiteY287" fmla="*/ 2322279 h 3938179"/>
              <a:gd name="connsiteX288" fmla="*/ 13296300 w 19135506"/>
              <a:gd name="connsiteY288" fmla="*/ 2322279 h 3938179"/>
              <a:gd name="connsiteX289" fmla="*/ 13296300 w 19135506"/>
              <a:gd name="connsiteY289" fmla="*/ 2322278 h 3938179"/>
              <a:gd name="connsiteX290" fmla="*/ 13296299 w 19135506"/>
              <a:gd name="connsiteY290" fmla="*/ 2322278 h 3938179"/>
              <a:gd name="connsiteX291" fmla="*/ 13296299 w 19135506"/>
              <a:gd name="connsiteY291" fmla="*/ 2186441 h 3938179"/>
              <a:gd name="connsiteX292" fmla="*/ 13296299 w 19135506"/>
              <a:gd name="connsiteY292" fmla="*/ 1319571 h 3938179"/>
              <a:gd name="connsiteX293" fmla="*/ 13296299 w 19135506"/>
              <a:gd name="connsiteY293" fmla="*/ 1189176 h 3938179"/>
              <a:gd name="connsiteX294" fmla="*/ 13329212 w 19135506"/>
              <a:gd name="connsiteY294" fmla="*/ 1189176 h 3938179"/>
              <a:gd name="connsiteX295" fmla="*/ 13329212 w 19135506"/>
              <a:gd name="connsiteY295" fmla="*/ 944714 h 3938179"/>
              <a:gd name="connsiteX296" fmla="*/ 13365590 w 19135506"/>
              <a:gd name="connsiteY296" fmla="*/ 944714 h 3938179"/>
              <a:gd name="connsiteX297" fmla="*/ 13365590 w 19135506"/>
              <a:gd name="connsiteY297" fmla="*/ 817109 h 3938179"/>
              <a:gd name="connsiteX298" fmla="*/ 13393460 w 19135506"/>
              <a:gd name="connsiteY298" fmla="*/ 817109 h 3938179"/>
              <a:gd name="connsiteX299" fmla="*/ 13393460 w 19135506"/>
              <a:gd name="connsiteY299" fmla="*/ 593980 h 3938179"/>
              <a:gd name="connsiteX300" fmla="*/ 13420895 w 19135506"/>
              <a:gd name="connsiteY300" fmla="*/ 593980 h 3938179"/>
              <a:gd name="connsiteX301" fmla="*/ 13420895 w 19135506"/>
              <a:gd name="connsiteY301" fmla="*/ 561289 h 3938179"/>
              <a:gd name="connsiteX302" fmla="*/ 13448435 w 19135506"/>
              <a:gd name="connsiteY302" fmla="*/ 561289 h 3938179"/>
              <a:gd name="connsiteX303" fmla="*/ 13448435 w 19135506"/>
              <a:gd name="connsiteY303" fmla="*/ 534615 h 3938179"/>
              <a:gd name="connsiteX304" fmla="*/ 13466637 w 19135506"/>
              <a:gd name="connsiteY304" fmla="*/ 534615 h 3938179"/>
              <a:gd name="connsiteX305" fmla="*/ 13466637 w 19135506"/>
              <a:gd name="connsiteY305" fmla="*/ 495809 h 3938179"/>
              <a:gd name="connsiteX306" fmla="*/ 13475295 w 19135506"/>
              <a:gd name="connsiteY306" fmla="*/ 495809 h 3938179"/>
              <a:gd name="connsiteX307" fmla="*/ 13475295 w 19135506"/>
              <a:gd name="connsiteY307" fmla="*/ 271203 h 3938179"/>
              <a:gd name="connsiteX308" fmla="*/ 13506564 w 19135506"/>
              <a:gd name="connsiteY308" fmla="*/ 271203 h 3938179"/>
              <a:gd name="connsiteX309" fmla="*/ 13506564 w 19135506"/>
              <a:gd name="connsiteY309" fmla="*/ 495809 h 3938179"/>
              <a:gd name="connsiteX310" fmla="*/ 13515221 w 19135506"/>
              <a:gd name="connsiteY310" fmla="*/ 495809 h 3938179"/>
              <a:gd name="connsiteX311" fmla="*/ 13515221 w 19135506"/>
              <a:gd name="connsiteY311" fmla="*/ 534615 h 3938179"/>
              <a:gd name="connsiteX312" fmla="*/ 13539326 w 19135506"/>
              <a:gd name="connsiteY312" fmla="*/ 534615 h 3938179"/>
              <a:gd name="connsiteX313" fmla="*/ 13539326 w 19135506"/>
              <a:gd name="connsiteY313" fmla="*/ 569950 h 3938179"/>
              <a:gd name="connsiteX314" fmla="*/ 13552866 w 19135506"/>
              <a:gd name="connsiteY314" fmla="*/ 569950 h 3938179"/>
              <a:gd name="connsiteX315" fmla="*/ 13552866 w 19135506"/>
              <a:gd name="connsiteY315" fmla="*/ 587873 h 3938179"/>
              <a:gd name="connsiteX316" fmla="*/ 13578649 w 19135506"/>
              <a:gd name="connsiteY316" fmla="*/ 587873 h 3938179"/>
              <a:gd name="connsiteX317" fmla="*/ 13578649 w 19135506"/>
              <a:gd name="connsiteY317" fmla="*/ 785894 h 3938179"/>
              <a:gd name="connsiteX318" fmla="*/ 13615266 w 19135506"/>
              <a:gd name="connsiteY318" fmla="*/ 785894 h 3938179"/>
              <a:gd name="connsiteX319" fmla="*/ 13615266 w 19135506"/>
              <a:gd name="connsiteY319" fmla="*/ 817109 h 3938179"/>
              <a:gd name="connsiteX320" fmla="*/ 13639910 w 19135506"/>
              <a:gd name="connsiteY320" fmla="*/ 817109 h 3938179"/>
              <a:gd name="connsiteX321" fmla="*/ 13639910 w 19135506"/>
              <a:gd name="connsiteY321" fmla="*/ 944714 h 3938179"/>
              <a:gd name="connsiteX322" fmla="*/ 13670647 w 19135506"/>
              <a:gd name="connsiteY322" fmla="*/ 944714 h 3938179"/>
              <a:gd name="connsiteX323" fmla="*/ 13670647 w 19135506"/>
              <a:gd name="connsiteY323" fmla="*/ 1169319 h 3938179"/>
              <a:gd name="connsiteX324" fmla="*/ 13709971 w 19135506"/>
              <a:gd name="connsiteY324" fmla="*/ 1169319 h 3938179"/>
              <a:gd name="connsiteX325" fmla="*/ 13709971 w 19135506"/>
              <a:gd name="connsiteY325" fmla="*/ 1138685 h 3938179"/>
              <a:gd name="connsiteX326" fmla="*/ 13729030 w 19135506"/>
              <a:gd name="connsiteY326" fmla="*/ 1138685 h 3938179"/>
              <a:gd name="connsiteX327" fmla="*/ 13729030 w 19135506"/>
              <a:gd name="connsiteY327" fmla="*/ 1109885 h 3938179"/>
              <a:gd name="connsiteX328" fmla="*/ 13746547 w 19135506"/>
              <a:gd name="connsiteY328" fmla="*/ 1109885 h 3938179"/>
              <a:gd name="connsiteX329" fmla="*/ 13746547 w 19135506"/>
              <a:gd name="connsiteY329" fmla="*/ 1068399 h 3938179"/>
              <a:gd name="connsiteX330" fmla="*/ 13775370 w 19135506"/>
              <a:gd name="connsiteY330" fmla="*/ 1068399 h 3938179"/>
              <a:gd name="connsiteX331" fmla="*/ 13775370 w 19135506"/>
              <a:gd name="connsiteY331" fmla="*/ 1035897 h 3938179"/>
              <a:gd name="connsiteX332" fmla="*/ 13793371 w 19135506"/>
              <a:gd name="connsiteY332" fmla="*/ 1035897 h 3938179"/>
              <a:gd name="connsiteX333" fmla="*/ 13793371 w 19135506"/>
              <a:gd name="connsiteY333" fmla="*/ 881475 h 3938179"/>
              <a:gd name="connsiteX334" fmla="*/ 13824640 w 19135506"/>
              <a:gd name="connsiteY334" fmla="*/ 881475 h 3938179"/>
              <a:gd name="connsiteX335" fmla="*/ 13824640 w 19135506"/>
              <a:gd name="connsiteY335" fmla="*/ 1035897 h 3938179"/>
              <a:gd name="connsiteX336" fmla="*/ 13833485 w 19135506"/>
              <a:gd name="connsiteY336" fmla="*/ 1035897 h 3938179"/>
              <a:gd name="connsiteX337" fmla="*/ 13833485 w 19135506"/>
              <a:gd name="connsiteY337" fmla="*/ 1053836 h 3938179"/>
              <a:gd name="connsiteX338" fmla="*/ 13849881 w 19135506"/>
              <a:gd name="connsiteY338" fmla="*/ 1053836 h 3938179"/>
              <a:gd name="connsiteX339" fmla="*/ 13849881 w 19135506"/>
              <a:gd name="connsiteY339" fmla="*/ 1068399 h 3938179"/>
              <a:gd name="connsiteX340" fmla="*/ 13854302 w 19135506"/>
              <a:gd name="connsiteY340" fmla="*/ 1068399 h 3938179"/>
              <a:gd name="connsiteX341" fmla="*/ 13854302 w 19135506"/>
              <a:gd name="connsiteY341" fmla="*/ 1128787 h 3938179"/>
              <a:gd name="connsiteX342" fmla="*/ 13887828 w 19135506"/>
              <a:gd name="connsiteY342" fmla="*/ 1128787 h 3938179"/>
              <a:gd name="connsiteX343" fmla="*/ 13887828 w 19135506"/>
              <a:gd name="connsiteY343" fmla="*/ 1193780 h 3938179"/>
              <a:gd name="connsiteX344" fmla="*/ 13920012 w 19135506"/>
              <a:gd name="connsiteY344" fmla="*/ 1193780 h 3938179"/>
              <a:gd name="connsiteX345" fmla="*/ 13920012 w 19135506"/>
              <a:gd name="connsiteY345" fmla="*/ 1257940 h 3938179"/>
              <a:gd name="connsiteX346" fmla="*/ 13951850 w 19135506"/>
              <a:gd name="connsiteY346" fmla="*/ 1257940 h 3938179"/>
              <a:gd name="connsiteX347" fmla="*/ 13951850 w 19135506"/>
              <a:gd name="connsiteY347" fmla="*/ 1319571 h 3938179"/>
              <a:gd name="connsiteX348" fmla="*/ 13985625 w 19135506"/>
              <a:gd name="connsiteY348" fmla="*/ 1319571 h 3938179"/>
              <a:gd name="connsiteX349" fmla="*/ 13985625 w 19135506"/>
              <a:gd name="connsiteY349" fmla="*/ 1450990 h 3938179"/>
              <a:gd name="connsiteX350" fmla="*/ 14001689 w 19135506"/>
              <a:gd name="connsiteY350" fmla="*/ 1450990 h 3938179"/>
              <a:gd name="connsiteX351" fmla="*/ 14001689 w 19135506"/>
              <a:gd name="connsiteY351" fmla="*/ 1823645 h 3938179"/>
              <a:gd name="connsiteX352" fmla="*/ 14047894 w 19135506"/>
              <a:gd name="connsiteY352" fmla="*/ 1823645 h 3938179"/>
              <a:gd name="connsiteX353" fmla="*/ 14047894 w 19135506"/>
              <a:gd name="connsiteY353" fmla="*/ 1957793 h 3938179"/>
              <a:gd name="connsiteX354" fmla="*/ 14069863 w 19135506"/>
              <a:gd name="connsiteY354" fmla="*/ 1957793 h 3938179"/>
              <a:gd name="connsiteX355" fmla="*/ 14069863 w 19135506"/>
              <a:gd name="connsiteY355" fmla="*/ 2285796 h 3938179"/>
              <a:gd name="connsiteX356" fmla="*/ 14097737 w 19135506"/>
              <a:gd name="connsiteY356" fmla="*/ 2285796 h 3938179"/>
              <a:gd name="connsiteX357" fmla="*/ 14097737 w 19135506"/>
              <a:gd name="connsiteY357" fmla="*/ 2298955 h 3938179"/>
              <a:gd name="connsiteX358" fmla="*/ 14123580 w 19135506"/>
              <a:gd name="connsiteY358" fmla="*/ 2298955 h 3938179"/>
              <a:gd name="connsiteX359" fmla="*/ 14123580 w 19135506"/>
              <a:gd name="connsiteY359" fmla="*/ 2233829 h 3938179"/>
              <a:gd name="connsiteX360" fmla="*/ 14149076 w 19135506"/>
              <a:gd name="connsiteY360" fmla="*/ 2233829 h 3938179"/>
              <a:gd name="connsiteX361" fmla="*/ 14149076 w 19135506"/>
              <a:gd name="connsiteY361" fmla="*/ 2158090 h 3938179"/>
              <a:gd name="connsiteX362" fmla="*/ 14162436 w 19135506"/>
              <a:gd name="connsiteY362" fmla="*/ 2158090 h 3938179"/>
              <a:gd name="connsiteX363" fmla="*/ 14162436 w 19135506"/>
              <a:gd name="connsiteY363" fmla="*/ 2135951 h 3938179"/>
              <a:gd name="connsiteX364" fmla="*/ 14223273 w 19135506"/>
              <a:gd name="connsiteY364" fmla="*/ 2135951 h 3938179"/>
              <a:gd name="connsiteX365" fmla="*/ 14223273 w 19135506"/>
              <a:gd name="connsiteY365" fmla="*/ 2148595 h 3938179"/>
              <a:gd name="connsiteX366" fmla="*/ 14234272 w 19135506"/>
              <a:gd name="connsiteY366" fmla="*/ 2148595 h 3938179"/>
              <a:gd name="connsiteX367" fmla="*/ 14234272 w 19135506"/>
              <a:gd name="connsiteY367" fmla="*/ 2190653 h 3938179"/>
              <a:gd name="connsiteX368" fmla="*/ 14253692 w 19135506"/>
              <a:gd name="connsiteY368" fmla="*/ 2190653 h 3938179"/>
              <a:gd name="connsiteX369" fmla="*/ 14253692 w 19135506"/>
              <a:gd name="connsiteY369" fmla="*/ 2206714 h 3938179"/>
              <a:gd name="connsiteX370" fmla="*/ 14264690 w 19135506"/>
              <a:gd name="connsiteY370" fmla="*/ 2206714 h 3938179"/>
              <a:gd name="connsiteX371" fmla="*/ 14264690 w 19135506"/>
              <a:gd name="connsiteY371" fmla="*/ 2259290 h 3938179"/>
              <a:gd name="connsiteX372" fmla="*/ 14289500 w 19135506"/>
              <a:gd name="connsiteY372" fmla="*/ 2259290 h 3938179"/>
              <a:gd name="connsiteX373" fmla="*/ 14289500 w 19135506"/>
              <a:gd name="connsiteY373" fmla="*/ 2311866 h 3938179"/>
              <a:gd name="connsiteX374" fmla="*/ 14310844 w 19135506"/>
              <a:gd name="connsiteY374" fmla="*/ 2311866 h 3938179"/>
              <a:gd name="connsiteX375" fmla="*/ 14310844 w 19135506"/>
              <a:gd name="connsiteY375" fmla="*/ 2335432 h 3938179"/>
              <a:gd name="connsiteX376" fmla="*/ 14326150 w 19135506"/>
              <a:gd name="connsiteY376" fmla="*/ 2335432 h 3938179"/>
              <a:gd name="connsiteX377" fmla="*/ 14326150 w 19135506"/>
              <a:gd name="connsiteY377" fmla="*/ 2362074 h 3938179"/>
              <a:gd name="connsiteX378" fmla="*/ 14355564 w 19135506"/>
              <a:gd name="connsiteY378" fmla="*/ 2362074 h 3938179"/>
              <a:gd name="connsiteX379" fmla="*/ 14355564 w 19135506"/>
              <a:gd name="connsiteY379" fmla="*/ 2420686 h 3938179"/>
              <a:gd name="connsiteX380" fmla="*/ 14399093 w 19135506"/>
              <a:gd name="connsiteY380" fmla="*/ 2420686 h 3938179"/>
              <a:gd name="connsiteX381" fmla="*/ 14399093 w 19135506"/>
              <a:gd name="connsiteY381" fmla="*/ 2447684 h 3938179"/>
              <a:gd name="connsiteX382" fmla="*/ 14451959 w 19135506"/>
              <a:gd name="connsiteY382" fmla="*/ 2447684 h 3938179"/>
              <a:gd name="connsiteX383" fmla="*/ 14451959 w 19135506"/>
              <a:gd name="connsiteY383" fmla="*/ 2577032 h 3938179"/>
              <a:gd name="connsiteX384" fmla="*/ 14593471 w 19135506"/>
              <a:gd name="connsiteY384" fmla="*/ 2577032 h 3938179"/>
              <a:gd name="connsiteX385" fmla="*/ 14593471 w 19135506"/>
              <a:gd name="connsiteY385" fmla="*/ 2549622 h 3938179"/>
              <a:gd name="connsiteX386" fmla="*/ 14623330 w 19135506"/>
              <a:gd name="connsiteY386" fmla="*/ 2549622 h 3938179"/>
              <a:gd name="connsiteX387" fmla="*/ 14623330 w 19135506"/>
              <a:gd name="connsiteY387" fmla="*/ 2135951 h 3938179"/>
              <a:gd name="connsiteX388" fmla="*/ 14810599 w 19135506"/>
              <a:gd name="connsiteY388" fmla="*/ 2135951 h 3938179"/>
              <a:gd name="connsiteX389" fmla="*/ 14810599 w 19135506"/>
              <a:gd name="connsiteY389" fmla="*/ 2099529 h 3938179"/>
              <a:gd name="connsiteX390" fmla="*/ 14838474 w 19135506"/>
              <a:gd name="connsiteY390" fmla="*/ 2099529 h 3938179"/>
              <a:gd name="connsiteX391" fmla="*/ 14838474 w 19135506"/>
              <a:gd name="connsiteY391" fmla="*/ 2042564 h 3938179"/>
              <a:gd name="connsiteX392" fmla="*/ 15168129 w 19135506"/>
              <a:gd name="connsiteY392" fmla="*/ 2042564 h 3938179"/>
              <a:gd name="connsiteX393" fmla="*/ 15168129 w 19135506"/>
              <a:gd name="connsiteY393" fmla="*/ 2063063 h 3938179"/>
              <a:gd name="connsiteX394" fmla="*/ 15169161 w 19135506"/>
              <a:gd name="connsiteY394" fmla="*/ 2063063 h 3938179"/>
              <a:gd name="connsiteX395" fmla="*/ 15169161 w 19135506"/>
              <a:gd name="connsiteY395" fmla="*/ 2067055 h 3938179"/>
              <a:gd name="connsiteX396" fmla="*/ 15296875 w 19135506"/>
              <a:gd name="connsiteY396" fmla="*/ 2067055 h 3938179"/>
              <a:gd name="connsiteX397" fmla="*/ 15296875 w 19135506"/>
              <a:gd name="connsiteY397" fmla="*/ 2196980 h 3938179"/>
              <a:gd name="connsiteX398" fmla="*/ 15403186 w 19135506"/>
              <a:gd name="connsiteY398" fmla="*/ 2196980 h 3938179"/>
              <a:gd name="connsiteX399" fmla="*/ 15403186 w 19135506"/>
              <a:gd name="connsiteY399" fmla="*/ 2107150 h 3938179"/>
              <a:gd name="connsiteX400" fmla="*/ 15508410 w 19135506"/>
              <a:gd name="connsiteY400" fmla="*/ 2107150 h 3938179"/>
              <a:gd name="connsiteX401" fmla="*/ 15508410 w 19135506"/>
              <a:gd name="connsiteY401" fmla="*/ 2005912 h 3938179"/>
              <a:gd name="connsiteX402" fmla="*/ 15680887 w 19135506"/>
              <a:gd name="connsiteY402" fmla="*/ 2005912 h 3938179"/>
              <a:gd name="connsiteX403" fmla="*/ 15680887 w 19135506"/>
              <a:gd name="connsiteY403" fmla="*/ 2157911 h 3938179"/>
              <a:gd name="connsiteX404" fmla="*/ 15741212 w 19135506"/>
              <a:gd name="connsiteY404" fmla="*/ 2157911 h 3938179"/>
              <a:gd name="connsiteX405" fmla="*/ 15741212 w 19135506"/>
              <a:gd name="connsiteY405" fmla="*/ 2255205 h 3938179"/>
              <a:gd name="connsiteX406" fmla="*/ 15767126 w 19135506"/>
              <a:gd name="connsiteY406" fmla="*/ 2255205 h 3938179"/>
              <a:gd name="connsiteX407" fmla="*/ 15767126 w 19135506"/>
              <a:gd name="connsiteY407" fmla="*/ 2378856 h 3938179"/>
              <a:gd name="connsiteX408" fmla="*/ 15801925 w 19135506"/>
              <a:gd name="connsiteY408" fmla="*/ 2378856 h 3938179"/>
              <a:gd name="connsiteX409" fmla="*/ 15801925 w 19135506"/>
              <a:gd name="connsiteY409" fmla="*/ 2452879 h 3938179"/>
              <a:gd name="connsiteX410" fmla="*/ 15845361 w 19135506"/>
              <a:gd name="connsiteY410" fmla="*/ 2452879 h 3938179"/>
              <a:gd name="connsiteX411" fmla="*/ 15845361 w 19135506"/>
              <a:gd name="connsiteY411" fmla="*/ 2390375 h 3938179"/>
              <a:gd name="connsiteX412" fmla="*/ 15900641 w 19135506"/>
              <a:gd name="connsiteY412" fmla="*/ 2390375 h 3938179"/>
              <a:gd name="connsiteX413" fmla="*/ 15900641 w 19135506"/>
              <a:gd name="connsiteY413" fmla="*/ 2362074 h 3938179"/>
              <a:gd name="connsiteX414" fmla="*/ 15997268 w 19135506"/>
              <a:gd name="connsiteY414" fmla="*/ 2362074 h 3938179"/>
              <a:gd name="connsiteX415" fmla="*/ 15997268 w 19135506"/>
              <a:gd name="connsiteY415" fmla="*/ 2390375 h 3938179"/>
              <a:gd name="connsiteX416" fmla="*/ 16094542 w 19135506"/>
              <a:gd name="connsiteY416" fmla="*/ 2390375 h 3938179"/>
              <a:gd name="connsiteX417" fmla="*/ 16094542 w 19135506"/>
              <a:gd name="connsiteY417" fmla="*/ 2362567 h 3938179"/>
              <a:gd name="connsiteX418" fmla="*/ 16274841 w 19135506"/>
              <a:gd name="connsiteY418" fmla="*/ 2362567 h 3938179"/>
              <a:gd name="connsiteX419" fmla="*/ 16274841 w 19135506"/>
              <a:gd name="connsiteY419" fmla="*/ 2420686 h 3938179"/>
              <a:gd name="connsiteX420" fmla="*/ 16426167 w 19135506"/>
              <a:gd name="connsiteY420" fmla="*/ 2420686 h 3938179"/>
              <a:gd name="connsiteX421" fmla="*/ 16426167 w 19135506"/>
              <a:gd name="connsiteY421" fmla="*/ 2512772 h 3938179"/>
              <a:gd name="connsiteX422" fmla="*/ 16467941 w 19135506"/>
              <a:gd name="connsiteY422" fmla="*/ 2512772 h 3938179"/>
              <a:gd name="connsiteX423" fmla="*/ 16467941 w 19135506"/>
              <a:gd name="connsiteY423" fmla="*/ 2214043 h 3938179"/>
              <a:gd name="connsiteX424" fmla="*/ 16497013 w 19135506"/>
              <a:gd name="connsiteY424" fmla="*/ 2214043 h 3938179"/>
              <a:gd name="connsiteX425" fmla="*/ 16497013 w 19135506"/>
              <a:gd name="connsiteY425" fmla="*/ 2163063 h 3938179"/>
              <a:gd name="connsiteX426" fmla="*/ 16531341 w 19135506"/>
              <a:gd name="connsiteY426" fmla="*/ 2163063 h 3938179"/>
              <a:gd name="connsiteX427" fmla="*/ 16531341 w 19135506"/>
              <a:gd name="connsiteY427" fmla="*/ 2108423 h 3938179"/>
              <a:gd name="connsiteX428" fmla="*/ 16538739 w 19135506"/>
              <a:gd name="connsiteY428" fmla="*/ 2108423 h 3938179"/>
              <a:gd name="connsiteX429" fmla="*/ 16538739 w 19135506"/>
              <a:gd name="connsiteY429" fmla="*/ 1940776 h 3938179"/>
              <a:gd name="connsiteX430" fmla="*/ 16562071 w 19135506"/>
              <a:gd name="connsiteY430" fmla="*/ 1940776 h 3938179"/>
              <a:gd name="connsiteX431" fmla="*/ 16562071 w 19135506"/>
              <a:gd name="connsiteY431" fmla="*/ 1726586 h 3938179"/>
              <a:gd name="connsiteX432" fmla="*/ 16596813 w 19135506"/>
              <a:gd name="connsiteY432" fmla="*/ 1726586 h 3938179"/>
              <a:gd name="connsiteX433" fmla="*/ 16596813 w 19135506"/>
              <a:gd name="connsiteY433" fmla="*/ 1940776 h 3938179"/>
              <a:gd name="connsiteX434" fmla="*/ 16619933 w 19135506"/>
              <a:gd name="connsiteY434" fmla="*/ 1940776 h 3938179"/>
              <a:gd name="connsiteX435" fmla="*/ 16619933 w 19135506"/>
              <a:gd name="connsiteY435" fmla="*/ 2108423 h 3938179"/>
              <a:gd name="connsiteX436" fmla="*/ 16638649 w 19135506"/>
              <a:gd name="connsiteY436" fmla="*/ 2108423 h 3938179"/>
              <a:gd name="connsiteX437" fmla="*/ 16638649 w 19135506"/>
              <a:gd name="connsiteY437" fmla="*/ 2142288 h 3938179"/>
              <a:gd name="connsiteX438" fmla="*/ 16673501 w 19135506"/>
              <a:gd name="connsiteY438" fmla="*/ 2142288 h 3938179"/>
              <a:gd name="connsiteX439" fmla="*/ 16673501 w 19135506"/>
              <a:gd name="connsiteY439" fmla="*/ 2198969 h 3938179"/>
              <a:gd name="connsiteX440" fmla="*/ 16710799 w 19135506"/>
              <a:gd name="connsiteY440" fmla="*/ 2198969 h 3938179"/>
              <a:gd name="connsiteX441" fmla="*/ 16710799 w 19135506"/>
              <a:gd name="connsiteY441" fmla="*/ 2387387 h 3938179"/>
              <a:gd name="connsiteX442" fmla="*/ 16907577 w 19135506"/>
              <a:gd name="connsiteY442" fmla="*/ 2387387 h 3938179"/>
              <a:gd name="connsiteX443" fmla="*/ 16907577 w 19135506"/>
              <a:gd name="connsiteY443" fmla="*/ 2439567 h 3938179"/>
              <a:gd name="connsiteX444" fmla="*/ 16934833 w 19135506"/>
              <a:gd name="connsiteY444" fmla="*/ 2439567 h 3938179"/>
              <a:gd name="connsiteX445" fmla="*/ 16934833 w 19135506"/>
              <a:gd name="connsiteY445" fmla="*/ 2481795 h 3938179"/>
              <a:gd name="connsiteX446" fmla="*/ 16961625 w 19135506"/>
              <a:gd name="connsiteY446" fmla="*/ 2481795 h 3938179"/>
              <a:gd name="connsiteX447" fmla="*/ 16961625 w 19135506"/>
              <a:gd name="connsiteY447" fmla="*/ 2681624 h 3938179"/>
              <a:gd name="connsiteX448" fmla="*/ 17084389 w 19135506"/>
              <a:gd name="connsiteY448" fmla="*/ 2681624 h 3938179"/>
              <a:gd name="connsiteX449" fmla="*/ 17084389 w 19135506"/>
              <a:gd name="connsiteY449" fmla="*/ 2719727 h 3938179"/>
              <a:gd name="connsiteX450" fmla="*/ 17116981 w 19135506"/>
              <a:gd name="connsiteY450" fmla="*/ 2719727 h 3938179"/>
              <a:gd name="connsiteX451" fmla="*/ 17116981 w 19135506"/>
              <a:gd name="connsiteY451" fmla="*/ 2757829 h 3938179"/>
              <a:gd name="connsiteX452" fmla="*/ 17149049 w 19135506"/>
              <a:gd name="connsiteY452" fmla="*/ 2757829 h 3938179"/>
              <a:gd name="connsiteX453" fmla="*/ 17149049 w 19135506"/>
              <a:gd name="connsiteY453" fmla="*/ 2887784 h 3938179"/>
              <a:gd name="connsiteX454" fmla="*/ 17216297 w 19135506"/>
              <a:gd name="connsiteY454" fmla="*/ 2887784 h 3938179"/>
              <a:gd name="connsiteX455" fmla="*/ 17216297 w 19135506"/>
              <a:gd name="connsiteY455" fmla="*/ 2946317 h 3938179"/>
              <a:gd name="connsiteX456" fmla="*/ 17243553 w 19135506"/>
              <a:gd name="connsiteY456" fmla="*/ 2946317 h 3938179"/>
              <a:gd name="connsiteX457" fmla="*/ 17243553 w 19135506"/>
              <a:gd name="connsiteY457" fmla="*/ 2979016 h 3938179"/>
              <a:gd name="connsiteX458" fmla="*/ 17307961 w 19135506"/>
              <a:gd name="connsiteY458" fmla="*/ 2979016 h 3938179"/>
              <a:gd name="connsiteX459" fmla="*/ 17307961 w 19135506"/>
              <a:gd name="connsiteY459" fmla="*/ 3016490 h 3938179"/>
              <a:gd name="connsiteX460" fmla="*/ 17370453 w 19135506"/>
              <a:gd name="connsiteY460" fmla="*/ 3016490 h 3938179"/>
              <a:gd name="connsiteX461" fmla="*/ 17370453 w 19135506"/>
              <a:gd name="connsiteY461" fmla="*/ 3039645 h 3938179"/>
              <a:gd name="connsiteX462" fmla="*/ 17439137 w 19135506"/>
              <a:gd name="connsiteY462" fmla="*/ 3039645 h 3938179"/>
              <a:gd name="connsiteX463" fmla="*/ 17439137 w 19135506"/>
              <a:gd name="connsiteY463" fmla="*/ 3011405 h 3938179"/>
              <a:gd name="connsiteX464" fmla="*/ 17471137 w 19135506"/>
              <a:gd name="connsiteY464" fmla="*/ 3011405 h 3938179"/>
              <a:gd name="connsiteX465" fmla="*/ 17471137 w 19135506"/>
              <a:gd name="connsiteY465" fmla="*/ 2975736 h 3938179"/>
              <a:gd name="connsiteX466" fmla="*/ 17492165 w 19135506"/>
              <a:gd name="connsiteY466" fmla="*/ 2971484 h 3938179"/>
              <a:gd name="connsiteX467" fmla="*/ 17513545 w 19135506"/>
              <a:gd name="connsiteY467" fmla="*/ 2957044 h 3938179"/>
              <a:gd name="connsiteX468" fmla="*/ 17517013 w 19135506"/>
              <a:gd name="connsiteY468" fmla="*/ 2948661 h 3938179"/>
              <a:gd name="connsiteX469" fmla="*/ 17526561 w 19135506"/>
              <a:gd name="connsiteY469" fmla="*/ 2948661 h 3938179"/>
              <a:gd name="connsiteX470" fmla="*/ 17552789 w 19135506"/>
              <a:gd name="connsiteY470" fmla="*/ 2980567 h 3938179"/>
              <a:gd name="connsiteX471" fmla="*/ 17597501 w 19135506"/>
              <a:gd name="connsiteY471" fmla="*/ 2994246 h 3938179"/>
              <a:gd name="connsiteX472" fmla="*/ 17642209 w 19135506"/>
              <a:gd name="connsiteY472" fmla="*/ 2980567 h 3938179"/>
              <a:gd name="connsiteX473" fmla="*/ 17668441 w 19135506"/>
              <a:gd name="connsiteY473" fmla="*/ 2948661 h 3938179"/>
              <a:gd name="connsiteX474" fmla="*/ 17680657 w 19135506"/>
              <a:gd name="connsiteY474" fmla="*/ 2948661 h 3938179"/>
              <a:gd name="connsiteX475" fmla="*/ 17688229 w 19135506"/>
              <a:gd name="connsiteY475" fmla="*/ 2966962 h 3938179"/>
              <a:gd name="connsiteX476" fmla="*/ 17735793 w 19135506"/>
              <a:gd name="connsiteY476" fmla="*/ 2986696 h 3938179"/>
              <a:gd name="connsiteX477" fmla="*/ 17783361 w 19135506"/>
              <a:gd name="connsiteY477" fmla="*/ 2966962 h 3938179"/>
              <a:gd name="connsiteX478" fmla="*/ 17790929 w 19135506"/>
              <a:gd name="connsiteY478" fmla="*/ 2948661 h 3938179"/>
              <a:gd name="connsiteX479" fmla="*/ 17806333 w 19135506"/>
              <a:gd name="connsiteY479" fmla="*/ 2948661 h 3938179"/>
              <a:gd name="connsiteX480" fmla="*/ 17813297 w 19135506"/>
              <a:gd name="connsiteY480" fmla="*/ 2965499 h 3938179"/>
              <a:gd name="connsiteX481" fmla="*/ 17860861 w 19135506"/>
              <a:gd name="connsiteY481" fmla="*/ 2985234 h 3938179"/>
              <a:gd name="connsiteX482" fmla="*/ 17908429 w 19135506"/>
              <a:gd name="connsiteY482" fmla="*/ 2965499 h 3938179"/>
              <a:gd name="connsiteX483" fmla="*/ 17915389 w 19135506"/>
              <a:gd name="connsiteY483" fmla="*/ 2948661 h 3938179"/>
              <a:gd name="connsiteX484" fmla="*/ 17931053 w 19135506"/>
              <a:gd name="connsiteY484" fmla="*/ 2948661 h 3938179"/>
              <a:gd name="connsiteX485" fmla="*/ 17937413 w 19135506"/>
              <a:gd name="connsiteY485" fmla="*/ 2964037 h 3938179"/>
              <a:gd name="connsiteX486" fmla="*/ 17984981 w 19135506"/>
              <a:gd name="connsiteY486" fmla="*/ 2983771 h 3938179"/>
              <a:gd name="connsiteX487" fmla="*/ 18006217 w 19135506"/>
              <a:gd name="connsiteY487" fmla="*/ 2979477 h 3938179"/>
              <a:gd name="connsiteX488" fmla="*/ 18006217 w 19135506"/>
              <a:gd name="connsiteY488" fmla="*/ 2634032 h 3938179"/>
              <a:gd name="connsiteX489" fmla="*/ 18413098 w 19135506"/>
              <a:gd name="connsiteY489" fmla="*/ 2634032 h 3938179"/>
              <a:gd name="connsiteX490" fmla="*/ 18413098 w 19135506"/>
              <a:gd name="connsiteY490" fmla="*/ 2580075 h 3938179"/>
              <a:gd name="connsiteX491" fmla="*/ 18439046 w 19135506"/>
              <a:gd name="connsiteY491" fmla="*/ 2580075 h 3938179"/>
              <a:gd name="connsiteX492" fmla="*/ 18439046 w 19135506"/>
              <a:gd name="connsiteY492" fmla="*/ 2516569 h 3938179"/>
              <a:gd name="connsiteX493" fmla="*/ 18467662 w 19135506"/>
              <a:gd name="connsiteY493" fmla="*/ 2516569 h 3938179"/>
              <a:gd name="connsiteX494" fmla="*/ 18467662 w 19135506"/>
              <a:gd name="connsiteY494" fmla="*/ 2416066 h 3938179"/>
              <a:gd name="connsiteX495" fmla="*/ 18485034 w 19135506"/>
              <a:gd name="connsiteY495" fmla="*/ 2398694 h 3938179"/>
              <a:gd name="connsiteX496" fmla="*/ 18502406 w 19135506"/>
              <a:gd name="connsiteY496" fmla="*/ 2416066 h 3938179"/>
              <a:gd name="connsiteX497" fmla="*/ 18502406 w 19135506"/>
              <a:gd name="connsiteY497" fmla="*/ 2516569 h 3938179"/>
              <a:gd name="connsiteX498" fmla="*/ 18506094 w 19135506"/>
              <a:gd name="connsiteY498" fmla="*/ 2516569 h 3938179"/>
              <a:gd name="connsiteX499" fmla="*/ 18506094 w 19135506"/>
              <a:gd name="connsiteY499" fmla="*/ 2580075 h 3938179"/>
              <a:gd name="connsiteX500" fmla="*/ 18637050 w 19135506"/>
              <a:gd name="connsiteY500" fmla="*/ 2580075 h 3938179"/>
              <a:gd name="connsiteX501" fmla="*/ 18637050 w 19135506"/>
              <a:gd name="connsiteY501" fmla="*/ 2695613 h 3938179"/>
              <a:gd name="connsiteX502" fmla="*/ 18718558 w 19135506"/>
              <a:gd name="connsiteY502" fmla="*/ 2695613 h 3938179"/>
              <a:gd name="connsiteX503" fmla="*/ 18718558 w 19135506"/>
              <a:gd name="connsiteY503" fmla="*/ 2726404 h 3938179"/>
              <a:gd name="connsiteX504" fmla="*/ 18745930 w 19135506"/>
              <a:gd name="connsiteY504" fmla="*/ 2726404 h 3938179"/>
              <a:gd name="connsiteX505" fmla="*/ 18745930 w 19135506"/>
              <a:gd name="connsiteY505" fmla="*/ 2757194 h 3938179"/>
              <a:gd name="connsiteX506" fmla="*/ 18780006 w 19135506"/>
              <a:gd name="connsiteY506" fmla="*/ 2757194 h 3938179"/>
              <a:gd name="connsiteX507" fmla="*/ 18780006 w 19135506"/>
              <a:gd name="connsiteY507" fmla="*/ 2913955 h 3938179"/>
              <a:gd name="connsiteX508" fmla="*/ 18814130 w 19135506"/>
              <a:gd name="connsiteY508" fmla="*/ 2913955 h 3938179"/>
              <a:gd name="connsiteX509" fmla="*/ 18814130 w 19135506"/>
              <a:gd name="connsiteY509" fmla="*/ 3102723 h 3938179"/>
              <a:gd name="connsiteX510" fmla="*/ 18837178 w 19135506"/>
              <a:gd name="connsiteY510" fmla="*/ 3102723 h 3938179"/>
              <a:gd name="connsiteX511" fmla="*/ 18837178 w 19135506"/>
              <a:gd name="connsiteY511" fmla="*/ 3139699 h 3938179"/>
              <a:gd name="connsiteX512" fmla="*/ 18869246 w 19135506"/>
              <a:gd name="connsiteY512" fmla="*/ 3139699 h 3938179"/>
              <a:gd name="connsiteX513" fmla="*/ 18869246 w 19135506"/>
              <a:gd name="connsiteY513" fmla="*/ 3174630 h 3938179"/>
              <a:gd name="connsiteX514" fmla="*/ 18889698 w 19135506"/>
              <a:gd name="connsiteY514" fmla="*/ 3174630 h 3938179"/>
              <a:gd name="connsiteX515" fmla="*/ 18889698 w 19135506"/>
              <a:gd name="connsiteY515" fmla="*/ 3203980 h 3938179"/>
              <a:gd name="connsiteX516" fmla="*/ 18940662 w 19135506"/>
              <a:gd name="connsiteY516" fmla="*/ 3203980 h 3938179"/>
              <a:gd name="connsiteX517" fmla="*/ 18940662 w 19135506"/>
              <a:gd name="connsiteY517" fmla="*/ 3180257 h 3938179"/>
              <a:gd name="connsiteX518" fmla="*/ 18976382 w 19135506"/>
              <a:gd name="connsiteY518" fmla="*/ 3180257 h 3938179"/>
              <a:gd name="connsiteX519" fmla="*/ 18976382 w 19135506"/>
              <a:gd name="connsiteY519" fmla="*/ 3145861 h 3938179"/>
              <a:gd name="connsiteX520" fmla="*/ 18993366 w 19135506"/>
              <a:gd name="connsiteY520" fmla="*/ 3145861 h 3938179"/>
              <a:gd name="connsiteX521" fmla="*/ 18993366 w 19135506"/>
              <a:gd name="connsiteY521" fmla="*/ 2810499 h 3938179"/>
              <a:gd name="connsiteX522" fmla="*/ 19037486 w 19135506"/>
              <a:gd name="connsiteY522" fmla="*/ 2810499 h 3938179"/>
              <a:gd name="connsiteX523" fmla="*/ 19037486 w 19135506"/>
              <a:gd name="connsiteY523" fmla="*/ 3068586 h 3938179"/>
              <a:gd name="connsiteX524" fmla="*/ 19072026 w 19135506"/>
              <a:gd name="connsiteY524" fmla="*/ 3068586 h 3938179"/>
              <a:gd name="connsiteX525" fmla="*/ 19072026 w 19135506"/>
              <a:gd name="connsiteY525" fmla="*/ 3139955 h 3938179"/>
              <a:gd name="connsiteX526" fmla="*/ 19103246 w 19135506"/>
              <a:gd name="connsiteY526" fmla="*/ 3139955 h 3938179"/>
              <a:gd name="connsiteX527" fmla="*/ 19103246 w 19135506"/>
              <a:gd name="connsiteY527" fmla="*/ 3180099 h 3938179"/>
              <a:gd name="connsiteX528" fmla="*/ 19135506 w 19135506"/>
              <a:gd name="connsiteY528" fmla="*/ 3180099 h 3938179"/>
              <a:gd name="connsiteX529" fmla="*/ 19135506 w 19135506"/>
              <a:gd name="connsiteY529" fmla="*/ 3938179 h 3938179"/>
              <a:gd name="connsiteX530" fmla="*/ 19103246 w 19135506"/>
              <a:gd name="connsiteY530" fmla="*/ 3938179 h 3938179"/>
              <a:gd name="connsiteX531" fmla="*/ 19072026 w 19135506"/>
              <a:gd name="connsiteY531" fmla="*/ 3938179 h 3938179"/>
              <a:gd name="connsiteX532" fmla="*/ 19070366 w 19135506"/>
              <a:gd name="connsiteY532" fmla="*/ 3938179 h 3938179"/>
              <a:gd name="connsiteX533" fmla="*/ 19037486 w 19135506"/>
              <a:gd name="connsiteY533" fmla="*/ 3938179 h 3938179"/>
              <a:gd name="connsiteX534" fmla="*/ 19037310 w 19135506"/>
              <a:gd name="connsiteY534" fmla="*/ 3938179 h 3938179"/>
              <a:gd name="connsiteX535" fmla="*/ 19005226 w 19135506"/>
              <a:gd name="connsiteY535" fmla="*/ 3938179 h 3938179"/>
              <a:gd name="connsiteX536" fmla="*/ 65742 w 19135506"/>
              <a:gd name="connsiteY536" fmla="*/ 3938179 h 3938179"/>
              <a:gd name="connsiteX537" fmla="*/ 32064 w 19135506"/>
              <a:gd name="connsiteY537" fmla="*/ 3938179 h 3938179"/>
              <a:gd name="connsiteX538" fmla="*/ 0 w 19135506"/>
              <a:gd name="connsiteY538" fmla="*/ 3938179 h 3938179"/>
              <a:gd name="connsiteX539" fmla="*/ 0 w 19135506"/>
              <a:gd name="connsiteY539" fmla="*/ 3559767 h 3938179"/>
              <a:gd name="connsiteX540" fmla="*/ 19928 w 19135506"/>
              <a:gd name="connsiteY540" fmla="*/ 3559767 h 3938179"/>
              <a:gd name="connsiteX541" fmla="*/ 19928 w 19135506"/>
              <a:gd name="connsiteY541" fmla="*/ 3519310 h 3938179"/>
              <a:gd name="connsiteX542" fmla="*/ 32064 w 19135506"/>
              <a:gd name="connsiteY542" fmla="*/ 3519310 h 3938179"/>
              <a:gd name="connsiteX543" fmla="*/ 32064 w 19135506"/>
              <a:gd name="connsiteY543" fmla="*/ 3495802 h 3938179"/>
              <a:gd name="connsiteX544" fmla="*/ 86352 w 19135506"/>
              <a:gd name="connsiteY544" fmla="*/ 3495802 h 3938179"/>
              <a:gd name="connsiteX545" fmla="*/ 86352 w 19135506"/>
              <a:gd name="connsiteY545" fmla="*/ 3644125 h 3938179"/>
              <a:gd name="connsiteX546" fmla="*/ 218966 w 19135506"/>
              <a:gd name="connsiteY546" fmla="*/ 3644125 h 3938179"/>
              <a:gd name="connsiteX547" fmla="*/ 218966 w 19135506"/>
              <a:gd name="connsiteY547" fmla="*/ 3682161 h 3938179"/>
              <a:gd name="connsiteX548" fmla="*/ 270070 w 19135506"/>
              <a:gd name="connsiteY548" fmla="*/ 3682161 h 3938179"/>
              <a:gd name="connsiteX549" fmla="*/ 270070 w 19135506"/>
              <a:gd name="connsiteY549" fmla="*/ 3663142 h 3938179"/>
              <a:gd name="connsiteX550" fmla="*/ 298378 w 19135506"/>
              <a:gd name="connsiteY550" fmla="*/ 3663142 h 3938179"/>
              <a:gd name="connsiteX551" fmla="*/ 298378 w 19135506"/>
              <a:gd name="connsiteY551" fmla="*/ 3336569 h 3938179"/>
              <a:gd name="connsiteX552" fmla="*/ 472924 w 19135506"/>
              <a:gd name="connsiteY552" fmla="*/ 3336569 h 3938179"/>
              <a:gd name="connsiteX553" fmla="*/ 472924 w 19135506"/>
              <a:gd name="connsiteY553" fmla="*/ 3237704 h 3938179"/>
              <a:gd name="connsiteX554" fmla="*/ 509278 w 19135506"/>
              <a:gd name="connsiteY554" fmla="*/ 3237704 h 3938179"/>
              <a:gd name="connsiteX555" fmla="*/ 509278 w 19135506"/>
              <a:gd name="connsiteY555" fmla="*/ 3195575 h 3938179"/>
              <a:gd name="connsiteX556" fmla="*/ 703392 w 19135506"/>
              <a:gd name="connsiteY556" fmla="*/ 3195575 h 3938179"/>
              <a:gd name="connsiteX557" fmla="*/ 703392 w 19135506"/>
              <a:gd name="connsiteY557" fmla="*/ 3237704 h 3938179"/>
              <a:gd name="connsiteX558" fmla="*/ 767858 w 19135506"/>
              <a:gd name="connsiteY558" fmla="*/ 3237704 h 3938179"/>
              <a:gd name="connsiteX559" fmla="*/ 767858 w 19135506"/>
              <a:gd name="connsiteY559" fmla="*/ 3377495 h 3938179"/>
              <a:gd name="connsiteX560" fmla="*/ 897392 w 19135506"/>
              <a:gd name="connsiteY560" fmla="*/ 3377495 h 3938179"/>
              <a:gd name="connsiteX561" fmla="*/ 897392 w 19135506"/>
              <a:gd name="connsiteY561" fmla="*/ 2990139 h 3938179"/>
              <a:gd name="connsiteX562" fmla="*/ 1027946 w 19135506"/>
              <a:gd name="connsiteY562" fmla="*/ 2990139 h 3938179"/>
              <a:gd name="connsiteX563" fmla="*/ 1027946 w 19135506"/>
              <a:gd name="connsiteY563" fmla="*/ 3575576 h 3938179"/>
              <a:gd name="connsiteX564" fmla="*/ 1095466 w 19135506"/>
              <a:gd name="connsiteY564" fmla="*/ 3575576 h 3938179"/>
              <a:gd name="connsiteX565" fmla="*/ 1095466 w 19135506"/>
              <a:gd name="connsiteY565" fmla="*/ 3611282 h 3938179"/>
              <a:gd name="connsiteX566" fmla="*/ 1125004 w 19135506"/>
              <a:gd name="connsiteY566" fmla="*/ 3611282 h 3938179"/>
              <a:gd name="connsiteX567" fmla="*/ 1125004 w 19135506"/>
              <a:gd name="connsiteY567" fmla="*/ 3644124 h 3938179"/>
              <a:gd name="connsiteX568" fmla="*/ 1147590 w 19135506"/>
              <a:gd name="connsiteY568" fmla="*/ 3644124 h 3938179"/>
              <a:gd name="connsiteX569" fmla="*/ 1147590 w 19135506"/>
              <a:gd name="connsiteY569" fmla="*/ 3701489 h 3938179"/>
              <a:gd name="connsiteX570" fmla="*/ 1290688 w 19135506"/>
              <a:gd name="connsiteY570" fmla="*/ 3701489 h 3938179"/>
              <a:gd name="connsiteX571" fmla="*/ 1290688 w 19135506"/>
              <a:gd name="connsiteY571" fmla="*/ 3731691 h 3938179"/>
              <a:gd name="connsiteX572" fmla="*/ 1321558 w 19135506"/>
              <a:gd name="connsiteY572" fmla="*/ 3731691 h 3938179"/>
              <a:gd name="connsiteX573" fmla="*/ 1321558 w 19135506"/>
              <a:gd name="connsiteY573" fmla="*/ 3599445 h 3938179"/>
              <a:gd name="connsiteX574" fmla="*/ 1394134 w 19135506"/>
              <a:gd name="connsiteY574" fmla="*/ 3599445 h 3938179"/>
              <a:gd name="connsiteX575" fmla="*/ 1394134 w 19135506"/>
              <a:gd name="connsiteY575" fmla="*/ 3397510 h 3938179"/>
              <a:gd name="connsiteX576" fmla="*/ 1448694 w 19135506"/>
              <a:gd name="connsiteY576" fmla="*/ 3397510 h 3938179"/>
              <a:gd name="connsiteX577" fmla="*/ 1448694 w 19135506"/>
              <a:gd name="connsiteY577" fmla="*/ 3225098 h 3938179"/>
              <a:gd name="connsiteX578" fmla="*/ 1548610 w 19135506"/>
              <a:gd name="connsiteY578" fmla="*/ 3225098 h 3938179"/>
              <a:gd name="connsiteX579" fmla="*/ 1548610 w 19135506"/>
              <a:gd name="connsiteY579" fmla="*/ 3170941 h 3938179"/>
              <a:gd name="connsiteX580" fmla="*/ 1630479 w 19135506"/>
              <a:gd name="connsiteY580" fmla="*/ 3170941 h 3938179"/>
              <a:gd name="connsiteX581" fmla="*/ 1630479 w 19135506"/>
              <a:gd name="connsiteY581" fmla="*/ 2936559 h 3938179"/>
              <a:gd name="connsiteX582" fmla="*/ 1648479 w 19135506"/>
              <a:gd name="connsiteY582" fmla="*/ 2918559 h 3938179"/>
              <a:gd name="connsiteX583" fmla="*/ 1666480 w 19135506"/>
              <a:gd name="connsiteY583" fmla="*/ 2936559 h 3938179"/>
              <a:gd name="connsiteX584" fmla="*/ 1666480 w 19135506"/>
              <a:gd name="connsiteY584" fmla="*/ 3170941 h 3938179"/>
              <a:gd name="connsiteX585" fmla="*/ 1740672 w 19135506"/>
              <a:gd name="connsiteY585" fmla="*/ 3170941 h 3938179"/>
              <a:gd name="connsiteX586" fmla="*/ 1740672 w 19135506"/>
              <a:gd name="connsiteY586" fmla="*/ 3225098 h 3938179"/>
              <a:gd name="connsiteX587" fmla="*/ 1851694 w 19135506"/>
              <a:gd name="connsiteY587" fmla="*/ 3225098 h 3938179"/>
              <a:gd name="connsiteX588" fmla="*/ 1851694 w 19135506"/>
              <a:gd name="connsiteY588" fmla="*/ 3386903 h 3938179"/>
              <a:gd name="connsiteX589" fmla="*/ 1906488 w 19135506"/>
              <a:gd name="connsiteY589" fmla="*/ 3386903 h 3938179"/>
              <a:gd name="connsiteX590" fmla="*/ 1906488 w 19135506"/>
              <a:gd name="connsiteY590" fmla="*/ 3633086 h 3938179"/>
              <a:gd name="connsiteX591" fmla="*/ 2073761 w 19135506"/>
              <a:gd name="connsiteY591" fmla="*/ 3633086 h 3938179"/>
              <a:gd name="connsiteX592" fmla="*/ 2073761 w 19135506"/>
              <a:gd name="connsiteY592" fmla="*/ 3386903 h 3938179"/>
              <a:gd name="connsiteX593" fmla="*/ 2161096 w 19135506"/>
              <a:gd name="connsiteY593" fmla="*/ 3386903 h 3938179"/>
              <a:gd name="connsiteX594" fmla="*/ 2161096 w 19135506"/>
              <a:gd name="connsiteY594" fmla="*/ 2979754 h 3938179"/>
              <a:gd name="connsiteX595" fmla="*/ 2198366 w 19135506"/>
              <a:gd name="connsiteY595" fmla="*/ 2979754 h 3938179"/>
              <a:gd name="connsiteX596" fmla="*/ 2198366 w 19135506"/>
              <a:gd name="connsiteY596" fmla="*/ 2947993 h 3938179"/>
              <a:gd name="connsiteX597" fmla="*/ 2233244 w 19135506"/>
              <a:gd name="connsiteY597" fmla="*/ 2947993 h 3938179"/>
              <a:gd name="connsiteX598" fmla="*/ 2233244 w 19135506"/>
              <a:gd name="connsiteY598" fmla="*/ 2918697 h 3938179"/>
              <a:gd name="connsiteX599" fmla="*/ 2268122 w 19135506"/>
              <a:gd name="connsiteY599" fmla="*/ 2918697 h 3938179"/>
              <a:gd name="connsiteX600" fmla="*/ 2268122 w 19135506"/>
              <a:gd name="connsiteY600" fmla="*/ 2886270 h 3938179"/>
              <a:gd name="connsiteX601" fmla="*/ 2296248 w 19135506"/>
              <a:gd name="connsiteY601" fmla="*/ 2886270 h 3938179"/>
              <a:gd name="connsiteX602" fmla="*/ 2296248 w 19135506"/>
              <a:gd name="connsiteY602" fmla="*/ 2858057 h 3938179"/>
              <a:gd name="connsiteX603" fmla="*/ 2328937 w 19135506"/>
              <a:gd name="connsiteY603" fmla="*/ 2858057 h 3938179"/>
              <a:gd name="connsiteX604" fmla="*/ 2328937 w 19135506"/>
              <a:gd name="connsiteY604" fmla="*/ 2817595 h 3938179"/>
              <a:gd name="connsiteX605" fmla="*/ 2596325 w 19135506"/>
              <a:gd name="connsiteY605" fmla="*/ 2817595 h 3938179"/>
              <a:gd name="connsiteX606" fmla="*/ 2596325 w 19135506"/>
              <a:gd name="connsiteY606" fmla="*/ 3352789 h 3938179"/>
              <a:gd name="connsiteX607" fmla="*/ 2680818 w 19135506"/>
              <a:gd name="connsiteY607" fmla="*/ 3352789 h 3938179"/>
              <a:gd name="connsiteX608" fmla="*/ 2680818 w 19135506"/>
              <a:gd name="connsiteY608" fmla="*/ 3189832 h 3938179"/>
              <a:gd name="connsiteX609" fmla="*/ 2738489 w 19135506"/>
              <a:gd name="connsiteY609" fmla="*/ 3189832 h 3938179"/>
              <a:gd name="connsiteX610" fmla="*/ 2738489 w 19135506"/>
              <a:gd name="connsiteY610" fmla="*/ 3170246 h 3938179"/>
              <a:gd name="connsiteX611" fmla="*/ 2765199 w 19135506"/>
              <a:gd name="connsiteY611" fmla="*/ 3170246 h 3938179"/>
              <a:gd name="connsiteX612" fmla="*/ 2765199 w 19135506"/>
              <a:gd name="connsiteY612" fmla="*/ 2956971 h 3938179"/>
              <a:gd name="connsiteX613" fmla="*/ 2796882 w 19135506"/>
              <a:gd name="connsiteY613" fmla="*/ 2956971 h 3938179"/>
              <a:gd name="connsiteX614" fmla="*/ 2796882 w 19135506"/>
              <a:gd name="connsiteY614" fmla="*/ 2918697 h 3938179"/>
              <a:gd name="connsiteX615" fmla="*/ 2830031 w 19135506"/>
              <a:gd name="connsiteY615" fmla="*/ 2918697 h 3938179"/>
              <a:gd name="connsiteX616" fmla="*/ 2830031 w 19135506"/>
              <a:gd name="connsiteY616" fmla="*/ 2823411 h 3938179"/>
              <a:gd name="connsiteX617" fmla="*/ 2852336 w 19135506"/>
              <a:gd name="connsiteY617" fmla="*/ 2823411 h 3938179"/>
              <a:gd name="connsiteX618" fmla="*/ 2852336 w 19135506"/>
              <a:gd name="connsiteY618" fmla="*/ 2661462 h 3938179"/>
              <a:gd name="connsiteX619" fmla="*/ 2953855 w 19135506"/>
              <a:gd name="connsiteY619" fmla="*/ 2661462 h 3938179"/>
              <a:gd name="connsiteX620" fmla="*/ 2953855 w 19135506"/>
              <a:gd name="connsiteY620" fmla="*/ 2466961 h 3938179"/>
              <a:gd name="connsiteX621" fmla="*/ 2986480 w 19135506"/>
              <a:gd name="connsiteY621" fmla="*/ 2466961 h 3938179"/>
              <a:gd name="connsiteX622" fmla="*/ 2986480 w 19135506"/>
              <a:gd name="connsiteY622" fmla="*/ 2421387 h 3938179"/>
              <a:gd name="connsiteX623" fmla="*/ 3021470 w 19135506"/>
              <a:gd name="connsiteY623" fmla="*/ 2421387 h 3938179"/>
              <a:gd name="connsiteX624" fmla="*/ 3021470 w 19135506"/>
              <a:gd name="connsiteY624" fmla="*/ 2288802 h 3938179"/>
              <a:gd name="connsiteX625" fmla="*/ 3052178 w 19135506"/>
              <a:gd name="connsiteY625" fmla="*/ 2288802 h 3938179"/>
              <a:gd name="connsiteX626" fmla="*/ 3052178 w 19135506"/>
              <a:gd name="connsiteY626" fmla="*/ 2163238 h 3938179"/>
              <a:gd name="connsiteX627" fmla="*/ 3076946 w 19135506"/>
              <a:gd name="connsiteY627" fmla="*/ 2163238 h 3938179"/>
              <a:gd name="connsiteX628" fmla="*/ 3076946 w 19135506"/>
              <a:gd name="connsiteY628" fmla="*/ 2125469 h 3938179"/>
              <a:gd name="connsiteX629" fmla="*/ 3108644 w 19135506"/>
              <a:gd name="connsiteY629" fmla="*/ 2125469 h 3938179"/>
              <a:gd name="connsiteX630" fmla="*/ 3108644 w 19135506"/>
              <a:gd name="connsiteY630" fmla="*/ 2053348 h 3938179"/>
              <a:gd name="connsiteX631" fmla="*/ 3165310 w 19135506"/>
              <a:gd name="connsiteY631" fmla="*/ 2053348 h 3938179"/>
              <a:gd name="connsiteX632" fmla="*/ 3165310 w 19135506"/>
              <a:gd name="connsiteY632" fmla="*/ 1942519 h 3938179"/>
              <a:gd name="connsiteX633" fmla="*/ 3594872 w 19135506"/>
              <a:gd name="connsiteY633" fmla="*/ 1942519 h 3938179"/>
              <a:gd name="connsiteX634" fmla="*/ 3594872 w 19135506"/>
              <a:gd name="connsiteY634" fmla="*/ 2030857 h 3938179"/>
              <a:gd name="connsiteX635" fmla="*/ 3609977 w 19135506"/>
              <a:gd name="connsiteY635" fmla="*/ 2030857 h 3938179"/>
              <a:gd name="connsiteX636" fmla="*/ 3609977 w 19135506"/>
              <a:gd name="connsiteY636" fmla="*/ 2125665 h 3938179"/>
              <a:gd name="connsiteX637" fmla="*/ 3662266 w 19135506"/>
              <a:gd name="connsiteY637" fmla="*/ 2125665 h 3938179"/>
              <a:gd name="connsiteX638" fmla="*/ 3662266 w 19135506"/>
              <a:gd name="connsiteY638" fmla="*/ 2256527 h 3938179"/>
              <a:gd name="connsiteX639" fmla="*/ 3691605 w 19135506"/>
              <a:gd name="connsiteY639" fmla="*/ 2256527 h 3938179"/>
              <a:gd name="connsiteX640" fmla="*/ 3691605 w 19135506"/>
              <a:gd name="connsiteY640" fmla="*/ 2478186 h 3938179"/>
              <a:gd name="connsiteX641" fmla="*/ 3728768 w 19135506"/>
              <a:gd name="connsiteY641" fmla="*/ 2478186 h 3938179"/>
              <a:gd name="connsiteX642" fmla="*/ 3728768 w 19135506"/>
              <a:gd name="connsiteY642" fmla="*/ 2598519 h 3938179"/>
              <a:gd name="connsiteX643" fmla="*/ 3753109 w 19135506"/>
              <a:gd name="connsiteY643" fmla="*/ 2598519 h 3938179"/>
              <a:gd name="connsiteX644" fmla="*/ 3753109 w 19135506"/>
              <a:gd name="connsiteY644" fmla="*/ 2616064 h 3938179"/>
              <a:gd name="connsiteX645" fmla="*/ 3766766 w 19135506"/>
              <a:gd name="connsiteY645" fmla="*/ 2616064 h 3938179"/>
              <a:gd name="connsiteX646" fmla="*/ 3766766 w 19135506"/>
              <a:gd name="connsiteY646" fmla="*/ 2817201 h 3938179"/>
              <a:gd name="connsiteX647" fmla="*/ 3822350 w 19135506"/>
              <a:gd name="connsiteY647" fmla="*/ 2817201 h 3938179"/>
              <a:gd name="connsiteX648" fmla="*/ 3822350 w 19135506"/>
              <a:gd name="connsiteY648" fmla="*/ 2767915 h 3938179"/>
              <a:gd name="connsiteX649" fmla="*/ 3855573 w 19135506"/>
              <a:gd name="connsiteY649" fmla="*/ 2767915 h 3938179"/>
              <a:gd name="connsiteX650" fmla="*/ 3855573 w 19135506"/>
              <a:gd name="connsiteY650" fmla="*/ 2733106 h 3938179"/>
              <a:gd name="connsiteX651" fmla="*/ 3875106 w 19135506"/>
              <a:gd name="connsiteY651" fmla="*/ 2733106 h 3938179"/>
              <a:gd name="connsiteX652" fmla="*/ 3875106 w 19135506"/>
              <a:gd name="connsiteY652" fmla="*/ 2703138 h 3938179"/>
              <a:gd name="connsiteX653" fmla="*/ 3890967 w 19135506"/>
              <a:gd name="connsiteY653" fmla="*/ 2703138 h 3938179"/>
              <a:gd name="connsiteX654" fmla="*/ 3890967 w 19135506"/>
              <a:gd name="connsiteY654" fmla="*/ 2677429 h 3938179"/>
              <a:gd name="connsiteX655" fmla="*/ 3903118 w 19135506"/>
              <a:gd name="connsiteY655" fmla="*/ 2677429 h 3938179"/>
              <a:gd name="connsiteX656" fmla="*/ 3903118 w 19135506"/>
              <a:gd name="connsiteY656" fmla="*/ 2403602 h 3938179"/>
              <a:gd name="connsiteX657" fmla="*/ 3937863 w 19135506"/>
              <a:gd name="connsiteY657" fmla="*/ 2403602 h 3938179"/>
              <a:gd name="connsiteX658" fmla="*/ 3937863 w 19135506"/>
              <a:gd name="connsiteY658" fmla="*/ 2677429 h 3938179"/>
              <a:gd name="connsiteX659" fmla="*/ 3954089 w 19135506"/>
              <a:gd name="connsiteY659" fmla="*/ 2677429 h 3938179"/>
              <a:gd name="connsiteX660" fmla="*/ 3954089 w 19135506"/>
              <a:gd name="connsiteY660" fmla="*/ 2703138 h 3938179"/>
              <a:gd name="connsiteX661" fmla="*/ 3966861 w 19135506"/>
              <a:gd name="connsiteY661" fmla="*/ 2703138 h 3938179"/>
              <a:gd name="connsiteX662" fmla="*/ 3966861 w 19135506"/>
              <a:gd name="connsiteY662" fmla="*/ 2733106 h 3938179"/>
              <a:gd name="connsiteX663" fmla="*/ 3966861 w 19135506"/>
              <a:gd name="connsiteY663" fmla="*/ 2733106 h 3938179"/>
              <a:gd name="connsiteX664" fmla="*/ 3966861 w 19135506"/>
              <a:gd name="connsiteY664" fmla="*/ 2743222 h 3938179"/>
              <a:gd name="connsiteX665" fmla="*/ 4012600 w 19135506"/>
              <a:gd name="connsiteY665" fmla="*/ 2743222 h 3938179"/>
              <a:gd name="connsiteX666" fmla="*/ 4012600 w 19135506"/>
              <a:gd name="connsiteY666" fmla="*/ 2792607 h 3938179"/>
              <a:gd name="connsiteX667" fmla="*/ 4034346 w 19135506"/>
              <a:gd name="connsiteY667" fmla="*/ 2792607 h 3938179"/>
              <a:gd name="connsiteX668" fmla="*/ 4034346 w 19135506"/>
              <a:gd name="connsiteY668" fmla="*/ 2830743 h 3938179"/>
              <a:gd name="connsiteX669" fmla="*/ 4058733 w 19135506"/>
              <a:gd name="connsiteY669" fmla="*/ 2830743 h 3938179"/>
              <a:gd name="connsiteX670" fmla="*/ 4058733 w 19135506"/>
              <a:gd name="connsiteY670" fmla="*/ 2845101 h 3938179"/>
              <a:gd name="connsiteX671" fmla="*/ 4070700 w 19135506"/>
              <a:gd name="connsiteY671" fmla="*/ 2845101 h 3938179"/>
              <a:gd name="connsiteX672" fmla="*/ 4070700 w 19135506"/>
              <a:gd name="connsiteY672" fmla="*/ 3239962 h 3938179"/>
              <a:gd name="connsiteX673" fmla="*/ 4146047 w 19135506"/>
              <a:gd name="connsiteY673" fmla="*/ 3239962 h 3938179"/>
              <a:gd name="connsiteX674" fmla="*/ 4146047 w 19135506"/>
              <a:gd name="connsiteY674" fmla="*/ 2831200 h 3938179"/>
              <a:gd name="connsiteX675" fmla="*/ 4175177 w 19135506"/>
              <a:gd name="connsiteY675" fmla="*/ 2831200 h 3938179"/>
              <a:gd name="connsiteX676" fmla="*/ 4175177 w 19135506"/>
              <a:gd name="connsiteY676" fmla="*/ 1346802 h 3938179"/>
              <a:gd name="connsiteX677" fmla="*/ 4189754 w 19135506"/>
              <a:gd name="connsiteY677" fmla="*/ 1346802 h 3938179"/>
              <a:gd name="connsiteX678" fmla="*/ 4189754 w 19135506"/>
              <a:gd name="connsiteY678" fmla="*/ 1321303 h 3938179"/>
              <a:gd name="connsiteX679" fmla="*/ 4210214 w 19135506"/>
              <a:gd name="connsiteY679" fmla="*/ 1321303 h 3938179"/>
              <a:gd name="connsiteX680" fmla="*/ 4210214 w 19135506"/>
              <a:gd name="connsiteY680" fmla="*/ 1192678 h 3938179"/>
              <a:gd name="connsiteX681" fmla="*/ 4242620 w 19135506"/>
              <a:gd name="connsiteY681" fmla="*/ 1192678 h 3938179"/>
              <a:gd name="connsiteX682" fmla="*/ 4242620 w 19135506"/>
              <a:gd name="connsiteY682" fmla="*/ 1161432 h 3938179"/>
              <a:gd name="connsiteX683" fmla="*/ 4271097 w 19135506"/>
              <a:gd name="connsiteY683" fmla="*/ 1161432 h 3938179"/>
              <a:gd name="connsiteX684" fmla="*/ 4271097 w 19135506"/>
              <a:gd name="connsiteY684" fmla="*/ 1133696 h 3938179"/>
              <a:gd name="connsiteX685" fmla="*/ 4481158 w 19135506"/>
              <a:gd name="connsiteY685" fmla="*/ 1133696 h 3938179"/>
              <a:gd name="connsiteX686" fmla="*/ 4481158 w 19135506"/>
              <a:gd name="connsiteY686" fmla="*/ 1161432 h 3938179"/>
              <a:gd name="connsiteX687" fmla="*/ 4512917 w 19135506"/>
              <a:gd name="connsiteY687" fmla="*/ 1161432 h 3938179"/>
              <a:gd name="connsiteX688" fmla="*/ 4512917 w 19135506"/>
              <a:gd name="connsiteY688" fmla="*/ 1192678 h 3938179"/>
              <a:gd name="connsiteX689" fmla="*/ 4512917 w 19135506"/>
              <a:gd name="connsiteY689" fmla="*/ 1321303 h 3938179"/>
              <a:gd name="connsiteX690" fmla="*/ 4537898 w 19135506"/>
              <a:gd name="connsiteY690" fmla="*/ 1321303 h 3938179"/>
              <a:gd name="connsiteX691" fmla="*/ 4537898 w 19135506"/>
              <a:gd name="connsiteY691" fmla="*/ 1346802 h 3938179"/>
              <a:gd name="connsiteX692" fmla="*/ 4543915 w 19135506"/>
              <a:gd name="connsiteY692" fmla="*/ 1346802 h 3938179"/>
              <a:gd name="connsiteX693" fmla="*/ 4543915 w 19135506"/>
              <a:gd name="connsiteY693" fmla="*/ 2322233 h 3938179"/>
              <a:gd name="connsiteX694" fmla="*/ 4577684 w 19135506"/>
              <a:gd name="connsiteY694" fmla="*/ 2322233 h 3938179"/>
              <a:gd name="connsiteX695" fmla="*/ 4577684 w 19135506"/>
              <a:gd name="connsiteY695" fmla="*/ 2308200 h 3938179"/>
              <a:gd name="connsiteX696" fmla="*/ 4606692 w 19135506"/>
              <a:gd name="connsiteY696" fmla="*/ 2308200 h 3938179"/>
              <a:gd name="connsiteX697" fmla="*/ 4606692 w 19135506"/>
              <a:gd name="connsiteY697" fmla="*/ 2277578 h 3938179"/>
              <a:gd name="connsiteX698" fmla="*/ 4617599 w 19135506"/>
              <a:gd name="connsiteY698" fmla="*/ 2277578 h 3938179"/>
              <a:gd name="connsiteX699" fmla="*/ 4617599 w 19135506"/>
              <a:gd name="connsiteY699" fmla="*/ 2253305 h 3938179"/>
              <a:gd name="connsiteX700" fmla="*/ 4763727 w 19135506"/>
              <a:gd name="connsiteY700" fmla="*/ 2253305 h 3938179"/>
              <a:gd name="connsiteX701" fmla="*/ 4763727 w 19135506"/>
              <a:gd name="connsiteY701" fmla="*/ 2277578 h 3938179"/>
              <a:gd name="connsiteX702" fmla="*/ 4779340 w 19135506"/>
              <a:gd name="connsiteY702" fmla="*/ 2277578 h 3938179"/>
              <a:gd name="connsiteX703" fmla="*/ 4779340 w 19135506"/>
              <a:gd name="connsiteY703" fmla="*/ 2308200 h 3938179"/>
              <a:gd name="connsiteX704" fmla="*/ 4795642 w 19135506"/>
              <a:gd name="connsiteY704" fmla="*/ 2308200 h 3938179"/>
              <a:gd name="connsiteX705" fmla="*/ 4795642 w 19135506"/>
              <a:gd name="connsiteY705" fmla="*/ 2334628 h 3938179"/>
              <a:gd name="connsiteX706" fmla="*/ 4829119 w 19135506"/>
              <a:gd name="connsiteY706" fmla="*/ 2334628 h 3938179"/>
              <a:gd name="connsiteX707" fmla="*/ 4829119 w 19135506"/>
              <a:gd name="connsiteY707" fmla="*/ 2365249 h 3938179"/>
              <a:gd name="connsiteX708" fmla="*/ 4856537 w 19135506"/>
              <a:gd name="connsiteY708" fmla="*/ 2365249 h 3938179"/>
              <a:gd name="connsiteX709" fmla="*/ 4856537 w 19135506"/>
              <a:gd name="connsiteY709" fmla="*/ 2393325 h 3938179"/>
              <a:gd name="connsiteX710" fmla="*/ 4887082 w 19135506"/>
              <a:gd name="connsiteY710" fmla="*/ 2393325 h 3938179"/>
              <a:gd name="connsiteX711" fmla="*/ 4887082 w 19135506"/>
              <a:gd name="connsiteY711" fmla="*/ 2417142 h 3938179"/>
              <a:gd name="connsiteX712" fmla="*/ 4917879 w 19135506"/>
              <a:gd name="connsiteY712" fmla="*/ 2417142 h 3938179"/>
              <a:gd name="connsiteX713" fmla="*/ 4917879 w 19135506"/>
              <a:gd name="connsiteY713" fmla="*/ 2703138 h 3938179"/>
              <a:gd name="connsiteX714" fmla="*/ 4965337 w 19135506"/>
              <a:gd name="connsiteY714" fmla="*/ 2703138 h 3938179"/>
              <a:gd name="connsiteX715" fmla="*/ 4965337 w 19135506"/>
              <a:gd name="connsiteY715" fmla="*/ 2721322 h 3938179"/>
              <a:gd name="connsiteX716" fmla="*/ 4982610 w 19135506"/>
              <a:gd name="connsiteY716" fmla="*/ 2721322 h 3938179"/>
              <a:gd name="connsiteX717" fmla="*/ 4982610 w 19135506"/>
              <a:gd name="connsiteY717" fmla="*/ 2691860 h 3938179"/>
              <a:gd name="connsiteX718" fmla="*/ 5021150 w 19135506"/>
              <a:gd name="connsiteY718" fmla="*/ 2691860 h 3938179"/>
              <a:gd name="connsiteX719" fmla="*/ 5021150 w 19135506"/>
              <a:gd name="connsiteY719" fmla="*/ 2666115 h 3938179"/>
              <a:gd name="connsiteX720" fmla="*/ 5091299 w 19135506"/>
              <a:gd name="connsiteY720" fmla="*/ 2666115 h 3938179"/>
              <a:gd name="connsiteX721" fmla="*/ 5091299 w 19135506"/>
              <a:gd name="connsiteY721" fmla="*/ 2297834 h 3938179"/>
              <a:gd name="connsiteX722" fmla="*/ 5115634 w 19135506"/>
              <a:gd name="connsiteY722" fmla="*/ 2297834 h 3938179"/>
              <a:gd name="connsiteX723" fmla="*/ 5115634 w 19135506"/>
              <a:gd name="connsiteY723" fmla="*/ 2263868 h 3938179"/>
              <a:gd name="connsiteX724" fmla="*/ 5139244 w 19135506"/>
              <a:gd name="connsiteY724" fmla="*/ 2263868 h 3938179"/>
              <a:gd name="connsiteX725" fmla="*/ 5139244 w 19135506"/>
              <a:gd name="connsiteY725" fmla="*/ 2229384 h 3938179"/>
              <a:gd name="connsiteX726" fmla="*/ 5371495 w 19135506"/>
              <a:gd name="connsiteY726" fmla="*/ 2229384 h 3938179"/>
              <a:gd name="connsiteX727" fmla="*/ 5371495 w 19135506"/>
              <a:gd name="connsiteY727" fmla="*/ 2263868 h 3938179"/>
              <a:gd name="connsiteX728" fmla="*/ 5415025 w 19135506"/>
              <a:gd name="connsiteY728" fmla="*/ 2263868 h 3938179"/>
              <a:gd name="connsiteX729" fmla="*/ 5415025 w 19135506"/>
              <a:gd name="connsiteY729" fmla="*/ 2297834 h 3938179"/>
              <a:gd name="connsiteX730" fmla="*/ 5421963 w 19135506"/>
              <a:gd name="connsiteY730" fmla="*/ 2297834 h 3938179"/>
              <a:gd name="connsiteX731" fmla="*/ 5421963 w 19135506"/>
              <a:gd name="connsiteY731" fmla="*/ 2629525 h 3938179"/>
              <a:gd name="connsiteX732" fmla="*/ 5487247 w 19135506"/>
              <a:gd name="connsiteY732" fmla="*/ 2629525 h 3938179"/>
              <a:gd name="connsiteX733" fmla="*/ 5487247 w 19135506"/>
              <a:gd name="connsiteY733" fmla="*/ 2417142 h 3938179"/>
              <a:gd name="connsiteX734" fmla="*/ 5514081 w 19135506"/>
              <a:gd name="connsiteY734" fmla="*/ 2417142 h 3938179"/>
              <a:gd name="connsiteX735" fmla="*/ 5514081 w 19135506"/>
              <a:gd name="connsiteY735" fmla="*/ 2392707 h 3938179"/>
              <a:gd name="connsiteX736" fmla="*/ 5531964 w 19135506"/>
              <a:gd name="connsiteY736" fmla="*/ 2392707 h 3938179"/>
              <a:gd name="connsiteX737" fmla="*/ 5531964 w 19135506"/>
              <a:gd name="connsiteY737" fmla="*/ 2297834 h 3938179"/>
              <a:gd name="connsiteX738" fmla="*/ 5561409 w 19135506"/>
              <a:gd name="connsiteY738" fmla="*/ 2297834 h 3938179"/>
              <a:gd name="connsiteX739" fmla="*/ 5561409 w 19135506"/>
              <a:gd name="connsiteY739" fmla="*/ 2265591 h 3938179"/>
              <a:gd name="connsiteX740" fmla="*/ 5584747 w 19135506"/>
              <a:gd name="connsiteY740" fmla="*/ 2265591 h 3938179"/>
              <a:gd name="connsiteX741" fmla="*/ 5584747 w 19135506"/>
              <a:gd name="connsiteY741" fmla="*/ 2229384 h 3938179"/>
              <a:gd name="connsiteX742" fmla="*/ 5598837 w 19135506"/>
              <a:gd name="connsiteY742" fmla="*/ 2229384 h 3938179"/>
              <a:gd name="connsiteX743" fmla="*/ 5598837 w 19135506"/>
              <a:gd name="connsiteY743" fmla="*/ 2215638 h 3938179"/>
              <a:gd name="connsiteX744" fmla="*/ 5713068 w 19135506"/>
              <a:gd name="connsiteY744" fmla="*/ 2215638 h 3938179"/>
              <a:gd name="connsiteX745" fmla="*/ 5713068 w 19135506"/>
              <a:gd name="connsiteY745" fmla="*/ 2229384 h 3938179"/>
              <a:gd name="connsiteX746" fmla="*/ 5728379 w 19135506"/>
              <a:gd name="connsiteY746" fmla="*/ 2229384 h 3938179"/>
              <a:gd name="connsiteX747" fmla="*/ 5728379 w 19135506"/>
              <a:gd name="connsiteY747" fmla="*/ 2265591 h 3938179"/>
              <a:gd name="connsiteX748" fmla="*/ 5764218 w 19135506"/>
              <a:gd name="connsiteY748" fmla="*/ 2265591 h 3938179"/>
              <a:gd name="connsiteX749" fmla="*/ 5764218 w 19135506"/>
              <a:gd name="connsiteY749" fmla="*/ 2289617 h 3938179"/>
              <a:gd name="connsiteX750" fmla="*/ 5806440 w 19135506"/>
              <a:gd name="connsiteY750" fmla="*/ 2289617 h 3938179"/>
              <a:gd name="connsiteX751" fmla="*/ 5806440 w 19135506"/>
              <a:gd name="connsiteY751" fmla="*/ 2412898 h 3938179"/>
              <a:gd name="connsiteX752" fmla="*/ 5886798 w 19135506"/>
              <a:gd name="connsiteY752" fmla="*/ 2412898 h 3938179"/>
              <a:gd name="connsiteX753" fmla="*/ 5886798 w 19135506"/>
              <a:gd name="connsiteY753" fmla="*/ 2541665 h 3938179"/>
              <a:gd name="connsiteX754" fmla="*/ 6091473 w 19135506"/>
              <a:gd name="connsiteY754" fmla="*/ 2541665 h 3938179"/>
              <a:gd name="connsiteX755" fmla="*/ 6091473 w 19135506"/>
              <a:gd name="connsiteY755" fmla="*/ 1131782 h 3938179"/>
              <a:gd name="connsiteX756" fmla="*/ 6103789 w 19135506"/>
              <a:gd name="connsiteY756" fmla="*/ 1131782 h 3938179"/>
              <a:gd name="connsiteX757" fmla="*/ 6103789 w 19135506"/>
              <a:gd name="connsiteY757" fmla="*/ 1112765 h 3938179"/>
              <a:gd name="connsiteX758" fmla="*/ 6130034 w 19135506"/>
              <a:gd name="connsiteY758" fmla="*/ 1112765 h 3938179"/>
              <a:gd name="connsiteX759" fmla="*/ 6130034 w 19135506"/>
              <a:gd name="connsiteY759" fmla="*/ 818313 h 3938179"/>
              <a:gd name="connsiteX760" fmla="*/ 6173002 w 19135506"/>
              <a:gd name="connsiteY760" fmla="*/ 818313 h 3938179"/>
              <a:gd name="connsiteX761" fmla="*/ 6173002 w 19135506"/>
              <a:gd name="connsiteY761" fmla="*/ 667492 h 3938179"/>
              <a:gd name="connsiteX762" fmla="*/ 6191843 w 19135506"/>
              <a:gd name="connsiteY762" fmla="*/ 667492 h 3938179"/>
              <a:gd name="connsiteX763" fmla="*/ 6191843 w 19135506"/>
              <a:gd name="connsiteY763" fmla="*/ 648473 h 3938179"/>
              <a:gd name="connsiteX764" fmla="*/ 6210684 w 19135506"/>
              <a:gd name="connsiteY764" fmla="*/ 648473 h 3938179"/>
              <a:gd name="connsiteX765" fmla="*/ 6210684 w 19135506"/>
              <a:gd name="connsiteY765" fmla="*/ 410662 h 3938179"/>
              <a:gd name="connsiteX766" fmla="*/ 6240758 w 19135506"/>
              <a:gd name="connsiteY766" fmla="*/ 410662 h 3938179"/>
              <a:gd name="connsiteX767" fmla="*/ 6240758 w 19135506"/>
              <a:gd name="connsiteY767" fmla="*/ 384400 h 3938179"/>
              <a:gd name="connsiteX768" fmla="*/ 6266394 w 19135506"/>
              <a:gd name="connsiteY768" fmla="*/ 384400 h 3938179"/>
              <a:gd name="connsiteX769" fmla="*/ 6266394 w 19135506"/>
              <a:gd name="connsiteY769" fmla="*/ 355114 h 3938179"/>
              <a:gd name="connsiteX770" fmla="*/ 6288503 w 19135506"/>
              <a:gd name="connsiteY770" fmla="*/ 355114 h 3938179"/>
              <a:gd name="connsiteX771" fmla="*/ 6288503 w 19135506"/>
              <a:gd name="connsiteY771" fmla="*/ 339400 h 3938179"/>
              <a:gd name="connsiteX772" fmla="*/ 6303950 w 19135506"/>
              <a:gd name="connsiteY772" fmla="*/ 339400 h 3938179"/>
              <a:gd name="connsiteX773" fmla="*/ 6303950 w 19135506"/>
              <a:gd name="connsiteY773" fmla="*/ 316483 h 3938179"/>
              <a:gd name="connsiteX774" fmla="*/ 6319584 w 19135506"/>
              <a:gd name="connsiteY774" fmla="*/ 316483 h 3938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3438">
              <a:defRPr/>
            </a:pPr>
            <a:endParaRPr lang="zh-CN" altLang="en-US" sz="2399" dirty="0"/>
          </a:p>
        </p:txBody>
      </p:sp>
      <p:sp>
        <p:nvSpPr>
          <p:cNvPr id="69" name="文本框 44"/>
          <p:cNvSpPr txBox="1">
            <a:spLocks noChangeArrowheads="1"/>
          </p:cNvSpPr>
          <p:nvPr/>
        </p:nvSpPr>
        <p:spPr bwMode="auto">
          <a:xfrm>
            <a:off x="3082439" y="1687413"/>
            <a:ext cx="1378885" cy="379646"/>
          </a:xfrm>
          <a:prstGeom prst="rect">
            <a:avLst/>
          </a:prstGeom>
          <a:noFill/>
          <a:ln w="9525">
            <a:noFill/>
            <a:miter lim="800000"/>
          </a:ln>
        </p:spPr>
        <p:txBody>
          <a:bodyPr wrap="none" lIns="91431" tIns="45715" rIns="91431" bIns="45715">
            <a:spAutoFit/>
          </a:bodyPr>
          <a:lstStyle/>
          <a:p>
            <a:r>
              <a:rPr lang="zh-CN" altLang="en-US" sz="1867" b="1" dirty="0">
                <a:solidFill>
                  <a:schemeClr val="bg1">
                    <a:lumMod val="50000"/>
                  </a:schemeClr>
                </a:solidFill>
                <a:latin typeface="微软雅黑" panose="020B0503020204020204" pitchFamily="34" charset="-122"/>
                <a:ea typeface="微软雅黑" panose="020B0503020204020204" pitchFamily="34" charset="-122"/>
              </a:rPr>
              <a:t>国际化视野</a:t>
            </a:r>
          </a:p>
        </p:txBody>
      </p:sp>
      <p:sp>
        <p:nvSpPr>
          <p:cNvPr id="70" name="文本框 45"/>
          <p:cNvSpPr txBox="1">
            <a:spLocks noChangeArrowheads="1"/>
          </p:cNvSpPr>
          <p:nvPr/>
        </p:nvSpPr>
        <p:spPr bwMode="auto">
          <a:xfrm>
            <a:off x="8853812" y="1877914"/>
            <a:ext cx="1281102" cy="420554"/>
          </a:xfrm>
          <a:prstGeom prst="rect">
            <a:avLst/>
          </a:prstGeom>
          <a:noFill/>
          <a:ln w="9525">
            <a:noFill/>
            <a:miter lim="800000"/>
          </a:ln>
        </p:spPr>
        <p:txBody>
          <a:bodyPr wrap="none" lIns="91431" tIns="45715" rIns="91431" bIns="45715">
            <a:spAutoFit/>
          </a:bodyPr>
          <a:lstStyle/>
          <a:p>
            <a:r>
              <a:rPr lang="zh-CN" altLang="en-US" sz="2133" b="1" dirty="0">
                <a:solidFill>
                  <a:schemeClr val="accent4"/>
                </a:solidFill>
                <a:latin typeface="微软雅黑" panose="020B0503020204020204" pitchFamily="34" charset="-122"/>
                <a:ea typeface="微软雅黑" panose="020B0503020204020204" pitchFamily="34" charset="-122"/>
              </a:rPr>
              <a:t>拒绝平庸</a:t>
            </a:r>
          </a:p>
        </p:txBody>
      </p:sp>
      <p:sp>
        <p:nvSpPr>
          <p:cNvPr id="71" name="文本框 46"/>
          <p:cNvSpPr txBox="1">
            <a:spLocks noChangeArrowheads="1"/>
          </p:cNvSpPr>
          <p:nvPr/>
        </p:nvSpPr>
        <p:spPr bwMode="auto">
          <a:xfrm>
            <a:off x="5234801" y="1412777"/>
            <a:ext cx="2339084" cy="523082"/>
          </a:xfrm>
          <a:prstGeom prst="rect">
            <a:avLst/>
          </a:prstGeom>
          <a:noFill/>
          <a:ln w="9525">
            <a:noFill/>
            <a:miter lim="800000"/>
          </a:ln>
        </p:spPr>
        <p:txBody>
          <a:bodyPr wrap="none" lIns="91431" tIns="45715" rIns="91431" bIns="45715">
            <a:spAutoFit/>
          </a:bodyPr>
          <a:lstStyle/>
          <a:p>
            <a:r>
              <a:rPr lang="zh-CN" altLang="en-US" sz="2799" b="1" dirty="0">
                <a:solidFill>
                  <a:schemeClr val="accent2"/>
                </a:solidFill>
                <a:latin typeface="微软雅黑" panose="020B0503020204020204" pitchFamily="34" charset="-122"/>
                <a:ea typeface="微软雅黑" panose="020B0503020204020204" pitchFamily="34" charset="-122"/>
              </a:rPr>
              <a:t>独立创新思维</a:t>
            </a:r>
          </a:p>
        </p:txBody>
      </p:sp>
      <p:sp>
        <p:nvSpPr>
          <p:cNvPr id="72" name="文本框 47"/>
          <p:cNvSpPr txBox="1">
            <a:spLocks noChangeArrowheads="1"/>
          </p:cNvSpPr>
          <p:nvPr/>
        </p:nvSpPr>
        <p:spPr bwMode="auto">
          <a:xfrm>
            <a:off x="6998274" y="2104927"/>
            <a:ext cx="1140038" cy="379646"/>
          </a:xfrm>
          <a:prstGeom prst="rect">
            <a:avLst/>
          </a:prstGeom>
          <a:noFill/>
          <a:ln w="9525">
            <a:noFill/>
            <a:miter lim="800000"/>
          </a:ln>
        </p:spPr>
        <p:txBody>
          <a:bodyPr wrap="none" lIns="91431" tIns="45715" rIns="91431" bIns="45715">
            <a:spAutoFit/>
          </a:bodyPr>
          <a:lstStyle/>
          <a:p>
            <a:r>
              <a:rPr lang="zh-CN" altLang="en-US" sz="1867" b="1" dirty="0">
                <a:solidFill>
                  <a:schemeClr val="accent3"/>
                </a:solidFill>
                <a:latin typeface="微软雅黑" panose="020B0503020204020204" pitchFamily="34" charset="-122"/>
                <a:ea typeface="微软雅黑" panose="020B0503020204020204" pitchFamily="34" charset="-122"/>
              </a:rPr>
              <a:t>精益求精</a:t>
            </a:r>
          </a:p>
        </p:txBody>
      </p:sp>
      <p:sp>
        <p:nvSpPr>
          <p:cNvPr id="73" name="文本框 48"/>
          <p:cNvSpPr txBox="1">
            <a:spLocks noChangeArrowheads="1"/>
          </p:cNvSpPr>
          <p:nvPr/>
        </p:nvSpPr>
        <p:spPr bwMode="auto">
          <a:xfrm>
            <a:off x="5691939" y="2793901"/>
            <a:ext cx="2646860" cy="338544"/>
          </a:xfrm>
          <a:prstGeom prst="rect">
            <a:avLst/>
          </a:prstGeom>
          <a:noFill/>
          <a:ln w="9525">
            <a:noFill/>
            <a:miter lim="800000"/>
          </a:ln>
        </p:spPr>
        <p:txBody>
          <a:bodyPr wrap="none" lIns="91431" tIns="45715" rIns="91431" bIns="45715">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产品与产品的差异在于细节</a:t>
            </a:r>
          </a:p>
        </p:txBody>
      </p:sp>
      <p:sp>
        <p:nvSpPr>
          <p:cNvPr id="74" name="文本框 53"/>
          <p:cNvSpPr txBox="1">
            <a:spLocks noChangeArrowheads="1"/>
          </p:cNvSpPr>
          <p:nvPr/>
        </p:nvSpPr>
        <p:spPr bwMode="auto">
          <a:xfrm>
            <a:off x="8960159" y="3028849"/>
            <a:ext cx="1415754" cy="338544"/>
          </a:xfrm>
          <a:prstGeom prst="rect">
            <a:avLst/>
          </a:prstGeom>
          <a:noFill/>
          <a:ln w="9525">
            <a:noFill/>
            <a:miter lim="800000"/>
          </a:ln>
        </p:spPr>
        <p:txBody>
          <a:bodyPr wrap="none" lIns="91431" tIns="45715" rIns="91431" bIns="45715">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良好沟通互动</a:t>
            </a:r>
          </a:p>
        </p:txBody>
      </p:sp>
      <p:sp>
        <p:nvSpPr>
          <p:cNvPr id="75" name="文本框 54"/>
          <p:cNvSpPr txBox="1">
            <a:spLocks noChangeArrowheads="1"/>
          </p:cNvSpPr>
          <p:nvPr/>
        </p:nvSpPr>
        <p:spPr bwMode="auto">
          <a:xfrm>
            <a:off x="2444351" y="3155850"/>
            <a:ext cx="1415754" cy="338544"/>
          </a:xfrm>
          <a:prstGeom prst="rect">
            <a:avLst/>
          </a:prstGeom>
          <a:noFill/>
          <a:ln w="9525">
            <a:noFill/>
            <a:miter lim="800000"/>
          </a:ln>
        </p:spPr>
        <p:txBody>
          <a:bodyPr wrap="none" lIns="91431" tIns="45715" rIns="91431" bIns="45715">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追求品质卓越</a:t>
            </a:r>
          </a:p>
        </p:txBody>
      </p:sp>
      <p:sp>
        <p:nvSpPr>
          <p:cNvPr id="76" name="文本框 55"/>
          <p:cNvSpPr txBox="1">
            <a:spLocks noChangeArrowheads="1"/>
          </p:cNvSpPr>
          <p:nvPr/>
        </p:nvSpPr>
        <p:spPr bwMode="auto">
          <a:xfrm>
            <a:off x="3917349" y="2239861"/>
            <a:ext cx="1550406" cy="502435"/>
          </a:xfrm>
          <a:prstGeom prst="rect">
            <a:avLst/>
          </a:prstGeom>
          <a:noFill/>
          <a:ln w="9525">
            <a:noFill/>
            <a:miter lim="800000"/>
          </a:ln>
        </p:spPr>
        <p:txBody>
          <a:bodyPr wrap="none" lIns="91431" tIns="45715" rIns="91431" bIns="45715">
            <a:spAutoFit/>
          </a:bodyPr>
          <a:lstStyle/>
          <a:p>
            <a:r>
              <a:rPr lang="zh-CN" altLang="en-US" sz="2665" b="1" dirty="0">
                <a:solidFill>
                  <a:schemeClr val="accent1"/>
                </a:solidFill>
                <a:latin typeface="微软雅黑" panose="020B0503020204020204" pitchFamily="34" charset="-122"/>
                <a:ea typeface="微软雅黑" panose="020B0503020204020204" pitchFamily="34" charset="-122"/>
              </a:rPr>
              <a:t>超越自我</a:t>
            </a:r>
          </a:p>
        </p:txBody>
      </p:sp>
      <p:sp>
        <p:nvSpPr>
          <p:cNvPr id="77" name="文本框 56"/>
          <p:cNvSpPr txBox="1">
            <a:spLocks noChangeArrowheads="1"/>
          </p:cNvSpPr>
          <p:nvPr/>
        </p:nvSpPr>
        <p:spPr bwMode="auto">
          <a:xfrm>
            <a:off x="1157063" y="2327177"/>
            <a:ext cx="1005385" cy="338544"/>
          </a:xfrm>
          <a:prstGeom prst="rect">
            <a:avLst/>
          </a:prstGeom>
          <a:noFill/>
          <a:ln w="9525">
            <a:noFill/>
            <a:miter lim="800000"/>
          </a:ln>
        </p:spPr>
        <p:txBody>
          <a:bodyPr wrap="none" lIns="91431" tIns="45715" rIns="91431" bIns="45715">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共创明天</a:t>
            </a:r>
          </a:p>
        </p:txBody>
      </p:sp>
      <p:sp>
        <p:nvSpPr>
          <p:cNvPr id="18" name="文本框 17">
            <a:extLst>
              <a:ext uri="{FF2B5EF4-FFF2-40B4-BE49-F238E27FC236}">
                <a16:creationId xmlns="" xmlns:a16="http://schemas.microsoft.com/office/drawing/2014/main" id="{EF7E03BD-3093-4965-867B-31A458A7A774}"/>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19" name="矩形 18">
            <a:extLst>
              <a:ext uri="{FF2B5EF4-FFF2-40B4-BE49-F238E27FC236}">
                <a16:creationId xmlns="" xmlns:a16="http://schemas.microsoft.com/office/drawing/2014/main" id="{3897A3EA-9CD6-4255-900A-63B028F8D9D8}"/>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9609601"/>
      </p:ext>
    </p:extLst>
  </p:cSld>
  <p:clrMapOvr>
    <a:masterClrMapping/>
  </p:clrMapOvr>
  <mc:AlternateContent xmlns:mc="http://schemas.openxmlformats.org/markup-compatibility/2006" xmlns:p14="http://schemas.microsoft.com/office/powerpoint/2010/main">
    <mc:Choice Requires="p14">
      <p:transition spd="slow" p14:dur="17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barn(outVertical)">
                                      <p:cBhvr>
                                        <p:cTn id="7" dur="750"/>
                                        <p:tgtEl>
                                          <p:spTgt spid="68"/>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p:tgtEl>
                                          <p:spTgt spid="76"/>
                                        </p:tgtEl>
                                        <p:attrNameLst>
                                          <p:attrName>ppt_y</p:attrName>
                                        </p:attrNameLst>
                                      </p:cBhvr>
                                      <p:tavLst>
                                        <p:tav tm="0">
                                          <p:val>
                                            <p:strVal val="#ppt_y+#ppt_h*1.125000"/>
                                          </p:val>
                                        </p:tav>
                                        <p:tav tm="100000">
                                          <p:val>
                                            <p:strVal val="#ppt_y"/>
                                          </p:val>
                                        </p:tav>
                                      </p:tavLst>
                                    </p:anim>
                                    <p:animEffect transition="in" filter="wipe(up)">
                                      <p:cBhvr>
                                        <p:cTn id="12" dur="500"/>
                                        <p:tgtEl>
                                          <p:spTgt spid="76"/>
                                        </p:tgtEl>
                                      </p:cBhvr>
                                    </p:animEffect>
                                  </p:childTnLst>
                                </p:cTn>
                              </p:par>
                              <p:par>
                                <p:cTn id="13" presetID="12" presetClass="entr" presetSubtype="4" fill="hold" grpId="0" nodeType="withEffect">
                                  <p:stCondLst>
                                    <p:cond delay="75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500"/>
                                        <p:tgtEl>
                                          <p:spTgt spid="77"/>
                                        </p:tgtEl>
                                        <p:attrNameLst>
                                          <p:attrName>ppt_y</p:attrName>
                                        </p:attrNameLst>
                                      </p:cBhvr>
                                      <p:tavLst>
                                        <p:tav tm="0">
                                          <p:val>
                                            <p:strVal val="#ppt_y+#ppt_h*1.125000"/>
                                          </p:val>
                                        </p:tav>
                                        <p:tav tm="100000">
                                          <p:val>
                                            <p:strVal val="#ppt_y"/>
                                          </p:val>
                                        </p:tav>
                                      </p:tavLst>
                                    </p:anim>
                                    <p:animEffect transition="in" filter="wipe(up)">
                                      <p:cBhvr>
                                        <p:cTn id="16" dur="500"/>
                                        <p:tgtEl>
                                          <p:spTgt spid="77"/>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p:tgtEl>
                                          <p:spTgt spid="75"/>
                                        </p:tgtEl>
                                        <p:attrNameLst>
                                          <p:attrName>ppt_y</p:attrName>
                                        </p:attrNameLst>
                                      </p:cBhvr>
                                      <p:tavLst>
                                        <p:tav tm="0">
                                          <p:val>
                                            <p:strVal val="#ppt_y+#ppt_h*1.125000"/>
                                          </p:val>
                                        </p:tav>
                                        <p:tav tm="100000">
                                          <p:val>
                                            <p:strVal val="#ppt_y"/>
                                          </p:val>
                                        </p:tav>
                                      </p:tavLst>
                                    </p:anim>
                                    <p:animEffect transition="in" filter="wipe(up)">
                                      <p:cBhvr>
                                        <p:cTn id="20" dur="500"/>
                                        <p:tgtEl>
                                          <p:spTgt spid="75"/>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4" fill="hold" grpId="0" nodeType="withEffect">
                                  <p:stCondLst>
                                    <p:cond delay="50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p:tgtEl>
                                          <p:spTgt spid="71"/>
                                        </p:tgtEl>
                                        <p:attrNameLst>
                                          <p:attrName>ppt_y</p:attrName>
                                        </p:attrNameLst>
                                      </p:cBhvr>
                                      <p:tavLst>
                                        <p:tav tm="0">
                                          <p:val>
                                            <p:strVal val="#ppt_y+#ppt_h*1.125000"/>
                                          </p:val>
                                        </p:tav>
                                        <p:tav tm="100000">
                                          <p:val>
                                            <p:strVal val="#ppt_y"/>
                                          </p:val>
                                        </p:tav>
                                      </p:tavLst>
                                    </p:anim>
                                    <p:animEffect transition="in" filter="wipe(up)">
                                      <p:cBhvr>
                                        <p:cTn id="28" dur="500"/>
                                        <p:tgtEl>
                                          <p:spTgt spid="71"/>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p:tgtEl>
                                          <p:spTgt spid="72"/>
                                        </p:tgtEl>
                                        <p:attrNameLst>
                                          <p:attrName>ppt_y</p:attrName>
                                        </p:attrNameLst>
                                      </p:cBhvr>
                                      <p:tavLst>
                                        <p:tav tm="0">
                                          <p:val>
                                            <p:strVal val="#ppt_y+#ppt_h*1.125000"/>
                                          </p:val>
                                        </p:tav>
                                        <p:tav tm="100000">
                                          <p:val>
                                            <p:strVal val="#ppt_y"/>
                                          </p:val>
                                        </p:tav>
                                      </p:tavLst>
                                    </p:anim>
                                    <p:animEffect transition="in" filter="wipe(up)">
                                      <p:cBhvr>
                                        <p:cTn id="32" dur="500"/>
                                        <p:tgtEl>
                                          <p:spTgt spid="72"/>
                                        </p:tgtEl>
                                      </p:cBhvr>
                                    </p:animEffect>
                                  </p:childTnLst>
                                </p:cTn>
                              </p:par>
                              <p:par>
                                <p:cTn id="33" presetID="12" presetClass="entr" presetSubtype="4" fill="hold" grpId="0" nodeType="withEffect">
                                  <p:stCondLst>
                                    <p:cond delay="100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p:tgtEl>
                                          <p:spTgt spid="70"/>
                                        </p:tgtEl>
                                        <p:attrNameLst>
                                          <p:attrName>ppt_y</p:attrName>
                                        </p:attrNameLst>
                                      </p:cBhvr>
                                      <p:tavLst>
                                        <p:tav tm="0">
                                          <p:val>
                                            <p:strVal val="#ppt_y+#ppt_h*1.125000"/>
                                          </p:val>
                                        </p:tav>
                                        <p:tav tm="100000">
                                          <p:val>
                                            <p:strVal val="#ppt_y"/>
                                          </p:val>
                                        </p:tav>
                                      </p:tavLst>
                                    </p:anim>
                                    <p:animEffect transition="in" filter="wipe(up)">
                                      <p:cBhvr>
                                        <p:cTn id="36" dur="500"/>
                                        <p:tgtEl>
                                          <p:spTgt spid="70"/>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73"/>
                                        </p:tgtEl>
                                        <p:attrNameLst>
                                          <p:attrName>style.visibility</p:attrName>
                                        </p:attrNameLst>
                                      </p:cBhvr>
                                      <p:to>
                                        <p:strVal val="visible"/>
                                      </p:to>
                                    </p:set>
                                    <p:anim calcmode="lin" valueType="num">
                                      <p:cBhvr additive="base">
                                        <p:cTn id="39" dur="500"/>
                                        <p:tgtEl>
                                          <p:spTgt spid="73"/>
                                        </p:tgtEl>
                                        <p:attrNameLst>
                                          <p:attrName>ppt_y</p:attrName>
                                        </p:attrNameLst>
                                      </p:cBhvr>
                                      <p:tavLst>
                                        <p:tav tm="0">
                                          <p:val>
                                            <p:strVal val="#ppt_y+#ppt_h*1.125000"/>
                                          </p:val>
                                        </p:tav>
                                        <p:tav tm="100000">
                                          <p:val>
                                            <p:strVal val="#ppt_y"/>
                                          </p:val>
                                        </p:tav>
                                      </p:tavLst>
                                    </p:anim>
                                    <p:animEffect transition="in" filter="wipe(up)">
                                      <p:cBhvr>
                                        <p:cTn id="40" dur="500"/>
                                        <p:tgtEl>
                                          <p:spTgt spid="73"/>
                                        </p:tgtEl>
                                      </p:cBhvr>
                                    </p:animEffect>
                                  </p:childTnLst>
                                </p:cTn>
                              </p:par>
                              <p:par>
                                <p:cTn id="41" presetID="12" presetClass="entr" presetSubtype="4" fill="hold" grpId="0" nodeType="withEffect">
                                  <p:stCondLst>
                                    <p:cond delay="1250"/>
                                  </p:stCondLst>
                                  <p:childTnLst>
                                    <p:set>
                                      <p:cBhvr>
                                        <p:cTn id="42" dur="1" fill="hold">
                                          <p:stCondLst>
                                            <p:cond delay="0"/>
                                          </p:stCondLst>
                                        </p:cTn>
                                        <p:tgtEl>
                                          <p:spTgt spid="74"/>
                                        </p:tgtEl>
                                        <p:attrNameLst>
                                          <p:attrName>style.visibility</p:attrName>
                                        </p:attrNameLst>
                                      </p:cBhvr>
                                      <p:to>
                                        <p:strVal val="visible"/>
                                      </p:to>
                                    </p:set>
                                    <p:anim calcmode="lin" valueType="num">
                                      <p:cBhvr additive="base">
                                        <p:cTn id="43" dur="500"/>
                                        <p:tgtEl>
                                          <p:spTgt spid="74"/>
                                        </p:tgtEl>
                                        <p:attrNameLst>
                                          <p:attrName>ppt_y</p:attrName>
                                        </p:attrNameLst>
                                      </p:cBhvr>
                                      <p:tavLst>
                                        <p:tav tm="0">
                                          <p:val>
                                            <p:strVal val="#ppt_y+#ppt_h*1.125000"/>
                                          </p:val>
                                        </p:tav>
                                        <p:tav tm="100000">
                                          <p:val>
                                            <p:strVal val="#ppt_y"/>
                                          </p:val>
                                        </p:tav>
                                      </p:tavLst>
                                    </p:anim>
                                    <p:animEffect transition="in" filter="wipe(up)">
                                      <p:cBhvr>
                                        <p:cTn id="44" dur="500"/>
                                        <p:tgtEl>
                                          <p:spTgt spid="74"/>
                                        </p:tgtEl>
                                      </p:cBhvr>
                                    </p:animEffect>
                                  </p:childTnLst>
                                </p:cTn>
                              </p:par>
                            </p:childTnLst>
                          </p:cTn>
                        </p:par>
                        <p:par>
                          <p:cTn id="45" fill="hold">
                            <p:stCondLst>
                              <p:cond delay="2500"/>
                            </p:stCondLst>
                            <p:childTnLst>
                              <p:par>
                                <p:cTn id="46" presetID="16" presetClass="entr" presetSubtype="37"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barn(outVertical)">
                                      <p:cBhvr>
                                        <p:cTn id="4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9" grpId="0"/>
      <p:bldP spid="70" grpId="0"/>
      <p:bldP spid="71" grpId="0"/>
      <p:bldP spid="72" grpId="0"/>
      <p:bldP spid="73" grpId="0"/>
      <p:bldP spid="74" grpId="0"/>
      <p:bldP spid="75" grpId="0"/>
      <p:bldP spid="76" grpId="0"/>
      <p:bldP spid="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1718" y="2014893"/>
            <a:ext cx="1584375" cy="1094564"/>
            <a:chOff x="503238" y="1765168"/>
            <a:chExt cx="1188442" cy="820923"/>
          </a:xfrm>
        </p:grpSpPr>
        <p:sp>
          <p:nvSpPr>
            <p:cNvPr id="7" name="矩形 6"/>
            <p:cNvSpPr/>
            <p:nvPr/>
          </p:nvSpPr>
          <p:spPr>
            <a:xfrm>
              <a:off x="503238" y="2038404"/>
              <a:ext cx="1188442" cy="547687"/>
            </a:xfrm>
            <a:prstGeom prst="rect">
              <a:avLst/>
            </a:prstGeom>
            <a:solidFill>
              <a:schemeClr val="accent1"/>
            </a:solidFill>
            <a:ln>
              <a:noFill/>
            </a:ln>
          </p:spPr>
          <p:txBody>
            <a:bodyPr vert="horz" wrap="square" lIns="121883" tIns="60941" rIns="121883" bIns="60941" numCol="1" anchor="t" anchorCtr="0" compatLnSpc="1"/>
            <a:lstStyle/>
            <a:p>
              <a:endParaRPr lang="zh-CN" altLang="en-US" sz="2399">
                <a:latin typeface="Calibri" panose="020F0502020204030204" pitchFamily="34" charset="0"/>
                <a:ea typeface="微软雅黑" panose="020B0503020204020204" pitchFamily="34" charset="-122"/>
              </a:endParaRPr>
            </a:p>
          </p:txBody>
        </p:sp>
        <p:sp>
          <p:nvSpPr>
            <p:cNvPr id="13" name="矩形 12"/>
            <p:cNvSpPr/>
            <p:nvPr/>
          </p:nvSpPr>
          <p:spPr>
            <a:xfrm>
              <a:off x="503238" y="2142970"/>
              <a:ext cx="457158" cy="315423"/>
            </a:xfrm>
            <a:prstGeom prst="rect">
              <a:avLst/>
            </a:prstGeom>
          </p:spPr>
          <p:txBody>
            <a:bodyPr wrap="none">
              <a:spAutoFit/>
            </a:bodyPr>
            <a:lstStyle/>
            <a:p>
              <a:r>
                <a:rPr lang="en-US" altLang="zh-CN" sz="2133" dirty="0">
                  <a:solidFill>
                    <a:schemeClr val="bg1"/>
                  </a:solidFill>
                  <a:ea typeface="微软雅黑" panose="020B0503020204020204" pitchFamily="34" charset="-122"/>
                  <a:cs typeface="Arial" panose="020B0604020202020204" pitchFamily="34" charset="0"/>
                </a:rPr>
                <a:t>20%</a:t>
              </a:r>
            </a:p>
          </p:txBody>
        </p:sp>
        <p:sp>
          <p:nvSpPr>
            <p:cNvPr id="16" name="矩形 15"/>
            <p:cNvSpPr/>
            <p:nvPr/>
          </p:nvSpPr>
          <p:spPr>
            <a:xfrm>
              <a:off x="534669" y="1765168"/>
              <a:ext cx="982614" cy="238575"/>
            </a:xfrm>
            <a:prstGeom prst="rect">
              <a:avLst/>
            </a:prstGeom>
          </p:spPr>
          <p:txBody>
            <a:bodyPr wrap="none">
              <a:spAutoFit/>
            </a:bodyPr>
            <a:lstStyle/>
            <a:p>
              <a:pPr algn="ctr"/>
              <a:r>
                <a:rPr lang="zh-CN" altLang="en-US" sz="1467" b="1" dirty="0">
                  <a:solidFill>
                    <a:schemeClr val="bg1">
                      <a:lumMod val="50000"/>
                    </a:schemeClr>
                  </a:solidFill>
                  <a:latin typeface="微软雅黑" panose="020B0503020204020204" pitchFamily="34" charset="-122"/>
                  <a:ea typeface="微软雅黑" panose="020B0503020204020204" pitchFamily="34" charset="-122"/>
                </a:rPr>
                <a:t>单击添加标题</a:t>
              </a:r>
            </a:p>
          </p:txBody>
        </p:sp>
      </p:grpSp>
      <p:grpSp>
        <p:nvGrpSpPr>
          <p:cNvPr id="3" name="组合 2"/>
          <p:cNvGrpSpPr/>
          <p:nvPr/>
        </p:nvGrpSpPr>
        <p:grpSpPr>
          <a:xfrm>
            <a:off x="2256094" y="2014893"/>
            <a:ext cx="5423870" cy="1094564"/>
            <a:chOff x="1691680" y="1765168"/>
            <a:chExt cx="4068452" cy="820923"/>
          </a:xfrm>
        </p:grpSpPr>
        <p:sp>
          <p:nvSpPr>
            <p:cNvPr id="8" name="矩形 7"/>
            <p:cNvSpPr/>
            <p:nvPr/>
          </p:nvSpPr>
          <p:spPr>
            <a:xfrm>
              <a:off x="1691680" y="2038404"/>
              <a:ext cx="4068452" cy="547687"/>
            </a:xfrm>
            <a:prstGeom prst="rect">
              <a:avLst/>
            </a:prstGeom>
            <a:solidFill>
              <a:schemeClr val="accent2"/>
            </a:solidFill>
            <a:ln>
              <a:noFill/>
            </a:ln>
          </p:spPr>
          <p:txBody>
            <a:bodyPr vert="horz" wrap="square" lIns="121883" tIns="60941" rIns="121883" bIns="60941" numCol="1" anchor="t" anchorCtr="0" compatLnSpc="1"/>
            <a:lstStyle/>
            <a:p>
              <a:endParaRPr lang="zh-CN" altLang="en-US" sz="2399">
                <a:latin typeface="Calibri" panose="020F0502020204030204" pitchFamily="34" charset="0"/>
                <a:ea typeface="微软雅黑" panose="020B0503020204020204" pitchFamily="34" charset="-122"/>
              </a:endParaRPr>
            </a:p>
          </p:txBody>
        </p:sp>
        <p:sp>
          <p:nvSpPr>
            <p:cNvPr id="14" name="矩形 13"/>
            <p:cNvSpPr/>
            <p:nvPr/>
          </p:nvSpPr>
          <p:spPr>
            <a:xfrm>
              <a:off x="1691680" y="2142970"/>
              <a:ext cx="457158" cy="315423"/>
            </a:xfrm>
            <a:prstGeom prst="rect">
              <a:avLst/>
            </a:prstGeom>
          </p:spPr>
          <p:txBody>
            <a:bodyPr wrap="none">
              <a:spAutoFit/>
            </a:bodyPr>
            <a:lstStyle/>
            <a:p>
              <a:r>
                <a:rPr lang="en-US" altLang="zh-CN" sz="2133" dirty="0">
                  <a:solidFill>
                    <a:schemeClr val="bg1"/>
                  </a:solidFill>
                  <a:ea typeface="微软雅黑" panose="020B0503020204020204" pitchFamily="34" charset="-122"/>
                  <a:cs typeface="Arial" panose="020B0604020202020204" pitchFamily="34" charset="0"/>
                </a:rPr>
                <a:t>50%</a:t>
              </a:r>
            </a:p>
          </p:txBody>
        </p:sp>
        <p:sp>
          <p:nvSpPr>
            <p:cNvPr id="17" name="矩形 16"/>
            <p:cNvSpPr/>
            <p:nvPr/>
          </p:nvSpPr>
          <p:spPr>
            <a:xfrm>
              <a:off x="1723114" y="1765168"/>
              <a:ext cx="982613" cy="238575"/>
            </a:xfrm>
            <a:prstGeom prst="rect">
              <a:avLst/>
            </a:prstGeom>
          </p:spPr>
          <p:txBody>
            <a:bodyPr wrap="none">
              <a:spAutoFit/>
            </a:bodyPr>
            <a:lstStyle/>
            <a:p>
              <a:pPr algn="ctr"/>
              <a:r>
                <a:rPr lang="zh-CN" altLang="en-US" sz="1467" b="1" dirty="0">
                  <a:solidFill>
                    <a:schemeClr val="bg1">
                      <a:lumMod val="50000"/>
                    </a:schemeClr>
                  </a:solidFill>
                  <a:latin typeface="微软雅黑" panose="020B0503020204020204" pitchFamily="34" charset="-122"/>
                  <a:ea typeface="微软雅黑" panose="020B0503020204020204" pitchFamily="34" charset="-122"/>
                </a:rPr>
                <a:t>单击添加标题</a:t>
              </a:r>
            </a:p>
          </p:txBody>
        </p:sp>
      </p:grpSp>
      <p:grpSp>
        <p:nvGrpSpPr>
          <p:cNvPr id="4" name="组合 3"/>
          <p:cNvGrpSpPr/>
          <p:nvPr/>
        </p:nvGrpSpPr>
        <p:grpSpPr>
          <a:xfrm>
            <a:off x="7679965" y="2014893"/>
            <a:ext cx="3833973" cy="1094564"/>
            <a:chOff x="5760132" y="1765168"/>
            <a:chExt cx="2875868" cy="820923"/>
          </a:xfrm>
        </p:grpSpPr>
        <p:sp>
          <p:nvSpPr>
            <p:cNvPr id="9" name="矩形 8"/>
            <p:cNvSpPr/>
            <p:nvPr/>
          </p:nvSpPr>
          <p:spPr>
            <a:xfrm>
              <a:off x="5760132" y="2038404"/>
              <a:ext cx="2875868" cy="547687"/>
            </a:xfrm>
            <a:prstGeom prst="rect">
              <a:avLst/>
            </a:prstGeom>
            <a:solidFill>
              <a:schemeClr val="accent3"/>
            </a:solidFill>
            <a:ln>
              <a:noFill/>
            </a:ln>
          </p:spPr>
          <p:txBody>
            <a:bodyPr vert="horz" wrap="square" lIns="121883" tIns="60941" rIns="121883" bIns="60941" numCol="1" anchor="t" anchorCtr="0" compatLnSpc="1"/>
            <a:lstStyle/>
            <a:p>
              <a:endParaRPr lang="zh-CN" altLang="en-US" sz="2399">
                <a:latin typeface="Calibri" panose="020F0502020204030204" pitchFamily="34" charset="0"/>
                <a:ea typeface="微软雅黑" panose="020B0503020204020204" pitchFamily="34" charset="-122"/>
              </a:endParaRPr>
            </a:p>
          </p:txBody>
        </p:sp>
        <p:sp>
          <p:nvSpPr>
            <p:cNvPr id="15" name="矩形 14"/>
            <p:cNvSpPr/>
            <p:nvPr/>
          </p:nvSpPr>
          <p:spPr>
            <a:xfrm>
              <a:off x="5760132" y="2142970"/>
              <a:ext cx="457158" cy="315423"/>
            </a:xfrm>
            <a:prstGeom prst="rect">
              <a:avLst/>
            </a:prstGeom>
          </p:spPr>
          <p:txBody>
            <a:bodyPr wrap="none">
              <a:spAutoFit/>
            </a:bodyPr>
            <a:lstStyle/>
            <a:p>
              <a:r>
                <a:rPr lang="en-US" altLang="zh-CN" sz="2133" dirty="0">
                  <a:solidFill>
                    <a:schemeClr val="bg1"/>
                  </a:solidFill>
                  <a:ea typeface="微软雅黑" panose="020B0503020204020204" pitchFamily="34" charset="-122"/>
                  <a:cs typeface="Arial" panose="020B0604020202020204" pitchFamily="34" charset="0"/>
                </a:rPr>
                <a:t>30%</a:t>
              </a:r>
            </a:p>
          </p:txBody>
        </p:sp>
        <p:sp>
          <p:nvSpPr>
            <p:cNvPr id="18" name="矩形 17"/>
            <p:cNvSpPr/>
            <p:nvPr/>
          </p:nvSpPr>
          <p:spPr>
            <a:xfrm>
              <a:off x="5791565" y="1765168"/>
              <a:ext cx="982613" cy="238575"/>
            </a:xfrm>
            <a:prstGeom prst="rect">
              <a:avLst/>
            </a:prstGeom>
          </p:spPr>
          <p:txBody>
            <a:bodyPr wrap="none">
              <a:spAutoFit/>
            </a:bodyPr>
            <a:lstStyle/>
            <a:p>
              <a:pPr algn="ctr"/>
              <a:r>
                <a:rPr lang="zh-CN" altLang="en-US" sz="1467" b="1" dirty="0">
                  <a:solidFill>
                    <a:schemeClr val="bg1">
                      <a:lumMod val="50000"/>
                    </a:schemeClr>
                  </a:solidFill>
                  <a:latin typeface="微软雅黑" panose="020B0503020204020204" pitchFamily="34" charset="-122"/>
                  <a:ea typeface="微软雅黑" panose="020B0503020204020204" pitchFamily="34" charset="-122"/>
                </a:rPr>
                <a:t>单击添加标题</a:t>
              </a:r>
            </a:p>
          </p:txBody>
        </p:sp>
      </p:grpSp>
      <p:sp>
        <p:nvSpPr>
          <p:cNvPr id="36" name="文本框 35">
            <a:extLst>
              <a:ext uri="{FF2B5EF4-FFF2-40B4-BE49-F238E27FC236}">
                <a16:creationId xmlns="" xmlns:a16="http://schemas.microsoft.com/office/drawing/2014/main" id="{EE6D39B1-42B6-483D-B59B-3A6F96280732}"/>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37" name="矩形 36">
            <a:extLst>
              <a:ext uri="{FF2B5EF4-FFF2-40B4-BE49-F238E27FC236}">
                <a16:creationId xmlns="" xmlns:a16="http://schemas.microsoft.com/office/drawing/2014/main" id="{3537FE56-871F-4352-9057-D442DE8888CC}"/>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8">
            <a:extLst>
              <a:ext uri="{FF2B5EF4-FFF2-40B4-BE49-F238E27FC236}">
                <a16:creationId xmlns="" xmlns:a16="http://schemas.microsoft.com/office/drawing/2014/main" id="{E74E51A7-4520-46C3-BAEC-E46EC311628A}"/>
              </a:ext>
            </a:extLst>
          </p:cNvPr>
          <p:cNvGrpSpPr/>
          <p:nvPr/>
        </p:nvGrpSpPr>
        <p:grpSpPr>
          <a:xfrm>
            <a:off x="671718" y="4222222"/>
            <a:ext cx="2915717" cy="627764"/>
            <a:chOff x="5228512" y="1109269"/>
            <a:chExt cx="2187083" cy="470823"/>
          </a:xfrm>
        </p:grpSpPr>
        <p:sp>
          <p:nvSpPr>
            <p:cNvPr id="39" name="TextBox 20">
              <a:extLst>
                <a:ext uri="{FF2B5EF4-FFF2-40B4-BE49-F238E27FC236}">
                  <a16:creationId xmlns="" xmlns:a16="http://schemas.microsoft.com/office/drawing/2014/main" id="{B37BE43B-5FA1-4DC6-A32B-FDF2A908124A}"/>
                </a:ext>
              </a:extLst>
            </p:cNvPr>
            <p:cNvSpPr txBox="1"/>
            <p:nvPr/>
          </p:nvSpPr>
          <p:spPr>
            <a:xfrm>
              <a:off x="5228512" y="1303103"/>
              <a:ext cx="2187083" cy="276989"/>
            </a:xfrm>
            <a:prstGeom prst="rect">
              <a:avLst/>
            </a:prstGeom>
            <a:noFill/>
          </p:spPr>
          <p:txBody>
            <a:bodyPr wrap="square" lIns="45705" tIns="22853" rIns="45705" bIns="22853" rtlCol="0">
              <a:spAutoFit/>
            </a:body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0" name="Rectangle 71">
              <a:extLst>
                <a:ext uri="{FF2B5EF4-FFF2-40B4-BE49-F238E27FC236}">
                  <a16:creationId xmlns="" xmlns:a16="http://schemas.microsoft.com/office/drawing/2014/main" id="{47DCFBF5-BE13-4A3F-9DFA-55BDA54B817F}"/>
                </a:ext>
              </a:extLst>
            </p:cNvPr>
            <p:cNvSpPr/>
            <p:nvPr/>
          </p:nvSpPr>
          <p:spPr>
            <a:xfrm>
              <a:off x="5228513" y="1109269"/>
              <a:ext cx="684872" cy="219281"/>
            </a:xfrm>
            <a:prstGeom prst="rect">
              <a:avLst/>
            </a:prstGeom>
          </p:spPr>
          <p:txBody>
            <a:bodyPr wrap="none" lIns="45705" tIns="22853" rIns="45705" bIns="22853">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grpSp>
      <p:grpSp>
        <p:nvGrpSpPr>
          <p:cNvPr id="41" name="组合 38">
            <a:extLst>
              <a:ext uri="{FF2B5EF4-FFF2-40B4-BE49-F238E27FC236}">
                <a16:creationId xmlns="" xmlns:a16="http://schemas.microsoft.com/office/drawing/2014/main" id="{864D6CA1-2CC4-45B3-B98B-0872104FEBE1}"/>
              </a:ext>
            </a:extLst>
          </p:cNvPr>
          <p:cNvGrpSpPr/>
          <p:nvPr/>
        </p:nvGrpSpPr>
        <p:grpSpPr>
          <a:xfrm>
            <a:off x="4085691" y="4222222"/>
            <a:ext cx="2915717" cy="627764"/>
            <a:chOff x="5228512" y="1109269"/>
            <a:chExt cx="2187083" cy="470823"/>
          </a:xfrm>
        </p:grpSpPr>
        <p:sp>
          <p:nvSpPr>
            <p:cNvPr id="42" name="TextBox 20">
              <a:extLst>
                <a:ext uri="{FF2B5EF4-FFF2-40B4-BE49-F238E27FC236}">
                  <a16:creationId xmlns="" xmlns:a16="http://schemas.microsoft.com/office/drawing/2014/main" id="{9E184D2B-D88C-41DC-92BD-65D8E0D06068}"/>
                </a:ext>
              </a:extLst>
            </p:cNvPr>
            <p:cNvSpPr txBox="1"/>
            <p:nvPr/>
          </p:nvSpPr>
          <p:spPr>
            <a:xfrm>
              <a:off x="5228512" y="1303103"/>
              <a:ext cx="2187083" cy="276989"/>
            </a:xfrm>
            <a:prstGeom prst="rect">
              <a:avLst/>
            </a:prstGeom>
            <a:noFill/>
          </p:spPr>
          <p:txBody>
            <a:bodyPr wrap="square" lIns="45705" tIns="22853" rIns="45705" bIns="22853" rtlCol="0">
              <a:spAutoFit/>
            </a:body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3" name="Rectangle 71">
              <a:extLst>
                <a:ext uri="{FF2B5EF4-FFF2-40B4-BE49-F238E27FC236}">
                  <a16:creationId xmlns="" xmlns:a16="http://schemas.microsoft.com/office/drawing/2014/main" id="{3A55A82E-EA9C-4F32-8E32-ED4363072FC8}"/>
                </a:ext>
              </a:extLst>
            </p:cNvPr>
            <p:cNvSpPr/>
            <p:nvPr/>
          </p:nvSpPr>
          <p:spPr>
            <a:xfrm>
              <a:off x="5228513" y="1109269"/>
              <a:ext cx="684872" cy="219281"/>
            </a:xfrm>
            <a:prstGeom prst="rect">
              <a:avLst/>
            </a:prstGeom>
          </p:spPr>
          <p:txBody>
            <a:bodyPr wrap="none" lIns="45705" tIns="22853" rIns="45705" bIns="22853">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grpSp>
      <p:grpSp>
        <p:nvGrpSpPr>
          <p:cNvPr id="44" name="组合 38">
            <a:extLst>
              <a:ext uri="{FF2B5EF4-FFF2-40B4-BE49-F238E27FC236}">
                <a16:creationId xmlns="" xmlns:a16="http://schemas.microsoft.com/office/drawing/2014/main" id="{731B8B3E-54BC-4017-9795-C00F2A27C6CE}"/>
              </a:ext>
            </a:extLst>
          </p:cNvPr>
          <p:cNvGrpSpPr/>
          <p:nvPr/>
        </p:nvGrpSpPr>
        <p:grpSpPr>
          <a:xfrm>
            <a:off x="7721870" y="4222222"/>
            <a:ext cx="2915717" cy="627764"/>
            <a:chOff x="5228512" y="1109269"/>
            <a:chExt cx="2187083" cy="470823"/>
          </a:xfrm>
        </p:grpSpPr>
        <p:sp>
          <p:nvSpPr>
            <p:cNvPr id="45" name="TextBox 20">
              <a:extLst>
                <a:ext uri="{FF2B5EF4-FFF2-40B4-BE49-F238E27FC236}">
                  <a16:creationId xmlns="" xmlns:a16="http://schemas.microsoft.com/office/drawing/2014/main" id="{29C23340-3CA3-433E-A8DE-30FC797C057D}"/>
                </a:ext>
              </a:extLst>
            </p:cNvPr>
            <p:cNvSpPr txBox="1"/>
            <p:nvPr/>
          </p:nvSpPr>
          <p:spPr>
            <a:xfrm>
              <a:off x="5228512" y="1303103"/>
              <a:ext cx="2187083" cy="276989"/>
            </a:xfrm>
            <a:prstGeom prst="rect">
              <a:avLst/>
            </a:prstGeom>
            <a:noFill/>
          </p:spPr>
          <p:txBody>
            <a:bodyPr wrap="square" lIns="45705" tIns="22853" rIns="45705" bIns="22853" rtlCol="0">
              <a:spAutoFit/>
            </a:body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6" name="Rectangle 71">
              <a:extLst>
                <a:ext uri="{FF2B5EF4-FFF2-40B4-BE49-F238E27FC236}">
                  <a16:creationId xmlns="" xmlns:a16="http://schemas.microsoft.com/office/drawing/2014/main" id="{1C5F6933-A7BE-405C-8E18-9DADDB5A5703}"/>
                </a:ext>
              </a:extLst>
            </p:cNvPr>
            <p:cNvSpPr/>
            <p:nvPr/>
          </p:nvSpPr>
          <p:spPr>
            <a:xfrm>
              <a:off x="5228513" y="1109269"/>
              <a:ext cx="684872" cy="219281"/>
            </a:xfrm>
            <a:prstGeom prst="rect">
              <a:avLst/>
            </a:prstGeom>
          </p:spPr>
          <p:txBody>
            <a:bodyPr wrap="none" lIns="45705" tIns="22853" rIns="45705" bIns="22853">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27216532"/>
      </p:ext>
    </p:extLst>
  </p:cSld>
  <p:clrMapOvr>
    <a:masterClrMapping/>
  </p:clrMapOvr>
  <mc:AlternateContent xmlns:mc="http://schemas.openxmlformats.org/markup-compatibility/2006" xmlns:p14="http://schemas.microsoft.com/office/powerpoint/2010/main">
    <mc:Choice Requires="p14">
      <p:transition spd="slow" p14:dur="175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left)">
                                      <p:cBhvr>
                                        <p:cTn id="20" dur="500"/>
                                        <p:tgtEl>
                                          <p:spTgt spid="3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left)">
                                      <p:cBhvr>
                                        <p:cTn id="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4363632" y="1125455"/>
            <a:ext cx="5822209" cy="4901013"/>
            <a:chOff x="720" y="839"/>
            <a:chExt cx="3740" cy="3146"/>
          </a:xfrm>
          <a:solidFill>
            <a:srgbClr val="F8F8F8"/>
          </a:solidFill>
        </p:grpSpPr>
        <p:sp>
          <p:nvSpPr>
            <p:cNvPr id="34"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35"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38"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39"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41"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51"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52"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53"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accent4"/>
            </a:solidFill>
            <a:ln w="6350">
              <a:solidFill>
                <a:schemeClr val="tx1">
                  <a:lumMod val="85000"/>
                  <a:lumOff val="15000"/>
                </a:schemeClr>
              </a:solidFill>
              <a:prstDash val="solid"/>
              <a:round/>
              <a:headEnd/>
              <a:tailEnd/>
            </a:ln>
          </p:spPr>
          <p:txBody>
            <a:bodyPr/>
            <a:lstStyle/>
            <a:p>
              <a:endParaRPr lang="zh-CN" altLang="en-US" sz="2133" dirty="0"/>
            </a:p>
          </p:txBody>
        </p:sp>
        <p:sp>
          <p:nvSpPr>
            <p:cNvPr id="54"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55"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56"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57"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58"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59"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accent3"/>
            </a:solidFill>
            <a:ln w="6350">
              <a:solidFill>
                <a:schemeClr val="tx1">
                  <a:lumMod val="85000"/>
                  <a:lumOff val="15000"/>
                </a:schemeClr>
              </a:solidFill>
              <a:prstDash val="solid"/>
              <a:round/>
              <a:headEnd/>
              <a:tailEnd/>
            </a:ln>
          </p:spPr>
          <p:txBody>
            <a:bodyPr/>
            <a:lstStyle/>
            <a:p>
              <a:endParaRPr lang="zh-CN" altLang="en-US" sz="2133" dirty="0"/>
            </a:p>
          </p:txBody>
        </p:sp>
        <p:sp>
          <p:nvSpPr>
            <p:cNvPr id="60"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61"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62"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63"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64"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70"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7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7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7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7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7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7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7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8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8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8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8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8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8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8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a:lstStyle/>
            <a:p>
              <a:endParaRPr lang="zh-CN" altLang="en-US" sz="2133" dirty="0"/>
            </a:p>
          </p:txBody>
        </p:sp>
        <p:sp>
          <p:nvSpPr>
            <p:cNvPr id="8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8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8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9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9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9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9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9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9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9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9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9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9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10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10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10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10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10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10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10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10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10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10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11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11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sz="2133" dirty="0"/>
            </a:p>
          </p:txBody>
        </p:sp>
        <p:sp>
          <p:nvSpPr>
            <p:cNvPr id="11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accent2"/>
            </a:solidFill>
            <a:ln w="6350">
              <a:solidFill>
                <a:schemeClr val="tx1">
                  <a:lumMod val="85000"/>
                  <a:lumOff val="15000"/>
                </a:schemeClr>
              </a:solidFill>
              <a:prstDash val="solid"/>
              <a:round/>
              <a:headEnd/>
              <a:tailEnd/>
            </a:ln>
          </p:spPr>
          <p:txBody>
            <a:bodyPr/>
            <a:lstStyle/>
            <a:p>
              <a:endParaRPr lang="zh-CN" altLang="en-US" sz="2133" dirty="0"/>
            </a:p>
          </p:txBody>
        </p:sp>
        <p:sp>
          <p:nvSpPr>
            <p:cNvPr id="11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sp>
          <p:nvSpPr>
            <p:cNvPr id="11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sz="2133" dirty="0"/>
            </a:p>
          </p:txBody>
        </p:sp>
      </p:grpSp>
      <p:cxnSp>
        <p:nvCxnSpPr>
          <p:cNvPr id="115" name="直接连接符 114"/>
          <p:cNvCxnSpPr/>
          <p:nvPr/>
        </p:nvCxnSpPr>
        <p:spPr>
          <a:xfrm>
            <a:off x="9432416" y="2769613"/>
            <a:ext cx="299841" cy="2953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9732257" y="3064949"/>
            <a:ext cx="1461881" cy="900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8341665" y="3311232"/>
            <a:ext cx="299841" cy="2953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8641508" y="3596850"/>
            <a:ext cx="2259369" cy="971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9175769" y="4600988"/>
            <a:ext cx="375671" cy="2434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9551441" y="4600987"/>
            <a:ext cx="15166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8213342" y="5472273"/>
            <a:ext cx="299841" cy="2953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8513182" y="5767607"/>
            <a:ext cx="232127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3" name="矩形 122"/>
          <p:cNvSpPr/>
          <p:nvPr/>
        </p:nvSpPr>
        <p:spPr>
          <a:xfrm>
            <a:off x="9975143" y="2759210"/>
            <a:ext cx="1248586" cy="314848"/>
          </a:xfrm>
          <a:prstGeom prst="rect">
            <a:avLst/>
          </a:prstGeom>
        </p:spPr>
        <p:txBody>
          <a:bodyPr wrap="none" lIns="108668" tIns="54333" rIns="108668" bIns="54333">
            <a:spAutoFit/>
          </a:bodyPr>
          <a:lstStyle/>
          <a:p>
            <a:r>
              <a:rPr lang="zh-CN" altLang="en-US" sz="1333" dirty="0">
                <a:latin typeface="微软雅黑" pitchFamily="34" charset="-122"/>
                <a:ea typeface="微软雅黑" pitchFamily="34" charset="-122"/>
              </a:rPr>
              <a:t>点击添加文本</a:t>
            </a:r>
          </a:p>
        </p:txBody>
      </p:sp>
      <p:sp>
        <p:nvSpPr>
          <p:cNvPr id="124" name="矩形 123"/>
          <p:cNvSpPr/>
          <p:nvPr/>
        </p:nvSpPr>
        <p:spPr>
          <a:xfrm>
            <a:off x="9681882" y="3287659"/>
            <a:ext cx="1248586" cy="314848"/>
          </a:xfrm>
          <a:prstGeom prst="rect">
            <a:avLst/>
          </a:prstGeom>
        </p:spPr>
        <p:txBody>
          <a:bodyPr wrap="none" lIns="108668" tIns="54333" rIns="108668" bIns="54333">
            <a:spAutoFit/>
          </a:bodyPr>
          <a:lstStyle/>
          <a:p>
            <a:r>
              <a:rPr lang="zh-CN" altLang="en-US" sz="1333" dirty="0">
                <a:latin typeface="微软雅黑" pitchFamily="34" charset="-122"/>
                <a:ea typeface="微软雅黑" pitchFamily="34" charset="-122"/>
              </a:rPr>
              <a:t>点击添加文本</a:t>
            </a:r>
          </a:p>
        </p:txBody>
      </p:sp>
      <p:sp>
        <p:nvSpPr>
          <p:cNvPr id="125" name="矩形 124"/>
          <p:cNvSpPr/>
          <p:nvPr/>
        </p:nvSpPr>
        <p:spPr>
          <a:xfrm>
            <a:off x="9849499" y="4293886"/>
            <a:ext cx="1248586" cy="314848"/>
          </a:xfrm>
          <a:prstGeom prst="rect">
            <a:avLst/>
          </a:prstGeom>
        </p:spPr>
        <p:txBody>
          <a:bodyPr wrap="none" lIns="108668" tIns="54333" rIns="108668" bIns="54333">
            <a:spAutoFit/>
          </a:bodyPr>
          <a:lstStyle/>
          <a:p>
            <a:r>
              <a:rPr lang="zh-CN" altLang="en-US" sz="1333" dirty="0">
                <a:latin typeface="微软雅黑" pitchFamily="34" charset="-122"/>
                <a:ea typeface="微软雅黑" pitchFamily="34" charset="-122"/>
              </a:rPr>
              <a:t>点击添加文本</a:t>
            </a:r>
          </a:p>
        </p:txBody>
      </p:sp>
      <p:sp>
        <p:nvSpPr>
          <p:cNvPr id="126" name="矩形 125"/>
          <p:cNvSpPr/>
          <p:nvPr/>
        </p:nvSpPr>
        <p:spPr>
          <a:xfrm>
            <a:off x="9615904" y="5454338"/>
            <a:ext cx="1248586" cy="314848"/>
          </a:xfrm>
          <a:prstGeom prst="rect">
            <a:avLst/>
          </a:prstGeom>
        </p:spPr>
        <p:txBody>
          <a:bodyPr wrap="none" lIns="108668" tIns="54333" rIns="108668" bIns="54333">
            <a:spAutoFit/>
          </a:bodyPr>
          <a:lstStyle/>
          <a:p>
            <a:r>
              <a:rPr lang="zh-CN" altLang="en-US" sz="1333" dirty="0">
                <a:latin typeface="微软雅黑" pitchFamily="34" charset="-122"/>
                <a:ea typeface="微软雅黑" pitchFamily="34" charset="-122"/>
              </a:rPr>
              <a:t>点击添加文本</a:t>
            </a:r>
          </a:p>
        </p:txBody>
      </p:sp>
      <p:sp>
        <p:nvSpPr>
          <p:cNvPr id="127" name="TextBox 126"/>
          <p:cNvSpPr txBox="1"/>
          <p:nvPr/>
        </p:nvSpPr>
        <p:spPr>
          <a:xfrm>
            <a:off x="1343819" y="2860995"/>
            <a:ext cx="2647784" cy="2136116"/>
          </a:xfrm>
          <a:prstGeom prst="rect">
            <a:avLst/>
          </a:prstGeom>
          <a:noFill/>
        </p:spPr>
        <p:txBody>
          <a:bodyPr wrap="square" lIns="108668" tIns="54333" rIns="108668" bIns="54333" rtlCol="0">
            <a:spAutoFit/>
          </a:bodyPr>
          <a:lstStyle/>
          <a:p>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a:p>
            <a:pPr>
              <a:lnSpc>
                <a:spcPct val="130000"/>
              </a:lnSpc>
            </a:pPr>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a:p>
            <a:pPr>
              <a:lnSpc>
                <a:spcPct val="130000"/>
              </a:lnSpc>
            </a:pPr>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a:p>
            <a:pPr>
              <a:lnSpc>
                <a:spcPct val="130000"/>
              </a:lnSpc>
            </a:pPr>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a:p>
            <a:pPr>
              <a:lnSpc>
                <a:spcPct val="130000"/>
              </a:lnSpc>
            </a:pP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128" name="圆角矩形 127"/>
          <p:cNvSpPr/>
          <p:nvPr/>
        </p:nvSpPr>
        <p:spPr>
          <a:xfrm>
            <a:off x="1219701" y="2107327"/>
            <a:ext cx="2908292" cy="353412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8629" tIns="54315" rIns="108629" bIns="54315" rtlCol="0" anchor="ctr"/>
          <a:lstStyle/>
          <a:p>
            <a:pPr algn="ctr"/>
            <a:endParaRPr lang="zh-CN" altLang="en-US" sz="2133" dirty="0"/>
          </a:p>
        </p:txBody>
      </p:sp>
      <p:sp>
        <p:nvSpPr>
          <p:cNvPr id="129" name="椭圆 128"/>
          <p:cNvSpPr/>
          <p:nvPr/>
        </p:nvSpPr>
        <p:spPr>
          <a:xfrm>
            <a:off x="1684608" y="2373839"/>
            <a:ext cx="272200" cy="272331"/>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29" tIns="54315" rIns="108629" bIns="54315" rtlCol="0" anchor="ctr"/>
          <a:lstStyle/>
          <a:p>
            <a:pPr algn="ctr"/>
            <a:endParaRPr lang="zh-CN" altLang="en-US" sz="2133" dirty="0"/>
          </a:p>
        </p:txBody>
      </p:sp>
      <p:sp>
        <p:nvSpPr>
          <p:cNvPr id="130" name="椭圆 129"/>
          <p:cNvSpPr/>
          <p:nvPr/>
        </p:nvSpPr>
        <p:spPr>
          <a:xfrm>
            <a:off x="2079139" y="2521093"/>
            <a:ext cx="163203" cy="163283"/>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29" tIns="54315" rIns="108629" bIns="54315" rtlCol="0" anchor="ctr"/>
          <a:lstStyle/>
          <a:p>
            <a:pPr algn="ctr"/>
            <a:endParaRPr lang="zh-CN" altLang="en-US" sz="2133" dirty="0"/>
          </a:p>
        </p:txBody>
      </p:sp>
      <p:sp>
        <p:nvSpPr>
          <p:cNvPr id="131" name="椭圆 130"/>
          <p:cNvSpPr/>
          <p:nvPr/>
        </p:nvSpPr>
        <p:spPr>
          <a:xfrm>
            <a:off x="3037135" y="2434320"/>
            <a:ext cx="163203" cy="163283"/>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29" tIns="54315" rIns="108629" bIns="54315" rtlCol="0" anchor="ctr"/>
          <a:lstStyle/>
          <a:p>
            <a:pPr algn="ctr"/>
            <a:endParaRPr lang="zh-CN" altLang="en-US" sz="2133" dirty="0"/>
          </a:p>
        </p:txBody>
      </p:sp>
      <p:sp>
        <p:nvSpPr>
          <p:cNvPr id="132" name="椭圆 131"/>
          <p:cNvSpPr/>
          <p:nvPr/>
        </p:nvSpPr>
        <p:spPr>
          <a:xfrm>
            <a:off x="1283688" y="2149453"/>
            <a:ext cx="346713" cy="34688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29" tIns="54315" rIns="108629" bIns="54315" rtlCol="0" anchor="ctr"/>
          <a:lstStyle/>
          <a:p>
            <a:pPr algn="ctr"/>
            <a:endParaRPr lang="zh-CN" altLang="en-US" sz="2133" dirty="0"/>
          </a:p>
        </p:txBody>
      </p:sp>
      <p:sp>
        <p:nvSpPr>
          <p:cNvPr id="133" name="椭圆 132"/>
          <p:cNvSpPr/>
          <p:nvPr/>
        </p:nvSpPr>
        <p:spPr>
          <a:xfrm>
            <a:off x="1651748" y="2200903"/>
            <a:ext cx="163203" cy="163283"/>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29" tIns="54315" rIns="108629" bIns="54315" rtlCol="0" anchor="ctr"/>
          <a:lstStyle/>
          <a:p>
            <a:pPr algn="ctr"/>
            <a:endParaRPr lang="zh-CN" altLang="en-US" sz="2133" dirty="0"/>
          </a:p>
        </p:txBody>
      </p:sp>
      <p:sp>
        <p:nvSpPr>
          <p:cNvPr id="134" name="椭圆 133"/>
          <p:cNvSpPr/>
          <p:nvPr/>
        </p:nvSpPr>
        <p:spPr>
          <a:xfrm>
            <a:off x="3477507" y="2357103"/>
            <a:ext cx="326405" cy="326564"/>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29" tIns="54315" rIns="108629" bIns="54315" rtlCol="0" anchor="ctr"/>
          <a:lstStyle/>
          <a:p>
            <a:pPr algn="ctr"/>
            <a:endParaRPr lang="zh-CN" altLang="en-US" sz="2133" dirty="0"/>
          </a:p>
        </p:txBody>
      </p:sp>
      <p:sp>
        <p:nvSpPr>
          <p:cNvPr id="135" name="椭圆 134"/>
          <p:cNvSpPr/>
          <p:nvPr/>
        </p:nvSpPr>
        <p:spPr>
          <a:xfrm>
            <a:off x="3912141" y="1927892"/>
            <a:ext cx="198644" cy="198741"/>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29" tIns="54315" rIns="108629" bIns="54315" rtlCol="0" anchor="ctr"/>
          <a:lstStyle/>
          <a:p>
            <a:pPr algn="ctr"/>
            <a:endParaRPr lang="zh-CN" altLang="en-US" sz="2133" dirty="0"/>
          </a:p>
        </p:txBody>
      </p:sp>
      <p:sp>
        <p:nvSpPr>
          <p:cNvPr id="136" name="椭圆 135"/>
          <p:cNvSpPr/>
          <p:nvPr/>
        </p:nvSpPr>
        <p:spPr>
          <a:xfrm>
            <a:off x="3668740" y="2067809"/>
            <a:ext cx="163203" cy="163283"/>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29" tIns="54315" rIns="108629" bIns="54315" rtlCol="0" anchor="ctr"/>
          <a:lstStyle/>
          <a:p>
            <a:pPr algn="ctr"/>
            <a:endParaRPr lang="zh-CN" altLang="en-US" sz="2133" dirty="0"/>
          </a:p>
        </p:txBody>
      </p:sp>
      <p:sp>
        <p:nvSpPr>
          <p:cNvPr id="142" name="椭圆 141"/>
          <p:cNvSpPr/>
          <p:nvPr/>
        </p:nvSpPr>
        <p:spPr>
          <a:xfrm>
            <a:off x="2285479" y="2336537"/>
            <a:ext cx="326405" cy="326564"/>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29" tIns="54315" rIns="108629" bIns="54315" rtlCol="0" anchor="ctr"/>
          <a:lstStyle/>
          <a:p>
            <a:pPr algn="ctr"/>
            <a:endParaRPr lang="zh-CN" altLang="en-US" sz="2133" dirty="0"/>
          </a:p>
        </p:txBody>
      </p:sp>
      <p:sp>
        <p:nvSpPr>
          <p:cNvPr id="143" name="椭圆 142"/>
          <p:cNvSpPr/>
          <p:nvPr/>
        </p:nvSpPr>
        <p:spPr>
          <a:xfrm>
            <a:off x="1413131" y="1961535"/>
            <a:ext cx="163203" cy="163283"/>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629" tIns="54315" rIns="108629" bIns="54315" rtlCol="0" anchor="ctr"/>
          <a:lstStyle/>
          <a:p>
            <a:pPr algn="ctr"/>
            <a:endParaRPr lang="zh-CN" altLang="en-US" sz="2133" dirty="0"/>
          </a:p>
        </p:txBody>
      </p:sp>
      <p:sp>
        <p:nvSpPr>
          <p:cNvPr id="147" name="文本框 146">
            <a:extLst>
              <a:ext uri="{FF2B5EF4-FFF2-40B4-BE49-F238E27FC236}">
                <a16:creationId xmlns="" xmlns:a16="http://schemas.microsoft.com/office/drawing/2014/main" id="{7A29E637-F8DB-499B-9C55-AA0076A49CDC}"/>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148" name="矩形 147">
            <a:extLst>
              <a:ext uri="{FF2B5EF4-FFF2-40B4-BE49-F238E27FC236}">
                <a16:creationId xmlns="" xmlns:a16="http://schemas.microsoft.com/office/drawing/2014/main" id="{82090158-8D7A-4835-A29D-CAD9FC2E94FD}"/>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3938923"/>
      </p:ext>
    </p:extLst>
  </p:cSld>
  <p:clrMapOvr>
    <a:masterClrMapping/>
  </p:clrMapOvr>
  <mc:AlternateContent xmlns:mc="http://schemas.openxmlformats.org/markup-compatibility/2006" xmlns:p14="http://schemas.microsoft.com/office/powerpoint/2010/main">
    <mc:Choice Requires="p14">
      <p:transition spd="slow" p14:dur="17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wipe(left)">
                                      <p:cBhvr>
                                        <p:cTn id="12" dur="250"/>
                                        <p:tgtEl>
                                          <p:spTgt spid="115"/>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116"/>
                                        </p:tgtEl>
                                        <p:attrNameLst>
                                          <p:attrName>style.visibility</p:attrName>
                                        </p:attrNameLst>
                                      </p:cBhvr>
                                      <p:to>
                                        <p:strVal val="visible"/>
                                      </p:to>
                                    </p:set>
                                    <p:animEffect transition="in" filter="wipe(left)">
                                      <p:cBhvr>
                                        <p:cTn id="16" dur="250"/>
                                        <p:tgtEl>
                                          <p:spTgt spid="116"/>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fade">
                                      <p:cBhvr>
                                        <p:cTn id="20" dur="500"/>
                                        <p:tgtEl>
                                          <p:spTgt spid="123"/>
                                        </p:tgtEl>
                                      </p:cBhvr>
                                    </p:animEffect>
                                    <p:anim calcmode="lin" valueType="num">
                                      <p:cBhvr>
                                        <p:cTn id="21" dur="500" fill="hold"/>
                                        <p:tgtEl>
                                          <p:spTgt spid="123"/>
                                        </p:tgtEl>
                                        <p:attrNameLst>
                                          <p:attrName>ppt_x</p:attrName>
                                        </p:attrNameLst>
                                      </p:cBhvr>
                                      <p:tavLst>
                                        <p:tav tm="0">
                                          <p:val>
                                            <p:strVal val="#ppt_x"/>
                                          </p:val>
                                        </p:tav>
                                        <p:tav tm="100000">
                                          <p:val>
                                            <p:strVal val="#ppt_x"/>
                                          </p:val>
                                        </p:tav>
                                      </p:tavLst>
                                    </p:anim>
                                    <p:anim calcmode="lin" valueType="num">
                                      <p:cBhvr>
                                        <p:cTn id="22" dur="500" fill="hold"/>
                                        <p:tgtEl>
                                          <p:spTgt spid="12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wipe(left)">
                                      <p:cBhvr>
                                        <p:cTn id="26" dur="250"/>
                                        <p:tgtEl>
                                          <p:spTgt spid="117"/>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118"/>
                                        </p:tgtEl>
                                        <p:attrNameLst>
                                          <p:attrName>style.visibility</p:attrName>
                                        </p:attrNameLst>
                                      </p:cBhvr>
                                      <p:to>
                                        <p:strVal val="visible"/>
                                      </p:to>
                                    </p:set>
                                    <p:animEffect transition="in" filter="wipe(left)">
                                      <p:cBhvr>
                                        <p:cTn id="30" dur="250"/>
                                        <p:tgtEl>
                                          <p:spTgt spid="118"/>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fade">
                                      <p:cBhvr>
                                        <p:cTn id="34" dur="500"/>
                                        <p:tgtEl>
                                          <p:spTgt spid="124"/>
                                        </p:tgtEl>
                                      </p:cBhvr>
                                    </p:animEffect>
                                    <p:anim calcmode="lin" valueType="num">
                                      <p:cBhvr>
                                        <p:cTn id="35" dur="500" fill="hold"/>
                                        <p:tgtEl>
                                          <p:spTgt spid="124"/>
                                        </p:tgtEl>
                                        <p:attrNameLst>
                                          <p:attrName>ppt_x</p:attrName>
                                        </p:attrNameLst>
                                      </p:cBhvr>
                                      <p:tavLst>
                                        <p:tav tm="0">
                                          <p:val>
                                            <p:strVal val="#ppt_x"/>
                                          </p:val>
                                        </p:tav>
                                        <p:tav tm="100000">
                                          <p:val>
                                            <p:strVal val="#ppt_x"/>
                                          </p:val>
                                        </p:tav>
                                      </p:tavLst>
                                    </p:anim>
                                    <p:anim calcmode="lin" valueType="num">
                                      <p:cBhvr>
                                        <p:cTn id="36" dur="500" fill="hold"/>
                                        <p:tgtEl>
                                          <p:spTgt spid="12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119"/>
                                        </p:tgtEl>
                                        <p:attrNameLst>
                                          <p:attrName>style.visibility</p:attrName>
                                        </p:attrNameLst>
                                      </p:cBhvr>
                                      <p:to>
                                        <p:strVal val="visible"/>
                                      </p:to>
                                    </p:set>
                                    <p:animEffect transition="in" filter="wipe(left)">
                                      <p:cBhvr>
                                        <p:cTn id="40" dur="250"/>
                                        <p:tgtEl>
                                          <p:spTgt spid="119"/>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Effect transition="in" filter="fade">
                                      <p:cBhvr>
                                        <p:cTn id="44" dur="250"/>
                                        <p:tgtEl>
                                          <p:spTgt spid="120"/>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125"/>
                                        </p:tgtEl>
                                        <p:attrNameLst>
                                          <p:attrName>style.visibility</p:attrName>
                                        </p:attrNameLst>
                                      </p:cBhvr>
                                      <p:to>
                                        <p:strVal val="visible"/>
                                      </p:to>
                                    </p:set>
                                    <p:animEffect transition="in" filter="fade">
                                      <p:cBhvr>
                                        <p:cTn id="48" dur="500"/>
                                        <p:tgtEl>
                                          <p:spTgt spid="125"/>
                                        </p:tgtEl>
                                      </p:cBhvr>
                                    </p:animEffect>
                                    <p:anim calcmode="lin" valueType="num">
                                      <p:cBhvr>
                                        <p:cTn id="49" dur="500" fill="hold"/>
                                        <p:tgtEl>
                                          <p:spTgt spid="125"/>
                                        </p:tgtEl>
                                        <p:attrNameLst>
                                          <p:attrName>ppt_x</p:attrName>
                                        </p:attrNameLst>
                                      </p:cBhvr>
                                      <p:tavLst>
                                        <p:tav tm="0">
                                          <p:val>
                                            <p:strVal val="#ppt_x"/>
                                          </p:val>
                                        </p:tav>
                                        <p:tav tm="100000">
                                          <p:val>
                                            <p:strVal val="#ppt_x"/>
                                          </p:val>
                                        </p:tav>
                                      </p:tavLst>
                                    </p:anim>
                                    <p:anim calcmode="lin" valueType="num">
                                      <p:cBhvr>
                                        <p:cTn id="50" dur="500" fill="hold"/>
                                        <p:tgtEl>
                                          <p:spTgt spid="125"/>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121"/>
                                        </p:tgtEl>
                                        <p:attrNameLst>
                                          <p:attrName>style.visibility</p:attrName>
                                        </p:attrNameLst>
                                      </p:cBhvr>
                                      <p:to>
                                        <p:strVal val="visible"/>
                                      </p:to>
                                    </p:set>
                                    <p:animEffect transition="in" filter="wipe(left)">
                                      <p:cBhvr>
                                        <p:cTn id="54" dur="250"/>
                                        <p:tgtEl>
                                          <p:spTgt spid="121"/>
                                        </p:tgtEl>
                                      </p:cBhvr>
                                    </p:animEffect>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122"/>
                                        </p:tgtEl>
                                        <p:attrNameLst>
                                          <p:attrName>style.visibility</p:attrName>
                                        </p:attrNameLst>
                                      </p:cBhvr>
                                      <p:to>
                                        <p:strVal val="visible"/>
                                      </p:to>
                                    </p:set>
                                    <p:animEffect transition="in" filter="wipe(left)">
                                      <p:cBhvr>
                                        <p:cTn id="58" dur="250"/>
                                        <p:tgtEl>
                                          <p:spTgt spid="122"/>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126"/>
                                        </p:tgtEl>
                                        <p:attrNameLst>
                                          <p:attrName>style.visibility</p:attrName>
                                        </p:attrNameLst>
                                      </p:cBhvr>
                                      <p:to>
                                        <p:strVal val="visible"/>
                                      </p:to>
                                    </p:set>
                                    <p:animEffect transition="in" filter="fade">
                                      <p:cBhvr>
                                        <p:cTn id="62" dur="500"/>
                                        <p:tgtEl>
                                          <p:spTgt spid="126"/>
                                        </p:tgtEl>
                                      </p:cBhvr>
                                    </p:animEffect>
                                    <p:anim calcmode="lin" valueType="num">
                                      <p:cBhvr>
                                        <p:cTn id="63" dur="500" fill="hold"/>
                                        <p:tgtEl>
                                          <p:spTgt spid="126"/>
                                        </p:tgtEl>
                                        <p:attrNameLst>
                                          <p:attrName>ppt_x</p:attrName>
                                        </p:attrNameLst>
                                      </p:cBhvr>
                                      <p:tavLst>
                                        <p:tav tm="0">
                                          <p:val>
                                            <p:strVal val="#ppt_x"/>
                                          </p:val>
                                        </p:tav>
                                        <p:tav tm="100000">
                                          <p:val>
                                            <p:strVal val="#ppt_x"/>
                                          </p:val>
                                        </p:tav>
                                      </p:tavLst>
                                    </p:anim>
                                    <p:anim calcmode="lin" valueType="num">
                                      <p:cBhvr>
                                        <p:cTn id="64" dur="500" fill="hold"/>
                                        <p:tgtEl>
                                          <p:spTgt spid="126"/>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22" presetClass="entr" presetSubtype="8" fill="hold" grpId="0" nodeType="afterEffect">
                                  <p:stCondLst>
                                    <p:cond delay="0"/>
                                  </p:stCondLst>
                                  <p:iterate type="lt">
                                    <p:tmPct val="30000"/>
                                  </p:iterate>
                                  <p:childTnLst>
                                    <p:set>
                                      <p:cBhvr>
                                        <p:cTn id="67" dur="1" fill="hold">
                                          <p:stCondLst>
                                            <p:cond delay="0"/>
                                          </p:stCondLst>
                                        </p:cTn>
                                        <p:tgtEl>
                                          <p:spTgt spid="127"/>
                                        </p:tgtEl>
                                        <p:attrNameLst>
                                          <p:attrName>style.visibility</p:attrName>
                                        </p:attrNameLst>
                                      </p:cBhvr>
                                      <p:to>
                                        <p:strVal val="visible"/>
                                      </p:to>
                                    </p:set>
                                    <p:animEffect transition="in" filter="wipe(left)">
                                      <p:cBhvr>
                                        <p:cTn id="68" dur="50"/>
                                        <p:tgtEl>
                                          <p:spTgt spid="127"/>
                                        </p:tgtEl>
                                      </p:cBhvr>
                                    </p:animEffect>
                                  </p:childTnLst>
                                </p:cTn>
                              </p:par>
                              <p:par>
                                <p:cTn id="69" presetID="36" presetClass="emph" presetSubtype="0" fill="hold" grpId="1" nodeType="withEffect">
                                  <p:stCondLst>
                                    <p:cond delay="0"/>
                                  </p:stCondLst>
                                  <p:iterate type="lt">
                                    <p:tmPct val="30000"/>
                                  </p:iterate>
                                  <p:childTnLst>
                                    <p:animScale>
                                      <p:cBhvr>
                                        <p:cTn id="70" dur="25" autoRev="1" fill="hold">
                                          <p:stCondLst>
                                            <p:cond delay="0"/>
                                          </p:stCondLst>
                                        </p:cTn>
                                        <p:tgtEl>
                                          <p:spTgt spid="127"/>
                                        </p:tgtEl>
                                      </p:cBhvr>
                                      <p:to x="80000" y="100000"/>
                                    </p:animScale>
                                    <p:anim by="(#ppt_w*0.10)" calcmode="lin" valueType="num">
                                      <p:cBhvr>
                                        <p:cTn id="71" dur="25" autoRev="1" fill="hold">
                                          <p:stCondLst>
                                            <p:cond delay="0"/>
                                          </p:stCondLst>
                                        </p:cTn>
                                        <p:tgtEl>
                                          <p:spTgt spid="127"/>
                                        </p:tgtEl>
                                        <p:attrNameLst>
                                          <p:attrName>ppt_x</p:attrName>
                                        </p:attrNameLst>
                                      </p:cBhvr>
                                    </p:anim>
                                    <p:anim by="(-#ppt_w*0.10)" calcmode="lin" valueType="num">
                                      <p:cBhvr>
                                        <p:cTn id="72" dur="25" autoRev="1" fill="hold">
                                          <p:stCondLst>
                                            <p:cond delay="0"/>
                                          </p:stCondLst>
                                        </p:cTn>
                                        <p:tgtEl>
                                          <p:spTgt spid="127"/>
                                        </p:tgtEl>
                                        <p:attrNameLst>
                                          <p:attrName>ppt_y</p:attrName>
                                        </p:attrNameLst>
                                      </p:cBhvr>
                                    </p:anim>
                                    <p:animRot by="-480000">
                                      <p:cBhvr>
                                        <p:cTn id="73" dur="25" autoRev="1" fill="hold">
                                          <p:stCondLst>
                                            <p:cond delay="0"/>
                                          </p:stCondLst>
                                        </p:cTn>
                                        <p:tgtEl>
                                          <p:spTgt spid="127"/>
                                        </p:tgtEl>
                                        <p:attrNameLst>
                                          <p:attrName>r</p:attrName>
                                        </p:attrNameLst>
                                      </p:cBhvr>
                                    </p:animRot>
                                  </p:childTnLst>
                                </p:cTn>
                              </p:par>
                              <p:par>
                                <p:cTn id="74" presetID="21" presetClass="entr" presetSubtype="1" fill="hold" grpId="0" nodeType="withEffect">
                                  <p:stCondLst>
                                    <p:cond delay="0"/>
                                  </p:stCondLst>
                                  <p:childTnLst>
                                    <p:set>
                                      <p:cBhvr>
                                        <p:cTn id="75" dur="1" fill="hold">
                                          <p:stCondLst>
                                            <p:cond delay="0"/>
                                          </p:stCondLst>
                                        </p:cTn>
                                        <p:tgtEl>
                                          <p:spTgt spid="128"/>
                                        </p:tgtEl>
                                        <p:attrNameLst>
                                          <p:attrName>style.visibility</p:attrName>
                                        </p:attrNameLst>
                                      </p:cBhvr>
                                      <p:to>
                                        <p:strVal val="visible"/>
                                      </p:to>
                                    </p:set>
                                    <p:animEffect transition="in" filter="wheel(1)">
                                      <p:cBhvr>
                                        <p:cTn id="76" dur="1000"/>
                                        <p:tgtEl>
                                          <p:spTgt spid="128"/>
                                        </p:tgtEl>
                                      </p:cBhvr>
                                    </p:animEffect>
                                  </p:childTnLst>
                                </p:cTn>
                              </p:par>
                              <p:par>
                                <p:cTn id="77" presetID="53" presetClass="entr" presetSubtype="16" fill="hold" grpId="0" nodeType="withEffect">
                                  <p:stCondLst>
                                    <p:cond delay="400"/>
                                  </p:stCondLst>
                                  <p:childTnLst>
                                    <p:set>
                                      <p:cBhvr>
                                        <p:cTn id="78" dur="1" fill="hold">
                                          <p:stCondLst>
                                            <p:cond delay="0"/>
                                          </p:stCondLst>
                                        </p:cTn>
                                        <p:tgtEl>
                                          <p:spTgt spid="129"/>
                                        </p:tgtEl>
                                        <p:attrNameLst>
                                          <p:attrName>style.visibility</p:attrName>
                                        </p:attrNameLst>
                                      </p:cBhvr>
                                      <p:to>
                                        <p:strVal val="visible"/>
                                      </p:to>
                                    </p:set>
                                    <p:anim calcmode="lin" valueType="num">
                                      <p:cBhvr>
                                        <p:cTn id="79" dur="1000" fill="hold"/>
                                        <p:tgtEl>
                                          <p:spTgt spid="129"/>
                                        </p:tgtEl>
                                        <p:attrNameLst>
                                          <p:attrName>ppt_w</p:attrName>
                                        </p:attrNameLst>
                                      </p:cBhvr>
                                      <p:tavLst>
                                        <p:tav tm="0">
                                          <p:val>
                                            <p:fltVal val="0"/>
                                          </p:val>
                                        </p:tav>
                                        <p:tav tm="100000">
                                          <p:val>
                                            <p:strVal val="#ppt_w"/>
                                          </p:val>
                                        </p:tav>
                                      </p:tavLst>
                                    </p:anim>
                                    <p:anim calcmode="lin" valueType="num">
                                      <p:cBhvr>
                                        <p:cTn id="80" dur="1000" fill="hold"/>
                                        <p:tgtEl>
                                          <p:spTgt spid="129"/>
                                        </p:tgtEl>
                                        <p:attrNameLst>
                                          <p:attrName>ppt_h</p:attrName>
                                        </p:attrNameLst>
                                      </p:cBhvr>
                                      <p:tavLst>
                                        <p:tav tm="0">
                                          <p:val>
                                            <p:fltVal val="0"/>
                                          </p:val>
                                        </p:tav>
                                        <p:tav tm="100000">
                                          <p:val>
                                            <p:strVal val="#ppt_h"/>
                                          </p:val>
                                        </p:tav>
                                      </p:tavLst>
                                    </p:anim>
                                    <p:animEffect transition="in" filter="fade">
                                      <p:cBhvr>
                                        <p:cTn id="81" dur="1000"/>
                                        <p:tgtEl>
                                          <p:spTgt spid="129"/>
                                        </p:tgtEl>
                                      </p:cBhvr>
                                    </p:animEffect>
                                  </p:childTnLst>
                                </p:cTn>
                              </p:par>
                              <p:par>
                                <p:cTn id="82" presetID="53" presetClass="entr" presetSubtype="16" fill="hold" grpId="0" nodeType="withEffect">
                                  <p:stCondLst>
                                    <p:cond delay="200"/>
                                  </p:stCondLst>
                                  <p:childTnLst>
                                    <p:set>
                                      <p:cBhvr>
                                        <p:cTn id="83" dur="1" fill="hold">
                                          <p:stCondLst>
                                            <p:cond delay="0"/>
                                          </p:stCondLst>
                                        </p:cTn>
                                        <p:tgtEl>
                                          <p:spTgt spid="130"/>
                                        </p:tgtEl>
                                        <p:attrNameLst>
                                          <p:attrName>style.visibility</p:attrName>
                                        </p:attrNameLst>
                                      </p:cBhvr>
                                      <p:to>
                                        <p:strVal val="visible"/>
                                      </p:to>
                                    </p:set>
                                    <p:anim calcmode="lin" valueType="num">
                                      <p:cBhvr>
                                        <p:cTn id="84" dur="500" fill="hold"/>
                                        <p:tgtEl>
                                          <p:spTgt spid="130"/>
                                        </p:tgtEl>
                                        <p:attrNameLst>
                                          <p:attrName>ppt_w</p:attrName>
                                        </p:attrNameLst>
                                      </p:cBhvr>
                                      <p:tavLst>
                                        <p:tav tm="0">
                                          <p:val>
                                            <p:fltVal val="0"/>
                                          </p:val>
                                        </p:tav>
                                        <p:tav tm="100000">
                                          <p:val>
                                            <p:strVal val="#ppt_w"/>
                                          </p:val>
                                        </p:tav>
                                      </p:tavLst>
                                    </p:anim>
                                    <p:anim calcmode="lin" valueType="num">
                                      <p:cBhvr>
                                        <p:cTn id="85" dur="500" fill="hold"/>
                                        <p:tgtEl>
                                          <p:spTgt spid="130"/>
                                        </p:tgtEl>
                                        <p:attrNameLst>
                                          <p:attrName>ppt_h</p:attrName>
                                        </p:attrNameLst>
                                      </p:cBhvr>
                                      <p:tavLst>
                                        <p:tav tm="0">
                                          <p:val>
                                            <p:fltVal val="0"/>
                                          </p:val>
                                        </p:tav>
                                        <p:tav tm="100000">
                                          <p:val>
                                            <p:strVal val="#ppt_h"/>
                                          </p:val>
                                        </p:tav>
                                      </p:tavLst>
                                    </p:anim>
                                    <p:animEffect transition="in" filter="fade">
                                      <p:cBhvr>
                                        <p:cTn id="86" dur="500"/>
                                        <p:tgtEl>
                                          <p:spTgt spid="130"/>
                                        </p:tgtEl>
                                      </p:cBhvr>
                                    </p:animEffect>
                                  </p:childTnLst>
                                </p:cTn>
                              </p:par>
                              <p:par>
                                <p:cTn id="87" presetID="53" presetClass="entr" presetSubtype="16" fill="hold" grpId="0" nodeType="withEffect">
                                  <p:stCondLst>
                                    <p:cond delay="400"/>
                                  </p:stCondLst>
                                  <p:childTnLst>
                                    <p:set>
                                      <p:cBhvr>
                                        <p:cTn id="88" dur="1" fill="hold">
                                          <p:stCondLst>
                                            <p:cond delay="0"/>
                                          </p:stCondLst>
                                        </p:cTn>
                                        <p:tgtEl>
                                          <p:spTgt spid="142"/>
                                        </p:tgtEl>
                                        <p:attrNameLst>
                                          <p:attrName>style.visibility</p:attrName>
                                        </p:attrNameLst>
                                      </p:cBhvr>
                                      <p:to>
                                        <p:strVal val="visible"/>
                                      </p:to>
                                    </p:set>
                                    <p:anim calcmode="lin" valueType="num">
                                      <p:cBhvr>
                                        <p:cTn id="89" dur="900" fill="hold"/>
                                        <p:tgtEl>
                                          <p:spTgt spid="142"/>
                                        </p:tgtEl>
                                        <p:attrNameLst>
                                          <p:attrName>ppt_w</p:attrName>
                                        </p:attrNameLst>
                                      </p:cBhvr>
                                      <p:tavLst>
                                        <p:tav tm="0">
                                          <p:val>
                                            <p:fltVal val="0"/>
                                          </p:val>
                                        </p:tav>
                                        <p:tav tm="100000">
                                          <p:val>
                                            <p:strVal val="#ppt_w"/>
                                          </p:val>
                                        </p:tav>
                                      </p:tavLst>
                                    </p:anim>
                                    <p:anim calcmode="lin" valueType="num">
                                      <p:cBhvr>
                                        <p:cTn id="90" dur="900" fill="hold"/>
                                        <p:tgtEl>
                                          <p:spTgt spid="142"/>
                                        </p:tgtEl>
                                        <p:attrNameLst>
                                          <p:attrName>ppt_h</p:attrName>
                                        </p:attrNameLst>
                                      </p:cBhvr>
                                      <p:tavLst>
                                        <p:tav tm="0">
                                          <p:val>
                                            <p:fltVal val="0"/>
                                          </p:val>
                                        </p:tav>
                                        <p:tav tm="100000">
                                          <p:val>
                                            <p:strVal val="#ppt_h"/>
                                          </p:val>
                                        </p:tav>
                                      </p:tavLst>
                                    </p:anim>
                                    <p:animEffect transition="in" filter="fade">
                                      <p:cBhvr>
                                        <p:cTn id="91" dur="900"/>
                                        <p:tgtEl>
                                          <p:spTgt spid="142"/>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131"/>
                                        </p:tgtEl>
                                        <p:attrNameLst>
                                          <p:attrName>style.visibility</p:attrName>
                                        </p:attrNameLst>
                                      </p:cBhvr>
                                      <p:to>
                                        <p:strVal val="visible"/>
                                      </p:to>
                                    </p:set>
                                    <p:anim calcmode="lin" valueType="num">
                                      <p:cBhvr>
                                        <p:cTn id="94" dur="500" fill="hold"/>
                                        <p:tgtEl>
                                          <p:spTgt spid="131"/>
                                        </p:tgtEl>
                                        <p:attrNameLst>
                                          <p:attrName>ppt_w</p:attrName>
                                        </p:attrNameLst>
                                      </p:cBhvr>
                                      <p:tavLst>
                                        <p:tav tm="0">
                                          <p:val>
                                            <p:fltVal val="0"/>
                                          </p:val>
                                        </p:tav>
                                        <p:tav tm="100000">
                                          <p:val>
                                            <p:strVal val="#ppt_w"/>
                                          </p:val>
                                        </p:tav>
                                      </p:tavLst>
                                    </p:anim>
                                    <p:anim calcmode="lin" valueType="num">
                                      <p:cBhvr>
                                        <p:cTn id="95" dur="500" fill="hold"/>
                                        <p:tgtEl>
                                          <p:spTgt spid="131"/>
                                        </p:tgtEl>
                                        <p:attrNameLst>
                                          <p:attrName>ppt_h</p:attrName>
                                        </p:attrNameLst>
                                      </p:cBhvr>
                                      <p:tavLst>
                                        <p:tav tm="0">
                                          <p:val>
                                            <p:fltVal val="0"/>
                                          </p:val>
                                        </p:tav>
                                        <p:tav tm="100000">
                                          <p:val>
                                            <p:strVal val="#ppt_h"/>
                                          </p:val>
                                        </p:tav>
                                      </p:tavLst>
                                    </p:anim>
                                    <p:animEffect transition="in" filter="fade">
                                      <p:cBhvr>
                                        <p:cTn id="96" dur="500"/>
                                        <p:tgtEl>
                                          <p:spTgt spid="131"/>
                                        </p:tgtEl>
                                      </p:cBhvr>
                                    </p:animEffect>
                                  </p:childTnLst>
                                </p:cTn>
                              </p:par>
                              <p:par>
                                <p:cTn id="97" presetID="53" presetClass="entr" presetSubtype="16" fill="hold" grpId="0" nodeType="withEffect">
                                  <p:stCondLst>
                                    <p:cond delay="400"/>
                                  </p:stCondLst>
                                  <p:childTnLst>
                                    <p:set>
                                      <p:cBhvr>
                                        <p:cTn id="98" dur="1" fill="hold">
                                          <p:stCondLst>
                                            <p:cond delay="0"/>
                                          </p:stCondLst>
                                        </p:cTn>
                                        <p:tgtEl>
                                          <p:spTgt spid="132"/>
                                        </p:tgtEl>
                                        <p:attrNameLst>
                                          <p:attrName>style.visibility</p:attrName>
                                        </p:attrNameLst>
                                      </p:cBhvr>
                                      <p:to>
                                        <p:strVal val="visible"/>
                                      </p:to>
                                    </p:set>
                                    <p:anim calcmode="lin" valueType="num">
                                      <p:cBhvr>
                                        <p:cTn id="99" dur="600" fill="hold"/>
                                        <p:tgtEl>
                                          <p:spTgt spid="132"/>
                                        </p:tgtEl>
                                        <p:attrNameLst>
                                          <p:attrName>ppt_w</p:attrName>
                                        </p:attrNameLst>
                                      </p:cBhvr>
                                      <p:tavLst>
                                        <p:tav tm="0">
                                          <p:val>
                                            <p:fltVal val="0"/>
                                          </p:val>
                                        </p:tav>
                                        <p:tav tm="100000">
                                          <p:val>
                                            <p:strVal val="#ppt_w"/>
                                          </p:val>
                                        </p:tav>
                                      </p:tavLst>
                                    </p:anim>
                                    <p:anim calcmode="lin" valueType="num">
                                      <p:cBhvr>
                                        <p:cTn id="100" dur="600" fill="hold"/>
                                        <p:tgtEl>
                                          <p:spTgt spid="132"/>
                                        </p:tgtEl>
                                        <p:attrNameLst>
                                          <p:attrName>ppt_h</p:attrName>
                                        </p:attrNameLst>
                                      </p:cBhvr>
                                      <p:tavLst>
                                        <p:tav tm="0">
                                          <p:val>
                                            <p:fltVal val="0"/>
                                          </p:val>
                                        </p:tav>
                                        <p:tav tm="100000">
                                          <p:val>
                                            <p:strVal val="#ppt_h"/>
                                          </p:val>
                                        </p:tav>
                                      </p:tavLst>
                                    </p:anim>
                                    <p:animEffect transition="in" filter="fade">
                                      <p:cBhvr>
                                        <p:cTn id="101" dur="600"/>
                                        <p:tgtEl>
                                          <p:spTgt spid="132"/>
                                        </p:tgtEl>
                                      </p:cBhvr>
                                    </p:animEffect>
                                  </p:childTnLst>
                                </p:cTn>
                              </p:par>
                              <p:par>
                                <p:cTn id="102" presetID="53" presetClass="entr" presetSubtype="16" fill="hold" grpId="0" nodeType="withEffect">
                                  <p:stCondLst>
                                    <p:cond delay="200"/>
                                  </p:stCondLst>
                                  <p:childTnLst>
                                    <p:set>
                                      <p:cBhvr>
                                        <p:cTn id="103" dur="1" fill="hold">
                                          <p:stCondLst>
                                            <p:cond delay="0"/>
                                          </p:stCondLst>
                                        </p:cTn>
                                        <p:tgtEl>
                                          <p:spTgt spid="133"/>
                                        </p:tgtEl>
                                        <p:attrNameLst>
                                          <p:attrName>style.visibility</p:attrName>
                                        </p:attrNameLst>
                                      </p:cBhvr>
                                      <p:to>
                                        <p:strVal val="visible"/>
                                      </p:to>
                                    </p:set>
                                    <p:anim calcmode="lin" valueType="num">
                                      <p:cBhvr>
                                        <p:cTn id="104" dur="700" fill="hold"/>
                                        <p:tgtEl>
                                          <p:spTgt spid="133"/>
                                        </p:tgtEl>
                                        <p:attrNameLst>
                                          <p:attrName>ppt_w</p:attrName>
                                        </p:attrNameLst>
                                      </p:cBhvr>
                                      <p:tavLst>
                                        <p:tav tm="0">
                                          <p:val>
                                            <p:fltVal val="0"/>
                                          </p:val>
                                        </p:tav>
                                        <p:tav tm="100000">
                                          <p:val>
                                            <p:strVal val="#ppt_w"/>
                                          </p:val>
                                        </p:tav>
                                      </p:tavLst>
                                    </p:anim>
                                    <p:anim calcmode="lin" valueType="num">
                                      <p:cBhvr>
                                        <p:cTn id="105" dur="700" fill="hold"/>
                                        <p:tgtEl>
                                          <p:spTgt spid="133"/>
                                        </p:tgtEl>
                                        <p:attrNameLst>
                                          <p:attrName>ppt_h</p:attrName>
                                        </p:attrNameLst>
                                      </p:cBhvr>
                                      <p:tavLst>
                                        <p:tav tm="0">
                                          <p:val>
                                            <p:fltVal val="0"/>
                                          </p:val>
                                        </p:tav>
                                        <p:tav tm="100000">
                                          <p:val>
                                            <p:strVal val="#ppt_h"/>
                                          </p:val>
                                        </p:tav>
                                      </p:tavLst>
                                    </p:anim>
                                    <p:animEffect transition="in" filter="fade">
                                      <p:cBhvr>
                                        <p:cTn id="106" dur="700"/>
                                        <p:tgtEl>
                                          <p:spTgt spid="133"/>
                                        </p:tgtEl>
                                      </p:cBhvr>
                                    </p:animEffect>
                                  </p:childTnLst>
                                </p:cTn>
                              </p:par>
                              <p:par>
                                <p:cTn id="107" presetID="53" presetClass="entr" presetSubtype="16" fill="hold" grpId="0" nodeType="withEffect">
                                  <p:stCondLst>
                                    <p:cond delay="400"/>
                                  </p:stCondLst>
                                  <p:childTnLst>
                                    <p:set>
                                      <p:cBhvr>
                                        <p:cTn id="108" dur="1" fill="hold">
                                          <p:stCondLst>
                                            <p:cond delay="0"/>
                                          </p:stCondLst>
                                        </p:cTn>
                                        <p:tgtEl>
                                          <p:spTgt spid="134"/>
                                        </p:tgtEl>
                                        <p:attrNameLst>
                                          <p:attrName>style.visibility</p:attrName>
                                        </p:attrNameLst>
                                      </p:cBhvr>
                                      <p:to>
                                        <p:strVal val="visible"/>
                                      </p:to>
                                    </p:set>
                                    <p:anim calcmode="lin" valueType="num">
                                      <p:cBhvr>
                                        <p:cTn id="109" dur="1000" fill="hold"/>
                                        <p:tgtEl>
                                          <p:spTgt spid="134"/>
                                        </p:tgtEl>
                                        <p:attrNameLst>
                                          <p:attrName>ppt_w</p:attrName>
                                        </p:attrNameLst>
                                      </p:cBhvr>
                                      <p:tavLst>
                                        <p:tav tm="0">
                                          <p:val>
                                            <p:fltVal val="0"/>
                                          </p:val>
                                        </p:tav>
                                        <p:tav tm="100000">
                                          <p:val>
                                            <p:strVal val="#ppt_w"/>
                                          </p:val>
                                        </p:tav>
                                      </p:tavLst>
                                    </p:anim>
                                    <p:anim calcmode="lin" valueType="num">
                                      <p:cBhvr>
                                        <p:cTn id="110" dur="1000" fill="hold"/>
                                        <p:tgtEl>
                                          <p:spTgt spid="134"/>
                                        </p:tgtEl>
                                        <p:attrNameLst>
                                          <p:attrName>ppt_h</p:attrName>
                                        </p:attrNameLst>
                                      </p:cBhvr>
                                      <p:tavLst>
                                        <p:tav tm="0">
                                          <p:val>
                                            <p:fltVal val="0"/>
                                          </p:val>
                                        </p:tav>
                                        <p:tav tm="100000">
                                          <p:val>
                                            <p:strVal val="#ppt_h"/>
                                          </p:val>
                                        </p:tav>
                                      </p:tavLst>
                                    </p:anim>
                                    <p:animEffect transition="in" filter="fade">
                                      <p:cBhvr>
                                        <p:cTn id="111" dur="1000"/>
                                        <p:tgtEl>
                                          <p:spTgt spid="134"/>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135"/>
                                        </p:tgtEl>
                                        <p:attrNameLst>
                                          <p:attrName>style.visibility</p:attrName>
                                        </p:attrNameLst>
                                      </p:cBhvr>
                                      <p:to>
                                        <p:strVal val="visible"/>
                                      </p:to>
                                    </p:set>
                                    <p:anim calcmode="lin" valueType="num">
                                      <p:cBhvr>
                                        <p:cTn id="114" dur="700" fill="hold"/>
                                        <p:tgtEl>
                                          <p:spTgt spid="135"/>
                                        </p:tgtEl>
                                        <p:attrNameLst>
                                          <p:attrName>ppt_w</p:attrName>
                                        </p:attrNameLst>
                                      </p:cBhvr>
                                      <p:tavLst>
                                        <p:tav tm="0">
                                          <p:val>
                                            <p:fltVal val="0"/>
                                          </p:val>
                                        </p:tav>
                                        <p:tav tm="100000">
                                          <p:val>
                                            <p:strVal val="#ppt_w"/>
                                          </p:val>
                                        </p:tav>
                                      </p:tavLst>
                                    </p:anim>
                                    <p:anim calcmode="lin" valueType="num">
                                      <p:cBhvr>
                                        <p:cTn id="115" dur="700" fill="hold"/>
                                        <p:tgtEl>
                                          <p:spTgt spid="135"/>
                                        </p:tgtEl>
                                        <p:attrNameLst>
                                          <p:attrName>ppt_h</p:attrName>
                                        </p:attrNameLst>
                                      </p:cBhvr>
                                      <p:tavLst>
                                        <p:tav tm="0">
                                          <p:val>
                                            <p:fltVal val="0"/>
                                          </p:val>
                                        </p:tav>
                                        <p:tav tm="100000">
                                          <p:val>
                                            <p:strVal val="#ppt_h"/>
                                          </p:val>
                                        </p:tav>
                                      </p:tavLst>
                                    </p:anim>
                                    <p:animEffect transition="in" filter="fade">
                                      <p:cBhvr>
                                        <p:cTn id="116" dur="700"/>
                                        <p:tgtEl>
                                          <p:spTgt spid="135"/>
                                        </p:tgtEl>
                                      </p:cBhvr>
                                    </p:animEffect>
                                  </p:childTnLst>
                                </p:cTn>
                              </p:par>
                              <p:par>
                                <p:cTn id="117" presetID="53" presetClass="entr" presetSubtype="16" fill="hold" grpId="0" nodeType="withEffect">
                                  <p:stCondLst>
                                    <p:cond delay="200"/>
                                  </p:stCondLst>
                                  <p:childTnLst>
                                    <p:set>
                                      <p:cBhvr>
                                        <p:cTn id="118" dur="1" fill="hold">
                                          <p:stCondLst>
                                            <p:cond delay="0"/>
                                          </p:stCondLst>
                                        </p:cTn>
                                        <p:tgtEl>
                                          <p:spTgt spid="136"/>
                                        </p:tgtEl>
                                        <p:attrNameLst>
                                          <p:attrName>style.visibility</p:attrName>
                                        </p:attrNameLst>
                                      </p:cBhvr>
                                      <p:to>
                                        <p:strVal val="visible"/>
                                      </p:to>
                                    </p:set>
                                    <p:anim calcmode="lin" valueType="num">
                                      <p:cBhvr>
                                        <p:cTn id="119" dur="800" fill="hold"/>
                                        <p:tgtEl>
                                          <p:spTgt spid="136"/>
                                        </p:tgtEl>
                                        <p:attrNameLst>
                                          <p:attrName>ppt_w</p:attrName>
                                        </p:attrNameLst>
                                      </p:cBhvr>
                                      <p:tavLst>
                                        <p:tav tm="0">
                                          <p:val>
                                            <p:fltVal val="0"/>
                                          </p:val>
                                        </p:tav>
                                        <p:tav tm="100000">
                                          <p:val>
                                            <p:strVal val="#ppt_w"/>
                                          </p:val>
                                        </p:tav>
                                      </p:tavLst>
                                    </p:anim>
                                    <p:anim calcmode="lin" valueType="num">
                                      <p:cBhvr>
                                        <p:cTn id="120" dur="800" fill="hold"/>
                                        <p:tgtEl>
                                          <p:spTgt spid="136"/>
                                        </p:tgtEl>
                                        <p:attrNameLst>
                                          <p:attrName>ppt_h</p:attrName>
                                        </p:attrNameLst>
                                      </p:cBhvr>
                                      <p:tavLst>
                                        <p:tav tm="0">
                                          <p:val>
                                            <p:fltVal val="0"/>
                                          </p:val>
                                        </p:tav>
                                        <p:tav tm="100000">
                                          <p:val>
                                            <p:strVal val="#ppt_h"/>
                                          </p:val>
                                        </p:tav>
                                      </p:tavLst>
                                    </p:anim>
                                    <p:animEffect transition="in" filter="fade">
                                      <p:cBhvr>
                                        <p:cTn id="121" dur="800"/>
                                        <p:tgtEl>
                                          <p:spTgt spid="136"/>
                                        </p:tgtEl>
                                      </p:cBhvr>
                                    </p:animEffect>
                                  </p:childTnLst>
                                </p:cTn>
                              </p:par>
                              <p:par>
                                <p:cTn id="122" presetID="53" presetClass="entr" presetSubtype="16" fill="hold" grpId="0" nodeType="withEffect">
                                  <p:stCondLst>
                                    <p:cond delay="400"/>
                                  </p:stCondLst>
                                  <p:childTnLst>
                                    <p:set>
                                      <p:cBhvr>
                                        <p:cTn id="123" dur="1" fill="hold">
                                          <p:stCondLst>
                                            <p:cond delay="0"/>
                                          </p:stCondLst>
                                        </p:cTn>
                                        <p:tgtEl>
                                          <p:spTgt spid="143"/>
                                        </p:tgtEl>
                                        <p:attrNameLst>
                                          <p:attrName>style.visibility</p:attrName>
                                        </p:attrNameLst>
                                      </p:cBhvr>
                                      <p:to>
                                        <p:strVal val="visible"/>
                                      </p:to>
                                    </p:set>
                                    <p:anim calcmode="lin" valueType="num">
                                      <p:cBhvr>
                                        <p:cTn id="124" dur="900" fill="hold"/>
                                        <p:tgtEl>
                                          <p:spTgt spid="143"/>
                                        </p:tgtEl>
                                        <p:attrNameLst>
                                          <p:attrName>ppt_w</p:attrName>
                                        </p:attrNameLst>
                                      </p:cBhvr>
                                      <p:tavLst>
                                        <p:tav tm="0">
                                          <p:val>
                                            <p:fltVal val="0"/>
                                          </p:val>
                                        </p:tav>
                                        <p:tav tm="100000">
                                          <p:val>
                                            <p:strVal val="#ppt_w"/>
                                          </p:val>
                                        </p:tav>
                                      </p:tavLst>
                                    </p:anim>
                                    <p:anim calcmode="lin" valueType="num">
                                      <p:cBhvr>
                                        <p:cTn id="125" dur="900" fill="hold"/>
                                        <p:tgtEl>
                                          <p:spTgt spid="143"/>
                                        </p:tgtEl>
                                        <p:attrNameLst>
                                          <p:attrName>ppt_h</p:attrName>
                                        </p:attrNameLst>
                                      </p:cBhvr>
                                      <p:tavLst>
                                        <p:tav tm="0">
                                          <p:val>
                                            <p:fltVal val="0"/>
                                          </p:val>
                                        </p:tav>
                                        <p:tav tm="100000">
                                          <p:val>
                                            <p:strVal val="#ppt_h"/>
                                          </p:val>
                                        </p:tav>
                                      </p:tavLst>
                                    </p:anim>
                                    <p:animEffect transition="in" filter="fade">
                                      <p:cBhvr>
                                        <p:cTn id="126" dur="9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25" grpId="0"/>
      <p:bldP spid="126" grpId="0"/>
      <p:bldP spid="127" grpId="0"/>
      <p:bldP spid="127" grpId="1"/>
      <p:bldP spid="128" grpId="0" animBg="1"/>
      <p:bldP spid="129" grpId="0" animBg="1"/>
      <p:bldP spid="130" grpId="0" animBg="1"/>
      <p:bldP spid="131" grpId="0" animBg="1"/>
      <p:bldP spid="132" grpId="0" animBg="1"/>
      <p:bldP spid="133" grpId="0" animBg="1"/>
      <p:bldP spid="134" grpId="0" animBg="1"/>
      <p:bldP spid="135" grpId="0" animBg="1"/>
      <p:bldP spid="136" grpId="0" animBg="1"/>
      <p:bldP spid="142" grpId="0" animBg="1"/>
      <p:bldP spid="1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44C36BD1-E925-4606-8CBE-86A811250DA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12" b="7812"/>
          <a:stretch/>
        </p:blipFill>
        <p:spPr>
          <a:xfrm>
            <a:off x="0" y="0"/>
            <a:ext cx="12192000" cy="6858000"/>
          </a:xfrm>
          <a:prstGeom prst="rect">
            <a:avLst/>
          </a:prstGeom>
          <a:effectLst/>
        </p:spPr>
      </p:pic>
      <p:sp>
        <p:nvSpPr>
          <p:cNvPr id="9" name="矩形 8">
            <a:extLst>
              <a:ext uri="{FF2B5EF4-FFF2-40B4-BE49-F238E27FC236}">
                <a16:creationId xmlns="" xmlns:a16="http://schemas.microsoft.com/office/drawing/2014/main" id="{CBDC7A9F-32C5-473F-AC75-E1F3A34C4DA5}"/>
              </a:ext>
            </a:extLst>
          </p:cNvPr>
          <p:cNvSpPr/>
          <p:nvPr/>
        </p:nvSpPr>
        <p:spPr>
          <a:xfrm>
            <a:off x="88993" y="3524134"/>
            <a:ext cx="12014016" cy="3241393"/>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schemeClr>
              </a:solidFill>
            </a:endParaRPr>
          </a:p>
        </p:txBody>
      </p:sp>
      <p:sp>
        <p:nvSpPr>
          <p:cNvPr id="22" name="文本框 21">
            <a:extLst>
              <a:ext uri="{FF2B5EF4-FFF2-40B4-BE49-F238E27FC236}">
                <a16:creationId xmlns="" xmlns:a16="http://schemas.microsoft.com/office/drawing/2014/main" id="{8D96B04F-2FCA-4E2D-A21A-62AC5ADD6E9A}"/>
              </a:ext>
            </a:extLst>
          </p:cNvPr>
          <p:cNvSpPr txBox="1"/>
          <p:nvPr/>
        </p:nvSpPr>
        <p:spPr>
          <a:xfrm>
            <a:off x="3978833" y="4110552"/>
            <a:ext cx="3639163" cy="658514"/>
          </a:xfrm>
          <a:prstGeom prst="rect">
            <a:avLst/>
          </a:prstGeom>
          <a:noFill/>
        </p:spPr>
        <p:txBody>
          <a:bodyPr wrap="square" rtlCol="0">
            <a:spAutoFit/>
          </a:bodyPr>
          <a:lstStyle/>
          <a:p>
            <a:pPr algn="ctr"/>
            <a:r>
              <a:rPr lang="zh-CN" altLang="en-US" sz="3679" b="1" spc="395" dirty="0">
                <a:solidFill>
                  <a:schemeClr val="accent1"/>
                </a:solidFill>
                <a:latin typeface="微软雅黑" panose="020B0503020204020204" pitchFamily="34" charset="-122"/>
                <a:ea typeface="微软雅黑" panose="020B0503020204020204" pitchFamily="34" charset="-122"/>
              </a:rPr>
              <a:t>单击输入标题</a:t>
            </a:r>
          </a:p>
        </p:txBody>
      </p:sp>
      <p:sp>
        <p:nvSpPr>
          <p:cNvPr id="23" name="矩形 22">
            <a:extLst>
              <a:ext uri="{FF2B5EF4-FFF2-40B4-BE49-F238E27FC236}">
                <a16:creationId xmlns="" xmlns:a16="http://schemas.microsoft.com/office/drawing/2014/main" id="{446538A0-0693-4DFE-BEC6-9006DB4BB65D}"/>
              </a:ext>
            </a:extLst>
          </p:cNvPr>
          <p:cNvSpPr/>
          <p:nvPr/>
        </p:nvSpPr>
        <p:spPr>
          <a:xfrm>
            <a:off x="4463819" y="4831532"/>
            <a:ext cx="2675284" cy="294376"/>
          </a:xfrm>
          <a:prstGeom prst="rect">
            <a:avLst/>
          </a:prstGeom>
        </p:spPr>
        <p:txBody>
          <a:bodyPr wrap="none">
            <a:spAutoFit/>
          </a:bodyPr>
          <a:lstStyle/>
          <a:p>
            <a:r>
              <a:rPr lang="en-US" altLang="zh-CN" sz="1313" b="1" spc="788" dirty="0">
                <a:solidFill>
                  <a:schemeClr val="tx1">
                    <a:lumMod val="75000"/>
                  </a:schemeClr>
                </a:solidFill>
                <a:latin typeface="微软雅黑" panose="020B0503020204020204" pitchFamily="34" charset="-122"/>
                <a:ea typeface="微软雅黑" panose="020B0503020204020204" pitchFamily="34" charset="-122"/>
              </a:rPr>
              <a:t>C</a:t>
            </a:r>
            <a:r>
              <a:rPr lang="zh-CN" altLang="en-US" sz="1313" b="1" spc="788" dirty="0">
                <a:solidFill>
                  <a:schemeClr val="tx1">
                    <a:lumMod val="75000"/>
                  </a:schemeClr>
                </a:solidFill>
                <a:latin typeface="微软雅黑" panose="020B0503020204020204" pitchFamily="34" charset="-122"/>
                <a:ea typeface="微软雅黑" panose="020B0503020204020204" pitchFamily="34" charset="-122"/>
              </a:rPr>
              <a:t>ompany </a:t>
            </a:r>
            <a:r>
              <a:rPr lang="zh-CN" altLang="en-US" sz="1313" b="1" dirty="0">
                <a:solidFill>
                  <a:schemeClr val="tx1">
                    <a:lumMod val="75000"/>
                  </a:schemeClr>
                </a:solidFill>
                <a:latin typeface="微软雅黑" panose="020B0503020204020204" pitchFamily="34" charset="-122"/>
                <a:ea typeface="微软雅黑" panose="020B0503020204020204" pitchFamily="34" charset="-122"/>
              </a:rPr>
              <a:t> </a:t>
            </a:r>
            <a:r>
              <a:rPr lang="en-US" altLang="zh-CN" sz="1313" b="1" spc="788" dirty="0">
                <a:solidFill>
                  <a:schemeClr val="tx1">
                    <a:lumMod val="75000"/>
                  </a:schemeClr>
                </a:solidFill>
                <a:latin typeface="微软雅黑" panose="020B0503020204020204" pitchFamily="34" charset="-122"/>
                <a:ea typeface="微软雅黑" panose="020B0503020204020204" pitchFamily="34" charset="-122"/>
              </a:rPr>
              <a:t>her</a:t>
            </a:r>
            <a:r>
              <a:rPr lang="zh-CN" altLang="en-US" sz="1313" b="1" spc="788" dirty="0">
                <a:solidFill>
                  <a:schemeClr val="tx1">
                    <a:lumMod val="75000"/>
                  </a:schemeClr>
                </a:solidFill>
                <a:latin typeface="微软雅黑" panose="020B0503020204020204" pitchFamily="34" charset="-122"/>
                <a:ea typeface="微软雅黑" panose="020B0503020204020204" pitchFamily="34" charset="-122"/>
              </a:rPr>
              <a:t>e</a:t>
            </a:r>
          </a:p>
        </p:txBody>
      </p:sp>
      <p:sp>
        <p:nvSpPr>
          <p:cNvPr id="24" name="TextBox 5">
            <a:extLst>
              <a:ext uri="{FF2B5EF4-FFF2-40B4-BE49-F238E27FC236}">
                <a16:creationId xmlns="" xmlns:a16="http://schemas.microsoft.com/office/drawing/2014/main" id="{D1A9D73B-5EA4-4729-A99A-7CF95B836F34}"/>
              </a:ext>
            </a:extLst>
          </p:cNvPr>
          <p:cNvSpPr txBox="1"/>
          <p:nvPr/>
        </p:nvSpPr>
        <p:spPr>
          <a:xfrm>
            <a:off x="1960866" y="5209055"/>
            <a:ext cx="7675100" cy="1027522"/>
          </a:xfrm>
          <a:prstGeom prst="rect">
            <a:avLst/>
          </a:prstGeom>
          <a:noFill/>
        </p:spPr>
        <p:txBody>
          <a:bodyPr wrap="square" lIns="95184" tIns="47592" rIns="95184" bIns="47592" rtlCol="0">
            <a:spAutoFit/>
          </a:bodyPr>
          <a:lstStyle/>
          <a:p>
            <a:pPr algn="ctr" defTabSz="951847">
              <a:lnSpc>
                <a:spcPct val="150000"/>
              </a:lnSpc>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请替换文字内容复制你的内容到到天边上车请替换文字内容复制你的请替换文字内容复制你的内容到到天边上车请替换文字内容复制你的</a:t>
            </a:r>
          </a:p>
          <a:p>
            <a:pPr algn="ctr" defTabSz="951847">
              <a:lnSpc>
                <a:spcPct val="15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905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anim calcmode="lin" valueType="num">
                                      <p:cBhvr>
                                        <p:cTn id="1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3"/>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24">
                                            <p:txEl>
                                              <p:pRg st="0" end="0"/>
                                            </p:txEl>
                                          </p:spTgt>
                                        </p:tgtEl>
                                        <p:attrNameLst>
                                          <p:attrName>style.visibility</p:attrName>
                                        </p:attrNameLst>
                                      </p:cBhvr>
                                      <p:to>
                                        <p:strVal val="visible"/>
                                      </p:to>
                                    </p:set>
                                    <p:anim calcmode="lin" valueType="num">
                                      <p:cBhvr>
                                        <p:cTn id="20" dur="10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1" dur="1000" fill="hold"/>
                                        <p:tgtEl>
                                          <p:spTgt spid="24">
                                            <p:txEl>
                                              <p:pRg st="0" end="0"/>
                                            </p:txEl>
                                          </p:spTgt>
                                        </p:tgtEl>
                                        <p:attrNameLst>
                                          <p:attrName>ppt_h</p:attrName>
                                        </p:attrNameLst>
                                      </p:cBhvr>
                                      <p:tavLst>
                                        <p:tav tm="0">
                                          <p:val>
                                            <p:fltVal val="0"/>
                                          </p:val>
                                        </p:tav>
                                        <p:tav tm="100000">
                                          <p:val>
                                            <p:strVal val="#ppt_h"/>
                                          </p:val>
                                        </p:tav>
                                      </p:tavLst>
                                    </p:anim>
                                    <p:anim calcmode="lin" valueType="num">
                                      <p:cBhvr>
                                        <p:cTn id="22" dur="1000" fill="hold"/>
                                        <p:tgtEl>
                                          <p:spTgt spid="2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2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Oval 13"/>
          <p:cNvSpPr/>
          <p:nvPr/>
        </p:nvSpPr>
        <p:spPr>
          <a:xfrm>
            <a:off x="1791314" y="2344980"/>
            <a:ext cx="1175873" cy="1176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r>
              <a:rPr lang="en-US" sz="2133" b="1" dirty="0">
                <a:solidFill>
                  <a:schemeClr val="bg1"/>
                </a:solidFill>
                <a:latin typeface="Impact MT Std" pitchFamily="34" charset="0"/>
                <a:ea typeface="Open Sans" panose="020B0606030504020204" pitchFamily="34" charset="0"/>
                <a:cs typeface="Open Sans" panose="020B0606030504020204" pitchFamily="34" charset="0"/>
              </a:rPr>
              <a:t>80%</a:t>
            </a:r>
          </a:p>
        </p:txBody>
      </p:sp>
      <p:sp>
        <p:nvSpPr>
          <p:cNvPr id="85" name="Oval 12"/>
          <p:cNvSpPr/>
          <p:nvPr/>
        </p:nvSpPr>
        <p:spPr>
          <a:xfrm>
            <a:off x="1592955" y="2146595"/>
            <a:ext cx="1572591" cy="157280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333" dirty="0">
              <a:solidFill>
                <a:srgbClr val="FFFFFF"/>
              </a:solidFill>
            </a:endParaRPr>
          </a:p>
        </p:txBody>
      </p:sp>
      <p:sp>
        <p:nvSpPr>
          <p:cNvPr id="87" name="Arc 14"/>
          <p:cNvSpPr/>
          <p:nvPr/>
        </p:nvSpPr>
        <p:spPr>
          <a:xfrm>
            <a:off x="1592955" y="2146595"/>
            <a:ext cx="1572591" cy="1572803"/>
          </a:xfrm>
          <a:prstGeom prst="arc">
            <a:avLst>
              <a:gd name="adj1" fmla="val 16018236"/>
              <a:gd name="adj2" fmla="val 9832525"/>
            </a:avLst>
          </a:prstGeom>
          <a:noFill/>
          <a:ln w="101600" cap="rnd" cmpd="sng">
            <a:solidFill>
              <a:schemeClr val="accent1"/>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endParaRPr lang="en-US" sz="1333" dirty="0"/>
          </a:p>
        </p:txBody>
      </p:sp>
      <p:sp>
        <p:nvSpPr>
          <p:cNvPr id="88" name="Oval 18"/>
          <p:cNvSpPr/>
          <p:nvPr/>
        </p:nvSpPr>
        <p:spPr>
          <a:xfrm>
            <a:off x="3866621" y="2146595"/>
            <a:ext cx="1572591" cy="157280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333" dirty="0">
              <a:solidFill>
                <a:srgbClr val="FFFFFF"/>
              </a:solidFill>
            </a:endParaRPr>
          </a:p>
        </p:txBody>
      </p:sp>
      <p:sp>
        <p:nvSpPr>
          <p:cNvPr id="89" name="Oval 19"/>
          <p:cNvSpPr/>
          <p:nvPr/>
        </p:nvSpPr>
        <p:spPr>
          <a:xfrm>
            <a:off x="4064980" y="2344980"/>
            <a:ext cx="1175873" cy="11760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r>
              <a:rPr lang="en-US" sz="2133" b="1" dirty="0">
                <a:solidFill>
                  <a:schemeClr val="bg1"/>
                </a:solidFill>
                <a:latin typeface="Impact MT Std" pitchFamily="34" charset="0"/>
                <a:ea typeface="Open Sans" panose="020B0606030504020204" pitchFamily="34" charset="0"/>
                <a:cs typeface="Open Sans" panose="020B0606030504020204" pitchFamily="34" charset="0"/>
              </a:rPr>
              <a:t>50%</a:t>
            </a:r>
          </a:p>
        </p:txBody>
      </p:sp>
      <p:sp>
        <p:nvSpPr>
          <p:cNvPr id="90" name="Arc 20"/>
          <p:cNvSpPr/>
          <p:nvPr/>
        </p:nvSpPr>
        <p:spPr>
          <a:xfrm>
            <a:off x="3866621" y="2146595"/>
            <a:ext cx="1572591" cy="1572803"/>
          </a:xfrm>
          <a:prstGeom prst="arc">
            <a:avLst>
              <a:gd name="adj1" fmla="val 16018236"/>
              <a:gd name="adj2" fmla="val 5788795"/>
            </a:avLst>
          </a:prstGeom>
          <a:noFill/>
          <a:ln w="101600" cap="rnd" cmpd="sng">
            <a:solidFill>
              <a:schemeClr val="accent3"/>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endParaRPr lang="en-US" sz="1333" dirty="0"/>
          </a:p>
        </p:txBody>
      </p:sp>
      <p:sp>
        <p:nvSpPr>
          <p:cNvPr id="91" name="Oval 22"/>
          <p:cNvSpPr/>
          <p:nvPr/>
        </p:nvSpPr>
        <p:spPr>
          <a:xfrm>
            <a:off x="6108201" y="2146595"/>
            <a:ext cx="1572592" cy="157280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333" dirty="0">
              <a:solidFill>
                <a:srgbClr val="FFFFFF"/>
              </a:solidFill>
            </a:endParaRPr>
          </a:p>
        </p:txBody>
      </p:sp>
      <p:sp>
        <p:nvSpPr>
          <p:cNvPr id="92" name="Oval 23"/>
          <p:cNvSpPr/>
          <p:nvPr/>
        </p:nvSpPr>
        <p:spPr>
          <a:xfrm>
            <a:off x="6306561" y="2344980"/>
            <a:ext cx="1175872" cy="1176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r>
              <a:rPr lang="en-US" sz="2133" b="1" dirty="0">
                <a:solidFill>
                  <a:schemeClr val="bg1"/>
                </a:solidFill>
                <a:latin typeface="Impact MT Std" pitchFamily="34" charset="0"/>
                <a:ea typeface="Open Sans" panose="020B0606030504020204" pitchFamily="34" charset="0"/>
                <a:cs typeface="Open Sans" panose="020B0606030504020204" pitchFamily="34" charset="0"/>
              </a:rPr>
              <a:t>45%</a:t>
            </a:r>
          </a:p>
        </p:txBody>
      </p:sp>
      <p:sp>
        <p:nvSpPr>
          <p:cNvPr id="93" name="Arc 24"/>
          <p:cNvSpPr/>
          <p:nvPr/>
        </p:nvSpPr>
        <p:spPr>
          <a:xfrm>
            <a:off x="6108201" y="2146595"/>
            <a:ext cx="1572592" cy="1572803"/>
          </a:xfrm>
          <a:prstGeom prst="arc">
            <a:avLst>
              <a:gd name="adj1" fmla="val 16018236"/>
              <a:gd name="adj2" fmla="val 3132458"/>
            </a:avLst>
          </a:prstGeom>
          <a:noFill/>
          <a:ln w="101600" cap="rnd" cmpd="sng">
            <a:solidFill>
              <a:schemeClr val="accent2"/>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endParaRPr lang="en-US" sz="1333" dirty="0"/>
          </a:p>
        </p:txBody>
      </p:sp>
      <p:sp>
        <p:nvSpPr>
          <p:cNvPr id="94" name="Oval 26"/>
          <p:cNvSpPr/>
          <p:nvPr/>
        </p:nvSpPr>
        <p:spPr>
          <a:xfrm>
            <a:off x="8319259" y="2146595"/>
            <a:ext cx="1572592" cy="1572803"/>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333" dirty="0">
              <a:solidFill>
                <a:srgbClr val="FFFFFF"/>
              </a:solidFill>
            </a:endParaRPr>
          </a:p>
        </p:txBody>
      </p:sp>
      <p:sp>
        <p:nvSpPr>
          <p:cNvPr id="95" name="Oval 27"/>
          <p:cNvSpPr/>
          <p:nvPr/>
        </p:nvSpPr>
        <p:spPr>
          <a:xfrm>
            <a:off x="8517619" y="2344980"/>
            <a:ext cx="1175872" cy="11760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r>
              <a:rPr lang="en-US" sz="2133" b="1" dirty="0">
                <a:solidFill>
                  <a:schemeClr val="bg1"/>
                </a:solidFill>
                <a:latin typeface="Impact MT Std" pitchFamily="34" charset="0"/>
                <a:ea typeface="Open Sans" panose="020B0606030504020204" pitchFamily="34" charset="0"/>
                <a:cs typeface="Open Sans" panose="020B0606030504020204" pitchFamily="34" charset="0"/>
              </a:rPr>
              <a:t>90%</a:t>
            </a:r>
          </a:p>
        </p:txBody>
      </p:sp>
      <p:sp>
        <p:nvSpPr>
          <p:cNvPr id="96" name="Arc 28"/>
          <p:cNvSpPr/>
          <p:nvPr/>
        </p:nvSpPr>
        <p:spPr>
          <a:xfrm>
            <a:off x="8319259" y="2146595"/>
            <a:ext cx="1572592" cy="1572803"/>
          </a:xfrm>
          <a:prstGeom prst="arc">
            <a:avLst>
              <a:gd name="adj1" fmla="val 16018236"/>
              <a:gd name="adj2" fmla="val 13285852"/>
            </a:avLst>
          </a:prstGeom>
          <a:noFill/>
          <a:ln w="101600" cap="rnd" cmpd="sng">
            <a:solidFill>
              <a:schemeClr val="accent4"/>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anchor="ctr"/>
          <a:lstStyle/>
          <a:p>
            <a:pPr algn="ctr">
              <a:defRPr/>
            </a:pPr>
            <a:endParaRPr lang="en-US" sz="1333" dirty="0"/>
          </a:p>
        </p:txBody>
      </p:sp>
      <p:sp>
        <p:nvSpPr>
          <p:cNvPr id="97" name="TextBox 96"/>
          <p:cNvSpPr txBox="1"/>
          <p:nvPr/>
        </p:nvSpPr>
        <p:spPr>
          <a:xfrm>
            <a:off x="1314016" y="4018317"/>
            <a:ext cx="2194644" cy="1018278"/>
          </a:xfrm>
          <a:prstGeom prst="rect">
            <a:avLst/>
          </a:prstGeom>
          <a:noFill/>
        </p:spPr>
        <p:txBody>
          <a:bodyPr lIns="121907" tIns="60953" rIns="121907" bIns="60953">
            <a:spAutoFit/>
          </a:bodyPr>
          <a:lstStyle/>
          <a:p>
            <a:pPr>
              <a:defRPr/>
            </a:pPr>
            <a:r>
              <a:rPr lang="zh-CN" altLang="en-US" sz="1600" b="1" dirty="0">
                <a:solidFill>
                  <a:schemeClr val="tx2"/>
                </a:solidFill>
                <a:latin typeface="Impact MT Std" pitchFamily="34" charset="0"/>
                <a:ea typeface="微软雅黑" panose="020B0503020204020204" pitchFamily="34" charset="-122"/>
              </a:rPr>
              <a:t>项目一</a:t>
            </a:r>
            <a:endParaRPr lang="en-US" altLang="zh-CN" sz="1600" b="1" dirty="0">
              <a:solidFill>
                <a:schemeClr val="tx2"/>
              </a:solidFill>
              <a:latin typeface="Impact MT Std" pitchFamily="34" charset="0"/>
              <a:ea typeface="微软雅黑" panose="020B0503020204020204" pitchFamily="34" charset="-122"/>
            </a:endParaRPr>
          </a:p>
          <a:p>
            <a:endParaRPr lang="en-US" altLang="zh-CN" sz="1067" dirty="0">
              <a:solidFill>
                <a:schemeClr val="tx2"/>
              </a:solidFill>
              <a:latin typeface="微软雅黑" panose="020B0503020204020204" pitchFamily="34" charset="-122"/>
              <a:ea typeface="微软雅黑" panose="020B0503020204020204" pitchFamily="34" charset="-122"/>
            </a:endParaRPr>
          </a:p>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5" name="文本框 24">
            <a:extLst>
              <a:ext uri="{FF2B5EF4-FFF2-40B4-BE49-F238E27FC236}">
                <a16:creationId xmlns="" xmlns:a16="http://schemas.microsoft.com/office/drawing/2014/main" id="{4CEA5E9E-37D9-42FF-B5CA-901BAE3E69E8}"/>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26" name="矩形 25">
            <a:extLst>
              <a:ext uri="{FF2B5EF4-FFF2-40B4-BE49-F238E27FC236}">
                <a16:creationId xmlns="" xmlns:a16="http://schemas.microsoft.com/office/drawing/2014/main" id="{1C8A0D06-671B-4152-9C22-278C42FE518E}"/>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96">
            <a:extLst>
              <a:ext uri="{FF2B5EF4-FFF2-40B4-BE49-F238E27FC236}">
                <a16:creationId xmlns="" xmlns:a16="http://schemas.microsoft.com/office/drawing/2014/main" id="{28A2531D-4927-44B5-A3DB-67C47D2F8925}"/>
              </a:ext>
            </a:extLst>
          </p:cNvPr>
          <p:cNvSpPr txBox="1"/>
          <p:nvPr/>
        </p:nvSpPr>
        <p:spPr>
          <a:xfrm>
            <a:off x="3780991" y="4018317"/>
            <a:ext cx="2194644" cy="1018278"/>
          </a:xfrm>
          <a:prstGeom prst="rect">
            <a:avLst/>
          </a:prstGeom>
          <a:noFill/>
        </p:spPr>
        <p:txBody>
          <a:bodyPr lIns="121907" tIns="60953" rIns="121907" bIns="60953">
            <a:spAutoFit/>
          </a:bodyPr>
          <a:lstStyle/>
          <a:p>
            <a:pPr>
              <a:defRPr/>
            </a:pPr>
            <a:r>
              <a:rPr lang="zh-CN" altLang="en-US" sz="1600" b="1" dirty="0">
                <a:solidFill>
                  <a:schemeClr val="tx2"/>
                </a:solidFill>
                <a:latin typeface="Impact MT Std" pitchFamily="34" charset="0"/>
                <a:ea typeface="微软雅黑" panose="020B0503020204020204" pitchFamily="34" charset="-122"/>
              </a:rPr>
              <a:t>项目一</a:t>
            </a:r>
            <a:endParaRPr lang="en-US" altLang="zh-CN" sz="1600" b="1" dirty="0">
              <a:solidFill>
                <a:schemeClr val="tx2"/>
              </a:solidFill>
              <a:latin typeface="Impact MT Std" pitchFamily="34" charset="0"/>
              <a:ea typeface="微软雅黑" panose="020B0503020204020204" pitchFamily="34" charset="-122"/>
            </a:endParaRPr>
          </a:p>
          <a:p>
            <a:endParaRPr lang="en-US" altLang="zh-CN" sz="1067" dirty="0">
              <a:solidFill>
                <a:schemeClr val="tx2"/>
              </a:solidFill>
              <a:latin typeface="微软雅黑" panose="020B0503020204020204" pitchFamily="34" charset="-122"/>
              <a:ea typeface="微软雅黑" panose="020B0503020204020204" pitchFamily="34" charset="-122"/>
            </a:endParaRPr>
          </a:p>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8" name="TextBox 96">
            <a:extLst>
              <a:ext uri="{FF2B5EF4-FFF2-40B4-BE49-F238E27FC236}">
                <a16:creationId xmlns="" xmlns:a16="http://schemas.microsoft.com/office/drawing/2014/main" id="{29394FAB-DCC8-4092-814F-1FBB2055176D}"/>
              </a:ext>
            </a:extLst>
          </p:cNvPr>
          <p:cNvSpPr txBox="1"/>
          <p:nvPr/>
        </p:nvSpPr>
        <p:spPr>
          <a:xfrm>
            <a:off x="6096000" y="4018317"/>
            <a:ext cx="2194644" cy="1018278"/>
          </a:xfrm>
          <a:prstGeom prst="rect">
            <a:avLst/>
          </a:prstGeom>
          <a:noFill/>
        </p:spPr>
        <p:txBody>
          <a:bodyPr lIns="121907" tIns="60953" rIns="121907" bIns="60953">
            <a:spAutoFit/>
          </a:bodyPr>
          <a:lstStyle/>
          <a:p>
            <a:pPr>
              <a:defRPr/>
            </a:pPr>
            <a:r>
              <a:rPr lang="zh-CN" altLang="en-US" sz="1600" b="1" dirty="0">
                <a:solidFill>
                  <a:schemeClr val="tx2"/>
                </a:solidFill>
                <a:latin typeface="Impact MT Std" pitchFamily="34" charset="0"/>
                <a:ea typeface="微软雅黑" panose="020B0503020204020204" pitchFamily="34" charset="-122"/>
              </a:rPr>
              <a:t>项目一</a:t>
            </a:r>
            <a:endParaRPr lang="en-US" altLang="zh-CN" sz="1600" b="1" dirty="0">
              <a:solidFill>
                <a:schemeClr val="tx2"/>
              </a:solidFill>
              <a:latin typeface="Impact MT Std" pitchFamily="34" charset="0"/>
              <a:ea typeface="微软雅黑" panose="020B0503020204020204" pitchFamily="34" charset="-122"/>
            </a:endParaRPr>
          </a:p>
          <a:p>
            <a:endParaRPr lang="en-US" altLang="zh-CN" sz="1067" dirty="0">
              <a:solidFill>
                <a:schemeClr val="tx2"/>
              </a:solidFill>
              <a:latin typeface="微软雅黑" panose="020B0503020204020204" pitchFamily="34" charset="-122"/>
              <a:ea typeface="微软雅黑" panose="020B0503020204020204" pitchFamily="34" charset="-122"/>
            </a:endParaRPr>
          </a:p>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9" name="TextBox 96">
            <a:extLst>
              <a:ext uri="{FF2B5EF4-FFF2-40B4-BE49-F238E27FC236}">
                <a16:creationId xmlns="" xmlns:a16="http://schemas.microsoft.com/office/drawing/2014/main" id="{F89910F3-3F97-401C-8210-93D3BE0A3379}"/>
              </a:ext>
            </a:extLst>
          </p:cNvPr>
          <p:cNvSpPr txBox="1"/>
          <p:nvPr/>
        </p:nvSpPr>
        <p:spPr>
          <a:xfrm>
            <a:off x="8411009" y="4018317"/>
            <a:ext cx="2194644" cy="1018278"/>
          </a:xfrm>
          <a:prstGeom prst="rect">
            <a:avLst/>
          </a:prstGeom>
          <a:noFill/>
        </p:spPr>
        <p:txBody>
          <a:bodyPr lIns="121907" tIns="60953" rIns="121907" bIns="60953">
            <a:spAutoFit/>
          </a:bodyPr>
          <a:lstStyle/>
          <a:p>
            <a:pPr>
              <a:defRPr/>
            </a:pPr>
            <a:r>
              <a:rPr lang="zh-CN" altLang="en-US" sz="1600" b="1" dirty="0">
                <a:solidFill>
                  <a:schemeClr val="tx2"/>
                </a:solidFill>
                <a:latin typeface="Impact MT Std" pitchFamily="34" charset="0"/>
                <a:ea typeface="微软雅黑" panose="020B0503020204020204" pitchFamily="34" charset="-122"/>
              </a:rPr>
              <a:t>项目一</a:t>
            </a:r>
            <a:endParaRPr lang="en-US" altLang="zh-CN" sz="1600" b="1" dirty="0">
              <a:solidFill>
                <a:schemeClr val="tx2"/>
              </a:solidFill>
              <a:latin typeface="Impact MT Std" pitchFamily="34" charset="0"/>
              <a:ea typeface="微软雅黑" panose="020B0503020204020204" pitchFamily="34" charset="-122"/>
            </a:endParaRPr>
          </a:p>
          <a:p>
            <a:endParaRPr lang="en-US" altLang="zh-CN" sz="1067" dirty="0">
              <a:solidFill>
                <a:schemeClr val="tx2"/>
              </a:solidFill>
              <a:latin typeface="微软雅黑" panose="020B0503020204020204" pitchFamily="34" charset="-122"/>
              <a:ea typeface="微软雅黑" panose="020B0503020204020204" pitchFamily="34" charset="-122"/>
            </a:endParaRPr>
          </a:p>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Tree>
    <p:extLst>
      <p:ext uri="{BB962C8B-B14F-4D97-AF65-F5344CB8AC3E}">
        <p14:creationId xmlns:p14="http://schemas.microsoft.com/office/powerpoint/2010/main" val="3981306104"/>
      </p:ext>
    </p:extLst>
  </p:cSld>
  <p:clrMapOvr>
    <a:masterClrMapping/>
  </p:clrMapOvr>
  <mc:AlternateContent xmlns:mc="http://schemas.openxmlformats.org/markup-compatibility/2006" xmlns:p14="http://schemas.microsoft.com/office/powerpoint/2010/main">
    <mc:Choice Requires="p14">
      <p:transition spd="slow" p14:dur="17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1000" fill="hold"/>
                                        <p:tgtEl>
                                          <p:spTgt spid="85"/>
                                        </p:tgtEl>
                                        <p:attrNameLst>
                                          <p:attrName>ppt_w</p:attrName>
                                        </p:attrNameLst>
                                      </p:cBhvr>
                                      <p:tavLst>
                                        <p:tav tm="0">
                                          <p:val>
                                            <p:fltVal val="0"/>
                                          </p:val>
                                        </p:tav>
                                        <p:tav tm="100000">
                                          <p:val>
                                            <p:strVal val="#ppt_w"/>
                                          </p:val>
                                        </p:tav>
                                      </p:tavLst>
                                    </p:anim>
                                    <p:anim calcmode="lin" valueType="num">
                                      <p:cBhvr>
                                        <p:cTn id="8" dur="1000" fill="hold"/>
                                        <p:tgtEl>
                                          <p:spTgt spid="85"/>
                                        </p:tgtEl>
                                        <p:attrNameLst>
                                          <p:attrName>ppt_h</p:attrName>
                                        </p:attrNameLst>
                                      </p:cBhvr>
                                      <p:tavLst>
                                        <p:tav tm="0">
                                          <p:val>
                                            <p:fltVal val="0"/>
                                          </p:val>
                                        </p:tav>
                                        <p:tav tm="100000">
                                          <p:val>
                                            <p:strVal val="#ppt_h"/>
                                          </p:val>
                                        </p:tav>
                                      </p:tavLst>
                                    </p:anim>
                                    <p:anim calcmode="lin" valueType="num">
                                      <p:cBhvr>
                                        <p:cTn id="9" dur="1000" fill="hold"/>
                                        <p:tgtEl>
                                          <p:spTgt spid="85"/>
                                        </p:tgtEl>
                                        <p:attrNameLst>
                                          <p:attrName>style.rotation</p:attrName>
                                        </p:attrNameLst>
                                      </p:cBhvr>
                                      <p:tavLst>
                                        <p:tav tm="0">
                                          <p:val>
                                            <p:fltVal val="90"/>
                                          </p:val>
                                        </p:tav>
                                        <p:tav tm="100000">
                                          <p:val>
                                            <p:fltVal val="0"/>
                                          </p:val>
                                        </p:tav>
                                      </p:tavLst>
                                    </p:anim>
                                    <p:animEffect transition="in" filter="fade">
                                      <p:cBhvr>
                                        <p:cTn id="10" dur="1000"/>
                                        <p:tgtEl>
                                          <p:spTgt spid="8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1000" fill="hold"/>
                                        <p:tgtEl>
                                          <p:spTgt spid="86"/>
                                        </p:tgtEl>
                                        <p:attrNameLst>
                                          <p:attrName>ppt_w</p:attrName>
                                        </p:attrNameLst>
                                      </p:cBhvr>
                                      <p:tavLst>
                                        <p:tav tm="0">
                                          <p:val>
                                            <p:fltVal val="0"/>
                                          </p:val>
                                        </p:tav>
                                        <p:tav tm="100000">
                                          <p:val>
                                            <p:strVal val="#ppt_w"/>
                                          </p:val>
                                        </p:tav>
                                      </p:tavLst>
                                    </p:anim>
                                    <p:anim calcmode="lin" valueType="num">
                                      <p:cBhvr>
                                        <p:cTn id="14" dur="1000" fill="hold"/>
                                        <p:tgtEl>
                                          <p:spTgt spid="86"/>
                                        </p:tgtEl>
                                        <p:attrNameLst>
                                          <p:attrName>ppt_h</p:attrName>
                                        </p:attrNameLst>
                                      </p:cBhvr>
                                      <p:tavLst>
                                        <p:tav tm="0">
                                          <p:val>
                                            <p:fltVal val="0"/>
                                          </p:val>
                                        </p:tav>
                                        <p:tav tm="100000">
                                          <p:val>
                                            <p:strVal val="#ppt_h"/>
                                          </p:val>
                                        </p:tav>
                                      </p:tavLst>
                                    </p:anim>
                                    <p:anim calcmode="lin" valueType="num">
                                      <p:cBhvr>
                                        <p:cTn id="15" dur="1000" fill="hold"/>
                                        <p:tgtEl>
                                          <p:spTgt spid="86"/>
                                        </p:tgtEl>
                                        <p:attrNameLst>
                                          <p:attrName>style.rotation</p:attrName>
                                        </p:attrNameLst>
                                      </p:cBhvr>
                                      <p:tavLst>
                                        <p:tav tm="0">
                                          <p:val>
                                            <p:fltVal val="90"/>
                                          </p:val>
                                        </p:tav>
                                        <p:tav tm="100000">
                                          <p:val>
                                            <p:fltVal val="0"/>
                                          </p:val>
                                        </p:tav>
                                      </p:tavLst>
                                    </p:anim>
                                    <p:animEffect transition="in" filter="fade">
                                      <p:cBhvr>
                                        <p:cTn id="16" dur="1000"/>
                                        <p:tgtEl>
                                          <p:spTgt spid="8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p:cTn id="19" dur="1000" fill="hold"/>
                                        <p:tgtEl>
                                          <p:spTgt spid="87"/>
                                        </p:tgtEl>
                                        <p:attrNameLst>
                                          <p:attrName>ppt_w</p:attrName>
                                        </p:attrNameLst>
                                      </p:cBhvr>
                                      <p:tavLst>
                                        <p:tav tm="0">
                                          <p:val>
                                            <p:fltVal val="0"/>
                                          </p:val>
                                        </p:tav>
                                        <p:tav tm="100000">
                                          <p:val>
                                            <p:strVal val="#ppt_w"/>
                                          </p:val>
                                        </p:tav>
                                      </p:tavLst>
                                    </p:anim>
                                    <p:anim calcmode="lin" valueType="num">
                                      <p:cBhvr>
                                        <p:cTn id="20" dur="1000" fill="hold"/>
                                        <p:tgtEl>
                                          <p:spTgt spid="87"/>
                                        </p:tgtEl>
                                        <p:attrNameLst>
                                          <p:attrName>ppt_h</p:attrName>
                                        </p:attrNameLst>
                                      </p:cBhvr>
                                      <p:tavLst>
                                        <p:tav tm="0">
                                          <p:val>
                                            <p:fltVal val="0"/>
                                          </p:val>
                                        </p:tav>
                                        <p:tav tm="100000">
                                          <p:val>
                                            <p:strVal val="#ppt_h"/>
                                          </p:val>
                                        </p:tav>
                                      </p:tavLst>
                                    </p:anim>
                                    <p:anim calcmode="lin" valueType="num">
                                      <p:cBhvr>
                                        <p:cTn id="21" dur="1000" fill="hold"/>
                                        <p:tgtEl>
                                          <p:spTgt spid="87"/>
                                        </p:tgtEl>
                                        <p:attrNameLst>
                                          <p:attrName>style.rotation</p:attrName>
                                        </p:attrNameLst>
                                      </p:cBhvr>
                                      <p:tavLst>
                                        <p:tav tm="0">
                                          <p:val>
                                            <p:fltVal val="90"/>
                                          </p:val>
                                        </p:tav>
                                        <p:tav tm="100000">
                                          <p:val>
                                            <p:fltVal val="0"/>
                                          </p:val>
                                        </p:tav>
                                      </p:tavLst>
                                    </p:anim>
                                    <p:animEffect transition="in" filter="fade">
                                      <p:cBhvr>
                                        <p:cTn id="22" dur="1000"/>
                                        <p:tgtEl>
                                          <p:spTgt spid="8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88"/>
                                        </p:tgtEl>
                                        <p:attrNameLst>
                                          <p:attrName>style.visibility</p:attrName>
                                        </p:attrNameLst>
                                      </p:cBhvr>
                                      <p:to>
                                        <p:strVal val="visible"/>
                                      </p:to>
                                    </p:set>
                                    <p:anim calcmode="lin" valueType="num">
                                      <p:cBhvr>
                                        <p:cTn id="25" dur="1000" fill="hold"/>
                                        <p:tgtEl>
                                          <p:spTgt spid="88"/>
                                        </p:tgtEl>
                                        <p:attrNameLst>
                                          <p:attrName>ppt_w</p:attrName>
                                        </p:attrNameLst>
                                      </p:cBhvr>
                                      <p:tavLst>
                                        <p:tav tm="0">
                                          <p:val>
                                            <p:fltVal val="0"/>
                                          </p:val>
                                        </p:tav>
                                        <p:tav tm="100000">
                                          <p:val>
                                            <p:strVal val="#ppt_w"/>
                                          </p:val>
                                        </p:tav>
                                      </p:tavLst>
                                    </p:anim>
                                    <p:anim calcmode="lin" valueType="num">
                                      <p:cBhvr>
                                        <p:cTn id="26" dur="1000" fill="hold"/>
                                        <p:tgtEl>
                                          <p:spTgt spid="88"/>
                                        </p:tgtEl>
                                        <p:attrNameLst>
                                          <p:attrName>ppt_h</p:attrName>
                                        </p:attrNameLst>
                                      </p:cBhvr>
                                      <p:tavLst>
                                        <p:tav tm="0">
                                          <p:val>
                                            <p:fltVal val="0"/>
                                          </p:val>
                                        </p:tav>
                                        <p:tav tm="100000">
                                          <p:val>
                                            <p:strVal val="#ppt_h"/>
                                          </p:val>
                                        </p:tav>
                                      </p:tavLst>
                                    </p:anim>
                                    <p:anim calcmode="lin" valueType="num">
                                      <p:cBhvr>
                                        <p:cTn id="27" dur="1000" fill="hold"/>
                                        <p:tgtEl>
                                          <p:spTgt spid="88"/>
                                        </p:tgtEl>
                                        <p:attrNameLst>
                                          <p:attrName>style.rotation</p:attrName>
                                        </p:attrNameLst>
                                      </p:cBhvr>
                                      <p:tavLst>
                                        <p:tav tm="0">
                                          <p:val>
                                            <p:fltVal val="90"/>
                                          </p:val>
                                        </p:tav>
                                        <p:tav tm="100000">
                                          <p:val>
                                            <p:fltVal val="0"/>
                                          </p:val>
                                        </p:tav>
                                      </p:tavLst>
                                    </p:anim>
                                    <p:animEffect transition="in" filter="fade">
                                      <p:cBhvr>
                                        <p:cTn id="28" dur="1000"/>
                                        <p:tgtEl>
                                          <p:spTgt spid="8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89"/>
                                        </p:tgtEl>
                                        <p:attrNameLst>
                                          <p:attrName>style.visibility</p:attrName>
                                        </p:attrNameLst>
                                      </p:cBhvr>
                                      <p:to>
                                        <p:strVal val="visible"/>
                                      </p:to>
                                    </p:set>
                                    <p:anim calcmode="lin" valueType="num">
                                      <p:cBhvr>
                                        <p:cTn id="31" dur="1000" fill="hold"/>
                                        <p:tgtEl>
                                          <p:spTgt spid="89"/>
                                        </p:tgtEl>
                                        <p:attrNameLst>
                                          <p:attrName>ppt_w</p:attrName>
                                        </p:attrNameLst>
                                      </p:cBhvr>
                                      <p:tavLst>
                                        <p:tav tm="0">
                                          <p:val>
                                            <p:fltVal val="0"/>
                                          </p:val>
                                        </p:tav>
                                        <p:tav tm="100000">
                                          <p:val>
                                            <p:strVal val="#ppt_w"/>
                                          </p:val>
                                        </p:tav>
                                      </p:tavLst>
                                    </p:anim>
                                    <p:anim calcmode="lin" valueType="num">
                                      <p:cBhvr>
                                        <p:cTn id="32" dur="1000" fill="hold"/>
                                        <p:tgtEl>
                                          <p:spTgt spid="89"/>
                                        </p:tgtEl>
                                        <p:attrNameLst>
                                          <p:attrName>ppt_h</p:attrName>
                                        </p:attrNameLst>
                                      </p:cBhvr>
                                      <p:tavLst>
                                        <p:tav tm="0">
                                          <p:val>
                                            <p:fltVal val="0"/>
                                          </p:val>
                                        </p:tav>
                                        <p:tav tm="100000">
                                          <p:val>
                                            <p:strVal val="#ppt_h"/>
                                          </p:val>
                                        </p:tav>
                                      </p:tavLst>
                                    </p:anim>
                                    <p:anim calcmode="lin" valueType="num">
                                      <p:cBhvr>
                                        <p:cTn id="33" dur="1000" fill="hold"/>
                                        <p:tgtEl>
                                          <p:spTgt spid="89"/>
                                        </p:tgtEl>
                                        <p:attrNameLst>
                                          <p:attrName>style.rotation</p:attrName>
                                        </p:attrNameLst>
                                      </p:cBhvr>
                                      <p:tavLst>
                                        <p:tav tm="0">
                                          <p:val>
                                            <p:fltVal val="90"/>
                                          </p:val>
                                        </p:tav>
                                        <p:tav tm="100000">
                                          <p:val>
                                            <p:fltVal val="0"/>
                                          </p:val>
                                        </p:tav>
                                      </p:tavLst>
                                    </p:anim>
                                    <p:animEffect transition="in" filter="fade">
                                      <p:cBhvr>
                                        <p:cTn id="34" dur="1000"/>
                                        <p:tgtEl>
                                          <p:spTgt spid="8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90"/>
                                        </p:tgtEl>
                                        <p:attrNameLst>
                                          <p:attrName>style.visibility</p:attrName>
                                        </p:attrNameLst>
                                      </p:cBhvr>
                                      <p:to>
                                        <p:strVal val="visible"/>
                                      </p:to>
                                    </p:set>
                                    <p:anim calcmode="lin" valueType="num">
                                      <p:cBhvr>
                                        <p:cTn id="37" dur="1000" fill="hold"/>
                                        <p:tgtEl>
                                          <p:spTgt spid="90"/>
                                        </p:tgtEl>
                                        <p:attrNameLst>
                                          <p:attrName>ppt_w</p:attrName>
                                        </p:attrNameLst>
                                      </p:cBhvr>
                                      <p:tavLst>
                                        <p:tav tm="0">
                                          <p:val>
                                            <p:fltVal val="0"/>
                                          </p:val>
                                        </p:tav>
                                        <p:tav tm="100000">
                                          <p:val>
                                            <p:strVal val="#ppt_w"/>
                                          </p:val>
                                        </p:tav>
                                      </p:tavLst>
                                    </p:anim>
                                    <p:anim calcmode="lin" valueType="num">
                                      <p:cBhvr>
                                        <p:cTn id="38" dur="1000" fill="hold"/>
                                        <p:tgtEl>
                                          <p:spTgt spid="90"/>
                                        </p:tgtEl>
                                        <p:attrNameLst>
                                          <p:attrName>ppt_h</p:attrName>
                                        </p:attrNameLst>
                                      </p:cBhvr>
                                      <p:tavLst>
                                        <p:tav tm="0">
                                          <p:val>
                                            <p:fltVal val="0"/>
                                          </p:val>
                                        </p:tav>
                                        <p:tav tm="100000">
                                          <p:val>
                                            <p:strVal val="#ppt_h"/>
                                          </p:val>
                                        </p:tav>
                                      </p:tavLst>
                                    </p:anim>
                                    <p:anim calcmode="lin" valueType="num">
                                      <p:cBhvr>
                                        <p:cTn id="39" dur="1000" fill="hold"/>
                                        <p:tgtEl>
                                          <p:spTgt spid="90"/>
                                        </p:tgtEl>
                                        <p:attrNameLst>
                                          <p:attrName>style.rotation</p:attrName>
                                        </p:attrNameLst>
                                      </p:cBhvr>
                                      <p:tavLst>
                                        <p:tav tm="0">
                                          <p:val>
                                            <p:fltVal val="90"/>
                                          </p:val>
                                        </p:tav>
                                        <p:tav tm="100000">
                                          <p:val>
                                            <p:fltVal val="0"/>
                                          </p:val>
                                        </p:tav>
                                      </p:tavLst>
                                    </p:anim>
                                    <p:animEffect transition="in" filter="fade">
                                      <p:cBhvr>
                                        <p:cTn id="40" dur="1000"/>
                                        <p:tgtEl>
                                          <p:spTgt spid="9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91"/>
                                        </p:tgtEl>
                                        <p:attrNameLst>
                                          <p:attrName>style.visibility</p:attrName>
                                        </p:attrNameLst>
                                      </p:cBhvr>
                                      <p:to>
                                        <p:strVal val="visible"/>
                                      </p:to>
                                    </p:set>
                                    <p:anim calcmode="lin" valueType="num">
                                      <p:cBhvr>
                                        <p:cTn id="43" dur="1000" fill="hold"/>
                                        <p:tgtEl>
                                          <p:spTgt spid="91"/>
                                        </p:tgtEl>
                                        <p:attrNameLst>
                                          <p:attrName>ppt_w</p:attrName>
                                        </p:attrNameLst>
                                      </p:cBhvr>
                                      <p:tavLst>
                                        <p:tav tm="0">
                                          <p:val>
                                            <p:fltVal val="0"/>
                                          </p:val>
                                        </p:tav>
                                        <p:tav tm="100000">
                                          <p:val>
                                            <p:strVal val="#ppt_w"/>
                                          </p:val>
                                        </p:tav>
                                      </p:tavLst>
                                    </p:anim>
                                    <p:anim calcmode="lin" valueType="num">
                                      <p:cBhvr>
                                        <p:cTn id="44" dur="1000" fill="hold"/>
                                        <p:tgtEl>
                                          <p:spTgt spid="91"/>
                                        </p:tgtEl>
                                        <p:attrNameLst>
                                          <p:attrName>ppt_h</p:attrName>
                                        </p:attrNameLst>
                                      </p:cBhvr>
                                      <p:tavLst>
                                        <p:tav tm="0">
                                          <p:val>
                                            <p:fltVal val="0"/>
                                          </p:val>
                                        </p:tav>
                                        <p:tav tm="100000">
                                          <p:val>
                                            <p:strVal val="#ppt_h"/>
                                          </p:val>
                                        </p:tav>
                                      </p:tavLst>
                                    </p:anim>
                                    <p:anim calcmode="lin" valueType="num">
                                      <p:cBhvr>
                                        <p:cTn id="45" dur="1000" fill="hold"/>
                                        <p:tgtEl>
                                          <p:spTgt spid="91"/>
                                        </p:tgtEl>
                                        <p:attrNameLst>
                                          <p:attrName>style.rotation</p:attrName>
                                        </p:attrNameLst>
                                      </p:cBhvr>
                                      <p:tavLst>
                                        <p:tav tm="0">
                                          <p:val>
                                            <p:fltVal val="90"/>
                                          </p:val>
                                        </p:tav>
                                        <p:tav tm="100000">
                                          <p:val>
                                            <p:fltVal val="0"/>
                                          </p:val>
                                        </p:tav>
                                      </p:tavLst>
                                    </p:anim>
                                    <p:animEffect transition="in" filter="fade">
                                      <p:cBhvr>
                                        <p:cTn id="46" dur="1000"/>
                                        <p:tgtEl>
                                          <p:spTgt spid="9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92"/>
                                        </p:tgtEl>
                                        <p:attrNameLst>
                                          <p:attrName>style.visibility</p:attrName>
                                        </p:attrNameLst>
                                      </p:cBhvr>
                                      <p:to>
                                        <p:strVal val="visible"/>
                                      </p:to>
                                    </p:set>
                                    <p:anim calcmode="lin" valueType="num">
                                      <p:cBhvr>
                                        <p:cTn id="49" dur="1000" fill="hold"/>
                                        <p:tgtEl>
                                          <p:spTgt spid="92"/>
                                        </p:tgtEl>
                                        <p:attrNameLst>
                                          <p:attrName>ppt_w</p:attrName>
                                        </p:attrNameLst>
                                      </p:cBhvr>
                                      <p:tavLst>
                                        <p:tav tm="0">
                                          <p:val>
                                            <p:fltVal val="0"/>
                                          </p:val>
                                        </p:tav>
                                        <p:tav tm="100000">
                                          <p:val>
                                            <p:strVal val="#ppt_w"/>
                                          </p:val>
                                        </p:tav>
                                      </p:tavLst>
                                    </p:anim>
                                    <p:anim calcmode="lin" valueType="num">
                                      <p:cBhvr>
                                        <p:cTn id="50" dur="1000" fill="hold"/>
                                        <p:tgtEl>
                                          <p:spTgt spid="92"/>
                                        </p:tgtEl>
                                        <p:attrNameLst>
                                          <p:attrName>ppt_h</p:attrName>
                                        </p:attrNameLst>
                                      </p:cBhvr>
                                      <p:tavLst>
                                        <p:tav tm="0">
                                          <p:val>
                                            <p:fltVal val="0"/>
                                          </p:val>
                                        </p:tav>
                                        <p:tav tm="100000">
                                          <p:val>
                                            <p:strVal val="#ppt_h"/>
                                          </p:val>
                                        </p:tav>
                                      </p:tavLst>
                                    </p:anim>
                                    <p:anim calcmode="lin" valueType="num">
                                      <p:cBhvr>
                                        <p:cTn id="51" dur="1000" fill="hold"/>
                                        <p:tgtEl>
                                          <p:spTgt spid="92"/>
                                        </p:tgtEl>
                                        <p:attrNameLst>
                                          <p:attrName>style.rotation</p:attrName>
                                        </p:attrNameLst>
                                      </p:cBhvr>
                                      <p:tavLst>
                                        <p:tav tm="0">
                                          <p:val>
                                            <p:fltVal val="90"/>
                                          </p:val>
                                        </p:tav>
                                        <p:tav tm="100000">
                                          <p:val>
                                            <p:fltVal val="0"/>
                                          </p:val>
                                        </p:tav>
                                      </p:tavLst>
                                    </p:anim>
                                    <p:animEffect transition="in" filter="fade">
                                      <p:cBhvr>
                                        <p:cTn id="52" dur="1000"/>
                                        <p:tgtEl>
                                          <p:spTgt spid="9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93"/>
                                        </p:tgtEl>
                                        <p:attrNameLst>
                                          <p:attrName>style.visibility</p:attrName>
                                        </p:attrNameLst>
                                      </p:cBhvr>
                                      <p:to>
                                        <p:strVal val="visible"/>
                                      </p:to>
                                    </p:set>
                                    <p:anim calcmode="lin" valueType="num">
                                      <p:cBhvr>
                                        <p:cTn id="55" dur="1000" fill="hold"/>
                                        <p:tgtEl>
                                          <p:spTgt spid="93"/>
                                        </p:tgtEl>
                                        <p:attrNameLst>
                                          <p:attrName>ppt_w</p:attrName>
                                        </p:attrNameLst>
                                      </p:cBhvr>
                                      <p:tavLst>
                                        <p:tav tm="0">
                                          <p:val>
                                            <p:fltVal val="0"/>
                                          </p:val>
                                        </p:tav>
                                        <p:tav tm="100000">
                                          <p:val>
                                            <p:strVal val="#ppt_w"/>
                                          </p:val>
                                        </p:tav>
                                      </p:tavLst>
                                    </p:anim>
                                    <p:anim calcmode="lin" valueType="num">
                                      <p:cBhvr>
                                        <p:cTn id="56" dur="1000" fill="hold"/>
                                        <p:tgtEl>
                                          <p:spTgt spid="93"/>
                                        </p:tgtEl>
                                        <p:attrNameLst>
                                          <p:attrName>ppt_h</p:attrName>
                                        </p:attrNameLst>
                                      </p:cBhvr>
                                      <p:tavLst>
                                        <p:tav tm="0">
                                          <p:val>
                                            <p:fltVal val="0"/>
                                          </p:val>
                                        </p:tav>
                                        <p:tav tm="100000">
                                          <p:val>
                                            <p:strVal val="#ppt_h"/>
                                          </p:val>
                                        </p:tav>
                                      </p:tavLst>
                                    </p:anim>
                                    <p:anim calcmode="lin" valueType="num">
                                      <p:cBhvr>
                                        <p:cTn id="57" dur="1000" fill="hold"/>
                                        <p:tgtEl>
                                          <p:spTgt spid="93"/>
                                        </p:tgtEl>
                                        <p:attrNameLst>
                                          <p:attrName>style.rotation</p:attrName>
                                        </p:attrNameLst>
                                      </p:cBhvr>
                                      <p:tavLst>
                                        <p:tav tm="0">
                                          <p:val>
                                            <p:fltVal val="90"/>
                                          </p:val>
                                        </p:tav>
                                        <p:tav tm="100000">
                                          <p:val>
                                            <p:fltVal val="0"/>
                                          </p:val>
                                        </p:tav>
                                      </p:tavLst>
                                    </p:anim>
                                    <p:animEffect transition="in" filter="fade">
                                      <p:cBhvr>
                                        <p:cTn id="58" dur="1000"/>
                                        <p:tgtEl>
                                          <p:spTgt spid="9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94"/>
                                        </p:tgtEl>
                                        <p:attrNameLst>
                                          <p:attrName>style.visibility</p:attrName>
                                        </p:attrNameLst>
                                      </p:cBhvr>
                                      <p:to>
                                        <p:strVal val="visible"/>
                                      </p:to>
                                    </p:set>
                                    <p:anim calcmode="lin" valueType="num">
                                      <p:cBhvr>
                                        <p:cTn id="61" dur="1000" fill="hold"/>
                                        <p:tgtEl>
                                          <p:spTgt spid="94"/>
                                        </p:tgtEl>
                                        <p:attrNameLst>
                                          <p:attrName>ppt_w</p:attrName>
                                        </p:attrNameLst>
                                      </p:cBhvr>
                                      <p:tavLst>
                                        <p:tav tm="0">
                                          <p:val>
                                            <p:fltVal val="0"/>
                                          </p:val>
                                        </p:tav>
                                        <p:tav tm="100000">
                                          <p:val>
                                            <p:strVal val="#ppt_w"/>
                                          </p:val>
                                        </p:tav>
                                      </p:tavLst>
                                    </p:anim>
                                    <p:anim calcmode="lin" valueType="num">
                                      <p:cBhvr>
                                        <p:cTn id="62" dur="1000" fill="hold"/>
                                        <p:tgtEl>
                                          <p:spTgt spid="94"/>
                                        </p:tgtEl>
                                        <p:attrNameLst>
                                          <p:attrName>ppt_h</p:attrName>
                                        </p:attrNameLst>
                                      </p:cBhvr>
                                      <p:tavLst>
                                        <p:tav tm="0">
                                          <p:val>
                                            <p:fltVal val="0"/>
                                          </p:val>
                                        </p:tav>
                                        <p:tav tm="100000">
                                          <p:val>
                                            <p:strVal val="#ppt_h"/>
                                          </p:val>
                                        </p:tav>
                                      </p:tavLst>
                                    </p:anim>
                                    <p:anim calcmode="lin" valueType="num">
                                      <p:cBhvr>
                                        <p:cTn id="63" dur="1000" fill="hold"/>
                                        <p:tgtEl>
                                          <p:spTgt spid="94"/>
                                        </p:tgtEl>
                                        <p:attrNameLst>
                                          <p:attrName>style.rotation</p:attrName>
                                        </p:attrNameLst>
                                      </p:cBhvr>
                                      <p:tavLst>
                                        <p:tav tm="0">
                                          <p:val>
                                            <p:fltVal val="90"/>
                                          </p:val>
                                        </p:tav>
                                        <p:tav tm="100000">
                                          <p:val>
                                            <p:fltVal val="0"/>
                                          </p:val>
                                        </p:tav>
                                      </p:tavLst>
                                    </p:anim>
                                    <p:animEffect transition="in" filter="fade">
                                      <p:cBhvr>
                                        <p:cTn id="64" dur="1000"/>
                                        <p:tgtEl>
                                          <p:spTgt spid="9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95"/>
                                        </p:tgtEl>
                                        <p:attrNameLst>
                                          <p:attrName>style.visibility</p:attrName>
                                        </p:attrNameLst>
                                      </p:cBhvr>
                                      <p:to>
                                        <p:strVal val="visible"/>
                                      </p:to>
                                    </p:set>
                                    <p:anim calcmode="lin" valueType="num">
                                      <p:cBhvr>
                                        <p:cTn id="67" dur="1000" fill="hold"/>
                                        <p:tgtEl>
                                          <p:spTgt spid="95"/>
                                        </p:tgtEl>
                                        <p:attrNameLst>
                                          <p:attrName>ppt_w</p:attrName>
                                        </p:attrNameLst>
                                      </p:cBhvr>
                                      <p:tavLst>
                                        <p:tav tm="0">
                                          <p:val>
                                            <p:fltVal val="0"/>
                                          </p:val>
                                        </p:tav>
                                        <p:tav tm="100000">
                                          <p:val>
                                            <p:strVal val="#ppt_w"/>
                                          </p:val>
                                        </p:tav>
                                      </p:tavLst>
                                    </p:anim>
                                    <p:anim calcmode="lin" valueType="num">
                                      <p:cBhvr>
                                        <p:cTn id="68" dur="1000" fill="hold"/>
                                        <p:tgtEl>
                                          <p:spTgt spid="95"/>
                                        </p:tgtEl>
                                        <p:attrNameLst>
                                          <p:attrName>ppt_h</p:attrName>
                                        </p:attrNameLst>
                                      </p:cBhvr>
                                      <p:tavLst>
                                        <p:tav tm="0">
                                          <p:val>
                                            <p:fltVal val="0"/>
                                          </p:val>
                                        </p:tav>
                                        <p:tav tm="100000">
                                          <p:val>
                                            <p:strVal val="#ppt_h"/>
                                          </p:val>
                                        </p:tav>
                                      </p:tavLst>
                                    </p:anim>
                                    <p:anim calcmode="lin" valueType="num">
                                      <p:cBhvr>
                                        <p:cTn id="69" dur="1000" fill="hold"/>
                                        <p:tgtEl>
                                          <p:spTgt spid="95"/>
                                        </p:tgtEl>
                                        <p:attrNameLst>
                                          <p:attrName>style.rotation</p:attrName>
                                        </p:attrNameLst>
                                      </p:cBhvr>
                                      <p:tavLst>
                                        <p:tav tm="0">
                                          <p:val>
                                            <p:fltVal val="90"/>
                                          </p:val>
                                        </p:tav>
                                        <p:tav tm="100000">
                                          <p:val>
                                            <p:fltVal val="0"/>
                                          </p:val>
                                        </p:tav>
                                      </p:tavLst>
                                    </p:anim>
                                    <p:animEffect transition="in" filter="fade">
                                      <p:cBhvr>
                                        <p:cTn id="70" dur="1000"/>
                                        <p:tgtEl>
                                          <p:spTgt spid="9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1000" fill="hold"/>
                                        <p:tgtEl>
                                          <p:spTgt spid="96"/>
                                        </p:tgtEl>
                                        <p:attrNameLst>
                                          <p:attrName>ppt_w</p:attrName>
                                        </p:attrNameLst>
                                      </p:cBhvr>
                                      <p:tavLst>
                                        <p:tav tm="0">
                                          <p:val>
                                            <p:fltVal val="0"/>
                                          </p:val>
                                        </p:tav>
                                        <p:tav tm="100000">
                                          <p:val>
                                            <p:strVal val="#ppt_w"/>
                                          </p:val>
                                        </p:tav>
                                      </p:tavLst>
                                    </p:anim>
                                    <p:anim calcmode="lin" valueType="num">
                                      <p:cBhvr>
                                        <p:cTn id="74" dur="1000" fill="hold"/>
                                        <p:tgtEl>
                                          <p:spTgt spid="96"/>
                                        </p:tgtEl>
                                        <p:attrNameLst>
                                          <p:attrName>ppt_h</p:attrName>
                                        </p:attrNameLst>
                                      </p:cBhvr>
                                      <p:tavLst>
                                        <p:tav tm="0">
                                          <p:val>
                                            <p:fltVal val="0"/>
                                          </p:val>
                                        </p:tav>
                                        <p:tav tm="100000">
                                          <p:val>
                                            <p:strVal val="#ppt_h"/>
                                          </p:val>
                                        </p:tav>
                                      </p:tavLst>
                                    </p:anim>
                                    <p:anim calcmode="lin" valueType="num">
                                      <p:cBhvr>
                                        <p:cTn id="75" dur="1000" fill="hold"/>
                                        <p:tgtEl>
                                          <p:spTgt spid="96"/>
                                        </p:tgtEl>
                                        <p:attrNameLst>
                                          <p:attrName>style.rotation</p:attrName>
                                        </p:attrNameLst>
                                      </p:cBhvr>
                                      <p:tavLst>
                                        <p:tav tm="0">
                                          <p:val>
                                            <p:fltVal val="90"/>
                                          </p:val>
                                        </p:tav>
                                        <p:tav tm="100000">
                                          <p:val>
                                            <p:fltVal val="0"/>
                                          </p:val>
                                        </p:tav>
                                      </p:tavLst>
                                    </p:anim>
                                    <p:animEffect transition="in" filter="fade">
                                      <p:cBhvr>
                                        <p:cTn id="76" dur="1000"/>
                                        <p:tgtEl>
                                          <p:spTgt spid="96"/>
                                        </p:tgtEl>
                                      </p:cBhvr>
                                    </p:animEffect>
                                  </p:childTnLst>
                                </p:cTn>
                              </p:par>
                              <p:par>
                                <p:cTn id="77" presetID="42" presetClass="entr" presetSubtype="0" fill="hold" grpId="0" nodeType="withEffect">
                                  <p:stCondLst>
                                    <p:cond delay="200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1000"/>
                                        <p:tgtEl>
                                          <p:spTgt spid="97"/>
                                        </p:tgtEl>
                                      </p:cBhvr>
                                    </p:animEffect>
                                    <p:anim calcmode="lin" valueType="num">
                                      <p:cBhvr>
                                        <p:cTn id="80" dur="1000" fill="hold"/>
                                        <p:tgtEl>
                                          <p:spTgt spid="97"/>
                                        </p:tgtEl>
                                        <p:attrNameLst>
                                          <p:attrName>ppt_x</p:attrName>
                                        </p:attrNameLst>
                                      </p:cBhvr>
                                      <p:tavLst>
                                        <p:tav tm="0">
                                          <p:val>
                                            <p:strVal val="#ppt_x"/>
                                          </p:val>
                                        </p:tav>
                                        <p:tav tm="100000">
                                          <p:val>
                                            <p:strVal val="#ppt_x"/>
                                          </p:val>
                                        </p:tav>
                                      </p:tavLst>
                                    </p:anim>
                                    <p:anim calcmode="lin" valueType="num">
                                      <p:cBhvr>
                                        <p:cTn id="81" dur="1000" fill="hold"/>
                                        <p:tgtEl>
                                          <p:spTgt spid="9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200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1000"/>
                                        <p:tgtEl>
                                          <p:spTgt spid="27"/>
                                        </p:tgtEl>
                                      </p:cBhvr>
                                    </p:animEffect>
                                    <p:anim calcmode="lin" valueType="num">
                                      <p:cBhvr>
                                        <p:cTn id="85" dur="1000" fill="hold"/>
                                        <p:tgtEl>
                                          <p:spTgt spid="27"/>
                                        </p:tgtEl>
                                        <p:attrNameLst>
                                          <p:attrName>ppt_x</p:attrName>
                                        </p:attrNameLst>
                                      </p:cBhvr>
                                      <p:tavLst>
                                        <p:tav tm="0">
                                          <p:val>
                                            <p:strVal val="#ppt_x"/>
                                          </p:val>
                                        </p:tav>
                                        <p:tav tm="100000">
                                          <p:val>
                                            <p:strVal val="#ppt_x"/>
                                          </p:val>
                                        </p:tav>
                                      </p:tavLst>
                                    </p:anim>
                                    <p:anim calcmode="lin" valueType="num">
                                      <p:cBhvr>
                                        <p:cTn id="86" dur="1000" fill="hold"/>
                                        <p:tgtEl>
                                          <p:spTgt spid="2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00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1000"/>
                                        <p:tgtEl>
                                          <p:spTgt spid="28"/>
                                        </p:tgtEl>
                                      </p:cBhvr>
                                    </p:animEffect>
                                    <p:anim calcmode="lin" valueType="num">
                                      <p:cBhvr>
                                        <p:cTn id="90" dur="1000" fill="hold"/>
                                        <p:tgtEl>
                                          <p:spTgt spid="28"/>
                                        </p:tgtEl>
                                        <p:attrNameLst>
                                          <p:attrName>ppt_x</p:attrName>
                                        </p:attrNameLst>
                                      </p:cBhvr>
                                      <p:tavLst>
                                        <p:tav tm="0">
                                          <p:val>
                                            <p:strVal val="#ppt_x"/>
                                          </p:val>
                                        </p:tav>
                                        <p:tav tm="100000">
                                          <p:val>
                                            <p:strVal val="#ppt_x"/>
                                          </p:val>
                                        </p:tav>
                                      </p:tavLst>
                                    </p:anim>
                                    <p:anim calcmode="lin" valueType="num">
                                      <p:cBhvr>
                                        <p:cTn id="91" dur="1000" fill="hold"/>
                                        <p:tgtEl>
                                          <p:spTgt spid="2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1000"/>
                                        <p:tgtEl>
                                          <p:spTgt spid="29"/>
                                        </p:tgtEl>
                                      </p:cBhvr>
                                    </p:animEffect>
                                    <p:anim calcmode="lin" valueType="num">
                                      <p:cBhvr>
                                        <p:cTn id="95" dur="1000" fill="hold"/>
                                        <p:tgtEl>
                                          <p:spTgt spid="29"/>
                                        </p:tgtEl>
                                        <p:attrNameLst>
                                          <p:attrName>ppt_x</p:attrName>
                                        </p:attrNameLst>
                                      </p:cBhvr>
                                      <p:tavLst>
                                        <p:tav tm="0">
                                          <p:val>
                                            <p:strVal val="#ppt_x"/>
                                          </p:val>
                                        </p:tav>
                                        <p:tav tm="100000">
                                          <p:val>
                                            <p:strVal val="#ppt_x"/>
                                          </p:val>
                                        </p:tav>
                                      </p:tavLst>
                                    </p:anim>
                                    <p:anim calcmode="lin" valueType="num">
                                      <p:cBhvr>
                                        <p:cTn id="9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5"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27" grpId="0"/>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4"/>
          <p:cNvSpPr/>
          <p:nvPr/>
        </p:nvSpPr>
        <p:spPr>
          <a:xfrm flipV="1">
            <a:off x="2124" y="3646057"/>
            <a:ext cx="4228517" cy="252849"/>
          </a:xfrm>
          <a:custGeom>
            <a:avLst/>
            <a:gdLst/>
            <a:ahLst/>
            <a:cxnLst/>
            <a:rect l="l" t="t" r="r" b="b"/>
            <a:pathLst>
              <a:path w="4571707" h="242218">
                <a:moveTo>
                  <a:pt x="0" y="242218"/>
                </a:moveTo>
                <a:lnTo>
                  <a:pt x="4571707" y="242218"/>
                </a:lnTo>
                <a:lnTo>
                  <a:pt x="4571707" y="0"/>
                </a:lnTo>
                <a:lnTo>
                  <a:pt x="0" y="0"/>
                </a:lnTo>
                <a:close/>
              </a:path>
            </a:pathLst>
          </a:cu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94075" tIns="47037" rIns="94075" bIns="47037" rtlCol="0" anchor="ctr"/>
          <a:lstStyle/>
          <a:p>
            <a:pPr algn="ctr"/>
            <a:endParaRPr lang="en-US" sz="2399">
              <a:solidFill>
                <a:schemeClr val="tx2"/>
              </a:solidFill>
            </a:endParaRPr>
          </a:p>
        </p:txBody>
      </p:sp>
      <p:grpSp>
        <p:nvGrpSpPr>
          <p:cNvPr id="2" name="组合 4"/>
          <p:cNvGrpSpPr/>
          <p:nvPr/>
        </p:nvGrpSpPr>
        <p:grpSpPr>
          <a:xfrm>
            <a:off x="3320708" y="3647525"/>
            <a:ext cx="1785779" cy="1784651"/>
            <a:chOff x="3225639" y="4543565"/>
            <a:chExt cx="1735762" cy="1734334"/>
          </a:xfrm>
        </p:grpSpPr>
        <p:sp>
          <p:nvSpPr>
            <p:cNvPr id="6" name="椭圆 5"/>
            <p:cNvSpPr/>
            <p:nvPr/>
          </p:nvSpPr>
          <p:spPr>
            <a:xfrm flipV="1">
              <a:off x="3225639" y="4543565"/>
              <a:ext cx="1735762" cy="1734334"/>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399">
                <a:solidFill>
                  <a:schemeClr val="tx2"/>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47985" anchor="ctr" anchorCtr="1"/>
            <a:lstStyle/>
            <a:p>
              <a:pPr lvl="0" algn="ctr">
                <a:defRPr/>
              </a:pPr>
              <a:r>
                <a:rPr lang="en-US" altLang="zh-CN" sz="3199" b="1" kern="0" dirty="0">
                  <a:solidFill>
                    <a:schemeClr val="tx2"/>
                  </a:solidFill>
                  <a:latin typeface="微软雅黑" panose="020B0503020204020204" pitchFamily="34" charset="-122"/>
                  <a:ea typeface="微软雅黑" panose="020B0503020204020204" pitchFamily="34" charset="-122"/>
                </a:rPr>
                <a:t>02</a:t>
              </a:r>
              <a:endParaRPr lang="zh-CN" altLang="en-US" sz="3199" b="1" kern="0" dirty="0">
                <a:solidFill>
                  <a:schemeClr val="tx2"/>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2125" y="3102369"/>
            <a:ext cx="7200567" cy="252849"/>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94075" tIns="47037" rIns="94075" bIns="47037" rtlCol="0" anchor="ctr"/>
          <a:lstStyle/>
          <a:p>
            <a:pPr algn="ctr"/>
            <a:endParaRPr lang="en-US" sz="2399">
              <a:solidFill>
                <a:schemeClr val="tx2"/>
              </a:solidFill>
            </a:endParaRPr>
          </a:p>
        </p:txBody>
      </p:sp>
      <p:grpSp>
        <p:nvGrpSpPr>
          <p:cNvPr id="5" name="组合 8"/>
          <p:cNvGrpSpPr/>
          <p:nvPr/>
        </p:nvGrpSpPr>
        <p:grpSpPr>
          <a:xfrm>
            <a:off x="6309803" y="1573361"/>
            <a:ext cx="1785779" cy="1786123"/>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399">
                <a:solidFill>
                  <a:schemeClr val="tx2"/>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47985" anchor="ctr"/>
            <a:lstStyle/>
            <a:p>
              <a:pPr lvl="0" algn="ctr">
                <a:defRPr/>
              </a:pPr>
              <a:r>
                <a:rPr lang="en-US" altLang="zh-CN" sz="3199" b="1" kern="0" dirty="0">
                  <a:solidFill>
                    <a:schemeClr val="tx2"/>
                  </a:solidFill>
                  <a:latin typeface="微软雅黑" panose="020B0503020204020204" pitchFamily="34" charset="-122"/>
                  <a:ea typeface="微软雅黑" panose="020B0503020204020204" pitchFamily="34" charset="-122"/>
                </a:rPr>
                <a:t>01</a:t>
              </a:r>
              <a:endParaRPr lang="zh-CN" altLang="en-US" sz="3199" b="1" kern="0" dirty="0">
                <a:solidFill>
                  <a:schemeClr val="tx2"/>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6272963" y="3646056"/>
            <a:ext cx="5918216" cy="252849"/>
          </a:xfrm>
          <a:custGeom>
            <a:avLst/>
            <a:gdLst/>
            <a:ahLst/>
            <a:cxnLst/>
            <a:rect l="l" t="t" r="r" b="b"/>
            <a:pathLst>
              <a:path w="4571707" h="242218">
                <a:moveTo>
                  <a:pt x="0" y="242218"/>
                </a:moveTo>
                <a:lnTo>
                  <a:pt x="4571707" y="242218"/>
                </a:lnTo>
                <a:lnTo>
                  <a:pt x="4571707" y="0"/>
                </a:lnTo>
                <a:lnTo>
                  <a:pt x="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4075" tIns="47037" rIns="94075" bIns="47037" rtlCol="0" anchor="ctr"/>
          <a:lstStyle/>
          <a:p>
            <a:pPr algn="ctr"/>
            <a:endParaRPr lang="en-US" sz="2399">
              <a:solidFill>
                <a:schemeClr val="tx2"/>
              </a:solidFill>
            </a:endParaRPr>
          </a:p>
        </p:txBody>
      </p:sp>
      <p:grpSp>
        <p:nvGrpSpPr>
          <p:cNvPr id="9" name="组合 12"/>
          <p:cNvGrpSpPr/>
          <p:nvPr/>
        </p:nvGrpSpPr>
        <p:grpSpPr>
          <a:xfrm>
            <a:off x="5380072" y="3647525"/>
            <a:ext cx="1785779" cy="1784651"/>
            <a:chOff x="5227325" y="4543565"/>
            <a:chExt cx="1735762" cy="1734334"/>
          </a:xfrm>
        </p:grpSpPr>
        <p:sp>
          <p:nvSpPr>
            <p:cNvPr id="14" name="椭圆 13"/>
            <p:cNvSpPr/>
            <p:nvPr/>
          </p:nvSpPr>
          <p:spPr>
            <a:xfrm flipV="1">
              <a:off x="5227325" y="4543565"/>
              <a:ext cx="1735762" cy="1734334"/>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399">
                <a:solidFill>
                  <a:schemeClr val="tx2"/>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47985" anchor="ctr"/>
            <a:lstStyle/>
            <a:p>
              <a:pPr lvl="0" algn="ctr">
                <a:defRPr/>
              </a:pPr>
              <a:r>
                <a:rPr lang="en-US" altLang="zh-CN" sz="3199" b="1" kern="0" dirty="0">
                  <a:solidFill>
                    <a:schemeClr val="tx2"/>
                  </a:solidFill>
                  <a:latin typeface="微软雅黑" panose="020B0503020204020204" pitchFamily="34" charset="-122"/>
                  <a:ea typeface="微软雅黑" panose="020B0503020204020204" pitchFamily="34" charset="-122"/>
                </a:rPr>
                <a:t>03</a:t>
              </a:r>
              <a:endParaRPr lang="zh-CN" altLang="en-US" sz="3199" b="1" kern="0" dirty="0">
                <a:solidFill>
                  <a:schemeClr val="tx2"/>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968473" y="2097746"/>
            <a:ext cx="3472167" cy="418158"/>
          </a:xfrm>
          <a:prstGeom prst="rect">
            <a:avLst/>
          </a:prstGeom>
          <a:noFill/>
        </p:spPr>
        <p:txBody>
          <a:bodyPr wrap="square" lIns="94075" tIns="47037" rIns="94075" bIns="47037" rtlCol="0">
            <a:spAutoFit/>
          </a:body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17" name="TextBox 16"/>
          <p:cNvSpPr txBox="1"/>
          <p:nvPr/>
        </p:nvSpPr>
        <p:spPr>
          <a:xfrm>
            <a:off x="1976154" y="1793611"/>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27" name="文本框 26">
            <a:extLst>
              <a:ext uri="{FF2B5EF4-FFF2-40B4-BE49-F238E27FC236}">
                <a16:creationId xmlns="" xmlns:a16="http://schemas.microsoft.com/office/drawing/2014/main" id="{0DE6DB58-6BC7-48F2-AA2B-0C11FA41E06E}"/>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28" name="矩形 27">
            <a:extLst>
              <a:ext uri="{FF2B5EF4-FFF2-40B4-BE49-F238E27FC236}">
                <a16:creationId xmlns="" xmlns:a16="http://schemas.microsoft.com/office/drawing/2014/main" id="{DC744568-D4F1-4B43-A379-69228C2F7707}"/>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15">
            <a:extLst>
              <a:ext uri="{FF2B5EF4-FFF2-40B4-BE49-F238E27FC236}">
                <a16:creationId xmlns="" xmlns:a16="http://schemas.microsoft.com/office/drawing/2014/main" id="{E26F66AB-6F50-457F-A4EE-A9659C7F52E4}"/>
              </a:ext>
            </a:extLst>
          </p:cNvPr>
          <p:cNvSpPr txBox="1"/>
          <p:nvPr/>
        </p:nvSpPr>
        <p:spPr>
          <a:xfrm>
            <a:off x="1180750" y="5574556"/>
            <a:ext cx="3472167" cy="418158"/>
          </a:xfrm>
          <a:prstGeom prst="rect">
            <a:avLst/>
          </a:prstGeom>
          <a:noFill/>
        </p:spPr>
        <p:txBody>
          <a:bodyPr wrap="square" lIns="94075" tIns="47037" rIns="94075" bIns="47037" rtlCol="0">
            <a:spAutoFit/>
          </a:body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0" name="TextBox 16">
            <a:extLst>
              <a:ext uri="{FF2B5EF4-FFF2-40B4-BE49-F238E27FC236}">
                <a16:creationId xmlns="" xmlns:a16="http://schemas.microsoft.com/office/drawing/2014/main" id="{96280D5D-F988-465C-9E2F-FB4E4D709F48}"/>
              </a:ext>
            </a:extLst>
          </p:cNvPr>
          <p:cNvSpPr txBox="1"/>
          <p:nvPr/>
        </p:nvSpPr>
        <p:spPr>
          <a:xfrm>
            <a:off x="1188431" y="5270421"/>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31" name="TextBox 15">
            <a:extLst>
              <a:ext uri="{FF2B5EF4-FFF2-40B4-BE49-F238E27FC236}">
                <a16:creationId xmlns="" xmlns:a16="http://schemas.microsoft.com/office/drawing/2014/main" id="{9198F231-FA97-47AA-A2D6-FF3A4C32101E}"/>
              </a:ext>
            </a:extLst>
          </p:cNvPr>
          <p:cNvSpPr txBox="1"/>
          <p:nvPr/>
        </p:nvSpPr>
        <p:spPr>
          <a:xfrm>
            <a:off x="7431755" y="5574556"/>
            <a:ext cx="3472167" cy="418158"/>
          </a:xfrm>
          <a:prstGeom prst="rect">
            <a:avLst/>
          </a:prstGeom>
          <a:noFill/>
        </p:spPr>
        <p:txBody>
          <a:bodyPr wrap="square" lIns="94075" tIns="47037" rIns="94075" bIns="47037" rtlCol="0">
            <a:spAutoFit/>
          </a:body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2" name="TextBox 16">
            <a:extLst>
              <a:ext uri="{FF2B5EF4-FFF2-40B4-BE49-F238E27FC236}">
                <a16:creationId xmlns="" xmlns:a16="http://schemas.microsoft.com/office/drawing/2014/main" id="{281303A0-D8BC-4D11-854C-4A4B19E416B1}"/>
              </a:ext>
            </a:extLst>
          </p:cNvPr>
          <p:cNvSpPr txBox="1"/>
          <p:nvPr/>
        </p:nvSpPr>
        <p:spPr>
          <a:xfrm>
            <a:off x="7439436" y="5270421"/>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922315294"/>
      </p:ext>
    </p:extLst>
  </p:cSld>
  <p:clrMapOvr>
    <a:masterClrMapping/>
  </p:clrMapOvr>
  <mc:AlternateContent xmlns:mc="http://schemas.openxmlformats.org/markup-compatibility/2006" xmlns:p14="http://schemas.microsoft.com/office/powerpoint/2010/main">
    <mc:Choice Requires="p14">
      <p:transition spd="slow" p14:dur="17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250" fill="hold"/>
                                        <p:tgtEl>
                                          <p:spTgt spid="17"/>
                                        </p:tgtEl>
                                        <p:attrNameLst>
                                          <p:attrName>ppt_x</p:attrName>
                                        </p:attrNameLst>
                                      </p:cBhvr>
                                      <p:tavLst>
                                        <p:tav tm="0">
                                          <p:val>
                                            <p:strVal val="#ppt_x"/>
                                          </p:val>
                                        </p:tav>
                                        <p:tav tm="100000">
                                          <p:val>
                                            <p:strVal val="#ppt_x"/>
                                          </p:val>
                                        </p:tav>
                                      </p:tavLst>
                                    </p:anim>
                                    <p:anim calcmode="lin" valueType="num">
                                      <p:cBhvr>
                                        <p:cTn id="16" dur="250" fill="hold"/>
                                        <p:tgtEl>
                                          <p:spTgt spid="17"/>
                                        </p:tgtEl>
                                        <p:attrNameLst>
                                          <p:attrName>ppt_y</p:attrName>
                                        </p:attrNameLst>
                                      </p:cBhvr>
                                      <p:tavLst>
                                        <p:tav tm="0">
                                          <p:val>
                                            <p:strVal val="#ppt_y-#ppt_h/2"/>
                                          </p:val>
                                        </p:tav>
                                        <p:tav tm="100000">
                                          <p:val>
                                            <p:strVal val="#ppt_y"/>
                                          </p:val>
                                        </p:tav>
                                      </p:tavLst>
                                    </p:anim>
                                    <p:anim calcmode="lin" valueType="num">
                                      <p:cBhvr>
                                        <p:cTn id="17" dur="250" fill="hold"/>
                                        <p:tgtEl>
                                          <p:spTgt spid="17"/>
                                        </p:tgtEl>
                                        <p:attrNameLst>
                                          <p:attrName>ppt_w</p:attrName>
                                        </p:attrNameLst>
                                      </p:cBhvr>
                                      <p:tavLst>
                                        <p:tav tm="0">
                                          <p:val>
                                            <p:strVal val="#ppt_w"/>
                                          </p:val>
                                        </p:tav>
                                        <p:tav tm="100000">
                                          <p:val>
                                            <p:strVal val="#ppt_w"/>
                                          </p:val>
                                        </p:tav>
                                      </p:tavLst>
                                    </p:anim>
                                    <p:anim calcmode="lin" valueType="num">
                                      <p:cBhvr>
                                        <p:cTn id="18" dur="250" fill="hold"/>
                                        <p:tgtEl>
                                          <p:spTgt spid="17"/>
                                        </p:tgtEl>
                                        <p:attrNameLst>
                                          <p:attrName>ppt_h</p:attrName>
                                        </p:attrNameLst>
                                      </p:cBhvr>
                                      <p:tavLst>
                                        <p:tav tm="0">
                                          <p:val>
                                            <p:fltVal val="0"/>
                                          </p:val>
                                        </p:tav>
                                        <p:tav tm="100000">
                                          <p:val>
                                            <p:strVal val="#ppt_h"/>
                                          </p:val>
                                        </p:tav>
                                      </p:tavLst>
                                    </p:anim>
                                  </p:childTnLst>
                                </p:cTn>
                              </p:par>
                            </p:childTnLst>
                          </p:cTn>
                        </p:par>
                        <p:par>
                          <p:cTn id="19" fill="hold">
                            <p:stCondLst>
                              <p:cond delay="1550"/>
                            </p:stCondLst>
                            <p:childTnLst>
                              <p:par>
                                <p:cTn id="20" presetID="2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205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2550"/>
                            </p:stCondLst>
                            <p:childTnLst>
                              <p:par>
                                <p:cTn id="28" presetID="22" presetClass="entr" presetSubtype="1"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up)">
                                      <p:cBhvr>
                                        <p:cTn id="30" dur="500"/>
                                        <p:tgtEl>
                                          <p:spTgt spid="2"/>
                                        </p:tgtEl>
                                      </p:cBhvr>
                                    </p:animEffect>
                                  </p:childTnLst>
                                </p:cTn>
                              </p:par>
                            </p:childTnLst>
                          </p:cTn>
                        </p:par>
                        <p:par>
                          <p:cTn id="31" fill="hold">
                            <p:stCondLst>
                              <p:cond delay="3050"/>
                            </p:stCondLst>
                            <p:childTnLst>
                              <p:par>
                                <p:cTn id="32" presetID="22" presetClass="entr" presetSubtype="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right)">
                                      <p:cBhvr>
                                        <p:cTn id="34" dur="500"/>
                                        <p:tgtEl>
                                          <p:spTgt spid="12"/>
                                        </p:tgtEl>
                                      </p:cBhvr>
                                    </p:animEffect>
                                  </p:childTnLst>
                                </p:cTn>
                              </p:par>
                            </p:childTnLst>
                          </p:cTn>
                        </p:par>
                        <p:par>
                          <p:cTn id="35" fill="hold">
                            <p:stCondLst>
                              <p:cond delay="3550"/>
                            </p:stCondLst>
                            <p:childTnLst>
                              <p:par>
                                <p:cTn id="36" presetID="22" presetClass="entr" presetSubtype="1"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par>
                          <p:cTn id="39" fill="hold">
                            <p:stCondLst>
                              <p:cond delay="405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30"/>
                                        </p:tgtEl>
                                        <p:attrNameLst>
                                          <p:attrName>style.visibility</p:attrName>
                                        </p:attrNameLst>
                                      </p:cBhvr>
                                      <p:to>
                                        <p:strVal val="visible"/>
                                      </p:to>
                                    </p:set>
                                    <p:anim calcmode="lin" valueType="num">
                                      <p:cBhvr>
                                        <p:cTn id="42" dur="250" fill="hold"/>
                                        <p:tgtEl>
                                          <p:spTgt spid="30"/>
                                        </p:tgtEl>
                                        <p:attrNameLst>
                                          <p:attrName>ppt_x</p:attrName>
                                        </p:attrNameLst>
                                      </p:cBhvr>
                                      <p:tavLst>
                                        <p:tav tm="0">
                                          <p:val>
                                            <p:strVal val="#ppt_x"/>
                                          </p:val>
                                        </p:tav>
                                        <p:tav tm="100000">
                                          <p:val>
                                            <p:strVal val="#ppt_x"/>
                                          </p:val>
                                        </p:tav>
                                      </p:tavLst>
                                    </p:anim>
                                    <p:anim calcmode="lin" valueType="num">
                                      <p:cBhvr>
                                        <p:cTn id="43" dur="250" fill="hold"/>
                                        <p:tgtEl>
                                          <p:spTgt spid="30"/>
                                        </p:tgtEl>
                                        <p:attrNameLst>
                                          <p:attrName>ppt_y</p:attrName>
                                        </p:attrNameLst>
                                      </p:cBhvr>
                                      <p:tavLst>
                                        <p:tav tm="0">
                                          <p:val>
                                            <p:strVal val="#ppt_y-#ppt_h/2"/>
                                          </p:val>
                                        </p:tav>
                                        <p:tav tm="100000">
                                          <p:val>
                                            <p:strVal val="#ppt_y"/>
                                          </p:val>
                                        </p:tav>
                                      </p:tavLst>
                                    </p:anim>
                                    <p:anim calcmode="lin" valueType="num">
                                      <p:cBhvr>
                                        <p:cTn id="44" dur="250" fill="hold"/>
                                        <p:tgtEl>
                                          <p:spTgt spid="30"/>
                                        </p:tgtEl>
                                        <p:attrNameLst>
                                          <p:attrName>ppt_w</p:attrName>
                                        </p:attrNameLst>
                                      </p:cBhvr>
                                      <p:tavLst>
                                        <p:tav tm="0">
                                          <p:val>
                                            <p:strVal val="#ppt_w"/>
                                          </p:val>
                                        </p:tav>
                                        <p:tav tm="100000">
                                          <p:val>
                                            <p:strVal val="#ppt_w"/>
                                          </p:val>
                                        </p:tav>
                                      </p:tavLst>
                                    </p:anim>
                                    <p:anim calcmode="lin" valueType="num">
                                      <p:cBhvr>
                                        <p:cTn id="45" dur="250" fill="hold"/>
                                        <p:tgtEl>
                                          <p:spTgt spid="30"/>
                                        </p:tgtEl>
                                        <p:attrNameLst>
                                          <p:attrName>ppt_h</p:attrName>
                                        </p:attrNameLst>
                                      </p:cBhvr>
                                      <p:tavLst>
                                        <p:tav tm="0">
                                          <p:val>
                                            <p:fltVal val="0"/>
                                          </p:val>
                                        </p:tav>
                                        <p:tav tm="100000">
                                          <p:val>
                                            <p:strVal val="#ppt_h"/>
                                          </p:val>
                                        </p:tav>
                                      </p:tavLst>
                                    </p:anim>
                                  </p:childTnLst>
                                </p:cTn>
                              </p:par>
                            </p:childTnLst>
                          </p:cTn>
                        </p:par>
                        <p:par>
                          <p:cTn id="46" fill="hold">
                            <p:stCondLst>
                              <p:cond delay="4600"/>
                            </p:stCondLst>
                            <p:childTnLst>
                              <p:par>
                                <p:cTn id="47" presetID="22" presetClass="entr" presetSubtype="8"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5100"/>
                            </p:stCondLst>
                            <p:childTnLst>
                              <p:par>
                                <p:cTn id="51" presetID="17" presetClass="entr" presetSubtype="1" fill="hold" grpId="0" nodeType="afterEffect">
                                  <p:stCondLst>
                                    <p:cond delay="0"/>
                                  </p:stCondLst>
                                  <p:iterate type="lt">
                                    <p:tmPct val="40000"/>
                                  </p:iterate>
                                  <p:childTnLst>
                                    <p:set>
                                      <p:cBhvr>
                                        <p:cTn id="52" dur="1" fill="hold">
                                          <p:stCondLst>
                                            <p:cond delay="0"/>
                                          </p:stCondLst>
                                        </p:cTn>
                                        <p:tgtEl>
                                          <p:spTgt spid="32"/>
                                        </p:tgtEl>
                                        <p:attrNameLst>
                                          <p:attrName>style.visibility</p:attrName>
                                        </p:attrNameLst>
                                      </p:cBhvr>
                                      <p:to>
                                        <p:strVal val="visible"/>
                                      </p:to>
                                    </p:set>
                                    <p:anim calcmode="lin" valueType="num">
                                      <p:cBhvr>
                                        <p:cTn id="53" dur="250" fill="hold"/>
                                        <p:tgtEl>
                                          <p:spTgt spid="32"/>
                                        </p:tgtEl>
                                        <p:attrNameLst>
                                          <p:attrName>ppt_x</p:attrName>
                                        </p:attrNameLst>
                                      </p:cBhvr>
                                      <p:tavLst>
                                        <p:tav tm="0">
                                          <p:val>
                                            <p:strVal val="#ppt_x"/>
                                          </p:val>
                                        </p:tav>
                                        <p:tav tm="100000">
                                          <p:val>
                                            <p:strVal val="#ppt_x"/>
                                          </p:val>
                                        </p:tav>
                                      </p:tavLst>
                                    </p:anim>
                                    <p:anim calcmode="lin" valueType="num">
                                      <p:cBhvr>
                                        <p:cTn id="54" dur="250" fill="hold"/>
                                        <p:tgtEl>
                                          <p:spTgt spid="32"/>
                                        </p:tgtEl>
                                        <p:attrNameLst>
                                          <p:attrName>ppt_y</p:attrName>
                                        </p:attrNameLst>
                                      </p:cBhvr>
                                      <p:tavLst>
                                        <p:tav tm="0">
                                          <p:val>
                                            <p:strVal val="#ppt_y-#ppt_h/2"/>
                                          </p:val>
                                        </p:tav>
                                        <p:tav tm="100000">
                                          <p:val>
                                            <p:strVal val="#ppt_y"/>
                                          </p:val>
                                        </p:tav>
                                      </p:tavLst>
                                    </p:anim>
                                    <p:anim calcmode="lin" valueType="num">
                                      <p:cBhvr>
                                        <p:cTn id="55" dur="250" fill="hold"/>
                                        <p:tgtEl>
                                          <p:spTgt spid="32"/>
                                        </p:tgtEl>
                                        <p:attrNameLst>
                                          <p:attrName>ppt_w</p:attrName>
                                        </p:attrNameLst>
                                      </p:cBhvr>
                                      <p:tavLst>
                                        <p:tav tm="0">
                                          <p:val>
                                            <p:strVal val="#ppt_w"/>
                                          </p:val>
                                        </p:tav>
                                        <p:tav tm="100000">
                                          <p:val>
                                            <p:strVal val="#ppt_w"/>
                                          </p:val>
                                        </p:tav>
                                      </p:tavLst>
                                    </p:anim>
                                    <p:anim calcmode="lin" valueType="num">
                                      <p:cBhvr>
                                        <p:cTn id="56" dur="250" fill="hold"/>
                                        <p:tgtEl>
                                          <p:spTgt spid="32"/>
                                        </p:tgtEl>
                                        <p:attrNameLst>
                                          <p:attrName>ppt_h</p:attrName>
                                        </p:attrNameLst>
                                      </p:cBhvr>
                                      <p:tavLst>
                                        <p:tav tm="0">
                                          <p:val>
                                            <p:fltVal val="0"/>
                                          </p:val>
                                        </p:tav>
                                        <p:tav tm="100000">
                                          <p:val>
                                            <p:strVal val="#ppt_h"/>
                                          </p:val>
                                        </p:tav>
                                      </p:tavLst>
                                    </p:anim>
                                  </p:childTnLst>
                                </p:cTn>
                              </p:par>
                            </p:childTnLst>
                          </p:cTn>
                        </p:par>
                        <p:par>
                          <p:cTn id="57" fill="hold">
                            <p:stCondLst>
                              <p:cond delay="5650"/>
                            </p:stCondLst>
                            <p:childTnLst>
                              <p:par>
                                <p:cTn id="58" presetID="22" presetClass="entr" presetSubtype="8"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16" grpId="0"/>
      <p:bldP spid="17"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7"/>
          <p:cNvSpPr>
            <a:spLocks noChangeShapeType="1"/>
          </p:cNvSpPr>
          <p:nvPr/>
        </p:nvSpPr>
        <p:spPr bwMode="auto">
          <a:xfrm>
            <a:off x="6088636" y="2946014"/>
            <a:ext cx="0" cy="1155695"/>
          </a:xfrm>
          <a:prstGeom prst="line">
            <a:avLst/>
          </a:prstGeom>
          <a:noFill/>
          <a:ln w="19050" cap="flat">
            <a:solidFill>
              <a:srgbClr val="453D5C"/>
            </a:solidFill>
            <a:prstDash val="solid"/>
            <a:miter lim="800000"/>
          </a:ln>
          <a:extLst>
            <a:ext uri="{909E8E84-426E-40DD-AFC4-6F175D3DCCD1}">
              <a14:hiddenFill xmlns:a14="http://schemas.microsoft.com/office/drawing/2010/main">
                <a:noFill/>
              </a14:hiddenFill>
            </a:ext>
          </a:extLst>
        </p:spPr>
        <p:txBody>
          <a:bodyPr vert="horz" wrap="square" lIns="91452" tIns="45726" rIns="91452" bIns="45726" numCol="1" anchor="t" anchorCtr="0" compatLnSpc="1"/>
          <a:lstStyle/>
          <a:p>
            <a:endParaRPr lang="zh-CN" altLang="en-US">
              <a:cs typeface="+mn-ea"/>
              <a:sym typeface="+mn-lt"/>
            </a:endParaRPr>
          </a:p>
        </p:txBody>
      </p:sp>
      <p:sp>
        <p:nvSpPr>
          <p:cNvPr id="6" name="Oval 8"/>
          <p:cNvSpPr>
            <a:spLocks noChangeArrowheads="1"/>
          </p:cNvSpPr>
          <p:nvPr/>
        </p:nvSpPr>
        <p:spPr bwMode="auto">
          <a:xfrm>
            <a:off x="5943548" y="4092779"/>
            <a:ext cx="284913" cy="284913"/>
          </a:xfrm>
          <a:prstGeom prst="ellipse">
            <a:avLst/>
          </a:prstGeom>
          <a:solidFill>
            <a:schemeClr val="accent1">
              <a:lumMod val="100000"/>
            </a:schemeClr>
          </a:solidFill>
          <a:ln>
            <a:noFill/>
          </a:ln>
          <a:effectLst>
            <a:outerShdw blurRad="63500" algn="ctr" rotWithShape="0">
              <a:prstClr val="black">
                <a:alpha val="40000"/>
              </a:prstClr>
            </a:outerShdw>
          </a:effectLst>
        </p:spPr>
        <p:txBody>
          <a:bodyPr vert="horz" wrap="square" lIns="91452" tIns="45726" rIns="91452" bIns="45726" numCol="1" anchor="t" anchorCtr="0" compatLnSpc="1"/>
          <a:lstStyle/>
          <a:p>
            <a:endParaRPr lang="zh-CN" altLang="en-US">
              <a:solidFill>
                <a:schemeClr val="tx1">
                  <a:lumMod val="85000"/>
                  <a:lumOff val="15000"/>
                </a:schemeClr>
              </a:solidFill>
              <a:cs typeface="+mn-ea"/>
              <a:sym typeface="+mn-lt"/>
            </a:endParaRPr>
          </a:p>
        </p:txBody>
      </p:sp>
      <p:sp>
        <p:nvSpPr>
          <p:cNvPr id="7" name="Oval 9"/>
          <p:cNvSpPr>
            <a:spLocks noChangeArrowheads="1"/>
          </p:cNvSpPr>
          <p:nvPr/>
        </p:nvSpPr>
        <p:spPr bwMode="auto">
          <a:xfrm>
            <a:off x="8295703" y="4092779"/>
            <a:ext cx="287587" cy="284913"/>
          </a:xfrm>
          <a:prstGeom prst="ellipse">
            <a:avLst/>
          </a:prstGeom>
          <a:solidFill>
            <a:schemeClr val="accent2"/>
          </a:solidFill>
          <a:ln>
            <a:noFill/>
          </a:ln>
          <a:effectLst>
            <a:outerShdw blurRad="63500" algn="ctr" rotWithShape="0">
              <a:prstClr val="black">
                <a:alpha val="40000"/>
              </a:prstClr>
            </a:outerShdw>
          </a:effectLst>
        </p:spPr>
        <p:txBody>
          <a:bodyPr vert="horz" wrap="square" lIns="91452" tIns="45726" rIns="91452" bIns="45726" numCol="1" anchor="t" anchorCtr="0" compatLnSpc="1"/>
          <a:lstStyle/>
          <a:p>
            <a:endParaRPr lang="zh-CN" altLang="en-US">
              <a:solidFill>
                <a:schemeClr val="tx1">
                  <a:lumMod val="85000"/>
                  <a:lumOff val="15000"/>
                </a:schemeClr>
              </a:solidFill>
              <a:cs typeface="+mn-ea"/>
              <a:sym typeface="+mn-lt"/>
            </a:endParaRPr>
          </a:p>
        </p:txBody>
      </p:sp>
      <p:sp>
        <p:nvSpPr>
          <p:cNvPr id="8" name="Oval 10"/>
          <p:cNvSpPr>
            <a:spLocks noChangeArrowheads="1"/>
          </p:cNvSpPr>
          <p:nvPr/>
        </p:nvSpPr>
        <p:spPr bwMode="auto">
          <a:xfrm>
            <a:off x="10650675" y="4092779"/>
            <a:ext cx="283577" cy="284913"/>
          </a:xfrm>
          <a:prstGeom prst="ellipse">
            <a:avLst/>
          </a:prstGeom>
          <a:solidFill>
            <a:schemeClr val="accent1">
              <a:lumMod val="100000"/>
            </a:schemeClr>
          </a:solidFill>
          <a:ln>
            <a:noFill/>
          </a:ln>
          <a:effectLst>
            <a:outerShdw blurRad="63500" algn="ctr" rotWithShape="0">
              <a:prstClr val="black">
                <a:alpha val="40000"/>
              </a:prstClr>
            </a:outerShdw>
          </a:effectLst>
        </p:spPr>
        <p:txBody>
          <a:bodyPr vert="horz" wrap="square" lIns="91452" tIns="45726" rIns="91452" bIns="45726" numCol="1" anchor="t" anchorCtr="0" compatLnSpc="1"/>
          <a:lstStyle/>
          <a:p>
            <a:endParaRPr lang="zh-CN" altLang="en-US">
              <a:solidFill>
                <a:schemeClr val="tx1">
                  <a:lumMod val="85000"/>
                  <a:lumOff val="15000"/>
                </a:schemeClr>
              </a:solidFill>
              <a:cs typeface="+mn-ea"/>
              <a:sym typeface="+mn-lt"/>
            </a:endParaRPr>
          </a:p>
        </p:txBody>
      </p:sp>
      <p:sp>
        <p:nvSpPr>
          <p:cNvPr id="10" name="Oval 11"/>
          <p:cNvSpPr>
            <a:spLocks noChangeArrowheads="1"/>
          </p:cNvSpPr>
          <p:nvPr/>
        </p:nvSpPr>
        <p:spPr bwMode="auto">
          <a:xfrm>
            <a:off x="3589003" y="4092779"/>
            <a:ext cx="284913" cy="284913"/>
          </a:xfrm>
          <a:prstGeom prst="ellipse">
            <a:avLst/>
          </a:prstGeom>
          <a:solidFill>
            <a:schemeClr val="accent2"/>
          </a:solidFill>
          <a:ln>
            <a:noFill/>
          </a:ln>
          <a:effectLst>
            <a:outerShdw blurRad="63500" algn="ctr" rotWithShape="0">
              <a:prstClr val="black">
                <a:alpha val="40000"/>
              </a:prstClr>
            </a:outerShdw>
          </a:effectLst>
        </p:spPr>
        <p:txBody>
          <a:bodyPr vert="horz" wrap="square" lIns="91452" tIns="45726" rIns="91452" bIns="45726" numCol="1" anchor="t" anchorCtr="0" compatLnSpc="1"/>
          <a:lstStyle/>
          <a:p>
            <a:endParaRPr lang="zh-CN" altLang="en-US">
              <a:solidFill>
                <a:schemeClr val="tx1">
                  <a:lumMod val="85000"/>
                  <a:lumOff val="15000"/>
                </a:schemeClr>
              </a:solidFill>
              <a:cs typeface="+mn-ea"/>
              <a:sym typeface="+mn-lt"/>
            </a:endParaRPr>
          </a:p>
        </p:txBody>
      </p:sp>
      <p:sp>
        <p:nvSpPr>
          <p:cNvPr id="11" name="Oval 12"/>
          <p:cNvSpPr>
            <a:spLocks noChangeArrowheads="1"/>
          </p:cNvSpPr>
          <p:nvPr/>
        </p:nvSpPr>
        <p:spPr bwMode="auto">
          <a:xfrm>
            <a:off x="1234458" y="4092779"/>
            <a:ext cx="284913" cy="284913"/>
          </a:xfrm>
          <a:prstGeom prst="ellipse">
            <a:avLst/>
          </a:prstGeom>
          <a:solidFill>
            <a:schemeClr val="accent1">
              <a:lumMod val="100000"/>
            </a:schemeClr>
          </a:solidFill>
          <a:ln>
            <a:noFill/>
          </a:ln>
          <a:effectLst>
            <a:outerShdw blurRad="63500" algn="ctr" rotWithShape="0">
              <a:prstClr val="black">
                <a:alpha val="40000"/>
              </a:prstClr>
            </a:outerShdw>
          </a:effectLst>
        </p:spPr>
        <p:txBody>
          <a:bodyPr vert="horz" wrap="square" lIns="91452" tIns="45726" rIns="91452" bIns="45726" numCol="1" anchor="t" anchorCtr="0" compatLnSpc="1"/>
          <a:lstStyle/>
          <a:p>
            <a:endParaRPr lang="zh-CN" altLang="en-US">
              <a:solidFill>
                <a:schemeClr val="tx1">
                  <a:lumMod val="85000"/>
                  <a:lumOff val="15000"/>
                </a:schemeClr>
              </a:solidFill>
              <a:cs typeface="+mn-ea"/>
              <a:sym typeface="+mn-lt"/>
            </a:endParaRPr>
          </a:p>
        </p:txBody>
      </p:sp>
      <p:sp>
        <p:nvSpPr>
          <p:cNvPr id="12" name="Freeform 13"/>
          <p:cNvSpPr/>
          <p:nvPr/>
        </p:nvSpPr>
        <p:spPr bwMode="auto">
          <a:xfrm>
            <a:off x="1376387" y="3218622"/>
            <a:ext cx="4712249" cy="883086"/>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19050" cap="flat">
            <a:solidFill>
              <a:srgbClr val="453D5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52" tIns="45726" rIns="91452" bIns="45726" numCol="1" anchor="t" anchorCtr="0" compatLnSpc="1"/>
          <a:lstStyle/>
          <a:p>
            <a:endParaRPr lang="zh-CN" altLang="en-US">
              <a:cs typeface="+mn-ea"/>
              <a:sym typeface="+mn-lt"/>
            </a:endParaRPr>
          </a:p>
        </p:txBody>
      </p:sp>
      <p:sp>
        <p:nvSpPr>
          <p:cNvPr id="13" name="Freeform 14"/>
          <p:cNvSpPr/>
          <p:nvPr/>
        </p:nvSpPr>
        <p:spPr bwMode="auto">
          <a:xfrm>
            <a:off x="3730933" y="3512282"/>
            <a:ext cx="2357703" cy="589426"/>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19050" cap="flat">
            <a:solidFill>
              <a:srgbClr val="453D5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52" tIns="45726" rIns="91452" bIns="45726" numCol="1" anchor="t" anchorCtr="0" compatLnSpc="1"/>
          <a:lstStyle/>
          <a:p>
            <a:endParaRPr lang="zh-CN" altLang="en-US">
              <a:cs typeface="+mn-ea"/>
              <a:sym typeface="+mn-lt"/>
            </a:endParaRPr>
          </a:p>
        </p:txBody>
      </p:sp>
      <p:sp>
        <p:nvSpPr>
          <p:cNvPr id="14" name="Freeform 15"/>
          <p:cNvSpPr/>
          <p:nvPr/>
        </p:nvSpPr>
        <p:spPr bwMode="auto">
          <a:xfrm>
            <a:off x="6088636" y="3218622"/>
            <a:ext cx="4709090" cy="883086"/>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19050" cap="flat">
            <a:solidFill>
              <a:srgbClr val="453D5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52" tIns="45726" rIns="91452" bIns="45726" numCol="1" anchor="t" anchorCtr="0" compatLnSpc="1"/>
          <a:lstStyle/>
          <a:p>
            <a:endParaRPr lang="zh-CN" altLang="en-US">
              <a:cs typeface="+mn-ea"/>
              <a:sym typeface="+mn-lt"/>
            </a:endParaRPr>
          </a:p>
        </p:txBody>
      </p:sp>
      <p:sp>
        <p:nvSpPr>
          <p:cNvPr id="15" name="Freeform 16"/>
          <p:cNvSpPr/>
          <p:nvPr/>
        </p:nvSpPr>
        <p:spPr bwMode="auto">
          <a:xfrm>
            <a:off x="6088636" y="3512282"/>
            <a:ext cx="2354546" cy="589426"/>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19050" cap="flat">
            <a:solidFill>
              <a:srgbClr val="453D5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52" tIns="45726" rIns="91452" bIns="45726" numCol="1" anchor="t" anchorCtr="0" compatLnSpc="1"/>
          <a:lstStyle/>
          <a:p>
            <a:endParaRPr lang="zh-CN" altLang="en-US">
              <a:cs typeface="+mn-ea"/>
              <a:sym typeface="+mn-lt"/>
            </a:endParaRPr>
          </a:p>
        </p:txBody>
      </p:sp>
      <p:sp>
        <p:nvSpPr>
          <p:cNvPr id="16" name="Freeform 6"/>
          <p:cNvSpPr/>
          <p:nvPr/>
        </p:nvSpPr>
        <p:spPr bwMode="auto">
          <a:xfrm>
            <a:off x="5426920" y="1363835"/>
            <a:ext cx="1315011" cy="1672109"/>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lumMod val="100000"/>
            </a:schemeClr>
          </a:solidFill>
          <a:ln>
            <a:noFill/>
          </a:ln>
          <a:effectLst>
            <a:outerShdw blurRad="63500" algn="ctr" rotWithShape="0">
              <a:prstClr val="black">
                <a:alpha val="40000"/>
              </a:prstClr>
            </a:outerShdw>
          </a:effectLst>
        </p:spPr>
        <p:txBody>
          <a:bodyPr vert="horz" wrap="square" lIns="91452" tIns="288038" rIns="91452" bIns="45726" numCol="1" anchor="t" anchorCtr="0" compatLnSpc="1"/>
          <a:lstStyle/>
          <a:p>
            <a:pPr lvl="0" algn="ctr"/>
            <a:r>
              <a:rPr lang="zh-CN" altLang="en-US" sz="2400" kern="0" spc="300" dirty="0">
                <a:solidFill>
                  <a:prstClr val="white"/>
                </a:solidFill>
                <a:latin typeface="+mn-ea"/>
                <a:cs typeface="+mn-ea"/>
                <a:sym typeface="+mn-lt"/>
              </a:rPr>
              <a:t>职场用语</a:t>
            </a:r>
          </a:p>
        </p:txBody>
      </p:sp>
      <p:sp>
        <p:nvSpPr>
          <p:cNvPr id="42" name="文本框 41">
            <a:extLst>
              <a:ext uri="{FF2B5EF4-FFF2-40B4-BE49-F238E27FC236}">
                <a16:creationId xmlns="" xmlns:a16="http://schemas.microsoft.com/office/drawing/2014/main" id="{B3B9DB8A-14FF-4D5F-BD39-421EC1ABFA9F}"/>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43" name="矩形 42">
            <a:extLst>
              <a:ext uri="{FF2B5EF4-FFF2-40B4-BE49-F238E27FC236}">
                <a16:creationId xmlns="" xmlns:a16="http://schemas.microsoft.com/office/drawing/2014/main" id="{F9D35A38-4DDE-4C7E-AEFF-F24473F99B28}"/>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15">
            <a:extLst>
              <a:ext uri="{FF2B5EF4-FFF2-40B4-BE49-F238E27FC236}">
                <a16:creationId xmlns="" xmlns:a16="http://schemas.microsoft.com/office/drawing/2014/main" id="{D5E058E9-A1AD-4183-9CD6-A614F1C76C3E}"/>
              </a:ext>
            </a:extLst>
          </p:cNvPr>
          <p:cNvSpPr txBox="1"/>
          <p:nvPr/>
        </p:nvSpPr>
        <p:spPr>
          <a:xfrm>
            <a:off x="460270" y="5128796"/>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5" name="TextBox 16">
            <a:extLst>
              <a:ext uri="{FF2B5EF4-FFF2-40B4-BE49-F238E27FC236}">
                <a16:creationId xmlns="" xmlns:a16="http://schemas.microsoft.com/office/drawing/2014/main" id="{1840FE15-FC5F-45D4-8BC1-B88297D1B7B7}"/>
              </a:ext>
            </a:extLst>
          </p:cNvPr>
          <p:cNvSpPr txBox="1"/>
          <p:nvPr/>
        </p:nvSpPr>
        <p:spPr>
          <a:xfrm>
            <a:off x="871024" y="4787582"/>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46" name="TextBox 15">
            <a:extLst>
              <a:ext uri="{FF2B5EF4-FFF2-40B4-BE49-F238E27FC236}">
                <a16:creationId xmlns="" xmlns:a16="http://schemas.microsoft.com/office/drawing/2014/main" id="{1AFBB8E2-22CF-4B46-8D9B-E195531E9E29}"/>
              </a:ext>
            </a:extLst>
          </p:cNvPr>
          <p:cNvSpPr txBox="1"/>
          <p:nvPr/>
        </p:nvSpPr>
        <p:spPr>
          <a:xfrm>
            <a:off x="2917720" y="5128796"/>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7" name="TextBox 16">
            <a:extLst>
              <a:ext uri="{FF2B5EF4-FFF2-40B4-BE49-F238E27FC236}">
                <a16:creationId xmlns="" xmlns:a16="http://schemas.microsoft.com/office/drawing/2014/main" id="{1196DD0E-3473-481B-951F-FC50DDE6D82A}"/>
              </a:ext>
            </a:extLst>
          </p:cNvPr>
          <p:cNvSpPr txBox="1"/>
          <p:nvPr/>
        </p:nvSpPr>
        <p:spPr>
          <a:xfrm>
            <a:off x="3328474" y="4787582"/>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48" name="TextBox 15">
            <a:extLst>
              <a:ext uri="{FF2B5EF4-FFF2-40B4-BE49-F238E27FC236}">
                <a16:creationId xmlns="" xmlns:a16="http://schemas.microsoft.com/office/drawing/2014/main" id="{A83A116B-C25E-4BD6-A985-3DC72A1BC083}"/>
              </a:ext>
            </a:extLst>
          </p:cNvPr>
          <p:cNvSpPr txBox="1"/>
          <p:nvPr/>
        </p:nvSpPr>
        <p:spPr>
          <a:xfrm>
            <a:off x="5213245" y="5128796"/>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9" name="TextBox 16">
            <a:extLst>
              <a:ext uri="{FF2B5EF4-FFF2-40B4-BE49-F238E27FC236}">
                <a16:creationId xmlns="" xmlns:a16="http://schemas.microsoft.com/office/drawing/2014/main" id="{E7BB387B-E9AB-46DA-89A0-6C300C2A2465}"/>
              </a:ext>
            </a:extLst>
          </p:cNvPr>
          <p:cNvSpPr txBox="1"/>
          <p:nvPr/>
        </p:nvSpPr>
        <p:spPr>
          <a:xfrm>
            <a:off x="5623999" y="4787582"/>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50" name="TextBox 15">
            <a:extLst>
              <a:ext uri="{FF2B5EF4-FFF2-40B4-BE49-F238E27FC236}">
                <a16:creationId xmlns="" xmlns:a16="http://schemas.microsoft.com/office/drawing/2014/main" id="{23D84737-7C1D-4732-B9A3-1A3CDC9B09B8}"/>
              </a:ext>
            </a:extLst>
          </p:cNvPr>
          <p:cNvSpPr txBox="1"/>
          <p:nvPr/>
        </p:nvSpPr>
        <p:spPr>
          <a:xfrm>
            <a:off x="7604020" y="5128796"/>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51" name="TextBox 16">
            <a:extLst>
              <a:ext uri="{FF2B5EF4-FFF2-40B4-BE49-F238E27FC236}">
                <a16:creationId xmlns="" xmlns:a16="http://schemas.microsoft.com/office/drawing/2014/main" id="{74B3A516-5CE5-42C1-814A-6E7D351B95B6}"/>
              </a:ext>
            </a:extLst>
          </p:cNvPr>
          <p:cNvSpPr txBox="1"/>
          <p:nvPr/>
        </p:nvSpPr>
        <p:spPr>
          <a:xfrm>
            <a:off x="8014774" y="4787582"/>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52" name="TextBox 15">
            <a:extLst>
              <a:ext uri="{FF2B5EF4-FFF2-40B4-BE49-F238E27FC236}">
                <a16:creationId xmlns="" xmlns:a16="http://schemas.microsoft.com/office/drawing/2014/main" id="{D9EE1330-88E0-46D8-9733-6AB84F840973}"/>
              </a:ext>
            </a:extLst>
          </p:cNvPr>
          <p:cNvSpPr txBox="1"/>
          <p:nvPr/>
        </p:nvSpPr>
        <p:spPr>
          <a:xfrm>
            <a:off x="9890020" y="5128796"/>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53" name="TextBox 16">
            <a:extLst>
              <a:ext uri="{FF2B5EF4-FFF2-40B4-BE49-F238E27FC236}">
                <a16:creationId xmlns="" xmlns:a16="http://schemas.microsoft.com/office/drawing/2014/main" id="{A48B44F5-8E7D-4FDA-B448-1EEB2439074D}"/>
              </a:ext>
            </a:extLst>
          </p:cNvPr>
          <p:cNvSpPr txBox="1"/>
          <p:nvPr/>
        </p:nvSpPr>
        <p:spPr>
          <a:xfrm>
            <a:off x="10300774" y="4787582"/>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592986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1250"/>
                            </p:stCondLst>
                            <p:childTnLst>
                              <p:par>
                                <p:cTn id="27" presetID="23" presetClass="entr" presetSubtype="28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strVal val="4/3*#ppt_w"/>
                                          </p:val>
                                        </p:tav>
                                        <p:tav tm="100000">
                                          <p:val>
                                            <p:strVal val="#ppt_w"/>
                                          </p:val>
                                        </p:tav>
                                      </p:tavLst>
                                    </p:anim>
                                    <p:anim calcmode="lin" valueType="num">
                                      <p:cBhvr>
                                        <p:cTn id="30" dur="500" fill="hold"/>
                                        <p:tgtEl>
                                          <p:spTgt spid="6"/>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strVal val="4/3*#ppt_w"/>
                                          </p:val>
                                        </p:tav>
                                        <p:tav tm="100000">
                                          <p:val>
                                            <p:strVal val="#ppt_w"/>
                                          </p:val>
                                        </p:tav>
                                      </p:tavLst>
                                    </p:anim>
                                    <p:anim calcmode="lin" valueType="num">
                                      <p:cBhvr>
                                        <p:cTn id="34" dur="500" fill="hold"/>
                                        <p:tgtEl>
                                          <p:spTgt spid="10"/>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strVal val="4/3*#ppt_w"/>
                                          </p:val>
                                        </p:tav>
                                        <p:tav tm="100000">
                                          <p:val>
                                            <p:strVal val="#ppt_w"/>
                                          </p:val>
                                        </p:tav>
                                      </p:tavLst>
                                    </p:anim>
                                    <p:anim calcmode="lin" valueType="num">
                                      <p:cBhvr>
                                        <p:cTn id="38" dur="500" fill="hold"/>
                                        <p:tgtEl>
                                          <p:spTgt spid="7"/>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strVal val="4/3*#ppt_w"/>
                                          </p:val>
                                        </p:tav>
                                        <p:tav tm="100000">
                                          <p:val>
                                            <p:strVal val="#ppt_w"/>
                                          </p:val>
                                        </p:tav>
                                      </p:tavLst>
                                    </p:anim>
                                    <p:anim calcmode="lin" valueType="num">
                                      <p:cBhvr>
                                        <p:cTn id="42" dur="500" fill="hold"/>
                                        <p:tgtEl>
                                          <p:spTgt spid="11"/>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strVal val="4/3*#ppt_w"/>
                                          </p:val>
                                        </p:tav>
                                        <p:tav tm="100000">
                                          <p:val>
                                            <p:strVal val="#ppt_w"/>
                                          </p:val>
                                        </p:tav>
                                      </p:tavLst>
                                    </p:anim>
                                    <p:anim calcmode="lin" valueType="num">
                                      <p:cBhvr>
                                        <p:cTn id="46" dur="500" fill="hold"/>
                                        <p:tgtEl>
                                          <p:spTgt spid="8"/>
                                        </p:tgtEl>
                                        <p:attrNameLst>
                                          <p:attrName>ppt_h</p:attrName>
                                        </p:attrNameLst>
                                      </p:cBhvr>
                                      <p:tavLst>
                                        <p:tav tm="0">
                                          <p:val>
                                            <p:strVal val="4/3*#ppt_h"/>
                                          </p:val>
                                        </p:tav>
                                        <p:tav tm="100000">
                                          <p:val>
                                            <p:strVal val="#ppt_h"/>
                                          </p:val>
                                        </p:tav>
                                      </p:tavLst>
                                    </p:anim>
                                  </p:childTnLst>
                                </p:cTn>
                              </p:par>
                            </p:childTnLst>
                          </p:cTn>
                        </p:par>
                        <p:par>
                          <p:cTn id="47" fill="hold">
                            <p:stCondLst>
                              <p:cond delay="215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45"/>
                                        </p:tgtEl>
                                        <p:attrNameLst>
                                          <p:attrName>style.visibility</p:attrName>
                                        </p:attrNameLst>
                                      </p:cBhvr>
                                      <p:to>
                                        <p:strVal val="visible"/>
                                      </p:to>
                                    </p:set>
                                    <p:anim calcmode="lin" valueType="num">
                                      <p:cBhvr>
                                        <p:cTn id="50" dur="250" fill="hold"/>
                                        <p:tgtEl>
                                          <p:spTgt spid="45"/>
                                        </p:tgtEl>
                                        <p:attrNameLst>
                                          <p:attrName>ppt_x</p:attrName>
                                        </p:attrNameLst>
                                      </p:cBhvr>
                                      <p:tavLst>
                                        <p:tav tm="0">
                                          <p:val>
                                            <p:strVal val="#ppt_x"/>
                                          </p:val>
                                        </p:tav>
                                        <p:tav tm="100000">
                                          <p:val>
                                            <p:strVal val="#ppt_x"/>
                                          </p:val>
                                        </p:tav>
                                      </p:tavLst>
                                    </p:anim>
                                    <p:anim calcmode="lin" valueType="num">
                                      <p:cBhvr>
                                        <p:cTn id="51" dur="250" fill="hold"/>
                                        <p:tgtEl>
                                          <p:spTgt spid="45"/>
                                        </p:tgtEl>
                                        <p:attrNameLst>
                                          <p:attrName>ppt_y</p:attrName>
                                        </p:attrNameLst>
                                      </p:cBhvr>
                                      <p:tavLst>
                                        <p:tav tm="0">
                                          <p:val>
                                            <p:strVal val="#ppt_y-#ppt_h/2"/>
                                          </p:val>
                                        </p:tav>
                                        <p:tav tm="100000">
                                          <p:val>
                                            <p:strVal val="#ppt_y"/>
                                          </p:val>
                                        </p:tav>
                                      </p:tavLst>
                                    </p:anim>
                                    <p:anim calcmode="lin" valueType="num">
                                      <p:cBhvr>
                                        <p:cTn id="52" dur="250" fill="hold"/>
                                        <p:tgtEl>
                                          <p:spTgt spid="45"/>
                                        </p:tgtEl>
                                        <p:attrNameLst>
                                          <p:attrName>ppt_w</p:attrName>
                                        </p:attrNameLst>
                                      </p:cBhvr>
                                      <p:tavLst>
                                        <p:tav tm="0">
                                          <p:val>
                                            <p:strVal val="#ppt_w"/>
                                          </p:val>
                                        </p:tav>
                                        <p:tav tm="100000">
                                          <p:val>
                                            <p:strVal val="#ppt_w"/>
                                          </p:val>
                                        </p:tav>
                                      </p:tavLst>
                                    </p:anim>
                                    <p:anim calcmode="lin" valueType="num">
                                      <p:cBhvr>
                                        <p:cTn id="53" dur="250" fill="hold"/>
                                        <p:tgtEl>
                                          <p:spTgt spid="45"/>
                                        </p:tgtEl>
                                        <p:attrNameLst>
                                          <p:attrName>ppt_h</p:attrName>
                                        </p:attrNameLst>
                                      </p:cBhvr>
                                      <p:tavLst>
                                        <p:tav tm="0">
                                          <p:val>
                                            <p:fltVal val="0"/>
                                          </p:val>
                                        </p:tav>
                                        <p:tav tm="100000">
                                          <p:val>
                                            <p:strVal val="#ppt_h"/>
                                          </p:val>
                                        </p:tav>
                                      </p:tavLst>
                                    </p:anim>
                                  </p:childTnLst>
                                </p:cTn>
                              </p:par>
                            </p:childTnLst>
                          </p:cTn>
                        </p:par>
                        <p:par>
                          <p:cTn id="54" fill="hold">
                            <p:stCondLst>
                              <p:cond delay="2700"/>
                            </p:stCondLst>
                            <p:childTnLst>
                              <p:par>
                                <p:cTn id="55" presetID="22" presetClass="entr" presetSubtype="8"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320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47"/>
                                        </p:tgtEl>
                                        <p:attrNameLst>
                                          <p:attrName>style.visibility</p:attrName>
                                        </p:attrNameLst>
                                      </p:cBhvr>
                                      <p:to>
                                        <p:strVal val="visible"/>
                                      </p:to>
                                    </p:set>
                                    <p:anim calcmode="lin" valueType="num">
                                      <p:cBhvr>
                                        <p:cTn id="61" dur="250" fill="hold"/>
                                        <p:tgtEl>
                                          <p:spTgt spid="47"/>
                                        </p:tgtEl>
                                        <p:attrNameLst>
                                          <p:attrName>ppt_x</p:attrName>
                                        </p:attrNameLst>
                                      </p:cBhvr>
                                      <p:tavLst>
                                        <p:tav tm="0">
                                          <p:val>
                                            <p:strVal val="#ppt_x"/>
                                          </p:val>
                                        </p:tav>
                                        <p:tav tm="100000">
                                          <p:val>
                                            <p:strVal val="#ppt_x"/>
                                          </p:val>
                                        </p:tav>
                                      </p:tavLst>
                                    </p:anim>
                                    <p:anim calcmode="lin" valueType="num">
                                      <p:cBhvr>
                                        <p:cTn id="62" dur="250" fill="hold"/>
                                        <p:tgtEl>
                                          <p:spTgt spid="47"/>
                                        </p:tgtEl>
                                        <p:attrNameLst>
                                          <p:attrName>ppt_y</p:attrName>
                                        </p:attrNameLst>
                                      </p:cBhvr>
                                      <p:tavLst>
                                        <p:tav tm="0">
                                          <p:val>
                                            <p:strVal val="#ppt_y-#ppt_h/2"/>
                                          </p:val>
                                        </p:tav>
                                        <p:tav tm="100000">
                                          <p:val>
                                            <p:strVal val="#ppt_y"/>
                                          </p:val>
                                        </p:tav>
                                      </p:tavLst>
                                    </p:anim>
                                    <p:anim calcmode="lin" valueType="num">
                                      <p:cBhvr>
                                        <p:cTn id="63" dur="250" fill="hold"/>
                                        <p:tgtEl>
                                          <p:spTgt spid="47"/>
                                        </p:tgtEl>
                                        <p:attrNameLst>
                                          <p:attrName>ppt_w</p:attrName>
                                        </p:attrNameLst>
                                      </p:cBhvr>
                                      <p:tavLst>
                                        <p:tav tm="0">
                                          <p:val>
                                            <p:strVal val="#ppt_w"/>
                                          </p:val>
                                        </p:tav>
                                        <p:tav tm="100000">
                                          <p:val>
                                            <p:strVal val="#ppt_w"/>
                                          </p:val>
                                        </p:tav>
                                      </p:tavLst>
                                    </p:anim>
                                    <p:anim calcmode="lin" valueType="num">
                                      <p:cBhvr>
                                        <p:cTn id="64" dur="250" fill="hold"/>
                                        <p:tgtEl>
                                          <p:spTgt spid="47"/>
                                        </p:tgtEl>
                                        <p:attrNameLst>
                                          <p:attrName>ppt_h</p:attrName>
                                        </p:attrNameLst>
                                      </p:cBhvr>
                                      <p:tavLst>
                                        <p:tav tm="0">
                                          <p:val>
                                            <p:fltVal val="0"/>
                                          </p:val>
                                        </p:tav>
                                        <p:tav tm="100000">
                                          <p:val>
                                            <p:strVal val="#ppt_h"/>
                                          </p:val>
                                        </p:tav>
                                      </p:tavLst>
                                    </p:anim>
                                  </p:childTnLst>
                                </p:cTn>
                              </p:par>
                            </p:childTnLst>
                          </p:cTn>
                        </p:par>
                        <p:par>
                          <p:cTn id="65" fill="hold">
                            <p:stCondLst>
                              <p:cond delay="3750"/>
                            </p:stCondLst>
                            <p:childTnLst>
                              <p:par>
                                <p:cTn id="66" presetID="22" presetClass="entr" presetSubtype="8"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left)">
                                      <p:cBhvr>
                                        <p:cTn id="68" dur="500"/>
                                        <p:tgtEl>
                                          <p:spTgt spid="46"/>
                                        </p:tgtEl>
                                      </p:cBhvr>
                                    </p:animEffect>
                                  </p:childTnLst>
                                </p:cTn>
                              </p:par>
                            </p:childTnLst>
                          </p:cTn>
                        </p:par>
                        <p:par>
                          <p:cTn id="69" fill="hold">
                            <p:stCondLst>
                              <p:cond delay="4250"/>
                            </p:stCondLst>
                            <p:childTnLst>
                              <p:par>
                                <p:cTn id="70" presetID="17" presetClass="entr" presetSubtype="1" fill="hold" grpId="0" nodeType="afterEffect">
                                  <p:stCondLst>
                                    <p:cond delay="0"/>
                                  </p:stCondLst>
                                  <p:iterate type="lt">
                                    <p:tmPct val="40000"/>
                                  </p:iterate>
                                  <p:childTnLst>
                                    <p:set>
                                      <p:cBhvr>
                                        <p:cTn id="71" dur="1" fill="hold">
                                          <p:stCondLst>
                                            <p:cond delay="0"/>
                                          </p:stCondLst>
                                        </p:cTn>
                                        <p:tgtEl>
                                          <p:spTgt spid="49"/>
                                        </p:tgtEl>
                                        <p:attrNameLst>
                                          <p:attrName>style.visibility</p:attrName>
                                        </p:attrNameLst>
                                      </p:cBhvr>
                                      <p:to>
                                        <p:strVal val="visible"/>
                                      </p:to>
                                    </p:set>
                                    <p:anim calcmode="lin" valueType="num">
                                      <p:cBhvr>
                                        <p:cTn id="72" dur="250" fill="hold"/>
                                        <p:tgtEl>
                                          <p:spTgt spid="49"/>
                                        </p:tgtEl>
                                        <p:attrNameLst>
                                          <p:attrName>ppt_x</p:attrName>
                                        </p:attrNameLst>
                                      </p:cBhvr>
                                      <p:tavLst>
                                        <p:tav tm="0">
                                          <p:val>
                                            <p:strVal val="#ppt_x"/>
                                          </p:val>
                                        </p:tav>
                                        <p:tav tm="100000">
                                          <p:val>
                                            <p:strVal val="#ppt_x"/>
                                          </p:val>
                                        </p:tav>
                                      </p:tavLst>
                                    </p:anim>
                                    <p:anim calcmode="lin" valueType="num">
                                      <p:cBhvr>
                                        <p:cTn id="73" dur="250" fill="hold"/>
                                        <p:tgtEl>
                                          <p:spTgt spid="49"/>
                                        </p:tgtEl>
                                        <p:attrNameLst>
                                          <p:attrName>ppt_y</p:attrName>
                                        </p:attrNameLst>
                                      </p:cBhvr>
                                      <p:tavLst>
                                        <p:tav tm="0">
                                          <p:val>
                                            <p:strVal val="#ppt_y-#ppt_h/2"/>
                                          </p:val>
                                        </p:tav>
                                        <p:tav tm="100000">
                                          <p:val>
                                            <p:strVal val="#ppt_y"/>
                                          </p:val>
                                        </p:tav>
                                      </p:tavLst>
                                    </p:anim>
                                    <p:anim calcmode="lin" valueType="num">
                                      <p:cBhvr>
                                        <p:cTn id="74" dur="250" fill="hold"/>
                                        <p:tgtEl>
                                          <p:spTgt spid="49"/>
                                        </p:tgtEl>
                                        <p:attrNameLst>
                                          <p:attrName>ppt_w</p:attrName>
                                        </p:attrNameLst>
                                      </p:cBhvr>
                                      <p:tavLst>
                                        <p:tav tm="0">
                                          <p:val>
                                            <p:strVal val="#ppt_w"/>
                                          </p:val>
                                        </p:tav>
                                        <p:tav tm="100000">
                                          <p:val>
                                            <p:strVal val="#ppt_w"/>
                                          </p:val>
                                        </p:tav>
                                      </p:tavLst>
                                    </p:anim>
                                    <p:anim calcmode="lin" valueType="num">
                                      <p:cBhvr>
                                        <p:cTn id="75" dur="250" fill="hold"/>
                                        <p:tgtEl>
                                          <p:spTgt spid="49"/>
                                        </p:tgtEl>
                                        <p:attrNameLst>
                                          <p:attrName>ppt_h</p:attrName>
                                        </p:attrNameLst>
                                      </p:cBhvr>
                                      <p:tavLst>
                                        <p:tav tm="0">
                                          <p:val>
                                            <p:fltVal val="0"/>
                                          </p:val>
                                        </p:tav>
                                        <p:tav tm="100000">
                                          <p:val>
                                            <p:strVal val="#ppt_h"/>
                                          </p:val>
                                        </p:tav>
                                      </p:tavLst>
                                    </p:anim>
                                  </p:childTnLst>
                                </p:cTn>
                              </p:par>
                            </p:childTnLst>
                          </p:cTn>
                        </p:par>
                        <p:par>
                          <p:cTn id="76" fill="hold">
                            <p:stCondLst>
                              <p:cond delay="4800"/>
                            </p:stCondLst>
                            <p:childTnLst>
                              <p:par>
                                <p:cTn id="77" presetID="22" presetClass="entr" presetSubtype="8"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wipe(left)">
                                      <p:cBhvr>
                                        <p:cTn id="79" dur="500"/>
                                        <p:tgtEl>
                                          <p:spTgt spid="48"/>
                                        </p:tgtEl>
                                      </p:cBhvr>
                                    </p:animEffect>
                                  </p:childTnLst>
                                </p:cTn>
                              </p:par>
                            </p:childTnLst>
                          </p:cTn>
                        </p:par>
                        <p:par>
                          <p:cTn id="80" fill="hold">
                            <p:stCondLst>
                              <p:cond delay="5300"/>
                            </p:stCondLst>
                            <p:childTnLst>
                              <p:par>
                                <p:cTn id="81" presetID="17" presetClass="entr" presetSubtype="1" fill="hold" grpId="0" nodeType="afterEffect">
                                  <p:stCondLst>
                                    <p:cond delay="0"/>
                                  </p:stCondLst>
                                  <p:iterate type="lt">
                                    <p:tmPct val="40000"/>
                                  </p:iterate>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ppt_x</p:attrName>
                                        </p:attrNameLst>
                                      </p:cBhvr>
                                      <p:tavLst>
                                        <p:tav tm="0">
                                          <p:val>
                                            <p:strVal val="#ppt_x"/>
                                          </p:val>
                                        </p:tav>
                                        <p:tav tm="100000">
                                          <p:val>
                                            <p:strVal val="#ppt_x"/>
                                          </p:val>
                                        </p:tav>
                                      </p:tavLst>
                                    </p:anim>
                                    <p:anim calcmode="lin" valueType="num">
                                      <p:cBhvr>
                                        <p:cTn id="84" dur="250" fill="hold"/>
                                        <p:tgtEl>
                                          <p:spTgt spid="51"/>
                                        </p:tgtEl>
                                        <p:attrNameLst>
                                          <p:attrName>ppt_y</p:attrName>
                                        </p:attrNameLst>
                                      </p:cBhvr>
                                      <p:tavLst>
                                        <p:tav tm="0">
                                          <p:val>
                                            <p:strVal val="#ppt_y-#ppt_h/2"/>
                                          </p:val>
                                        </p:tav>
                                        <p:tav tm="100000">
                                          <p:val>
                                            <p:strVal val="#ppt_y"/>
                                          </p:val>
                                        </p:tav>
                                      </p:tavLst>
                                    </p:anim>
                                    <p:anim calcmode="lin" valueType="num">
                                      <p:cBhvr>
                                        <p:cTn id="85" dur="250" fill="hold"/>
                                        <p:tgtEl>
                                          <p:spTgt spid="51"/>
                                        </p:tgtEl>
                                        <p:attrNameLst>
                                          <p:attrName>ppt_w</p:attrName>
                                        </p:attrNameLst>
                                      </p:cBhvr>
                                      <p:tavLst>
                                        <p:tav tm="0">
                                          <p:val>
                                            <p:strVal val="#ppt_w"/>
                                          </p:val>
                                        </p:tav>
                                        <p:tav tm="100000">
                                          <p:val>
                                            <p:strVal val="#ppt_w"/>
                                          </p:val>
                                        </p:tav>
                                      </p:tavLst>
                                    </p:anim>
                                    <p:anim calcmode="lin" valueType="num">
                                      <p:cBhvr>
                                        <p:cTn id="86" dur="250" fill="hold"/>
                                        <p:tgtEl>
                                          <p:spTgt spid="51"/>
                                        </p:tgtEl>
                                        <p:attrNameLst>
                                          <p:attrName>ppt_h</p:attrName>
                                        </p:attrNameLst>
                                      </p:cBhvr>
                                      <p:tavLst>
                                        <p:tav tm="0">
                                          <p:val>
                                            <p:fltVal val="0"/>
                                          </p:val>
                                        </p:tav>
                                        <p:tav tm="100000">
                                          <p:val>
                                            <p:strVal val="#ppt_h"/>
                                          </p:val>
                                        </p:tav>
                                      </p:tavLst>
                                    </p:anim>
                                  </p:childTnLst>
                                </p:cTn>
                              </p:par>
                            </p:childTnLst>
                          </p:cTn>
                        </p:par>
                        <p:par>
                          <p:cTn id="87" fill="hold">
                            <p:stCondLst>
                              <p:cond delay="5850"/>
                            </p:stCondLst>
                            <p:childTnLst>
                              <p:par>
                                <p:cTn id="88" presetID="22" presetClass="entr" presetSubtype="8" fill="hold" grpId="0" nodeType="after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wipe(left)">
                                      <p:cBhvr>
                                        <p:cTn id="90" dur="500"/>
                                        <p:tgtEl>
                                          <p:spTgt spid="50"/>
                                        </p:tgtEl>
                                      </p:cBhvr>
                                    </p:animEffect>
                                  </p:childTnLst>
                                </p:cTn>
                              </p:par>
                            </p:childTnLst>
                          </p:cTn>
                        </p:par>
                        <p:par>
                          <p:cTn id="91" fill="hold">
                            <p:stCondLst>
                              <p:cond delay="6350"/>
                            </p:stCondLst>
                            <p:childTnLst>
                              <p:par>
                                <p:cTn id="92" presetID="17" presetClass="entr" presetSubtype="1" fill="hold" grpId="0" nodeType="afterEffect">
                                  <p:stCondLst>
                                    <p:cond delay="0"/>
                                  </p:stCondLst>
                                  <p:iterate type="lt">
                                    <p:tmPct val="40000"/>
                                  </p:iterate>
                                  <p:childTnLst>
                                    <p:set>
                                      <p:cBhvr>
                                        <p:cTn id="93" dur="1" fill="hold">
                                          <p:stCondLst>
                                            <p:cond delay="0"/>
                                          </p:stCondLst>
                                        </p:cTn>
                                        <p:tgtEl>
                                          <p:spTgt spid="53"/>
                                        </p:tgtEl>
                                        <p:attrNameLst>
                                          <p:attrName>style.visibility</p:attrName>
                                        </p:attrNameLst>
                                      </p:cBhvr>
                                      <p:to>
                                        <p:strVal val="visible"/>
                                      </p:to>
                                    </p:set>
                                    <p:anim calcmode="lin" valueType="num">
                                      <p:cBhvr>
                                        <p:cTn id="94" dur="250" fill="hold"/>
                                        <p:tgtEl>
                                          <p:spTgt spid="53"/>
                                        </p:tgtEl>
                                        <p:attrNameLst>
                                          <p:attrName>ppt_x</p:attrName>
                                        </p:attrNameLst>
                                      </p:cBhvr>
                                      <p:tavLst>
                                        <p:tav tm="0">
                                          <p:val>
                                            <p:strVal val="#ppt_x"/>
                                          </p:val>
                                        </p:tav>
                                        <p:tav tm="100000">
                                          <p:val>
                                            <p:strVal val="#ppt_x"/>
                                          </p:val>
                                        </p:tav>
                                      </p:tavLst>
                                    </p:anim>
                                    <p:anim calcmode="lin" valueType="num">
                                      <p:cBhvr>
                                        <p:cTn id="95" dur="250" fill="hold"/>
                                        <p:tgtEl>
                                          <p:spTgt spid="53"/>
                                        </p:tgtEl>
                                        <p:attrNameLst>
                                          <p:attrName>ppt_y</p:attrName>
                                        </p:attrNameLst>
                                      </p:cBhvr>
                                      <p:tavLst>
                                        <p:tav tm="0">
                                          <p:val>
                                            <p:strVal val="#ppt_y-#ppt_h/2"/>
                                          </p:val>
                                        </p:tav>
                                        <p:tav tm="100000">
                                          <p:val>
                                            <p:strVal val="#ppt_y"/>
                                          </p:val>
                                        </p:tav>
                                      </p:tavLst>
                                    </p:anim>
                                    <p:anim calcmode="lin" valueType="num">
                                      <p:cBhvr>
                                        <p:cTn id="96" dur="250" fill="hold"/>
                                        <p:tgtEl>
                                          <p:spTgt spid="53"/>
                                        </p:tgtEl>
                                        <p:attrNameLst>
                                          <p:attrName>ppt_w</p:attrName>
                                        </p:attrNameLst>
                                      </p:cBhvr>
                                      <p:tavLst>
                                        <p:tav tm="0">
                                          <p:val>
                                            <p:strVal val="#ppt_w"/>
                                          </p:val>
                                        </p:tav>
                                        <p:tav tm="100000">
                                          <p:val>
                                            <p:strVal val="#ppt_w"/>
                                          </p:val>
                                        </p:tav>
                                      </p:tavLst>
                                    </p:anim>
                                    <p:anim calcmode="lin" valueType="num">
                                      <p:cBhvr>
                                        <p:cTn id="97" dur="250" fill="hold"/>
                                        <p:tgtEl>
                                          <p:spTgt spid="53"/>
                                        </p:tgtEl>
                                        <p:attrNameLst>
                                          <p:attrName>ppt_h</p:attrName>
                                        </p:attrNameLst>
                                      </p:cBhvr>
                                      <p:tavLst>
                                        <p:tav tm="0">
                                          <p:val>
                                            <p:fltVal val="0"/>
                                          </p:val>
                                        </p:tav>
                                        <p:tav tm="100000">
                                          <p:val>
                                            <p:strVal val="#ppt_h"/>
                                          </p:val>
                                        </p:tav>
                                      </p:tavLst>
                                    </p:anim>
                                  </p:childTnLst>
                                </p:cTn>
                              </p:par>
                            </p:childTnLst>
                          </p:cTn>
                        </p:par>
                        <p:par>
                          <p:cTn id="98" fill="hold">
                            <p:stCondLst>
                              <p:cond delay="6900"/>
                            </p:stCondLst>
                            <p:childTnLst>
                              <p:par>
                                <p:cTn id="99" presetID="22" presetClass="entr" presetSubtype="8" fill="hold" grpId="0"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wipe(left)">
                                      <p:cBhvr>
                                        <p:cTn id="10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44" grpId="0"/>
      <p:bldP spid="45" grpId="0"/>
      <p:bldP spid="46" grpId="0"/>
      <p:bldP spid="47" grpId="0"/>
      <p:bldP spid="48" grpId="0"/>
      <p:bldP spid="49" grpId="0"/>
      <p:bldP spid="50" grpId="0"/>
      <p:bldP spid="51" grpId="0"/>
      <p:bldP spid="52" grpId="0"/>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1460498"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90000"/>
              </a:lnSpc>
              <a:spcBef>
                <a:spcPct val="0"/>
              </a:spcBef>
              <a:spcAft>
                <a:spcPct val="35000"/>
              </a:spcAft>
            </a:pPr>
            <a:endParaRPr lang="zh-CN" altLang="en-US" sz="3800" kern="1200">
              <a:solidFill>
                <a:schemeClr val="tx1">
                  <a:lumMod val="85000"/>
                  <a:lumOff val="15000"/>
                </a:schemeClr>
              </a:solidFill>
            </a:endParaRPr>
          </a:p>
        </p:txBody>
      </p:sp>
      <p:sp>
        <p:nvSpPr>
          <p:cNvPr id="10" name="任意多边形 9"/>
          <p:cNvSpPr/>
          <p:nvPr/>
        </p:nvSpPr>
        <p:spPr>
          <a:xfrm>
            <a:off x="3715607"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8972" tIns="73343" rIns="512286" bIns="73343" numCol="1" spcCol="1270" anchor="ctr" anchorCtr="0">
            <a:noAutofit/>
          </a:bodyPr>
          <a:lstStyle/>
          <a:p>
            <a:pPr lvl="0" algn="ctr" defTabSz="2444750">
              <a:lnSpc>
                <a:spcPct val="90000"/>
              </a:lnSpc>
              <a:spcBef>
                <a:spcPct val="0"/>
              </a:spcBef>
              <a:spcAft>
                <a:spcPct val="35000"/>
              </a:spcAft>
            </a:pPr>
            <a:endParaRPr lang="zh-CN" altLang="en-US" sz="5500" kern="1200">
              <a:solidFill>
                <a:schemeClr val="tx1">
                  <a:lumMod val="85000"/>
                  <a:lumOff val="15000"/>
                </a:schemeClr>
              </a:solidFill>
            </a:endParaRPr>
          </a:p>
        </p:txBody>
      </p:sp>
      <p:sp>
        <p:nvSpPr>
          <p:cNvPr id="11" name="任意多边形 10"/>
          <p:cNvSpPr/>
          <p:nvPr/>
        </p:nvSpPr>
        <p:spPr>
          <a:xfrm>
            <a:off x="5970716"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90000"/>
              </a:lnSpc>
              <a:spcBef>
                <a:spcPct val="0"/>
              </a:spcBef>
              <a:spcAft>
                <a:spcPct val="35000"/>
              </a:spcAft>
            </a:pPr>
            <a:endParaRPr lang="zh-CN" altLang="en-US" sz="3800" kern="1200">
              <a:solidFill>
                <a:schemeClr val="tx1">
                  <a:lumMod val="85000"/>
                  <a:lumOff val="15000"/>
                </a:schemeClr>
              </a:solidFill>
            </a:endParaRPr>
          </a:p>
        </p:txBody>
      </p:sp>
      <p:sp>
        <p:nvSpPr>
          <p:cNvPr id="12" name="任意多边形 11"/>
          <p:cNvSpPr/>
          <p:nvPr/>
        </p:nvSpPr>
        <p:spPr>
          <a:xfrm>
            <a:off x="8225824"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90000"/>
              </a:lnSpc>
              <a:spcBef>
                <a:spcPct val="0"/>
              </a:spcBef>
              <a:spcAft>
                <a:spcPct val="35000"/>
              </a:spcAft>
            </a:pPr>
            <a:endParaRPr lang="zh-CN" altLang="en-US" sz="3800" kern="1200">
              <a:solidFill>
                <a:schemeClr val="tx1">
                  <a:lumMod val="85000"/>
                  <a:lumOff val="15000"/>
                </a:schemeClr>
              </a:solidFill>
            </a:endParaRPr>
          </a:p>
        </p:txBody>
      </p:sp>
      <p:sp>
        <p:nvSpPr>
          <p:cNvPr id="29" name="椭圆 24"/>
          <p:cNvSpPr/>
          <p:nvPr/>
        </p:nvSpPr>
        <p:spPr>
          <a:xfrm>
            <a:off x="3209906" y="3520390"/>
            <a:ext cx="358294" cy="334744"/>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30" name="椭圆 25"/>
          <p:cNvSpPr/>
          <p:nvPr/>
        </p:nvSpPr>
        <p:spPr>
          <a:xfrm>
            <a:off x="5445765" y="3531324"/>
            <a:ext cx="358294" cy="312875"/>
          </a:xfrm>
          <a:custGeom>
            <a:avLst/>
            <a:gdLst>
              <a:gd name="connsiteX0" fmla="*/ 153417 w 338138"/>
              <a:gd name="connsiteY0" fmla="*/ 182239 h 295275"/>
              <a:gd name="connsiteX1" fmla="*/ 158329 w 338138"/>
              <a:gd name="connsiteY1" fmla="*/ 185510 h 295275"/>
              <a:gd name="connsiteX2" fmla="*/ 183356 w 338138"/>
              <a:gd name="connsiteY2" fmla="*/ 190500 h 295275"/>
              <a:gd name="connsiteX3" fmla="*/ 208382 w 338138"/>
              <a:gd name="connsiteY3" fmla="*/ 185510 h 295275"/>
              <a:gd name="connsiteX4" fmla="*/ 213017 w 338138"/>
              <a:gd name="connsiteY4" fmla="*/ 182424 h 295275"/>
              <a:gd name="connsiteX5" fmla="*/ 225680 w 338138"/>
              <a:gd name="connsiteY5" fmla="*/ 185018 h 295275"/>
              <a:gd name="connsiteX6" fmla="*/ 284893 w 338138"/>
              <a:gd name="connsiteY6" fmla="*/ 244301 h 295275"/>
              <a:gd name="connsiteX7" fmla="*/ 287278 w 338138"/>
              <a:gd name="connsiteY7" fmla="*/ 255971 h 295275"/>
              <a:gd name="connsiteX8" fmla="*/ 286544 w 338138"/>
              <a:gd name="connsiteY8" fmla="*/ 255971 h 295275"/>
              <a:gd name="connsiteX9" fmla="*/ 278606 w 338138"/>
              <a:gd name="connsiteY9" fmla="*/ 263854 h 295275"/>
              <a:gd name="connsiteX10" fmla="*/ 286544 w 338138"/>
              <a:gd name="connsiteY10" fmla="*/ 273050 h 295275"/>
              <a:gd name="connsiteX11" fmla="*/ 290768 w 338138"/>
              <a:gd name="connsiteY11" fmla="*/ 273050 h 295275"/>
              <a:gd name="connsiteX12" fmla="*/ 293688 w 338138"/>
              <a:gd name="connsiteY12" fmla="*/ 287338 h 295275"/>
              <a:gd name="connsiteX13" fmla="*/ 285760 w 338138"/>
              <a:gd name="connsiteY13" fmla="*/ 295275 h 295275"/>
              <a:gd name="connsiteX14" fmla="*/ 276510 w 338138"/>
              <a:gd name="connsiteY14" fmla="*/ 287338 h 295275"/>
              <a:gd name="connsiteX15" fmla="*/ 182696 w 338138"/>
              <a:gd name="connsiteY15" fmla="*/ 193410 h 295275"/>
              <a:gd name="connsiteX16" fmla="*/ 88881 w 338138"/>
              <a:gd name="connsiteY16" fmla="*/ 287338 h 295275"/>
              <a:gd name="connsiteX17" fmla="*/ 80953 w 338138"/>
              <a:gd name="connsiteY17" fmla="*/ 295275 h 295275"/>
              <a:gd name="connsiteX18" fmla="*/ 73025 w 338138"/>
              <a:gd name="connsiteY18" fmla="*/ 287338 h 295275"/>
              <a:gd name="connsiteX19" fmla="*/ 77268 w 338138"/>
              <a:gd name="connsiteY19" fmla="*/ 266075 h 295275"/>
              <a:gd name="connsiteX20" fmla="*/ 79521 w 338138"/>
              <a:gd name="connsiteY20" fmla="*/ 263839 h 295275"/>
              <a:gd name="connsiteX21" fmla="*/ 77977 w 338138"/>
              <a:gd name="connsiteY21" fmla="*/ 262525 h 295275"/>
              <a:gd name="connsiteX22" fmla="*/ 81613 w 338138"/>
              <a:gd name="connsiteY22" fmla="*/ 244301 h 295275"/>
              <a:gd name="connsiteX23" fmla="*/ 105067 w 338138"/>
              <a:gd name="connsiteY23" fmla="*/ 208955 h 295275"/>
              <a:gd name="connsiteX24" fmla="*/ 121487 w 338138"/>
              <a:gd name="connsiteY24" fmla="*/ 197677 h 295275"/>
              <a:gd name="connsiteX25" fmla="*/ 131209 w 338138"/>
              <a:gd name="connsiteY25" fmla="*/ 200672 h 295275"/>
              <a:gd name="connsiteX26" fmla="*/ 141812 w 338138"/>
              <a:gd name="connsiteY26" fmla="*/ 196725 h 295275"/>
              <a:gd name="connsiteX27" fmla="*/ 139161 w 338138"/>
              <a:gd name="connsiteY27" fmla="*/ 186197 h 295275"/>
              <a:gd name="connsiteX28" fmla="*/ 138577 w 338138"/>
              <a:gd name="connsiteY28" fmla="*/ 185939 h 295275"/>
              <a:gd name="connsiteX29" fmla="*/ 139917 w 338138"/>
              <a:gd name="connsiteY29" fmla="*/ 185018 h 295275"/>
              <a:gd name="connsiteX30" fmla="*/ 120516 w 338138"/>
              <a:gd name="connsiteY30" fmla="*/ 177954 h 295275"/>
              <a:gd name="connsiteX31" fmla="*/ 138577 w 338138"/>
              <a:gd name="connsiteY31" fmla="*/ 185939 h 295275"/>
              <a:gd name="connsiteX32" fmla="*/ 121487 w 338138"/>
              <a:gd name="connsiteY32" fmla="*/ 197677 h 295275"/>
              <a:gd name="connsiteX33" fmla="*/ 92774 w 338138"/>
              <a:gd name="connsiteY33" fmla="*/ 188829 h 295275"/>
              <a:gd name="connsiteX34" fmla="*/ 17229 w 338138"/>
              <a:gd name="connsiteY34" fmla="*/ 255943 h 295275"/>
              <a:gd name="connsiteX35" fmla="*/ 70243 w 338138"/>
              <a:gd name="connsiteY35" fmla="*/ 255943 h 295275"/>
              <a:gd name="connsiteX36" fmla="*/ 77977 w 338138"/>
              <a:gd name="connsiteY36" fmla="*/ 262525 h 295275"/>
              <a:gd name="connsiteX37" fmla="*/ 77268 w 338138"/>
              <a:gd name="connsiteY37" fmla="*/ 266075 h 295275"/>
              <a:gd name="connsiteX38" fmla="*/ 70243 w 338138"/>
              <a:gd name="connsiteY38" fmla="*/ 273050 h 295275"/>
              <a:gd name="connsiteX39" fmla="*/ 7952 w 338138"/>
              <a:gd name="connsiteY39" fmla="*/ 273050 h 295275"/>
              <a:gd name="connsiteX40" fmla="*/ 0 w 338138"/>
              <a:gd name="connsiteY40" fmla="*/ 263839 h 295275"/>
              <a:gd name="connsiteX41" fmla="*/ 55913 w 338138"/>
              <a:gd name="connsiteY41" fmla="*/ 180008 h 295275"/>
              <a:gd name="connsiteX42" fmla="*/ 63954 w 338138"/>
              <a:gd name="connsiteY42" fmla="*/ 178487 h 295275"/>
              <a:gd name="connsiteX43" fmla="*/ 70942 w 338138"/>
              <a:gd name="connsiteY43" fmla="*/ 183150 h 295275"/>
              <a:gd name="connsiteX44" fmla="*/ 92198 w 338138"/>
              <a:gd name="connsiteY44" fmla="*/ 187325 h 295275"/>
              <a:gd name="connsiteX45" fmla="*/ 117104 w 338138"/>
              <a:gd name="connsiteY45" fmla="*/ 180908 h 295275"/>
              <a:gd name="connsiteX46" fmla="*/ 242887 w 338138"/>
              <a:gd name="connsiteY46" fmla="*/ 82550 h 295275"/>
              <a:gd name="connsiteX47" fmla="*/ 299773 w 338138"/>
              <a:gd name="connsiteY47" fmla="*/ 137730 h 295275"/>
              <a:gd name="connsiteX48" fmla="*/ 278606 w 338138"/>
              <a:gd name="connsiteY48" fmla="*/ 179771 h 295275"/>
              <a:gd name="connsiteX49" fmla="*/ 338138 w 338138"/>
              <a:gd name="connsiteY49" fmla="*/ 263854 h 295275"/>
              <a:gd name="connsiteX50" fmla="*/ 330201 w 338138"/>
              <a:gd name="connsiteY50" fmla="*/ 273050 h 295275"/>
              <a:gd name="connsiteX51" fmla="*/ 292001 w 338138"/>
              <a:gd name="connsiteY51" fmla="*/ 273050 h 295275"/>
              <a:gd name="connsiteX52" fmla="*/ 290768 w 338138"/>
              <a:gd name="connsiteY52" fmla="*/ 273050 h 295275"/>
              <a:gd name="connsiteX53" fmla="*/ 287278 w 338138"/>
              <a:gd name="connsiteY53" fmla="*/ 255971 h 295275"/>
              <a:gd name="connsiteX54" fmla="*/ 306429 w 338138"/>
              <a:gd name="connsiteY54" fmla="*/ 255971 h 295275"/>
              <a:gd name="connsiteX55" fmla="*/ 320940 w 338138"/>
              <a:gd name="connsiteY55" fmla="*/ 255971 h 295275"/>
              <a:gd name="connsiteX56" fmla="*/ 253471 w 338138"/>
              <a:gd name="connsiteY56" fmla="*/ 190281 h 295275"/>
              <a:gd name="connsiteX57" fmla="*/ 245533 w 338138"/>
              <a:gd name="connsiteY57" fmla="*/ 182399 h 295275"/>
              <a:gd name="connsiteX58" fmla="*/ 252148 w 338138"/>
              <a:gd name="connsiteY58" fmla="*/ 174516 h 295275"/>
              <a:gd name="connsiteX59" fmla="*/ 283898 w 338138"/>
              <a:gd name="connsiteY59" fmla="*/ 137730 h 295275"/>
              <a:gd name="connsiteX60" fmla="*/ 242887 w 338138"/>
              <a:gd name="connsiteY60" fmla="*/ 98316 h 295275"/>
              <a:gd name="connsiteX61" fmla="*/ 234950 w 338138"/>
              <a:gd name="connsiteY61" fmla="*/ 90433 h 295275"/>
              <a:gd name="connsiteX62" fmla="*/ 242887 w 338138"/>
              <a:gd name="connsiteY62" fmla="*/ 82550 h 295275"/>
              <a:gd name="connsiteX63" fmla="*/ 182562 w 338138"/>
              <a:gd name="connsiteY63" fmla="*/ 79375 h 295275"/>
              <a:gd name="connsiteX64" fmla="*/ 134937 w 338138"/>
              <a:gd name="connsiteY64" fmla="*/ 127000 h 295275"/>
              <a:gd name="connsiteX65" fmla="*/ 182562 w 338138"/>
              <a:gd name="connsiteY65" fmla="*/ 174625 h 295275"/>
              <a:gd name="connsiteX66" fmla="*/ 230187 w 338138"/>
              <a:gd name="connsiteY66" fmla="*/ 127000 h 295275"/>
              <a:gd name="connsiteX67" fmla="*/ 182562 w 338138"/>
              <a:gd name="connsiteY67" fmla="*/ 79375 h 295275"/>
              <a:gd name="connsiteX68" fmla="*/ 92198 w 338138"/>
              <a:gd name="connsiteY68" fmla="*/ 79375 h 295275"/>
              <a:gd name="connsiteX69" fmla="*/ 112815 w 338138"/>
              <a:gd name="connsiteY69" fmla="*/ 83325 h 295275"/>
              <a:gd name="connsiteX70" fmla="*/ 129438 w 338138"/>
              <a:gd name="connsiteY70" fmla="*/ 94484 h 295275"/>
              <a:gd name="connsiteX71" fmla="*/ 124114 w 338138"/>
              <a:gd name="connsiteY71" fmla="*/ 102283 h 295275"/>
              <a:gd name="connsiteX72" fmla="*/ 123146 w 338138"/>
              <a:gd name="connsiteY72" fmla="*/ 107021 h 295275"/>
              <a:gd name="connsiteX73" fmla="*/ 118588 w 338138"/>
              <a:gd name="connsiteY73" fmla="*/ 107021 h 295275"/>
              <a:gd name="connsiteX74" fmla="*/ 92198 w 338138"/>
              <a:gd name="connsiteY74" fmla="*/ 95173 h 295275"/>
              <a:gd name="connsiteX75" fmla="*/ 53934 w 338138"/>
              <a:gd name="connsiteY75" fmla="*/ 133350 h 295275"/>
              <a:gd name="connsiteX76" fmla="*/ 92198 w 338138"/>
              <a:gd name="connsiteY76" fmla="*/ 171528 h 295275"/>
              <a:gd name="connsiteX77" fmla="*/ 123866 w 338138"/>
              <a:gd name="connsiteY77" fmla="*/ 154414 h 295275"/>
              <a:gd name="connsiteX78" fmla="*/ 125791 w 338138"/>
              <a:gd name="connsiteY78" fmla="*/ 154174 h 295275"/>
              <a:gd name="connsiteX79" fmla="*/ 134034 w 338138"/>
              <a:gd name="connsiteY79" fmla="*/ 166249 h 295275"/>
              <a:gd name="connsiteX80" fmla="*/ 120516 w 338138"/>
              <a:gd name="connsiteY80" fmla="*/ 177954 h 295275"/>
              <a:gd name="connsiteX81" fmla="*/ 116465 w 338138"/>
              <a:gd name="connsiteY81" fmla="*/ 176163 h 295275"/>
              <a:gd name="connsiteX82" fmla="*/ 92774 w 338138"/>
              <a:gd name="connsiteY82" fmla="*/ 173037 h 295275"/>
              <a:gd name="connsiteX83" fmla="*/ 63954 w 338138"/>
              <a:gd name="connsiteY83" fmla="*/ 178487 h 295275"/>
              <a:gd name="connsiteX84" fmla="*/ 53769 w 338138"/>
              <a:gd name="connsiteY84" fmla="*/ 171692 h 295275"/>
              <a:gd name="connsiteX85" fmla="*/ 38100 w 338138"/>
              <a:gd name="connsiteY85" fmla="*/ 133350 h 295275"/>
              <a:gd name="connsiteX86" fmla="*/ 92198 w 338138"/>
              <a:gd name="connsiteY86" fmla="*/ 79375 h 295275"/>
              <a:gd name="connsiteX87" fmla="*/ 183356 w 338138"/>
              <a:gd name="connsiteY87" fmla="*/ 63500 h 295275"/>
              <a:gd name="connsiteX88" fmla="*/ 247650 w 338138"/>
              <a:gd name="connsiteY88" fmla="*/ 127000 h 295275"/>
              <a:gd name="connsiteX89" fmla="*/ 228819 w 338138"/>
              <a:gd name="connsiteY89" fmla="*/ 171902 h 295275"/>
              <a:gd name="connsiteX90" fmla="*/ 213017 w 338138"/>
              <a:gd name="connsiteY90" fmla="*/ 182424 h 295275"/>
              <a:gd name="connsiteX91" fmla="*/ 182696 w 338138"/>
              <a:gd name="connsiteY91" fmla="*/ 176212 h 295275"/>
              <a:gd name="connsiteX92" fmla="*/ 153417 w 338138"/>
              <a:gd name="connsiteY92" fmla="*/ 182239 h 295275"/>
              <a:gd name="connsiteX93" fmla="*/ 137893 w 338138"/>
              <a:gd name="connsiteY93" fmla="*/ 171902 h 295275"/>
              <a:gd name="connsiteX94" fmla="*/ 134034 w 338138"/>
              <a:gd name="connsiteY94" fmla="*/ 166249 h 295275"/>
              <a:gd name="connsiteX95" fmla="*/ 137061 w 338138"/>
              <a:gd name="connsiteY95" fmla="*/ 163629 h 295275"/>
              <a:gd name="connsiteX96" fmla="*/ 134422 w 338138"/>
              <a:gd name="connsiteY96" fmla="*/ 153097 h 295275"/>
              <a:gd name="connsiteX97" fmla="*/ 125791 w 338138"/>
              <a:gd name="connsiteY97" fmla="*/ 154174 h 295275"/>
              <a:gd name="connsiteX98" fmla="*/ 124114 w 338138"/>
              <a:gd name="connsiteY98" fmla="*/ 151717 h 295275"/>
              <a:gd name="connsiteX99" fmla="*/ 119062 w 338138"/>
              <a:gd name="connsiteY99" fmla="*/ 127000 h 295275"/>
              <a:gd name="connsiteX100" fmla="*/ 123146 w 338138"/>
              <a:gd name="connsiteY100" fmla="*/ 107021 h 295275"/>
              <a:gd name="connsiteX101" fmla="*/ 130463 w 338138"/>
              <a:gd name="connsiteY101" fmla="*/ 107021 h 295275"/>
              <a:gd name="connsiteX102" fmla="*/ 130463 w 338138"/>
              <a:gd name="connsiteY102" fmla="*/ 95173 h 295275"/>
              <a:gd name="connsiteX103" fmla="*/ 129438 w 338138"/>
              <a:gd name="connsiteY103" fmla="*/ 94484 h 295275"/>
              <a:gd name="connsiteX104" fmla="*/ 137893 w 338138"/>
              <a:gd name="connsiteY104" fmla="*/ 82099 h 295275"/>
              <a:gd name="connsiteX105" fmla="*/ 183356 w 338138"/>
              <a:gd name="connsiteY105" fmla="*/ 63500 h 295275"/>
              <a:gd name="connsiteX106" fmla="*/ 284162 w 338138"/>
              <a:gd name="connsiteY106" fmla="*/ 36513 h 295275"/>
              <a:gd name="connsiteX107" fmla="*/ 300037 w 338138"/>
              <a:gd name="connsiteY107" fmla="*/ 36513 h 295275"/>
              <a:gd name="connsiteX108" fmla="*/ 300037 w 338138"/>
              <a:gd name="connsiteY108" fmla="*/ 46752 h 295275"/>
              <a:gd name="connsiteX109" fmla="*/ 300037 w 338138"/>
              <a:gd name="connsiteY109" fmla="*/ 52282 h 295275"/>
              <a:gd name="connsiteX110" fmla="*/ 292100 w 338138"/>
              <a:gd name="connsiteY110" fmla="*/ 60325 h 295275"/>
              <a:gd name="connsiteX111" fmla="*/ 284162 w 338138"/>
              <a:gd name="connsiteY111" fmla="*/ 52282 h 295275"/>
              <a:gd name="connsiteX112" fmla="*/ 300037 w 338138"/>
              <a:gd name="connsiteY112" fmla="*/ 19050 h 295275"/>
              <a:gd name="connsiteX113" fmla="*/ 302507 w 338138"/>
              <a:gd name="connsiteY113" fmla="*/ 19050 h 295275"/>
              <a:gd name="connsiteX114" fmla="*/ 307869 w 338138"/>
              <a:gd name="connsiteY114" fmla="*/ 19050 h 295275"/>
              <a:gd name="connsiteX115" fmla="*/ 315912 w 338138"/>
              <a:gd name="connsiteY115" fmla="*/ 28453 h 295275"/>
              <a:gd name="connsiteX116" fmla="*/ 307869 w 338138"/>
              <a:gd name="connsiteY116" fmla="*/ 36513 h 295275"/>
              <a:gd name="connsiteX117" fmla="*/ 300037 w 338138"/>
              <a:gd name="connsiteY117" fmla="*/ 36513 h 295275"/>
              <a:gd name="connsiteX118" fmla="*/ 300037 w 338138"/>
              <a:gd name="connsiteY118" fmla="*/ 33619 h 295275"/>
              <a:gd name="connsiteX119" fmla="*/ 264971 w 338138"/>
              <a:gd name="connsiteY119" fmla="*/ 19050 h 295275"/>
              <a:gd name="connsiteX120" fmla="*/ 284162 w 338138"/>
              <a:gd name="connsiteY120" fmla="*/ 19050 h 295275"/>
              <a:gd name="connsiteX121" fmla="*/ 284162 w 338138"/>
              <a:gd name="connsiteY121" fmla="*/ 26707 h 295275"/>
              <a:gd name="connsiteX122" fmla="*/ 284162 w 338138"/>
              <a:gd name="connsiteY122" fmla="*/ 36513 h 295275"/>
              <a:gd name="connsiteX123" fmla="*/ 283068 w 338138"/>
              <a:gd name="connsiteY123" fmla="*/ 36513 h 295275"/>
              <a:gd name="connsiteX124" fmla="*/ 264971 w 338138"/>
              <a:gd name="connsiteY124" fmla="*/ 36513 h 295275"/>
              <a:gd name="connsiteX125" fmla="*/ 255587 w 338138"/>
              <a:gd name="connsiteY125" fmla="*/ 28453 h 295275"/>
              <a:gd name="connsiteX126" fmla="*/ 264971 w 338138"/>
              <a:gd name="connsiteY126" fmla="*/ 19050 h 295275"/>
              <a:gd name="connsiteX127" fmla="*/ 292100 w 338138"/>
              <a:gd name="connsiteY127" fmla="*/ 0 h 295275"/>
              <a:gd name="connsiteX128" fmla="*/ 300037 w 338138"/>
              <a:gd name="connsiteY128" fmla="*/ 8044 h 295275"/>
              <a:gd name="connsiteX129" fmla="*/ 300037 w 338138"/>
              <a:gd name="connsiteY129" fmla="*/ 19050 h 295275"/>
              <a:gd name="connsiteX130" fmla="*/ 289771 w 338138"/>
              <a:gd name="connsiteY130" fmla="*/ 19050 h 295275"/>
              <a:gd name="connsiteX131" fmla="*/ 284162 w 338138"/>
              <a:gd name="connsiteY131" fmla="*/ 19050 h 295275"/>
              <a:gd name="connsiteX132" fmla="*/ 284162 w 338138"/>
              <a:gd name="connsiteY132" fmla="*/ 13574 h 295275"/>
              <a:gd name="connsiteX133" fmla="*/ 284162 w 338138"/>
              <a:gd name="connsiteY133" fmla="*/ 8044 h 295275"/>
              <a:gd name="connsiteX134" fmla="*/ 292100 w 338138"/>
              <a:gd name="connsiteY134" fmla="*/ 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38138" h="295275">
                <a:moveTo>
                  <a:pt x="153417" y="182239"/>
                </a:moveTo>
                <a:lnTo>
                  <a:pt x="158329" y="185510"/>
                </a:lnTo>
                <a:cubicBezTo>
                  <a:pt x="166022" y="188723"/>
                  <a:pt x="174479" y="190500"/>
                  <a:pt x="183356" y="190500"/>
                </a:cubicBezTo>
                <a:cubicBezTo>
                  <a:pt x="192233" y="190500"/>
                  <a:pt x="200690" y="188723"/>
                  <a:pt x="208382" y="185510"/>
                </a:cubicBezTo>
                <a:lnTo>
                  <a:pt x="213017" y="182424"/>
                </a:lnTo>
                <a:lnTo>
                  <a:pt x="225680" y="185018"/>
                </a:lnTo>
                <a:cubicBezTo>
                  <a:pt x="252189" y="196345"/>
                  <a:pt x="273579" y="217760"/>
                  <a:pt x="284893" y="244301"/>
                </a:cubicBezTo>
                <a:lnTo>
                  <a:pt x="287278" y="255971"/>
                </a:lnTo>
                <a:lnTo>
                  <a:pt x="286544" y="255971"/>
                </a:lnTo>
                <a:cubicBezTo>
                  <a:pt x="282575" y="255971"/>
                  <a:pt x="278606" y="259912"/>
                  <a:pt x="278606" y="263854"/>
                </a:cubicBezTo>
                <a:cubicBezTo>
                  <a:pt x="278606" y="269109"/>
                  <a:pt x="282575" y="273050"/>
                  <a:pt x="286544" y="273050"/>
                </a:cubicBezTo>
                <a:lnTo>
                  <a:pt x="290768" y="273050"/>
                </a:lnTo>
                <a:lnTo>
                  <a:pt x="293688" y="287338"/>
                </a:lnTo>
                <a:cubicBezTo>
                  <a:pt x="293688" y="291306"/>
                  <a:pt x="289724" y="295275"/>
                  <a:pt x="285760" y="295275"/>
                </a:cubicBezTo>
                <a:cubicBezTo>
                  <a:pt x="280474" y="295275"/>
                  <a:pt x="276510" y="291306"/>
                  <a:pt x="276510" y="287338"/>
                </a:cubicBezTo>
                <a:cubicBezTo>
                  <a:pt x="276510" y="235744"/>
                  <a:pt x="235549" y="193410"/>
                  <a:pt x="182696" y="193410"/>
                </a:cubicBezTo>
                <a:cubicBezTo>
                  <a:pt x="131164" y="193410"/>
                  <a:pt x="88881" y="235744"/>
                  <a:pt x="88881" y="287338"/>
                </a:cubicBezTo>
                <a:cubicBezTo>
                  <a:pt x="88881" y="291306"/>
                  <a:pt x="86238" y="295275"/>
                  <a:pt x="80953" y="295275"/>
                </a:cubicBezTo>
                <a:cubicBezTo>
                  <a:pt x="76989" y="295275"/>
                  <a:pt x="73025" y="291306"/>
                  <a:pt x="73025" y="287338"/>
                </a:cubicBezTo>
                <a:lnTo>
                  <a:pt x="77268" y="266075"/>
                </a:lnTo>
                <a:lnTo>
                  <a:pt x="79521" y="263839"/>
                </a:lnTo>
                <a:lnTo>
                  <a:pt x="77977" y="262525"/>
                </a:lnTo>
                <a:lnTo>
                  <a:pt x="81613" y="244301"/>
                </a:lnTo>
                <a:cubicBezTo>
                  <a:pt x="87147" y="231031"/>
                  <a:pt x="95157" y="219042"/>
                  <a:pt x="105067" y="208955"/>
                </a:cubicBezTo>
                <a:lnTo>
                  <a:pt x="121487" y="197677"/>
                </a:lnTo>
                <a:lnTo>
                  <a:pt x="131209" y="200672"/>
                </a:lnTo>
                <a:cubicBezTo>
                  <a:pt x="135185" y="201988"/>
                  <a:pt x="140487" y="200672"/>
                  <a:pt x="141812" y="196725"/>
                </a:cubicBezTo>
                <a:cubicBezTo>
                  <a:pt x="144463" y="192777"/>
                  <a:pt x="143137" y="188829"/>
                  <a:pt x="139161" y="186197"/>
                </a:cubicBezTo>
                <a:lnTo>
                  <a:pt x="138577" y="185939"/>
                </a:lnTo>
                <a:lnTo>
                  <a:pt x="139917" y="185018"/>
                </a:lnTo>
                <a:close/>
                <a:moveTo>
                  <a:pt x="120516" y="177954"/>
                </a:moveTo>
                <a:lnTo>
                  <a:pt x="138577" y="185939"/>
                </a:lnTo>
                <a:lnTo>
                  <a:pt x="121487" y="197677"/>
                </a:lnTo>
                <a:lnTo>
                  <a:pt x="92774" y="188829"/>
                </a:lnTo>
                <a:cubicBezTo>
                  <a:pt x="51688" y="188829"/>
                  <a:pt x="19880" y="217780"/>
                  <a:pt x="17229" y="255943"/>
                </a:cubicBezTo>
                <a:cubicBezTo>
                  <a:pt x="70243" y="255943"/>
                  <a:pt x="70243" y="255943"/>
                  <a:pt x="70243" y="255943"/>
                </a:cubicBezTo>
                <a:lnTo>
                  <a:pt x="77977" y="262525"/>
                </a:lnTo>
                <a:lnTo>
                  <a:pt x="77268" y="266075"/>
                </a:lnTo>
                <a:lnTo>
                  <a:pt x="70243" y="273050"/>
                </a:lnTo>
                <a:cubicBezTo>
                  <a:pt x="7952" y="273050"/>
                  <a:pt x="7952" y="273050"/>
                  <a:pt x="7952" y="273050"/>
                </a:cubicBezTo>
                <a:cubicBezTo>
                  <a:pt x="3976" y="273050"/>
                  <a:pt x="0" y="269102"/>
                  <a:pt x="0" y="263839"/>
                </a:cubicBezTo>
                <a:cubicBezTo>
                  <a:pt x="0" y="225347"/>
                  <a:pt x="22365" y="193517"/>
                  <a:pt x="55913" y="180008"/>
                </a:cubicBezTo>
                <a:lnTo>
                  <a:pt x="63954" y="178487"/>
                </a:lnTo>
                <a:lnTo>
                  <a:pt x="70942" y="183150"/>
                </a:lnTo>
                <a:cubicBezTo>
                  <a:pt x="77437" y="185844"/>
                  <a:pt x="84611" y="187325"/>
                  <a:pt x="92198" y="187325"/>
                </a:cubicBezTo>
                <a:cubicBezTo>
                  <a:pt x="100775" y="187325"/>
                  <a:pt x="109352" y="185022"/>
                  <a:pt x="117104" y="180908"/>
                </a:cubicBezTo>
                <a:close/>
                <a:moveTo>
                  <a:pt x="242887" y="82550"/>
                </a:moveTo>
                <a:cubicBezTo>
                  <a:pt x="273315" y="82550"/>
                  <a:pt x="299773" y="108826"/>
                  <a:pt x="299773" y="137730"/>
                </a:cubicBezTo>
                <a:cubicBezTo>
                  <a:pt x="299773" y="154809"/>
                  <a:pt x="291836" y="169261"/>
                  <a:pt x="278606" y="179771"/>
                </a:cubicBezTo>
                <a:cubicBezTo>
                  <a:pt x="314326" y="192909"/>
                  <a:pt x="338138" y="225754"/>
                  <a:pt x="338138" y="263854"/>
                </a:cubicBezTo>
                <a:cubicBezTo>
                  <a:pt x="338138" y="269109"/>
                  <a:pt x="334169" y="273050"/>
                  <a:pt x="330201" y="273050"/>
                </a:cubicBezTo>
                <a:cubicBezTo>
                  <a:pt x="308373" y="273050"/>
                  <a:pt x="297458" y="273050"/>
                  <a:pt x="292001" y="273050"/>
                </a:cubicBezTo>
                <a:lnTo>
                  <a:pt x="290768" y="273050"/>
                </a:lnTo>
                <a:lnTo>
                  <a:pt x="287278" y="255971"/>
                </a:lnTo>
                <a:lnTo>
                  <a:pt x="306429" y="255971"/>
                </a:lnTo>
                <a:cubicBezTo>
                  <a:pt x="320940" y="255971"/>
                  <a:pt x="320940" y="255971"/>
                  <a:pt x="320940" y="255971"/>
                </a:cubicBezTo>
                <a:cubicBezTo>
                  <a:pt x="318294" y="221812"/>
                  <a:pt x="289190" y="194223"/>
                  <a:pt x="253471" y="190281"/>
                </a:cubicBezTo>
                <a:cubicBezTo>
                  <a:pt x="249502" y="190281"/>
                  <a:pt x="246856" y="186340"/>
                  <a:pt x="245533" y="182399"/>
                </a:cubicBezTo>
                <a:cubicBezTo>
                  <a:pt x="245533" y="178457"/>
                  <a:pt x="248179" y="174516"/>
                  <a:pt x="252148" y="174516"/>
                </a:cubicBezTo>
                <a:cubicBezTo>
                  <a:pt x="270669" y="170574"/>
                  <a:pt x="283898" y="156123"/>
                  <a:pt x="283898" y="137730"/>
                </a:cubicBezTo>
                <a:cubicBezTo>
                  <a:pt x="283898" y="116709"/>
                  <a:pt x="264054" y="98316"/>
                  <a:pt x="242887" y="98316"/>
                </a:cubicBezTo>
                <a:cubicBezTo>
                  <a:pt x="237596" y="98316"/>
                  <a:pt x="234950" y="94374"/>
                  <a:pt x="234950" y="90433"/>
                </a:cubicBezTo>
                <a:cubicBezTo>
                  <a:pt x="234950" y="86492"/>
                  <a:pt x="237596" y="82550"/>
                  <a:pt x="242887" y="82550"/>
                </a:cubicBezTo>
                <a:close/>
                <a:moveTo>
                  <a:pt x="182562" y="79375"/>
                </a:moveTo>
                <a:cubicBezTo>
                  <a:pt x="156259" y="79375"/>
                  <a:pt x="134937" y="100697"/>
                  <a:pt x="134937" y="127000"/>
                </a:cubicBezTo>
                <a:cubicBezTo>
                  <a:pt x="134937" y="153303"/>
                  <a:pt x="156259" y="174625"/>
                  <a:pt x="182562" y="174625"/>
                </a:cubicBezTo>
                <a:cubicBezTo>
                  <a:pt x="208865" y="174625"/>
                  <a:pt x="230187" y="153303"/>
                  <a:pt x="230187" y="127000"/>
                </a:cubicBezTo>
                <a:cubicBezTo>
                  <a:pt x="230187" y="100697"/>
                  <a:pt x="208865" y="79375"/>
                  <a:pt x="182562" y="79375"/>
                </a:cubicBezTo>
                <a:close/>
                <a:moveTo>
                  <a:pt x="92198" y="79375"/>
                </a:moveTo>
                <a:cubicBezTo>
                  <a:pt x="99456" y="79375"/>
                  <a:pt x="106383" y="80692"/>
                  <a:pt x="112815" y="83325"/>
                </a:cubicBezTo>
                <a:lnTo>
                  <a:pt x="129438" y="94484"/>
                </a:lnTo>
                <a:lnTo>
                  <a:pt x="124114" y="102283"/>
                </a:lnTo>
                <a:lnTo>
                  <a:pt x="123146" y="107021"/>
                </a:lnTo>
                <a:lnTo>
                  <a:pt x="118588" y="107021"/>
                </a:lnTo>
                <a:cubicBezTo>
                  <a:pt x="111991" y="99122"/>
                  <a:pt x="102754" y="95173"/>
                  <a:pt x="92198" y="95173"/>
                </a:cubicBezTo>
                <a:cubicBezTo>
                  <a:pt x="71087" y="95173"/>
                  <a:pt x="53934" y="112287"/>
                  <a:pt x="53934" y="133350"/>
                </a:cubicBezTo>
                <a:cubicBezTo>
                  <a:pt x="53934" y="154414"/>
                  <a:pt x="71087" y="171528"/>
                  <a:pt x="92198" y="171528"/>
                </a:cubicBezTo>
                <a:cubicBezTo>
                  <a:pt x="104074" y="171528"/>
                  <a:pt x="115949" y="164945"/>
                  <a:pt x="123866" y="154414"/>
                </a:cubicBezTo>
                <a:lnTo>
                  <a:pt x="125791" y="154174"/>
                </a:lnTo>
                <a:lnTo>
                  <a:pt x="134034" y="166249"/>
                </a:lnTo>
                <a:lnTo>
                  <a:pt x="120516" y="177954"/>
                </a:lnTo>
                <a:lnTo>
                  <a:pt x="116465" y="176163"/>
                </a:lnTo>
                <a:cubicBezTo>
                  <a:pt x="108678" y="174024"/>
                  <a:pt x="100726" y="173037"/>
                  <a:pt x="92774" y="173037"/>
                </a:cubicBezTo>
                <a:lnTo>
                  <a:pt x="63954" y="178487"/>
                </a:lnTo>
                <a:lnTo>
                  <a:pt x="53769" y="171692"/>
                </a:lnTo>
                <a:cubicBezTo>
                  <a:pt x="44037" y="161983"/>
                  <a:pt x="38100" y="148490"/>
                  <a:pt x="38100" y="133350"/>
                </a:cubicBezTo>
                <a:cubicBezTo>
                  <a:pt x="38100" y="103072"/>
                  <a:pt x="61850" y="79375"/>
                  <a:pt x="92198" y="79375"/>
                </a:cubicBezTo>
                <a:close/>
                <a:moveTo>
                  <a:pt x="183356" y="63500"/>
                </a:moveTo>
                <a:cubicBezTo>
                  <a:pt x="218865" y="63500"/>
                  <a:pt x="247650" y="91930"/>
                  <a:pt x="247650" y="127000"/>
                </a:cubicBezTo>
                <a:cubicBezTo>
                  <a:pt x="247650" y="144535"/>
                  <a:pt x="240454" y="160410"/>
                  <a:pt x="228819" y="171902"/>
                </a:cubicBezTo>
                <a:lnTo>
                  <a:pt x="213017" y="182424"/>
                </a:lnTo>
                <a:lnTo>
                  <a:pt x="182696" y="176212"/>
                </a:lnTo>
                <a:lnTo>
                  <a:pt x="153417" y="182239"/>
                </a:lnTo>
                <a:lnTo>
                  <a:pt x="137893" y="171902"/>
                </a:lnTo>
                <a:lnTo>
                  <a:pt x="134034" y="166249"/>
                </a:lnTo>
                <a:lnTo>
                  <a:pt x="137061" y="163629"/>
                </a:lnTo>
                <a:cubicBezTo>
                  <a:pt x="139700" y="160996"/>
                  <a:pt x="138380" y="155730"/>
                  <a:pt x="134422" y="153097"/>
                </a:cubicBezTo>
                <a:lnTo>
                  <a:pt x="125791" y="154174"/>
                </a:lnTo>
                <a:lnTo>
                  <a:pt x="124114" y="151717"/>
                </a:lnTo>
                <a:cubicBezTo>
                  <a:pt x="120861" y="144120"/>
                  <a:pt x="119062" y="135768"/>
                  <a:pt x="119062" y="127000"/>
                </a:cubicBezTo>
                <a:lnTo>
                  <a:pt x="123146" y="107021"/>
                </a:lnTo>
                <a:lnTo>
                  <a:pt x="130463" y="107021"/>
                </a:lnTo>
                <a:cubicBezTo>
                  <a:pt x="133102" y="103072"/>
                  <a:pt x="133102" y="97806"/>
                  <a:pt x="130463" y="95173"/>
                </a:cubicBezTo>
                <a:lnTo>
                  <a:pt x="129438" y="94484"/>
                </a:lnTo>
                <a:lnTo>
                  <a:pt x="137893" y="82099"/>
                </a:lnTo>
                <a:cubicBezTo>
                  <a:pt x="149528" y="70608"/>
                  <a:pt x="165601" y="63500"/>
                  <a:pt x="183356" y="63500"/>
                </a:cubicBezTo>
                <a:close/>
                <a:moveTo>
                  <a:pt x="284162" y="36513"/>
                </a:moveTo>
                <a:lnTo>
                  <a:pt x="300037" y="36513"/>
                </a:lnTo>
                <a:lnTo>
                  <a:pt x="300037" y="46752"/>
                </a:lnTo>
                <a:cubicBezTo>
                  <a:pt x="300037" y="52282"/>
                  <a:pt x="300037" y="52282"/>
                  <a:pt x="300037" y="52282"/>
                </a:cubicBezTo>
                <a:cubicBezTo>
                  <a:pt x="300037" y="56304"/>
                  <a:pt x="296068" y="60325"/>
                  <a:pt x="292100" y="60325"/>
                </a:cubicBezTo>
                <a:cubicBezTo>
                  <a:pt x="286808" y="60325"/>
                  <a:pt x="284162" y="56304"/>
                  <a:pt x="284162" y="52282"/>
                </a:cubicBezTo>
                <a:close/>
                <a:moveTo>
                  <a:pt x="300037" y="19050"/>
                </a:moveTo>
                <a:lnTo>
                  <a:pt x="302507" y="19050"/>
                </a:lnTo>
                <a:cubicBezTo>
                  <a:pt x="307869" y="19050"/>
                  <a:pt x="307869" y="19050"/>
                  <a:pt x="307869" y="19050"/>
                </a:cubicBezTo>
                <a:cubicBezTo>
                  <a:pt x="313231" y="19050"/>
                  <a:pt x="315912" y="23080"/>
                  <a:pt x="315912" y="28453"/>
                </a:cubicBezTo>
                <a:cubicBezTo>
                  <a:pt x="315912" y="32483"/>
                  <a:pt x="313231" y="36513"/>
                  <a:pt x="307869" y="36513"/>
                </a:cubicBezTo>
                <a:lnTo>
                  <a:pt x="300037" y="36513"/>
                </a:lnTo>
                <a:lnTo>
                  <a:pt x="300037" y="33619"/>
                </a:lnTo>
                <a:close/>
                <a:moveTo>
                  <a:pt x="264971" y="19050"/>
                </a:moveTo>
                <a:lnTo>
                  <a:pt x="284162" y="19050"/>
                </a:lnTo>
                <a:lnTo>
                  <a:pt x="284162" y="26707"/>
                </a:lnTo>
                <a:lnTo>
                  <a:pt x="284162" y="36513"/>
                </a:lnTo>
                <a:lnTo>
                  <a:pt x="283068" y="36513"/>
                </a:lnTo>
                <a:cubicBezTo>
                  <a:pt x="264971" y="36513"/>
                  <a:pt x="264971" y="36513"/>
                  <a:pt x="264971" y="36513"/>
                </a:cubicBezTo>
                <a:cubicBezTo>
                  <a:pt x="259608" y="36513"/>
                  <a:pt x="255587" y="32483"/>
                  <a:pt x="255587" y="28453"/>
                </a:cubicBezTo>
                <a:cubicBezTo>
                  <a:pt x="255587" y="23080"/>
                  <a:pt x="259608" y="19050"/>
                  <a:pt x="264971" y="19050"/>
                </a:cubicBezTo>
                <a:close/>
                <a:moveTo>
                  <a:pt x="292100" y="0"/>
                </a:moveTo>
                <a:cubicBezTo>
                  <a:pt x="296068" y="0"/>
                  <a:pt x="300037" y="4022"/>
                  <a:pt x="300037" y="8044"/>
                </a:cubicBezTo>
                <a:lnTo>
                  <a:pt x="300037" y="19050"/>
                </a:lnTo>
                <a:lnTo>
                  <a:pt x="289771" y="19050"/>
                </a:lnTo>
                <a:lnTo>
                  <a:pt x="284162" y="19050"/>
                </a:lnTo>
                <a:lnTo>
                  <a:pt x="284162" y="13574"/>
                </a:lnTo>
                <a:cubicBezTo>
                  <a:pt x="284162" y="8044"/>
                  <a:pt x="284162" y="8044"/>
                  <a:pt x="284162" y="8044"/>
                </a:cubicBezTo>
                <a:cubicBezTo>
                  <a:pt x="284162" y="4022"/>
                  <a:pt x="286808" y="0"/>
                  <a:pt x="292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31" name="椭圆 26"/>
          <p:cNvSpPr/>
          <p:nvPr/>
        </p:nvSpPr>
        <p:spPr>
          <a:xfrm>
            <a:off x="7744240" y="3508615"/>
            <a:ext cx="310062" cy="358294"/>
          </a:xfrm>
          <a:custGeom>
            <a:avLst/>
            <a:gdLst>
              <a:gd name="connsiteX0" fmla="*/ 6350 w 285750"/>
              <a:gd name="connsiteY0" fmla="*/ 223837 h 330200"/>
              <a:gd name="connsiteX1" fmla="*/ 100013 w 285750"/>
              <a:gd name="connsiteY1" fmla="*/ 223837 h 330200"/>
              <a:gd name="connsiteX2" fmla="*/ 100013 w 285750"/>
              <a:gd name="connsiteY2" fmla="*/ 238125 h 330200"/>
              <a:gd name="connsiteX3" fmla="*/ 61913 w 285750"/>
              <a:gd name="connsiteY3" fmla="*/ 238125 h 330200"/>
              <a:gd name="connsiteX4" fmla="*/ 61913 w 285750"/>
              <a:gd name="connsiteY4" fmla="*/ 330200 h 330200"/>
              <a:gd name="connsiteX5" fmla="*/ 44450 w 285750"/>
              <a:gd name="connsiteY5" fmla="*/ 330200 h 330200"/>
              <a:gd name="connsiteX6" fmla="*/ 44450 w 285750"/>
              <a:gd name="connsiteY6" fmla="*/ 238125 h 330200"/>
              <a:gd name="connsiteX7" fmla="*/ 6350 w 285750"/>
              <a:gd name="connsiteY7" fmla="*/ 238125 h 330200"/>
              <a:gd name="connsiteX8" fmla="*/ 104775 w 285750"/>
              <a:gd name="connsiteY8" fmla="*/ 130175 h 330200"/>
              <a:gd name="connsiteX9" fmla="*/ 285750 w 285750"/>
              <a:gd name="connsiteY9" fmla="*/ 130175 h 330200"/>
              <a:gd name="connsiteX10" fmla="*/ 285750 w 285750"/>
              <a:gd name="connsiteY10" fmla="*/ 157162 h 330200"/>
              <a:gd name="connsiteX11" fmla="*/ 211138 w 285750"/>
              <a:gd name="connsiteY11" fmla="*/ 157162 h 330200"/>
              <a:gd name="connsiteX12" fmla="*/ 211138 w 285750"/>
              <a:gd name="connsiteY12" fmla="*/ 330200 h 330200"/>
              <a:gd name="connsiteX13" fmla="*/ 179388 w 285750"/>
              <a:gd name="connsiteY13" fmla="*/ 330200 h 330200"/>
              <a:gd name="connsiteX14" fmla="*/ 179388 w 285750"/>
              <a:gd name="connsiteY14" fmla="*/ 157162 h 330200"/>
              <a:gd name="connsiteX15" fmla="*/ 104775 w 285750"/>
              <a:gd name="connsiteY15" fmla="*/ 157162 h 330200"/>
              <a:gd name="connsiteX16" fmla="*/ 173038 w 285750"/>
              <a:gd name="connsiteY16" fmla="*/ 95250 h 330200"/>
              <a:gd name="connsiteX17" fmla="*/ 258763 w 285750"/>
              <a:gd name="connsiteY17" fmla="*/ 95250 h 330200"/>
              <a:gd name="connsiteX18" fmla="*/ 258763 w 285750"/>
              <a:gd name="connsiteY18" fmla="*/ 120650 h 330200"/>
              <a:gd name="connsiteX19" fmla="*/ 173038 w 285750"/>
              <a:gd name="connsiteY19" fmla="*/ 120650 h 330200"/>
              <a:gd name="connsiteX20" fmla="*/ 188913 w 285750"/>
              <a:gd name="connsiteY20" fmla="*/ 63500 h 330200"/>
              <a:gd name="connsiteX21" fmla="*/ 277813 w 285750"/>
              <a:gd name="connsiteY21" fmla="*/ 63500 h 330200"/>
              <a:gd name="connsiteX22" fmla="*/ 277813 w 285750"/>
              <a:gd name="connsiteY22" fmla="*/ 90488 h 330200"/>
              <a:gd name="connsiteX23" fmla="*/ 188913 w 285750"/>
              <a:gd name="connsiteY23" fmla="*/ 90488 h 330200"/>
              <a:gd name="connsiteX24" fmla="*/ 44450 w 285750"/>
              <a:gd name="connsiteY24" fmla="*/ 63500 h 330200"/>
              <a:gd name="connsiteX25" fmla="*/ 82550 w 285750"/>
              <a:gd name="connsiteY25" fmla="*/ 63500 h 330200"/>
              <a:gd name="connsiteX26" fmla="*/ 79375 w 285750"/>
              <a:gd name="connsiteY26" fmla="*/ 88900 h 330200"/>
              <a:gd name="connsiteX27" fmla="*/ 158750 w 285750"/>
              <a:gd name="connsiteY27" fmla="*/ 88900 h 330200"/>
              <a:gd name="connsiteX28" fmla="*/ 158750 w 285750"/>
              <a:gd name="connsiteY28" fmla="*/ 123825 h 330200"/>
              <a:gd name="connsiteX29" fmla="*/ 74613 w 285750"/>
              <a:gd name="connsiteY29" fmla="*/ 123825 h 330200"/>
              <a:gd name="connsiteX30" fmla="*/ 66675 w 285750"/>
              <a:gd name="connsiteY30" fmla="*/ 174625 h 330200"/>
              <a:gd name="connsiteX31" fmla="*/ 146050 w 285750"/>
              <a:gd name="connsiteY31" fmla="*/ 174625 h 330200"/>
              <a:gd name="connsiteX32" fmla="*/ 146050 w 285750"/>
              <a:gd name="connsiteY32" fmla="*/ 330200 h 330200"/>
              <a:gd name="connsiteX33" fmla="*/ 107950 w 285750"/>
              <a:gd name="connsiteY33" fmla="*/ 330200 h 330200"/>
              <a:gd name="connsiteX34" fmla="*/ 107950 w 285750"/>
              <a:gd name="connsiteY34" fmla="*/ 212725 h 330200"/>
              <a:gd name="connsiteX35" fmla="*/ 0 w 285750"/>
              <a:gd name="connsiteY35" fmla="*/ 212725 h 330200"/>
              <a:gd name="connsiteX36" fmla="*/ 188913 w 285750"/>
              <a:gd name="connsiteY36" fmla="*/ 33337 h 330200"/>
              <a:gd name="connsiteX37" fmla="*/ 274638 w 285750"/>
              <a:gd name="connsiteY37" fmla="*/ 33337 h 330200"/>
              <a:gd name="connsiteX38" fmla="*/ 274638 w 285750"/>
              <a:gd name="connsiteY38" fmla="*/ 58737 h 330200"/>
              <a:gd name="connsiteX39" fmla="*/ 188913 w 285750"/>
              <a:gd name="connsiteY39" fmla="*/ 58737 h 330200"/>
              <a:gd name="connsiteX40" fmla="*/ 176213 w 285750"/>
              <a:gd name="connsiteY40" fmla="*/ 3175 h 330200"/>
              <a:gd name="connsiteX41" fmla="*/ 263526 w 285750"/>
              <a:gd name="connsiteY41" fmla="*/ 3175 h 330200"/>
              <a:gd name="connsiteX42" fmla="*/ 263526 w 285750"/>
              <a:gd name="connsiteY42" fmla="*/ 28575 h 330200"/>
              <a:gd name="connsiteX43" fmla="*/ 176213 w 285750"/>
              <a:gd name="connsiteY43" fmla="*/ 28575 h 330200"/>
              <a:gd name="connsiteX44" fmla="*/ 69057 w 285750"/>
              <a:gd name="connsiteY44" fmla="*/ 0 h 330200"/>
              <a:gd name="connsiteX45" fmla="*/ 96839 w 285750"/>
              <a:gd name="connsiteY45" fmla="*/ 27782 h 330200"/>
              <a:gd name="connsiteX46" fmla="*/ 69057 w 285750"/>
              <a:gd name="connsiteY46" fmla="*/ 55564 h 330200"/>
              <a:gd name="connsiteX47" fmla="*/ 41275 w 285750"/>
              <a:gd name="connsiteY47" fmla="*/ 27782 h 330200"/>
              <a:gd name="connsiteX48" fmla="*/ 69057 w 285750"/>
              <a:gd name="connsiteY48"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85750" h="330200">
                <a:moveTo>
                  <a:pt x="6350" y="223837"/>
                </a:moveTo>
                <a:lnTo>
                  <a:pt x="100013" y="223837"/>
                </a:lnTo>
                <a:lnTo>
                  <a:pt x="100013" y="238125"/>
                </a:lnTo>
                <a:lnTo>
                  <a:pt x="61913" y="238125"/>
                </a:lnTo>
                <a:lnTo>
                  <a:pt x="61913" y="330200"/>
                </a:lnTo>
                <a:lnTo>
                  <a:pt x="44450" y="330200"/>
                </a:lnTo>
                <a:lnTo>
                  <a:pt x="44450" y="238125"/>
                </a:lnTo>
                <a:lnTo>
                  <a:pt x="6350" y="238125"/>
                </a:lnTo>
                <a:close/>
                <a:moveTo>
                  <a:pt x="104775" y="130175"/>
                </a:moveTo>
                <a:lnTo>
                  <a:pt x="285750" y="130175"/>
                </a:lnTo>
                <a:lnTo>
                  <a:pt x="285750" y="157162"/>
                </a:lnTo>
                <a:lnTo>
                  <a:pt x="211138" y="157162"/>
                </a:lnTo>
                <a:lnTo>
                  <a:pt x="211138" y="330200"/>
                </a:lnTo>
                <a:lnTo>
                  <a:pt x="179388" y="330200"/>
                </a:lnTo>
                <a:lnTo>
                  <a:pt x="179388" y="157162"/>
                </a:lnTo>
                <a:lnTo>
                  <a:pt x="104775" y="157162"/>
                </a:lnTo>
                <a:close/>
                <a:moveTo>
                  <a:pt x="173038" y="95250"/>
                </a:moveTo>
                <a:lnTo>
                  <a:pt x="258763" y="95250"/>
                </a:lnTo>
                <a:lnTo>
                  <a:pt x="258763" y="120650"/>
                </a:lnTo>
                <a:lnTo>
                  <a:pt x="173038" y="120650"/>
                </a:lnTo>
                <a:close/>
                <a:moveTo>
                  <a:pt x="188913" y="63500"/>
                </a:moveTo>
                <a:lnTo>
                  <a:pt x="277813" y="63500"/>
                </a:lnTo>
                <a:lnTo>
                  <a:pt x="277813" y="90488"/>
                </a:lnTo>
                <a:lnTo>
                  <a:pt x="188913" y="90488"/>
                </a:lnTo>
                <a:close/>
                <a:moveTo>
                  <a:pt x="44450" y="63500"/>
                </a:moveTo>
                <a:lnTo>
                  <a:pt x="82550" y="63500"/>
                </a:lnTo>
                <a:lnTo>
                  <a:pt x="79375" y="88900"/>
                </a:lnTo>
                <a:lnTo>
                  <a:pt x="158750" y="88900"/>
                </a:lnTo>
                <a:lnTo>
                  <a:pt x="158750" y="123825"/>
                </a:lnTo>
                <a:lnTo>
                  <a:pt x="74613" y="123825"/>
                </a:lnTo>
                <a:lnTo>
                  <a:pt x="66675" y="174625"/>
                </a:lnTo>
                <a:lnTo>
                  <a:pt x="146050" y="174625"/>
                </a:lnTo>
                <a:lnTo>
                  <a:pt x="146050" y="330200"/>
                </a:lnTo>
                <a:lnTo>
                  <a:pt x="107950" y="330200"/>
                </a:lnTo>
                <a:lnTo>
                  <a:pt x="107950" y="212725"/>
                </a:lnTo>
                <a:lnTo>
                  <a:pt x="0" y="212725"/>
                </a:lnTo>
                <a:close/>
                <a:moveTo>
                  <a:pt x="188913" y="33337"/>
                </a:moveTo>
                <a:lnTo>
                  <a:pt x="274638" y="33337"/>
                </a:lnTo>
                <a:lnTo>
                  <a:pt x="274638" y="58737"/>
                </a:lnTo>
                <a:lnTo>
                  <a:pt x="188913" y="58737"/>
                </a:lnTo>
                <a:close/>
                <a:moveTo>
                  <a:pt x="176213" y="3175"/>
                </a:moveTo>
                <a:lnTo>
                  <a:pt x="263526" y="3175"/>
                </a:lnTo>
                <a:lnTo>
                  <a:pt x="263526" y="28575"/>
                </a:lnTo>
                <a:lnTo>
                  <a:pt x="176213" y="28575"/>
                </a:lnTo>
                <a:close/>
                <a:moveTo>
                  <a:pt x="69057" y="0"/>
                </a:moveTo>
                <a:cubicBezTo>
                  <a:pt x="84401" y="0"/>
                  <a:pt x="96839" y="12438"/>
                  <a:pt x="96839" y="27782"/>
                </a:cubicBezTo>
                <a:cubicBezTo>
                  <a:pt x="96839" y="43126"/>
                  <a:pt x="84401" y="55564"/>
                  <a:pt x="69057" y="55564"/>
                </a:cubicBezTo>
                <a:cubicBezTo>
                  <a:pt x="53713" y="55564"/>
                  <a:pt x="41275" y="43126"/>
                  <a:pt x="41275" y="27782"/>
                </a:cubicBezTo>
                <a:cubicBezTo>
                  <a:pt x="41275" y="12438"/>
                  <a:pt x="53713" y="0"/>
                  <a:pt x="690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32" name="椭圆 27"/>
          <p:cNvSpPr/>
          <p:nvPr/>
        </p:nvSpPr>
        <p:spPr>
          <a:xfrm>
            <a:off x="9864919" y="3508615"/>
            <a:ext cx="356629" cy="358294"/>
          </a:xfrm>
          <a:custGeom>
            <a:avLst/>
            <a:gdLst>
              <a:gd name="connsiteX0" fmla="*/ 20267 w 325506"/>
              <a:gd name="connsiteY0" fmla="*/ 230187 h 327025"/>
              <a:gd name="connsiteX1" fmla="*/ 64006 w 325506"/>
              <a:gd name="connsiteY1" fmla="*/ 230187 h 327025"/>
              <a:gd name="connsiteX2" fmla="*/ 79443 w 325506"/>
              <a:gd name="connsiteY2" fmla="*/ 245681 h 327025"/>
              <a:gd name="connsiteX3" fmla="*/ 79443 w 325506"/>
              <a:gd name="connsiteY3" fmla="*/ 312822 h 327025"/>
              <a:gd name="connsiteX4" fmla="*/ 64006 w 325506"/>
              <a:gd name="connsiteY4" fmla="*/ 327025 h 327025"/>
              <a:gd name="connsiteX5" fmla="*/ 20267 w 325506"/>
              <a:gd name="connsiteY5" fmla="*/ 327025 h 327025"/>
              <a:gd name="connsiteX6" fmla="*/ 4830 w 325506"/>
              <a:gd name="connsiteY6" fmla="*/ 312822 h 327025"/>
              <a:gd name="connsiteX7" fmla="*/ 4830 w 325506"/>
              <a:gd name="connsiteY7" fmla="*/ 245681 h 327025"/>
              <a:gd name="connsiteX8" fmla="*/ 20267 w 325506"/>
              <a:gd name="connsiteY8" fmla="*/ 230187 h 327025"/>
              <a:gd name="connsiteX9" fmla="*/ 134896 w 325506"/>
              <a:gd name="connsiteY9" fmla="*/ 179387 h 327025"/>
              <a:gd name="connsiteX10" fmla="*/ 179565 w 325506"/>
              <a:gd name="connsiteY10" fmla="*/ 179387 h 327025"/>
              <a:gd name="connsiteX11" fmla="*/ 195330 w 325506"/>
              <a:gd name="connsiteY11" fmla="*/ 194793 h 327025"/>
              <a:gd name="connsiteX12" fmla="*/ 195330 w 325506"/>
              <a:gd name="connsiteY12" fmla="*/ 312903 h 327025"/>
              <a:gd name="connsiteX13" fmla="*/ 179565 w 325506"/>
              <a:gd name="connsiteY13" fmla="*/ 327025 h 327025"/>
              <a:gd name="connsiteX14" fmla="*/ 134896 w 325506"/>
              <a:gd name="connsiteY14" fmla="*/ 327025 h 327025"/>
              <a:gd name="connsiteX15" fmla="*/ 119130 w 325506"/>
              <a:gd name="connsiteY15" fmla="*/ 312903 h 327025"/>
              <a:gd name="connsiteX16" fmla="*/ 119130 w 325506"/>
              <a:gd name="connsiteY16" fmla="*/ 194793 h 327025"/>
              <a:gd name="connsiteX17" fmla="*/ 134896 w 325506"/>
              <a:gd name="connsiteY17" fmla="*/ 179387 h 327025"/>
              <a:gd name="connsiteX18" fmla="*/ 250698 w 325506"/>
              <a:gd name="connsiteY18" fmla="*/ 119062 h 327025"/>
              <a:gd name="connsiteX19" fmla="*/ 295538 w 325506"/>
              <a:gd name="connsiteY19" fmla="*/ 119062 h 327025"/>
              <a:gd name="connsiteX20" fmla="*/ 309630 w 325506"/>
              <a:gd name="connsiteY20" fmla="*/ 134562 h 327025"/>
              <a:gd name="connsiteX21" fmla="*/ 309630 w 325506"/>
              <a:gd name="connsiteY21" fmla="*/ 312816 h 327025"/>
              <a:gd name="connsiteX22" fmla="*/ 295538 w 325506"/>
              <a:gd name="connsiteY22" fmla="*/ 327025 h 327025"/>
              <a:gd name="connsiteX23" fmla="*/ 250698 w 325506"/>
              <a:gd name="connsiteY23" fmla="*/ 327025 h 327025"/>
              <a:gd name="connsiteX24" fmla="*/ 236605 w 325506"/>
              <a:gd name="connsiteY24" fmla="*/ 312816 h 327025"/>
              <a:gd name="connsiteX25" fmla="*/ 236605 w 325506"/>
              <a:gd name="connsiteY25" fmla="*/ 134562 h 327025"/>
              <a:gd name="connsiteX26" fmla="*/ 250698 w 325506"/>
              <a:gd name="connsiteY26" fmla="*/ 119062 h 327025"/>
              <a:gd name="connsiteX27" fmla="*/ 168401 w 325506"/>
              <a:gd name="connsiteY27" fmla="*/ 68262 h 327025"/>
              <a:gd name="connsiteX28" fmla="*/ 206017 w 325506"/>
              <a:gd name="connsiteY28" fmla="*/ 76019 h 327025"/>
              <a:gd name="connsiteX29" fmla="*/ 211205 w 325506"/>
              <a:gd name="connsiteY29" fmla="*/ 79898 h 327025"/>
              <a:gd name="connsiteX30" fmla="*/ 211205 w 325506"/>
              <a:gd name="connsiteY30" fmla="*/ 86363 h 327025"/>
              <a:gd name="connsiteX31" fmla="*/ 196937 w 325506"/>
              <a:gd name="connsiteY31" fmla="*/ 121272 h 327025"/>
              <a:gd name="connsiteX32" fmla="*/ 190452 w 325506"/>
              <a:gd name="connsiteY32" fmla="*/ 126443 h 327025"/>
              <a:gd name="connsiteX33" fmla="*/ 189154 w 325506"/>
              <a:gd name="connsiteY33" fmla="*/ 126443 h 327025"/>
              <a:gd name="connsiteX34" fmla="*/ 182669 w 325506"/>
              <a:gd name="connsiteY34" fmla="*/ 122564 h 327025"/>
              <a:gd name="connsiteX35" fmla="*/ 176183 w 325506"/>
              <a:gd name="connsiteY35" fmla="*/ 108342 h 327025"/>
              <a:gd name="connsiteX36" fmla="*/ 11451 w 325506"/>
              <a:gd name="connsiteY36" fmla="*/ 192382 h 327025"/>
              <a:gd name="connsiteX37" fmla="*/ 7559 w 325506"/>
              <a:gd name="connsiteY37" fmla="*/ 193675 h 327025"/>
              <a:gd name="connsiteX38" fmla="*/ 1074 w 325506"/>
              <a:gd name="connsiteY38" fmla="*/ 189796 h 327025"/>
              <a:gd name="connsiteX39" fmla="*/ 3668 w 325506"/>
              <a:gd name="connsiteY39" fmla="*/ 179453 h 327025"/>
              <a:gd name="connsiteX40" fmla="*/ 168401 w 325506"/>
              <a:gd name="connsiteY40" fmla="*/ 94120 h 327025"/>
              <a:gd name="connsiteX41" fmla="*/ 160618 w 325506"/>
              <a:gd name="connsiteY41" fmla="*/ 79898 h 327025"/>
              <a:gd name="connsiteX42" fmla="*/ 160618 w 325506"/>
              <a:gd name="connsiteY42" fmla="*/ 70848 h 327025"/>
              <a:gd name="connsiteX43" fmla="*/ 168401 w 325506"/>
              <a:gd name="connsiteY43" fmla="*/ 68262 h 327025"/>
              <a:gd name="connsiteX44" fmla="*/ 276293 w 325506"/>
              <a:gd name="connsiteY44" fmla="*/ 57150 h 327025"/>
              <a:gd name="connsiteX45" fmla="*/ 285818 w 325506"/>
              <a:gd name="connsiteY45" fmla="*/ 65210 h 327025"/>
              <a:gd name="connsiteX46" fmla="*/ 276293 w 325506"/>
              <a:gd name="connsiteY46" fmla="*/ 74613 h 327025"/>
              <a:gd name="connsiteX47" fmla="*/ 276293 w 325506"/>
              <a:gd name="connsiteY47" fmla="*/ 57150 h 327025"/>
              <a:gd name="connsiteX48" fmla="*/ 271531 w 325506"/>
              <a:gd name="connsiteY48" fmla="*/ 30162 h 327025"/>
              <a:gd name="connsiteX49" fmla="*/ 271531 w 325506"/>
              <a:gd name="connsiteY49" fmla="*/ 44450 h 327025"/>
              <a:gd name="connsiteX50" fmla="*/ 260418 w 325506"/>
              <a:gd name="connsiteY50" fmla="*/ 36656 h 327025"/>
              <a:gd name="connsiteX51" fmla="*/ 271531 w 325506"/>
              <a:gd name="connsiteY51" fmla="*/ 30162 h 327025"/>
              <a:gd name="connsiteX52" fmla="*/ 273761 w 325506"/>
              <a:gd name="connsiteY52" fmla="*/ 12700 h 327025"/>
              <a:gd name="connsiteX53" fmla="*/ 271187 w 325506"/>
              <a:gd name="connsiteY53" fmla="*/ 15293 h 327025"/>
              <a:gd name="connsiteX54" fmla="*/ 271187 w 325506"/>
              <a:gd name="connsiteY54" fmla="*/ 20479 h 327025"/>
              <a:gd name="connsiteX55" fmla="*/ 250592 w 325506"/>
              <a:gd name="connsiteY55" fmla="*/ 38629 h 327025"/>
              <a:gd name="connsiteX56" fmla="*/ 271187 w 325506"/>
              <a:gd name="connsiteY56" fmla="*/ 55483 h 327025"/>
              <a:gd name="connsiteX57" fmla="*/ 271187 w 325506"/>
              <a:gd name="connsiteY57" fmla="*/ 73634 h 327025"/>
              <a:gd name="connsiteX58" fmla="*/ 254454 w 325506"/>
              <a:gd name="connsiteY58" fmla="*/ 60669 h 327025"/>
              <a:gd name="connsiteX59" fmla="*/ 249305 w 325506"/>
              <a:gd name="connsiteY59" fmla="*/ 67152 h 327025"/>
              <a:gd name="connsiteX60" fmla="*/ 271187 w 325506"/>
              <a:gd name="connsiteY60" fmla="*/ 82709 h 327025"/>
              <a:gd name="connsiteX61" fmla="*/ 271187 w 325506"/>
              <a:gd name="connsiteY61" fmla="*/ 87895 h 327025"/>
              <a:gd name="connsiteX62" fmla="*/ 273761 w 325506"/>
              <a:gd name="connsiteY62" fmla="*/ 90488 h 327025"/>
              <a:gd name="connsiteX63" fmla="*/ 276336 w 325506"/>
              <a:gd name="connsiteY63" fmla="*/ 87895 h 327025"/>
              <a:gd name="connsiteX64" fmla="*/ 276336 w 325506"/>
              <a:gd name="connsiteY64" fmla="*/ 82709 h 327025"/>
              <a:gd name="connsiteX65" fmla="*/ 296930 w 325506"/>
              <a:gd name="connsiteY65" fmla="*/ 64559 h 327025"/>
              <a:gd name="connsiteX66" fmla="*/ 276336 w 325506"/>
              <a:gd name="connsiteY66" fmla="*/ 45112 h 327025"/>
              <a:gd name="connsiteX67" fmla="*/ 276336 w 325506"/>
              <a:gd name="connsiteY67" fmla="*/ 29554 h 327025"/>
              <a:gd name="connsiteX68" fmla="*/ 290494 w 325506"/>
              <a:gd name="connsiteY68" fmla="*/ 38629 h 327025"/>
              <a:gd name="connsiteX69" fmla="*/ 295643 w 325506"/>
              <a:gd name="connsiteY69" fmla="*/ 33443 h 327025"/>
              <a:gd name="connsiteX70" fmla="*/ 276336 w 325506"/>
              <a:gd name="connsiteY70" fmla="*/ 20479 h 327025"/>
              <a:gd name="connsiteX71" fmla="*/ 276336 w 325506"/>
              <a:gd name="connsiteY71" fmla="*/ 15293 h 327025"/>
              <a:gd name="connsiteX72" fmla="*/ 273761 w 325506"/>
              <a:gd name="connsiteY72" fmla="*/ 12700 h 327025"/>
              <a:gd name="connsiteX73" fmla="*/ 273118 w 325506"/>
              <a:gd name="connsiteY73" fmla="*/ 0 h 327025"/>
              <a:gd name="connsiteX74" fmla="*/ 325506 w 325506"/>
              <a:gd name="connsiteY74" fmla="*/ 51594 h 327025"/>
              <a:gd name="connsiteX75" fmla="*/ 273118 w 325506"/>
              <a:gd name="connsiteY75" fmla="*/ 103188 h 327025"/>
              <a:gd name="connsiteX76" fmla="*/ 220730 w 325506"/>
              <a:gd name="connsiteY76" fmla="*/ 51594 h 327025"/>
              <a:gd name="connsiteX77" fmla="*/ 273118 w 325506"/>
              <a:gd name="connsiteY77"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25506" h="327025">
                <a:moveTo>
                  <a:pt x="20267" y="230187"/>
                </a:moveTo>
                <a:cubicBezTo>
                  <a:pt x="20267" y="230187"/>
                  <a:pt x="20267" y="230187"/>
                  <a:pt x="64006" y="230187"/>
                </a:cubicBezTo>
                <a:cubicBezTo>
                  <a:pt x="73011" y="230187"/>
                  <a:pt x="79443" y="237934"/>
                  <a:pt x="79443" y="245681"/>
                </a:cubicBezTo>
                <a:cubicBezTo>
                  <a:pt x="79443" y="245681"/>
                  <a:pt x="79443" y="245681"/>
                  <a:pt x="79443" y="312822"/>
                </a:cubicBezTo>
                <a:cubicBezTo>
                  <a:pt x="79443" y="320569"/>
                  <a:pt x="73011" y="327025"/>
                  <a:pt x="64006" y="327025"/>
                </a:cubicBezTo>
                <a:cubicBezTo>
                  <a:pt x="64006" y="327025"/>
                  <a:pt x="64006" y="327025"/>
                  <a:pt x="20267" y="327025"/>
                </a:cubicBezTo>
                <a:cubicBezTo>
                  <a:pt x="11262" y="327025"/>
                  <a:pt x="4830" y="320569"/>
                  <a:pt x="4830" y="312822"/>
                </a:cubicBezTo>
                <a:cubicBezTo>
                  <a:pt x="4830" y="312822"/>
                  <a:pt x="4830" y="312822"/>
                  <a:pt x="4830" y="245681"/>
                </a:cubicBezTo>
                <a:cubicBezTo>
                  <a:pt x="4830" y="237934"/>
                  <a:pt x="11262" y="230187"/>
                  <a:pt x="20267" y="230187"/>
                </a:cubicBezTo>
                <a:close/>
                <a:moveTo>
                  <a:pt x="134896" y="179387"/>
                </a:moveTo>
                <a:cubicBezTo>
                  <a:pt x="134896" y="179387"/>
                  <a:pt x="134896" y="179387"/>
                  <a:pt x="179565" y="179387"/>
                </a:cubicBezTo>
                <a:cubicBezTo>
                  <a:pt x="188761" y="179387"/>
                  <a:pt x="195330" y="185806"/>
                  <a:pt x="195330" y="194793"/>
                </a:cubicBezTo>
                <a:cubicBezTo>
                  <a:pt x="195330" y="194793"/>
                  <a:pt x="195330" y="194793"/>
                  <a:pt x="195330" y="312903"/>
                </a:cubicBezTo>
                <a:cubicBezTo>
                  <a:pt x="195330" y="320606"/>
                  <a:pt x="188761" y="327025"/>
                  <a:pt x="179565" y="327025"/>
                </a:cubicBezTo>
                <a:cubicBezTo>
                  <a:pt x="179565" y="327025"/>
                  <a:pt x="179565" y="327025"/>
                  <a:pt x="134896" y="327025"/>
                </a:cubicBezTo>
                <a:cubicBezTo>
                  <a:pt x="127013" y="327025"/>
                  <a:pt x="119130" y="320606"/>
                  <a:pt x="119130" y="312903"/>
                </a:cubicBezTo>
                <a:cubicBezTo>
                  <a:pt x="119130" y="312903"/>
                  <a:pt x="119130" y="312903"/>
                  <a:pt x="119130" y="194793"/>
                </a:cubicBezTo>
                <a:cubicBezTo>
                  <a:pt x="119130" y="185806"/>
                  <a:pt x="127013" y="179387"/>
                  <a:pt x="134896" y="179387"/>
                </a:cubicBezTo>
                <a:close/>
                <a:moveTo>
                  <a:pt x="250698" y="119062"/>
                </a:moveTo>
                <a:cubicBezTo>
                  <a:pt x="250698" y="119062"/>
                  <a:pt x="250698" y="119062"/>
                  <a:pt x="295538" y="119062"/>
                </a:cubicBezTo>
                <a:cubicBezTo>
                  <a:pt x="303225" y="119062"/>
                  <a:pt x="309630" y="125520"/>
                  <a:pt x="309630" y="134562"/>
                </a:cubicBezTo>
                <a:cubicBezTo>
                  <a:pt x="309630" y="134562"/>
                  <a:pt x="309630" y="134562"/>
                  <a:pt x="309630" y="312816"/>
                </a:cubicBezTo>
                <a:cubicBezTo>
                  <a:pt x="309630" y="320567"/>
                  <a:pt x="303225" y="327025"/>
                  <a:pt x="295538" y="327025"/>
                </a:cubicBezTo>
                <a:cubicBezTo>
                  <a:pt x="295538" y="327025"/>
                  <a:pt x="295538" y="327025"/>
                  <a:pt x="250698" y="327025"/>
                </a:cubicBezTo>
                <a:cubicBezTo>
                  <a:pt x="243011" y="327025"/>
                  <a:pt x="236605" y="320567"/>
                  <a:pt x="236605" y="312816"/>
                </a:cubicBezTo>
                <a:cubicBezTo>
                  <a:pt x="236605" y="312816"/>
                  <a:pt x="236605" y="312816"/>
                  <a:pt x="236605" y="134562"/>
                </a:cubicBezTo>
                <a:cubicBezTo>
                  <a:pt x="236605" y="125520"/>
                  <a:pt x="243011" y="119062"/>
                  <a:pt x="250698" y="119062"/>
                </a:cubicBezTo>
                <a:close/>
                <a:moveTo>
                  <a:pt x="168401" y="68262"/>
                </a:moveTo>
                <a:cubicBezTo>
                  <a:pt x="168401" y="68262"/>
                  <a:pt x="168401" y="68262"/>
                  <a:pt x="206017" y="76019"/>
                </a:cubicBezTo>
                <a:cubicBezTo>
                  <a:pt x="207314" y="76019"/>
                  <a:pt x="209908" y="78605"/>
                  <a:pt x="211205" y="79898"/>
                </a:cubicBezTo>
                <a:cubicBezTo>
                  <a:pt x="211205" y="82484"/>
                  <a:pt x="211205" y="83777"/>
                  <a:pt x="211205" y="86363"/>
                </a:cubicBezTo>
                <a:cubicBezTo>
                  <a:pt x="211205" y="86363"/>
                  <a:pt x="211205" y="86363"/>
                  <a:pt x="196937" y="121272"/>
                </a:cubicBezTo>
                <a:cubicBezTo>
                  <a:pt x="195640" y="123857"/>
                  <a:pt x="193046" y="125150"/>
                  <a:pt x="190452" y="126443"/>
                </a:cubicBezTo>
                <a:cubicBezTo>
                  <a:pt x="190452" y="126443"/>
                  <a:pt x="190452" y="126443"/>
                  <a:pt x="189154" y="126443"/>
                </a:cubicBezTo>
                <a:cubicBezTo>
                  <a:pt x="186560" y="126443"/>
                  <a:pt x="183966" y="123857"/>
                  <a:pt x="182669" y="122564"/>
                </a:cubicBezTo>
                <a:cubicBezTo>
                  <a:pt x="182669" y="122564"/>
                  <a:pt x="182669" y="122564"/>
                  <a:pt x="176183" y="108342"/>
                </a:cubicBezTo>
                <a:cubicBezTo>
                  <a:pt x="176183" y="108342"/>
                  <a:pt x="176183" y="108342"/>
                  <a:pt x="11451" y="192382"/>
                </a:cubicBezTo>
                <a:cubicBezTo>
                  <a:pt x="10154" y="192382"/>
                  <a:pt x="8857" y="193675"/>
                  <a:pt x="7559" y="193675"/>
                </a:cubicBezTo>
                <a:cubicBezTo>
                  <a:pt x="4965" y="193675"/>
                  <a:pt x="2371" y="192382"/>
                  <a:pt x="1074" y="189796"/>
                </a:cubicBezTo>
                <a:cubicBezTo>
                  <a:pt x="-1520" y="185918"/>
                  <a:pt x="1074" y="180746"/>
                  <a:pt x="3668" y="179453"/>
                </a:cubicBezTo>
                <a:cubicBezTo>
                  <a:pt x="3668" y="179453"/>
                  <a:pt x="3668" y="179453"/>
                  <a:pt x="168401" y="94120"/>
                </a:cubicBezTo>
                <a:cubicBezTo>
                  <a:pt x="168401" y="94120"/>
                  <a:pt x="168401" y="94120"/>
                  <a:pt x="160618" y="79898"/>
                </a:cubicBezTo>
                <a:cubicBezTo>
                  <a:pt x="159321" y="77312"/>
                  <a:pt x="159321" y="73434"/>
                  <a:pt x="160618" y="70848"/>
                </a:cubicBezTo>
                <a:cubicBezTo>
                  <a:pt x="163212" y="69555"/>
                  <a:pt x="165807" y="68262"/>
                  <a:pt x="168401" y="68262"/>
                </a:cubicBezTo>
                <a:close/>
                <a:moveTo>
                  <a:pt x="276293" y="57150"/>
                </a:moveTo>
                <a:cubicBezTo>
                  <a:pt x="279865" y="58493"/>
                  <a:pt x="285818" y="59837"/>
                  <a:pt x="285818" y="65210"/>
                </a:cubicBezTo>
                <a:cubicBezTo>
                  <a:pt x="285818" y="71926"/>
                  <a:pt x="281056" y="74613"/>
                  <a:pt x="276293" y="74613"/>
                </a:cubicBezTo>
                <a:cubicBezTo>
                  <a:pt x="276293" y="74613"/>
                  <a:pt x="276293" y="74613"/>
                  <a:pt x="276293" y="57150"/>
                </a:cubicBezTo>
                <a:close/>
                <a:moveTo>
                  <a:pt x="271531" y="30162"/>
                </a:moveTo>
                <a:lnTo>
                  <a:pt x="271531" y="44450"/>
                </a:lnTo>
                <a:cubicBezTo>
                  <a:pt x="264586" y="43151"/>
                  <a:pt x="260418" y="41852"/>
                  <a:pt x="260418" y="36656"/>
                </a:cubicBezTo>
                <a:cubicBezTo>
                  <a:pt x="260418" y="32760"/>
                  <a:pt x="264586" y="30162"/>
                  <a:pt x="271531" y="30162"/>
                </a:cubicBezTo>
                <a:close/>
                <a:moveTo>
                  <a:pt x="273761" y="12700"/>
                </a:moveTo>
                <a:cubicBezTo>
                  <a:pt x="271187" y="12700"/>
                  <a:pt x="271187" y="13996"/>
                  <a:pt x="271187" y="15293"/>
                </a:cubicBezTo>
                <a:cubicBezTo>
                  <a:pt x="271187" y="15293"/>
                  <a:pt x="271187" y="15293"/>
                  <a:pt x="271187" y="20479"/>
                </a:cubicBezTo>
                <a:cubicBezTo>
                  <a:pt x="259603" y="20479"/>
                  <a:pt x="250592" y="26961"/>
                  <a:pt x="250592" y="38629"/>
                </a:cubicBezTo>
                <a:cubicBezTo>
                  <a:pt x="250592" y="47705"/>
                  <a:pt x="258315" y="52890"/>
                  <a:pt x="271187" y="55483"/>
                </a:cubicBezTo>
                <a:cubicBezTo>
                  <a:pt x="271187" y="55483"/>
                  <a:pt x="271187" y="55483"/>
                  <a:pt x="271187" y="73634"/>
                </a:cubicBezTo>
                <a:cubicBezTo>
                  <a:pt x="257028" y="73634"/>
                  <a:pt x="263464" y="60669"/>
                  <a:pt x="254454" y="60669"/>
                </a:cubicBezTo>
                <a:cubicBezTo>
                  <a:pt x="250592" y="60669"/>
                  <a:pt x="249305" y="63262"/>
                  <a:pt x="249305" y="67152"/>
                </a:cubicBezTo>
                <a:cubicBezTo>
                  <a:pt x="249305" y="73634"/>
                  <a:pt x="255741" y="82709"/>
                  <a:pt x="271187" y="82709"/>
                </a:cubicBezTo>
                <a:cubicBezTo>
                  <a:pt x="271187" y="82709"/>
                  <a:pt x="271187" y="82709"/>
                  <a:pt x="271187" y="87895"/>
                </a:cubicBezTo>
                <a:cubicBezTo>
                  <a:pt x="271187" y="89191"/>
                  <a:pt x="271187" y="90488"/>
                  <a:pt x="273761" y="90488"/>
                </a:cubicBezTo>
                <a:cubicBezTo>
                  <a:pt x="275048" y="90488"/>
                  <a:pt x="276336" y="89191"/>
                  <a:pt x="276336" y="87895"/>
                </a:cubicBezTo>
                <a:cubicBezTo>
                  <a:pt x="276336" y="87895"/>
                  <a:pt x="276336" y="87895"/>
                  <a:pt x="276336" y="82709"/>
                </a:cubicBezTo>
                <a:cubicBezTo>
                  <a:pt x="287920" y="81413"/>
                  <a:pt x="296930" y="76227"/>
                  <a:pt x="296930" y="64559"/>
                </a:cubicBezTo>
                <a:cubicBezTo>
                  <a:pt x="296930" y="51594"/>
                  <a:pt x="286633" y="47705"/>
                  <a:pt x="276336" y="45112"/>
                </a:cubicBezTo>
                <a:cubicBezTo>
                  <a:pt x="276336" y="45112"/>
                  <a:pt x="276336" y="45112"/>
                  <a:pt x="276336" y="29554"/>
                </a:cubicBezTo>
                <a:cubicBezTo>
                  <a:pt x="285346" y="29554"/>
                  <a:pt x="285346" y="38629"/>
                  <a:pt x="290494" y="38629"/>
                </a:cubicBezTo>
                <a:cubicBezTo>
                  <a:pt x="293069" y="38629"/>
                  <a:pt x="295643" y="36036"/>
                  <a:pt x="295643" y="33443"/>
                </a:cubicBezTo>
                <a:cubicBezTo>
                  <a:pt x="295643" y="24368"/>
                  <a:pt x="282771" y="20479"/>
                  <a:pt x="276336" y="20479"/>
                </a:cubicBezTo>
                <a:cubicBezTo>
                  <a:pt x="276336" y="20479"/>
                  <a:pt x="276336" y="20479"/>
                  <a:pt x="276336" y="15293"/>
                </a:cubicBezTo>
                <a:cubicBezTo>
                  <a:pt x="276336" y="13996"/>
                  <a:pt x="275048" y="12700"/>
                  <a:pt x="273761" y="12700"/>
                </a:cubicBezTo>
                <a:close/>
                <a:moveTo>
                  <a:pt x="273118" y="0"/>
                </a:moveTo>
                <a:cubicBezTo>
                  <a:pt x="302051" y="0"/>
                  <a:pt x="325506" y="23099"/>
                  <a:pt x="325506" y="51594"/>
                </a:cubicBezTo>
                <a:cubicBezTo>
                  <a:pt x="325506" y="80089"/>
                  <a:pt x="302051" y="103188"/>
                  <a:pt x="273118" y="103188"/>
                </a:cubicBezTo>
                <a:cubicBezTo>
                  <a:pt x="244185" y="103188"/>
                  <a:pt x="220730" y="80089"/>
                  <a:pt x="220730" y="51594"/>
                </a:cubicBezTo>
                <a:cubicBezTo>
                  <a:pt x="220730" y="23099"/>
                  <a:pt x="244185" y="0"/>
                  <a:pt x="2731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23" name="文本框 22">
            <a:extLst>
              <a:ext uri="{FF2B5EF4-FFF2-40B4-BE49-F238E27FC236}">
                <a16:creationId xmlns="" xmlns:a16="http://schemas.microsoft.com/office/drawing/2014/main" id="{1C922FCF-E742-420F-A965-F1E861099371}"/>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24" name="矩形 23">
            <a:extLst>
              <a:ext uri="{FF2B5EF4-FFF2-40B4-BE49-F238E27FC236}">
                <a16:creationId xmlns="" xmlns:a16="http://schemas.microsoft.com/office/drawing/2014/main" id="{268BDCFA-CFDE-45C5-B211-EB9A07EA8809}"/>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15">
            <a:extLst>
              <a:ext uri="{FF2B5EF4-FFF2-40B4-BE49-F238E27FC236}">
                <a16:creationId xmlns="" xmlns:a16="http://schemas.microsoft.com/office/drawing/2014/main" id="{BF855413-F9F2-40F8-AEAB-D13339A9BB98}"/>
              </a:ext>
            </a:extLst>
          </p:cNvPr>
          <p:cNvSpPr txBox="1"/>
          <p:nvPr/>
        </p:nvSpPr>
        <p:spPr>
          <a:xfrm>
            <a:off x="1593745" y="2509421"/>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6" name="TextBox 16">
            <a:extLst>
              <a:ext uri="{FF2B5EF4-FFF2-40B4-BE49-F238E27FC236}">
                <a16:creationId xmlns="" xmlns:a16="http://schemas.microsoft.com/office/drawing/2014/main" id="{D283D406-009D-4FB7-AC1A-CC18E45BF267}"/>
              </a:ext>
            </a:extLst>
          </p:cNvPr>
          <p:cNvSpPr txBox="1"/>
          <p:nvPr/>
        </p:nvSpPr>
        <p:spPr>
          <a:xfrm>
            <a:off x="2004499" y="2168207"/>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27" name="TextBox 15">
            <a:extLst>
              <a:ext uri="{FF2B5EF4-FFF2-40B4-BE49-F238E27FC236}">
                <a16:creationId xmlns="" xmlns:a16="http://schemas.microsoft.com/office/drawing/2014/main" id="{11F5F672-D789-4F3D-A82A-9B8108A30F94}"/>
              </a:ext>
            </a:extLst>
          </p:cNvPr>
          <p:cNvSpPr txBox="1"/>
          <p:nvPr/>
        </p:nvSpPr>
        <p:spPr>
          <a:xfrm>
            <a:off x="6096000" y="2509421"/>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3" name="TextBox 16">
            <a:extLst>
              <a:ext uri="{FF2B5EF4-FFF2-40B4-BE49-F238E27FC236}">
                <a16:creationId xmlns="" xmlns:a16="http://schemas.microsoft.com/office/drawing/2014/main" id="{36085C3E-D48D-417B-A9C4-C6BA71EC68DD}"/>
              </a:ext>
            </a:extLst>
          </p:cNvPr>
          <p:cNvSpPr txBox="1"/>
          <p:nvPr/>
        </p:nvSpPr>
        <p:spPr>
          <a:xfrm>
            <a:off x="6506754" y="2168207"/>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44" name="TextBox 15">
            <a:extLst>
              <a:ext uri="{FF2B5EF4-FFF2-40B4-BE49-F238E27FC236}">
                <a16:creationId xmlns="" xmlns:a16="http://schemas.microsoft.com/office/drawing/2014/main" id="{71C1DCA8-B167-49F5-A43C-205E273C0BF1}"/>
              </a:ext>
            </a:extLst>
          </p:cNvPr>
          <p:cNvSpPr txBox="1"/>
          <p:nvPr/>
        </p:nvSpPr>
        <p:spPr>
          <a:xfrm>
            <a:off x="4175020" y="4731076"/>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5" name="TextBox 16">
            <a:extLst>
              <a:ext uri="{FF2B5EF4-FFF2-40B4-BE49-F238E27FC236}">
                <a16:creationId xmlns="" xmlns:a16="http://schemas.microsoft.com/office/drawing/2014/main" id="{C9CC1558-2637-4377-9458-E932AF950B59}"/>
              </a:ext>
            </a:extLst>
          </p:cNvPr>
          <p:cNvSpPr txBox="1"/>
          <p:nvPr/>
        </p:nvSpPr>
        <p:spPr>
          <a:xfrm>
            <a:off x="4585774" y="4389862"/>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46" name="TextBox 15">
            <a:extLst>
              <a:ext uri="{FF2B5EF4-FFF2-40B4-BE49-F238E27FC236}">
                <a16:creationId xmlns="" xmlns:a16="http://schemas.microsoft.com/office/drawing/2014/main" id="{C6530357-CFAB-463F-B4AD-6F8D1AD4CFE3}"/>
              </a:ext>
            </a:extLst>
          </p:cNvPr>
          <p:cNvSpPr txBox="1"/>
          <p:nvPr/>
        </p:nvSpPr>
        <p:spPr>
          <a:xfrm>
            <a:off x="8677275" y="4731076"/>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7" name="TextBox 16">
            <a:extLst>
              <a:ext uri="{FF2B5EF4-FFF2-40B4-BE49-F238E27FC236}">
                <a16:creationId xmlns="" xmlns:a16="http://schemas.microsoft.com/office/drawing/2014/main" id="{02534206-6D39-4208-8159-01FCEDFC50F4}"/>
              </a:ext>
            </a:extLst>
          </p:cNvPr>
          <p:cNvSpPr txBox="1"/>
          <p:nvPr/>
        </p:nvSpPr>
        <p:spPr>
          <a:xfrm>
            <a:off x="9088029" y="4389862"/>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38525698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17" presetClass="entr" presetSubtype="1" fill="hold" grpId="0" nodeType="afterEffect">
                                  <p:stCondLst>
                                    <p:cond delay="0"/>
                                  </p:stCondLst>
                                  <p:iterate type="lt">
                                    <p:tmPct val="40000"/>
                                  </p:iterate>
                                  <p:childTnLst>
                                    <p:set>
                                      <p:cBhvr>
                                        <p:cTn id="39" dur="1" fill="hold">
                                          <p:stCondLst>
                                            <p:cond delay="0"/>
                                          </p:stCondLst>
                                        </p:cTn>
                                        <p:tgtEl>
                                          <p:spTgt spid="26"/>
                                        </p:tgtEl>
                                        <p:attrNameLst>
                                          <p:attrName>style.visibility</p:attrName>
                                        </p:attrNameLst>
                                      </p:cBhvr>
                                      <p:to>
                                        <p:strVal val="visible"/>
                                      </p:to>
                                    </p:set>
                                    <p:anim calcmode="lin" valueType="num">
                                      <p:cBhvr>
                                        <p:cTn id="40" dur="250" fill="hold"/>
                                        <p:tgtEl>
                                          <p:spTgt spid="26"/>
                                        </p:tgtEl>
                                        <p:attrNameLst>
                                          <p:attrName>ppt_x</p:attrName>
                                        </p:attrNameLst>
                                      </p:cBhvr>
                                      <p:tavLst>
                                        <p:tav tm="0">
                                          <p:val>
                                            <p:strVal val="#ppt_x"/>
                                          </p:val>
                                        </p:tav>
                                        <p:tav tm="100000">
                                          <p:val>
                                            <p:strVal val="#ppt_x"/>
                                          </p:val>
                                        </p:tav>
                                      </p:tavLst>
                                    </p:anim>
                                    <p:anim calcmode="lin" valueType="num">
                                      <p:cBhvr>
                                        <p:cTn id="41" dur="250" fill="hold"/>
                                        <p:tgtEl>
                                          <p:spTgt spid="26"/>
                                        </p:tgtEl>
                                        <p:attrNameLst>
                                          <p:attrName>ppt_y</p:attrName>
                                        </p:attrNameLst>
                                      </p:cBhvr>
                                      <p:tavLst>
                                        <p:tav tm="0">
                                          <p:val>
                                            <p:strVal val="#ppt_y-#ppt_h/2"/>
                                          </p:val>
                                        </p:tav>
                                        <p:tav tm="100000">
                                          <p:val>
                                            <p:strVal val="#ppt_y"/>
                                          </p:val>
                                        </p:tav>
                                      </p:tavLst>
                                    </p:anim>
                                    <p:anim calcmode="lin" valueType="num">
                                      <p:cBhvr>
                                        <p:cTn id="42" dur="250" fill="hold"/>
                                        <p:tgtEl>
                                          <p:spTgt spid="26"/>
                                        </p:tgtEl>
                                        <p:attrNameLst>
                                          <p:attrName>ppt_w</p:attrName>
                                        </p:attrNameLst>
                                      </p:cBhvr>
                                      <p:tavLst>
                                        <p:tav tm="0">
                                          <p:val>
                                            <p:strVal val="#ppt_w"/>
                                          </p:val>
                                        </p:tav>
                                        <p:tav tm="100000">
                                          <p:val>
                                            <p:strVal val="#ppt_w"/>
                                          </p:val>
                                        </p:tav>
                                      </p:tavLst>
                                    </p:anim>
                                    <p:anim calcmode="lin" valueType="num">
                                      <p:cBhvr>
                                        <p:cTn id="43" dur="250" fill="hold"/>
                                        <p:tgtEl>
                                          <p:spTgt spid="26"/>
                                        </p:tgtEl>
                                        <p:attrNameLst>
                                          <p:attrName>ppt_h</p:attrName>
                                        </p:attrNameLst>
                                      </p:cBhvr>
                                      <p:tavLst>
                                        <p:tav tm="0">
                                          <p:val>
                                            <p:fltVal val="0"/>
                                          </p:val>
                                        </p:tav>
                                        <p:tav tm="100000">
                                          <p:val>
                                            <p:strVal val="#ppt_h"/>
                                          </p:val>
                                        </p:tav>
                                      </p:tavLst>
                                    </p:anim>
                                  </p:childTnLst>
                                </p:cTn>
                              </p:par>
                            </p:childTnLst>
                          </p:cTn>
                        </p:par>
                        <p:par>
                          <p:cTn id="44" fill="hold">
                            <p:stCondLst>
                              <p:cond delay="105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childTnLst>
                          </p:cTn>
                        </p:par>
                        <p:par>
                          <p:cTn id="48" fill="hold">
                            <p:stCondLst>
                              <p:cond delay="1550"/>
                            </p:stCondLst>
                            <p:childTnLst>
                              <p:par>
                                <p:cTn id="49" presetID="17" presetClass="entr" presetSubtype="1" fill="hold" grpId="0" nodeType="afterEffect">
                                  <p:stCondLst>
                                    <p:cond delay="0"/>
                                  </p:stCondLst>
                                  <p:iterate type="lt">
                                    <p:tmPct val="40000"/>
                                  </p:iterate>
                                  <p:childTnLst>
                                    <p:set>
                                      <p:cBhvr>
                                        <p:cTn id="50" dur="1" fill="hold">
                                          <p:stCondLst>
                                            <p:cond delay="0"/>
                                          </p:stCondLst>
                                        </p:cTn>
                                        <p:tgtEl>
                                          <p:spTgt spid="43"/>
                                        </p:tgtEl>
                                        <p:attrNameLst>
                                          <p:attrName>style.visibility</p:attrName>
                                        </p:attrNameLst>
                                      </p:cBhvr>
                                      <p:to>
                                        <p:strVal val="visible"/>
                                      </p:to>
                                    </p:set>
                                    <p:anim calcmode="lin" valueType="num">
                                      <p:cBhvr>
                                        <p:cTn id="51" dur="250" fill="hold"/>
                                        <p:tgtEl>
                                          <p:spTgt spid="43"/>
                                        </p:tgtEl>
                                        <p:attrNameLst>
                                          <p:attrName>ppt_x</p:attrName>
                                        </p:attrNameLst>
                                      </p:cBhvr>
                                      <p:tavLst>
                                        <p:tav tm="0">
                                          <p:val>
                                            <p:strVal val="#ppt_x"/>
                                          </p:val>
                                        </p:tav>
                                        <p:tav tm="100000">
                                          <p:val>
                                            <p:strVal val="#ppt_x"/>
                                          </p:val>
                                        </p:tav>
                                      </p:tavLst>
                                    </p:anim>
                                    <p:anim calcmode="lin" valueType="num">
                                      <p:cBhvr>
                                        <p:cTn id="52" dur="250" fill="hold"/>
                                        <p:tgtEl>
                                          <p:spTgt spid="43"/>
                                        </p:tgtEl>
                                        <p:attrNameLst>
                                          <p:attrName>ppt_y</p:attrName>
                                        </p:attrNameLst>
                                      </p:cBhvr>
                                      <p:tavLst>
                                        <p:tav tm="0">
                                          <p:val>
                                            <p:strVal val="#ppt_y-#ppt_h/2"/>
                                          </p:val>
                                        </p:tav>
                                        <p:tav tm="100000">
                                          <p:val>
                                            <p:strVal val="#ppt_y"/>
                                          </p:val>
                                        </p:tav>
                                      </p:tavLst>
                                    </p:anim>
                                    <p:anim calcmode="lin" valueType="num">
                                      <p:cBhvr>
                                        <p:cTn id="53" dur="250" fill="hold"/>
                                        <p:tgtEl>
                                          <p:spTgt spid="43"/>
                                        </p:tgtEl>
                                        <p:attrNameLst>
                                          <p:attrName>ppt_w</p:attrName>
                                        </p:attrNameLst>
                                      </p:cBhvr>
                                      <p:tavLst>
                                        <p:tav tm="0">
                                          <p:val>
                                            <p:strVal val="#ppt_w"/>
                                          </p:val>
                                        </p:tav>
                                        <p:tav tm="100000">
                                          <p:val>
                                            <p:strVal val="#ppt_w"/>
                                          </p:val>
                                        </p:tav>
                                      </p:tavLst>
                                    </p:anim>
                                    <p:anim calcmode="lin" valueType="num">
                                      <p:cBhvr>
                                        <p:cTn id="54" dur="250" fill="hold"/>
                                        <p:tgtEl>
                                          <p:spTgt spid="43"/>
                                        </p:tgtEl>
                                        <p:attrNameLst>
                                          <p:attrName>ppt_h</p:attrName>
                                        </p:attrNameLst>
                                      </p:cBhvr>
                                      <p:tavLst>
                                        <p:tav tm="0">
                                          <p:val>
                                            <p:fltVal val="0"/>
                                          </p:val>
                                        </p:tav>
                                        <p:tav tm="100000">
                                          <p:val>
                                            <p:strVal val="#ppt_h"/>
                                          </p:val>
                                        </p:tav>
                                      </p:tavLst>
                                    </p:anim>
                                  </p:childTnLst>
                                </p:cTn>
                              </p:par>
                            </p:childTnLst>
                          </p:cTn>
                        </p:par>
                        <p:par>
                          <p:cTn id="55" fill="hold">
                            <p:stCondLst>
                              <p:cond delay="2100"/>
                            </p:stCondLst>
                            <p:childTnLst>
                              <p:par>
                                <p:cTn id="56" presetID="22" presetClass="entr" presetSubtype="8"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left)">
                                      <p:cBhvr>
                                        <p:cTn id="58" dur="500"/>
                                        <p:tgtEl>
                                          <p:spTgt spid="27"/>
                                        </p:tgtEl>
                                      </p:cBhvr>
                                    </p:animEffect>
                                  </p:childTnLst>
                                </p:cTn>
                              </p:par>
                            </p:childTnLst>
                          </p:cTn>
                        </p:par>
                        <p:par>
                          <p:cTn id="59" fill="hold">
                            <p:stCondLst>
                              <p:cond delay="2600"/>
                            </p:stCondLst>
                            <p:childTnLst>
                              <p:par>
                                <p:cTn id="60" presetID="17" presetClass="entr" presetSubtype="1" fill="hold" grpId="0" nodeType="afterEffect">
                                  <p:stCondLst>
                                    <p:cond delay="0"/>
                                  </p:stCondLst>
                                  <p:iterate type="lt">
                                    <p:tmPct val="40000"/>
                                  </p:iterate>
                                  <p:childTnLst>
                                    <p:set>
                                      <p:cBhvr>
                                        <p:cTn id="61" dur="1" fill="hold">
                                          <p:stCondLst>
                                            <p:cond delay="0"/>
                                          </p:stCondLst>
                                        </p:cTn>
                                        <p:tgtEl>
                                          <p:spTgt spid="45"/>
                                        </p:tgtEl>
                                        <p:attrNameLst>
                                          <p:attrName>style.visibility</p:attrName>
                                        </p:attrNameLst>
                                      </p:cBhvr>
                                      <p:to>
                                        <p:strVal val="visible"/>
                                      </p:to>
                                    </p:set>
                                    <p:anim calcmode="lin" valueType="num">
                                      <p:cBhvr>
                                        <p:cTn id="62" dur="250" fill="hold"/>
                                        <p:tgtEl>
                                          <p:spTgt spid="45"/>
                                        </p:tgtEl>
                                        <p:attrNameLst>
                                          <p:attrName>ppt_x</p:attrName>
                                        </p:attrNameLst>
                                      </p:cBhvr>
                                      <p:tavLst>
                                        <p:tav tm="0">
                                          <p:val>
                                            <p:strVal val="#ppt_x"/>
                                          </p:val>
                                        </p:tav>
                                        <p:tav tm="100000">
                                          <p:val>
                                            <p:strVal val="#ppt_x"/>
                                          </p:val>
                                        </p:tav>
                                      </p:tavLst>
                                    </p:anim>
                                    <p:anim calcmode="lin" valueType="num">
                                      <p:cBhvr>
                                        <p:cTn id="63" dur="250" fill="hold"/>
                                        <p:tgtEl>
                                          <p:spTgt spid="45"/>
                                        </p:tgtEl>
                                        <p:attrNameLst>
                                          <p:attrName>ppt_y</p:attrName>
                                        </p:attrNameLst>
                                      </p:cBhvr>
                                      <p:tavLst>
                                        <p:tav tm="0">
                                          <p:val>
                                            <p:strVal val="#ppt_y-#ppt_h/2"/>
                                          </p:val>
                                        </p:tav>
                                        <p:tav tm="100000">
                                          <p:val>
                                            <p:strVal val="#ppt_y"/>
                                          </p:val>
                                        </p:tav>
                                      </p:tavLst>
                                    </p:anim>
                                    <p:anim calcmode="lin" valueType="num">
                                      <p:cBhvr>
                                        <p:cTn id="64" dur="250" fill="hold"/>
                                        <p:tgtEl>
                                          <p:spTgt spid="45"/>
                                        </p:tgtEl>
                                        <p:attrNameLst>
                                          <p:attrName>ppt_w</p:attrName>
                                        </p:attrNameLst>
                                      </p:cBhvr>
                                      <p:tavLst>
                                        <p:tav tm="0">
                                          <p:val>
                                            <p:strVal val="#ppt_w"/>
                                          </p:val>
                                        </p:tav>
                                        <p:tav tm="100000">
                                          <p:val>
                                            <p:strVal val="#ppt_w"/>
                                          </p:val>
                                        </p:tav>
                                      </p:tavLst>
                                    </p:anim>
                                    <p:anim calcmode="lin" valueType="num">
                                      <p:cBhvr>
                                        <p:cTn id="65" dur="250" fill="hold"/>
                                        <p:tgtEl>
                                          <p:spTgt spid="45"/>
                                        </p:tgtEl>
                                        <p:attrNameLst>
                                          <p:attrName>ppt_h</p:attrName>
                                        </p:attrNameLst>
                                      </p:cBhvr>
                                      <p:tavLst>
                                        <p:tav tm="0">
                                          <p:val>
                                            <p:fltVal val="0"/>
                                          </p:val>
                                        </p:tav>
                                        <p:tav tm="100000">
                                          <p:val>
                                            <p:strVal val="#ppt_h"/>
                                          </p:val>
                                        </p:tav>
                                      </p:tavLst>
                                    </p:anim>
                                  </p:childTnLst>
                                </p:cTn>
                              </p:par>
                            </p:childTnLst>
                          </p:cTn>
                        </p:par>
                        <p:par>
                          <p:cTn id="66" fill="hold">
                            <p:stCondLst>
                              <p:cond delay="3150"/>
                            </p:stCondLst>
                            <p:childTnLst>
                              <p:par>
                                <p:cTn id="67" presetID="22" presetClass="entr" presetSubtype="8" fill="hold" grpId="0" nodeType="after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left)">
                                      <p:cBhvr>
                                        <p:cTn id="69" dur="500"/>
                                        <p:tgtEl>
                                          <p:spTgt spid="44"/>
                                        </p:tgtEl>
                                      </p:cBhvr>
                                    </p:animEffect>
                                  </p:childTnLst>
                                </p:cTn>
                              </p:par>
                            </p:childTnLst>
                          </p:cTn>
                        </p:par>
                        <p:par>
                          <p:cTn id="70" fill="hold">
                            <p:stCondLst>
                              <p:cond delay="3650"/>
                            </p:stCondLst>
                            <p:childTnLst>
                              <p:par>
                                <p:cTn id="71" presetID="17" presetClass="entr" presetSubtype="1" fill="hold" grpId="0" nodeType="afterEffect">
                                  <p:stCondLst>
                                    <p:cond delay="0"/>
                                  </p:stCondLst>
                                  <p:iterate type="lt">
                                    <p:tmPct val="40000"/>
                                  </p:iterate>
                                  <p:childTnLst>
                                    <p:set>
                                      <p:cBhvr>
                                        <p:cTn id="72" dur="1" fill="hold">
                                          <p:stCondLst>
                                            <p:cond delay="0"/>
                                          </p:stCondLst>
                                        </p:cTn>
                                        <p:tgtEl>
                                          <p:spTgt spid="47"/>
                                        </p:tgtEl>
                                        <p:attrNameLst>
                                          <p:attrName>style.visibility</p:attrName>
                                        </p:attrNameLst>
                                      </p:cBhvr>
                                      <p:to>
                                        <p:strVal val="visible"/>
                                      </p:to>
                                    </p:set>
                                    <p:anim calcmode="lin" valueType="num">
                                      <p:cBhvr>
                                        <p:cTn id="73" dur="250" fill="hold"/>
                                        <p:tgtEl>
                                          <p:spTgt spid="47"/>
                                        </p:tgtEl>
                                        <p:attrNameLst>
                                          <p:attrName>ppt_x</p:attrName>
                                        </p:attrNameLst>
                                      </p:cBhvr>
                                      <p:tavLst>
                                        <p:tav tm="0">
                                          <p:val>
                                            <p:strVal val="#ppt_x"/>
                                          </p:val>
                                        </p:tav>
                                        <p:tav tm="100000">
                                          <p:val>
                                            <p:strVal val="#ppt_x"/>
                                          </p:val>
                                        </p:tav>
                                      </p:tavLst>
                                    </p:anim>
                                    <p:anim calcmode="lin" valueType="num">
                                      <p:cBhvr>
                                        <p:cTn id="74" dur="250" fill="hold"/>
                                        <p:tgtEl>
                                          <p:spTgt spid="47"/>
                                        </p:tgtEl>
                                        <p:attrNameLst>
                                          <p:attrName>ppt_y</p:attrName>
                                        </p:attrNameLst>
                                      </p:cBhvr>
                                      <p:tavLst>
                                        <p:tav tm="0">
                                          <p:val>
                                            <p:strVal val="#ppt_y-#ppt_h/2"/>
                                          </p:val>
                                        </p:tav>
                                        <p:tav tm="100000">
                                          <p:val>
                                            <p:strVal val="#ppt_y"/>
                                          </p:val>
                                        </p:tav>
                                      </p:tavLst>
                                    </p:anim>
                                    <p:anim calcmode="lin" valueType="num">
                                      <p:cBhvr>
                                        <p:cTn id="75" dur="250" fill="hold"/>
                                        <p:tgtEl>
                                          <p:spTgt spid="47"/>
                                        </p:tgtEl>
                                        <p:attrNameLst>
                                          <p:attrName>ppt_w</p:attrName>
                                        </p:attrNameLst>
                                      </p:cBhvr>
                                      <p:tavLst>
                                        <p:tav tm="0">
                                          <p:val>
                                            <p:strVal val="#ppt_w"/>
                                          </p:val>
                                        </p:tav>
                                        <p:tav tm="100000">
                                          <p:val>
                                            <p:strVal val="#ppt_w"/>
                                          </p:val>
                                        </p:tav>
                                      </p:tavLst>
                                    </p:anim>
                                    <p:anim calcmode="lin" valueType="num">
                                      <p:cBhvr>
                                        <p:cTn id="76" dur="250" fill="hold"/>
                                        <p:tgtEl>
                                          <p:spTgt spid="47"/>
                                        </p:tgtEl>
                                        <p:attrNameLst>
                                          <p:attrName>ppt_h</p:attrName>
                                        </p:attrNameLst>
                                      </p:cBhvr>
                                      <p:tavLst>
                                        <p:tav tm="0">
                                          <p:val>
                                            <p:fltVal val="0"/>
                                          </p:val>
                                        </p:tav>
                                        <p:tav tm="100000">
                                          <p:val>
                                            <p:strVal val="#ppt_h"/>
                                          </p:val>
                                        </p:tav>
                                      </p:tavLst>
                                    </p:anim>
                                  </p:childTnLst>
                                </p:cTn>
                              </p:par>
                            </p:childTnLst>
                          </p:cTn>
                        </p:par>
                        <p:par>
                          <p:cTn id="77" fill="hold">
                            <p:stCondLst>
                              <p:cond delay="4200"/>
                            </p:stCondLst>
                            <p:childTnLst>
                              <p:par>
                                <p:cTn id="78" presetID="22" presetClass="entr" presetSubtype="8"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left)">
                                      <p:cBhvr>
                                        <p:cTn id="8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29" grpId="0" animBg="1"/>
      <p:bldP spid="30" grpId="0" animBg="1"/>
      <p:bldP spid="31" grpId="0" animBg="1"/>
      <p:bldP spid="32" grpId="0" animBg="1"/>
      <p:bldP spid="25" grpId="0"/>
      <p:bldP spid="26" grpId="0"/>
      <p:bldP spid="27" grpId="0"/>
      <p:bldP spid="43" grpId="0"/>
      <p:bldP spid="44" grpId="0"/>
      <p:bldP spid="45" grpId="0"/>
      <p:bldP spid="46" grpId="0"/>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E259EE32-79E6-470E-B2CA-4D44D0F9455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49" b="7849"/>
          <a:stretch/>
        </p:blipFill>
        <p:spPr>
          <a:xfrm>
            <a:off x="0" y="0"/>
            <a:ext cx="12192000" cy="6858000"/>
          </a:xfrm>
          <a:prstGeom prst="rect">
            <a:avLst/>
          </a:prstGeom>
          <a:effectLst/>
        </p:spPr>
      </p:pic>
      <p:sp>
        <p:nvSpPr>
          <p:cNvPr id="9" name="矩形 8">
            <a:extLst>
              <a:ext uri="{FF2B5EF4-FFF2-40B4-BE49-F238E27FC236}">
                <a16:creationId xmlns="" xmlns:a16="http://schemas.microsoft.com/office/drawing/2014/main" id="{CBDC7A9F-32C5-473F-AC75-E1F3A34C4DA5}"/>
              </a:ext>
            </a:extLst>
          </p:cNvPr>
          <p:cNvSpPr/>
          <p:nvPr/>
        </p:nvSpPr>
        <p:spPr>
          <a:xfrm>
            <a:off x="88993" y="3524134"/>
            <a:ext cx="12014016" cy="3241393"/>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schemeClr>
              </a:solidFill>
            </a:endParaRPr>
          </a:p>
        </p:txBody>
      </p:sp>
      <p:sp>
        <p:nvSpPr>
          <p:cNvPr id="22" name="文本框 21">
            <a:extLst>
              <a:ext uri="{FF2B5EF4-FFF2-40B4-BE49-F238E27FC236}">
                <a16:creationId xmlns="" xmlns:a16="http://schemas.microsoft.com/office/drawing/2014/main" id="{8D96B04F-2FCA-4E2D-A21A-62AC5ADD6E9A}"/>
              </a:ext>
            </a:extLst>
          </p:cNvPr>
          <p:cNvSpPr txBox="1"/>
          <p:nvPr/>
        </p:nvSpPr>
        <p:spPr>
          <a:xfrm>
            <a:off x="3978833" y="4110552"/>
            <a:ext cx="3639163" cy="658514"/>
          </a:xfrm>
          <a:prstGeom prst="rect">
            <a:avLst/>
          </a:prstGeom>
          <a:noFill/>
        </p:spPr>
        <p:txBody>
          <a:bodyPr wrap="square" rtlCol="0">
            <a:spAutoFit/>
          </a:bodyPr>
          <a:lstStyle/>
          <a:p>
            <a:pPr algn="ctr"/>
            <a:r>
              <a:rPr lang="zh-CN" altLang="en-US" sz="3679" b="1" spc="395" dirty="0">
                <a:solidFill>
                  <a:schemeClr val="accent1"/>
                </a:solidFill>
                <a:latin typeface="微软雅黑" panose="020B0503020204020204" pitchFamily="34" charset="-122"/>
                <a:ea typeface="微软雅黑" panose="020B0503020204020204" pitchFamily="34" charset="-122"/>
              </a:rPr>
              <a:t>单击输入标题</a:t>
            </a:r>
          </a:p>
        </p:txBody>
      </p:sp>
      <p:sp>
        <p:nvSpPr>
          <p:cNvPr id="23" name="矩形 22">
            <a:extLst>
              <a:ext uri="{FF2B5EF4-FFF2-40B4-BE49-F238E27FC236}">
                <a16:creationId xmlns="" xmlns:a16="http://schemas.microsoft.com/office/drawing/2014/main" id="{446538A0-0693-4DFE-BEC6-9006DB4BB65D}"/>
              </a:ext>
            </a:extLst>
          </p:cNvPr>
          <p:cNvSpPr/>
          <p:nvPr/>
        </p:nvSpPr>
        <p:spPr>
          <a:xfrm>
            <a:off x="4463819" y="4831532"/>
            <a:ext cx="2675284" cy="294376"/>
          </a:xfrm>
          <a:prstGeom prst="rect">
            <a:avLst/>
          </a:prstGeom>
        </p:spPr>
        <p:txBody>
          <a:bodyPr wrap="none">
            <a:spAutoFit/>
          </a:bodyPr>
          <a:lstStyle/>
          <a:p>
            <a:r>
              <a:rPr lang="en-US" altLang="zh-CN" sz="1313" b="1" spc="788" dirty="0">
                <a:solidFill>
                  <a:schemeClr val="tx1">
                    <a:lumMod val="75000"/>
                  </a:schemeClr>
                </a:solidFill>
                <a:latin typeface="微软雅黑" panose="020B0503020204020204" pitchFamily="34" charset="-122"/>
                <a:ea typeface="微软雅黑" panose="020B0503020204020204" pitchFamily="34" charset="-122"/>
              </a:rPr>
              <a:t>C</a:t>
            </a:r>
            <a:r>
              <a:rPr lang="zh-CN" altLang="en-US" sz="1313" b="1" spc="788" dirty="0">
                <a:solidFill>
                  <a:schemeClr val="tx1">
                    <a:lumMod val="75000"/>
                  </a:schemeClr>
                </a:solidFill>
                <a:latin typeface="微软雅黑" panose="020B0503020204020204" pitchFamily="34" charset="-122"/>
                <a:ea typeface="微软雅黑" panose="020B0503020204020204" pitchFamily="34" charset="-122"/>
              </a:rPr>
              <a:t>ompany </a:t>
            </a:r>
            <a:r>
              <a:rPr lang="zh-CN" altLang="en-US" sz="1313" b="1" dirty="0">
                <a:solidFill>
                  <a:schemeClr val="tx1">
                    <a:lumMod val="75000"/>
                  </a:schemeClr>
                </a:solidFill>
                <a:latin typeface="微软雅黑" panose="020B0503020204020204" pitchFamily="34" charset="-122"/>
                <a:ea typeface="微软雅黑" panose="020B0503020204020204" pitchFamily="34" charset="-122"/>
              </a:rPr>
              <a:t> </a:t>
            </a:r>
            <a:r>
              <a:rPr lang="en-US" altLang="zh-CN" sz="1313" b="1" spc="788" dirty="0">
                <a:solidFill>
                  <a:schemeClr val="tx1">
                    <a:lumMod val="75000"/>
                  </a:schemeClr>
                </a:solidFill>
                <a:latin typeface="微软雅黑" panose="020B0503020204020204" pitchFamily="34" charset="-122"/>
                <a:ea typeface="微软雅黑" panose="020B0503020204020204" pitchFamily="34" charset="-122"/>
              </a:rPr>
              <a:t>her</a:t>
            </a:r>
            <a:r>
              <a:rPr lang="zh-CN" altLang="en-US" sz="1313" b="1" spc="788" dirty="0">
                <a:solidFill>
                  <a:schemeClr val="tx1">
                    <a:lumMod val="75000"/>
                  </a:schemeClr>
                </a:solidFill>
                <a:latin typeface="微软雅黑" panose="020B0503020204020204" pitchFamily="34" charset="-122"/>
                <a:ea typeface="微软雅黑" panose="020B0503020204020204" pitchFamily="34" charset="-122"/>
              </a:rPr>
              <a:t>e</a:t>
            </a:r>
          </a:p>
        </p:txBody>
      </p:sp>
      <p:sp>
        <p:nvSpPr>
          <p:cNvPr id="24" name="TextBox 5">
            <a:extLst>
              <a:ext uri="{FF2B5EF4-FFF2-40B4-BE49-F238E27FC236}">
                <a16:creationId xmlns="" xmlns:a16="http://schemas.microsoft.com/office/drawing/2014/main" id="{D1A9D73B-5EA4-4729-A99A-7CF95B836F34}"/>
              </a:ext>
            </a:extLst>
          </p:cNvPr>
          <p:cNvSpPr txBox="1"/>
          <p:nvPr/>
        </p:nvSpPr>
        <p:spPr>
          <a:xfrm>
            <a:off x="1960866" y="5209055"/>
            <a:ext cx="7675100" cy="1027522"/>
          </a:xfrm>
          <a:prstGeom prst="rect">
            <a:avLst/>
          </a:prstGeom>
          <a:noFill/>
        </p:spPr>
        <p:txBody>
          <a:bodyPr wrap="square" lIns="95184" tIns="47592" rIns="95184" bIns="47592" rtlCol="0">
            <a:spAutoFit/>
          </a:bodyPr>
          <a:lstStyle/>
          <a:p>
            <a:pPr algn="ctr" defTabSz="951847">
              <a:lnSpc>
                <a:spcPct val="150000"/>
              </a:lnSpc>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请替换文字内容复制你的内容到到天边上车请替换文字内容复制你的请替换文字内容复制你的内容到到天边上车请替换文字内容复制你的</a:t>
            </a:r>
          </a:p>
          <a:p>
            <a:pPr algn="ctr" defTabSz="951847">
              <a:lnSpc>
                <a:spcPct val="15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529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anim calcmode="lin" valueType="num">
                                      <p:cBhvr>
                                        <p:cTn id="1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3"/>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24">
                                            <p:txEl>
                                              <p:pRg st="0" end="0"/>
                                            </p:txEl>
                                          </p:spTgt>
                                        </p:tgtEl>
                                        <p:attrNameLst>
                                          <p:attrName>style.visibility</p:attrName>
                                        </p:attrNameLst>
                                      </p:cBhvr>
                                      <p:to>
                                        <p:strVal val="visible"/>
                                      </p:to>
                                    </p:set>
                                    <p:anim calcmode="lin" valueType="num">
                                      <p:cBhvr>
                                        <p:cTn id="20" dur="10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1" dur="1000" fill="hold"/>
                                        <p:tgtEl>
                                          <p:spTgt spid="24">
                                            <p:txEl>
                                              <p:pRg st="0" end="0"/>
                                            </p:txEl>
                                          </p:spTgt>
                                        </p:tgtEl>
                                        <p:attrNameLst>
                                          <p:attrName>ppt_h</p:attrName>
                                        </p:attrNameLst>
                                      </p:cBhvr>
                                      <p:tavLst>
                                        <p:tav tm="0">
                                          <p:val>
                                            <p:fltVal val="0"/>
                                          </p:val>
                                        </p:tav>
                                        <p:tav tm="100000">
                                          <p:val>
                                            <p:strVal val="#ppt_h"/>
                                          </p:val>
                                        </p:tav>
                                      </p:tavLst>
                                    </p:anim>
                                    <p:anim calcmode="lin" valueType="num">
                                      <p:cBhvr>
                                        <p:cTn id="22" dur="1000" fill="hold"/>
                                        <p:tgtEl>
                                          <p:spTgt spid="2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2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 xmlns:a16="http://schemas.microsoft.com/office/drawing/2014/main" id="{6F8718F7-6BA9-4213-B844-487A195EC322}"/>
              </a:ext>
            </a:extLst>
          </p:cNvPr>
          <p:cNvPicPr>
            <a:picLocks noChangeAspect="1"/>
          </p:cNvPicPr>
          <p:nvPr/>
        </p:nvPicPr>
        <p:blipFill rotWithShape="1">
          <a:blip r:embed="rId2">
            <a:extLst>
              <a:ext uri="{28A0092B-C50C-407E-A947-70E740481C1C}">
                <a14:useLocalDpi xmlns:a14="http://schemas.microsoft.com/office/drawing/2010/main" val="0"/>
              </a:ext>
            </a:extLst>
          </a:blip>
          <a:srcRect t="7697" b="7697"/>
          <a:stretch/>
        </p:blipFill>
        <p:spPr>
          <a:xfrm>
            <a:off x="0" y="0"/>
            <a:ext cx="12192000" cy="6858000"/>
          </a:xfrm>
          <a:prstGeom prst="rect">
            <a:avLst/>
          </a:prstGeom>
        </p:spPr>
      </p:pic>
      <p:sp>
        <p:nvSpPr>
          <p:cNvPr id="8" name="矩形 7">
            <a:extLst>
              <a:ext uri="{FF2B5EF4-FFF2-40B4-BE49-F238E27FC236}">
                <a16:creationId xmlns="" xmlns:a16="http://schemas.microsoft.com/office/drawing/2014/main" id="{93C446E0-D56D-47E6-A5E2-B9F56CDC538A}"/>
              </a:ext>
            </a:extLst>
          </p:cNvPr>
          <p:cNvSpPr/>
          <p:nvPr/>
        </p:nvSpPr>
        <p:spPr>
          <a:xfrm>
            <a:off x="6266469" y="2502714"/>
            <a:ext cx="5436104" cy="658514"/>
          </a:xfrm>
          <a:prstGeom prst="rect">
            <a:avLst/>
          </a:prstGeom>
        </p:spPr>
        <p:txBody>
          <a:bodyPr wrap="none">
            <a:spAutoFit/>
          </a:bodyPr>
          <a:lstStyle/>
          <a:p>
            <a:pPr fontAlgn="ctr"/>
            <a:r>
              <a:rPr lang="zh-CN" altLang="en-US" sz="3679" dirty="0">
                <a:latin typeface="微软雅黑" panose="020B0503020204020204" pitchFamily="34" charset="-122"/>
                <a:ea typeface="微软雅黑" panose="020B0503020204020204" pitchFamily="34" charset="-122"/>
              </a:rPr>
              <a:t>一、关于我们</a:t>
            </a:r>
            <a:r>
              <a:rPr lang="en-US" altLang="zh-CN" sz="3679" dirty="0">
                <a:latin typeface="微软雅黑" panose="020B0503020204020204" pitchFamily="34" charset="-122"/>
                <a:ea typeface="微软雅黑" panose="020B0503020204020204" pitchFamily="34" charset="-122"/>
              </a:rPr>
              <a:t>(About Us)</a:t>
            </a:r>
            <a:endParaRPr lang="en-US" altLang="zh-CN" sz="3679" dirty="0">
              <a:solidFill>
                <a:srgbClr val="000000"/>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CBDC7A9F-32C5-473F-AC75-E1F3A34C4DA5}"/>
              </a:ext>
            </a:extLst>
          </p:cNvPr>
          <p:cNvSpPr/>
          <p:nvPr/>
        </p:nvSpPr>
        <p:spPr>
          <a:xfrm>
            <a:off x="0" y="2424228"/>
            <a:ext cx="12192000" cy="3241393"/>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1" name="椭圆 10">
            <a:extLst>
              <a:ext uri="{FF2B5EF4-FFF2-40B4-BE49-F238E27FC236}">
                <a16:creationId xmlns="" xmlns:a16="http://schemas.microsoft.com/office/drawing/2014/main" id="{B07C055D-3B48-4F1F-9967-F161FBE75416}"/>
              </a:ext>
            </a:extLst>
          </p:cNvPr>
          <p:cNvSpPr/>
          <p:nvPr/>
        </p:nvSpPr>
        <p:spPr>
          <a:xfrm>
            <a:off x="1215080" y="3054495"/>
            <a:ext cx="780277" cy="78380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4053" tIns="62027" rIns="124053" bIns="62027" rtlCol="0" anchor="ctr"/>
          <a:lstStyle/>
          <a:p>
            <a:pPr algn="ctr"/>
            <a:r>
              <a:rPr lang="en-US" altLang="zh-CN" sz="2133" dirty="0">
                <a:solidFill>
                  <a:schemeClr val="accent1"/>
                </a:solidFill>
              </a:rPr>
              <a:t>01</a:t>
            </a:r>
            <a:endParaRPr lang="zh-CN" altLang="en-US" sz="2133" dirty="0">
              <a:solidFill>
                <a:schemeClr val="accent1"/>
              </a:solidFill>
            </a:endParaRPr>
          </a:p>
        </p:txBody>
      </p:sp>
      <p:sp>
        <p:nvSpPr>
          <p:cNvPr id="14" name="椭圆 13">
            <a:extLst>
              <a:ext uri="{FF2B5EF4-FFF2-40B4-BE49-F238E27FC236}">
                <a16:creationId xmlns="" xmlns:a16="http://schemas.microsoft.com/office/drawing/2014/main" id="{E2D99C6E-4E97-4E0E-93F0-C698BA04B0A2}"/>
              </a:ext>
            </a:extLst>
          </p:cNvPr>
          <p:cNvSpPr/>
          <p:nvPr/>
        </p:nvSpPr>
        <p:spPr>
          <a:xfrm>
            <a:off x="6774555" y="3054495"/>
            <a:ext cx="780277" cy="78380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4053" tIns="62027" rIns="124053" bIns="62027" rtlCol="0" anchor="ctr"/>
          <a:lstStyle/>
          <a:p>
            <a:pPr algn="ctr"/>
            <a:r>
              <a:rPr lang="en-US" altLang="zh-CN" sz="2133" dirty="0">
                <a:solidFill>
                  <a:schemeClr val="tx1"/>
                </a:solidFill>
              </a:rPr>
              <a:t>02</a:t>
            </a:r>
            <a:endParaRPr lang="zh-CN" altLang="en-US" sz="2133" dirty="0">
              <a:solidFill>
                <a:schemeClr val="tx1"/>
              </a:solidFill>
            </a:endParaRPr>
          </a:p>
        </p:txBody>
      </p:sp>
      <p:sp>
        <p:nvSpPr>
          <p:cNvPr id="15" name="椭圆 14">
            <a:extLst>
              <a:ext uri="{FF2B5EF4-FFF2-40B4-BE49-F238E27FC236}">
                <a16:creationId xmlns="" xmlns:a16="http://schemas.microsoft.com/office/drawing/2014/main" id="{67974B96-1100-48E6-88F8-01CE62B9BD48}"/>
              </a:ext>
            </a:extLst>
          </p:cNvPr>
          <p:cNvSpPr/>
          <p:nvPr/>
        </p:nvSpPr>
        <p:spPr>
          <a:xfrm>
            <a:off x="1215080" y="4222347"/>
            <a:ext cx="780277" cy="78380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4053" tIns="62027" rIns="124053" bIns="62027" rtlCol="0" anchor="ctr"/>
          <a:lstStyle/>
          <a:p>
            <a:pPr algn="ctr"/>
            <a:r>
              <a:rPr lang="en-US" altLang="zh-CN" sz="2133" dirty="0">
                <a:solidFill>
                  <a:schemeClr val="accent1"/>
                </a:solidFill>
              </a:rPr>
              <a:t>03</a:t>
            </a:r>
            <a:endParaRPr lang="zh-CN" altLang="en-US" sz="2133" dirty="0">
              <a:solidFill>
                <a:schemeClr val="accent1"/>
              </a:solidFill>
            </a:endParaRPr>
          </a:p>
        </p:txBody>
      </p:sp>
      <p:sp>
        <p:nvSpPr>
          <p:cNvPr id="16" name="椭圆 15">
            <a:extLst>
              <a:ext uri="{FF2B5EF4-FFF2-40B4-BE49-F238E27FC236}">
                <a16:creationId xmlns="" xmlns:a16="http://schemas.microsoft.com/office/drawing/2014/main" id="{13C71627-4977-4615-8044-7F1217874DF4}"/>
              </a:ext>
            </a:extLst>
          </p:cNvPr>
          <p:cNvSpPr/>
          <p:nvPr/>
        </p:nvSpPr>
        <p:spPr>
          <a:xfrm>
            <a:off x="6774555" y="4222347"/>
            <a:ext cx="780277" cy="78380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4053" tIns="62027" rIns="124053" bIns="62027" rtlCol="0" anchor="ctr"/>
          <a:lstStyle/>
          <a:p>
            <a:pPr algn="ctr"/>
            <a:r>
              <a:rPr lang="en-US" altLang="zh-CN" sz="2133" dirty="0">
                <a:solidFill>
                  <a:schemeClr val="tx1"/>
                </a:solidFill>
              </a:rPr>
              <a:t>04</a:t>
            </a:r>
            <a:endParaRPr lang="zh-CN" altLang="en-US" sz="2133" dirty="0">
              <a:solidFill>
                <a:schemeClr val="tx1"/>
              </a:solidFill>
            </a:endParaRPr>
          </a:p>
        </p:txBody>
      </p:sp>
      <p:sp>
        <p:nvSpPr>
          <p:cNvPr id="17" name="文本框 50">
            <a:extLst>
              <a:ext uri="{FF2B5EF4-FFF2-40B4-BE49-F238E27FC236}">
                <a16:creationId xmlns="" xmlns:a16="http://schemas.microsoft.com/office/drawing/2014/main" id="{0FDE8A88-AFD3-497B-93E9-847303EB91DB}"/>
              </a:ext>
            </a:extLst>
          </p:cNvPr>
          <p:cNvSpPr txBox="1"/>
          <p:nvPr/>
        </p:nvSpPr>
        <p:spPr>
          <a:xfrm>
            <a:off x="2092892" y="3145210"/>
            <a:ext cx="6924960" cy="584767"/>
          </a:xfrm>
          <a:prstGeom prst="rect">
            <a:avLst/>
          </a:prstGeom>
          <a:noFill/>
        </p:spPr>
        <p:txBody>
          <a:bodyPr wrap="square" lIns="91431" tIns="45716" rIns="91431" bIns="45716" rtlCol="0">
            <a:spAutoFit/>
          </a:bodyPr>
          <a:lstStyle/>
          <a:p>
            <a:r>
              <a:rPr lang="zh-CN" altLang="en-US" sz="3200" dirty="0">
                <a:latin typeface="微软雅黑" panose="020B0503020204020204" pitchFamily="34" charset="-122"/>
                <a:ea typeface="微软雅黑" panose="020B0503020204020204" pitchFamily="34" charset="-122"/>
              </a:rPr>
              <a:t>单击添加标题</a:t>
            </a:r>
          </a:p>
        </p:txBody>
      </p:sp>
      <p:sp>
        <p:nvSpPr>
          <p:cNvPr id="18" name="文本框 50">
            <a:extLst>
              <a:ext uri="{FF2B5EF4-FFF2-40B4-BE49-F238E27FC236}">
                <a16:creationId xmlns="" xmlns:a16="http://schemas.microsoft.com/office/drawing/2014/main" id="{0E98E1C6-3813-47E0-857C-B13D45CBCA27}"/>
              </a:ext>
            </a:extLst>
          </p:cNvPr>
          <p:cNvSpPr txBox="1"/>
          <p:nvPr/>
        </p:nvSpPr>
        <p:spPr>
          <a:xfrm>
            <a:off x="7652367" y="3155658"/>
            <a:ext cx="6924960" cy="584767"/>
          </a:xfrm>
          <a:prstGeom prst="rect">
            <a:avLst/>
          </a:prstGeom>
          <a:noFill/>
        </p:spPr>
        <p:txBody>
          <a:bodyPr wrap="square" lIns="91431" tIns="45716" rIns="91431" bIns="45716" rtlCol="0">
            <a:spAutoFit/>
          </a:bodyPr>
          <a:lstStyle/>
          <a:p>
            <a:r>
              <a:rPr lang="zh-CN" altLang="en-US" sz="3200" dirty="0">
                <a:latin typeface="微软雅黑" panose="020B0503020204020204" pitchFamily="34" charset="-122"/>
                <a:ea typeface="微软雅黑" panose="020B0503020204020204" pitchFamily="34" charset="-122"/>
              </a:rPr>
              <a:t>单击添加标题</a:t>
            </a:r>
          </a:p>
        </p:txBody>
      </p:sp>
      <p:sp>
        <p:nvSpPr>
          <p:cNvPr id="19" name="文本框 50">
            <a:extLst>
              <a:ext uri="{FF2B5EF4-FFF2-40B4-BE49-F238E27FC236}">
                <a16:creationId xmlns="" xmlns:a16="http://schemas.microsoft.com/office/drawing/2014/main" id="{32D7666F-67FA-4D62-B120-876E5A9B1723}"/>
              </a:ext>
            </a:extLst>
          </p:cNvPr>
          <p:cNvSpPr txBox="1"/>
          <p:nvPr/>
        </p:nvSpPr>
        <p:spPr>
          <a:xfrm>
            <a:off x="2092892" y="4316692"/>
            <a:ext cx="6924960" cy="584767"/>
          </a:xfrm>
          <a:prstGeom prst="rect">
            <a:avLst/>
          </a:prstGeom>
          <a:noFill/>
        </p:spPr>
        <p:txBody>
          <a:bodyPr wrap="square" lIns="91431" tIns="45716" rIns="91431" bIns="45716" rtlCol="0">
            <a:spAutoFit/>
          </a:bodyPr>
          <a:lstStyle/>
          <a:p>
            <a:r>
              <a:rPr lang="zh-CN" altLang="en-US" sz="3200" dirty="0">
                <a:latin typeface="微软雅黑" panose="020B0503020204020204" pitchFamily="34" charset="-122"/>
                <a:ea typeface="微软雅黑" panose="020B0503020204020204" pitchFamily="34" charset="-122"/>
              </a:rPr>
              <a:t>单击添加标题</a:t>
            </a:r>
          </a:p>
        </p:txBody>
      </p:sp>
      <p:sp>
        <p:nvSpPr>
          <p:cNvPr id="20" name="文本框 50">
            <a:extLst>
              <a:ext uri="{FF2B5EF4-FFF2-40B4-BE49-F238E27FC236}">
                <a16:creationId xmlns="" xmlns:a16="http://schemas.microsoft.com/office/drawing/2014/main" id="{31B86321-4E08-4D04-8573-D34388390BDA}"/>
              </a:ext>
            </a:extLst>
          </p:cNvPr>
          <p:cNvSpPr txBox="1"/>
          <p:nvPr/>
        </p:nvSpPr>
        <p:spPr>
          <a:xfrm>
            <a:off x="7652367" y="4327140"/>
            <a:ext cx="6924960" cy="584767"/>
          </a:xfrm>
          <a:prstGeom prst="rect">
            <a:avLst/>
          </a:prstGeom>
          <a:noFill/>
        </p:spPr>
        <p:txBody>
          <a:bodyPr wrap="square" lIns="91431" tIns="45716" rIns="91431" bIns="45716" rtlCol="0">
            <a:spAutoFit/>
          </a:bodyPr>
          <a:lstStyle/>
          <a:p>
            <a:r>
              <a:rPr lang="zh-CN" altLang="en-US" sz="3200" dirty="0">
                <a:latin typeface="微软雅黑" panose="020B0503020204020204" pitchFamily="34" charset="-122"/>
                <a:ea typeface="微软雅黑" panose="020B0503020204020204" pitchFamily="34" charset="-122"/>
              </a:rPr>
              <a:t>单击添加标题</a:t>
            </a:r>
          </a:p>
        </p:txBody>
      </p:sp>
      <p:sp>
        <p:nvSpPr>
          <p:cNvPr id="21" name="圆角矩形 2">
            <a:extLst>
              <a:ext uri="{FF2B5EF4-FFF2-40B4-BE49-F238E27FC236}">
                <a16:creationId xmlns="" xmlns:a16="http://schemas.microsoft.com/office/drawing/2014/main" id="{481EA18E-64C8-4547-B1B5-BD774BA6264F}"/>
              </a:ext>
            </a:extLst>
          </p:cNvPr>
          <p:cNvSpPr/>
          <p:nvPr/>
        </p:nvSpPr>
        <p:spPr>
          <a:xfrm>
            <a:off x="4876816" y="1076234"/>
            <a:ext cx="2438367" cy="685833"/>
          </a:xfrm>
          <a:prstGeom prst="roundRect">
            <a:avLst>
              <a:gd name="adj" fmla="val 50000"/>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4053" tIns="62027" rIns="124053" bIns="62027" rtlCol="0" anchor="ctr"/>
          <a:lstStyle/>
          <a:p>
            <a:pPr algn="ctr"/>
            <a:r>
              <a:rPr lang="en-US" altLang="zh-CN" sz="3200" dirty="0">
                <a:solidFill>
                  <a:schemeClr val="bg1"/>
                </a:solidFill>
              </a:rPr>
              <a:t>CONTENT</a:t>
            </a:r>
            <a:endParaRPr lang="zh-CN" altLang="en-US" sz="3200" dirty="0">
              <a:solidFill>
                <a:schemeClr val="bg1"/>
              </a:solidFill>
            </a:endParaRPr>
          </a:p>
        </p:txBody>
      </p:sp>
    </p:spTree>
    <p:extLst>
      <p:ext uri="{BB962C8B-B14F-4D97-AF65-F5344CB8AC3E}">
        <p14:creationId xmlns:p14="http://schemas.microsoft.com/office/powerpoint/2010/main" val="3536370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25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2000"/>
                                        <p:tgtEl>
                                          <p:spTgt spid="14"/>
                                        </p:tgtEl>
                                      </p:cBhvr>
                                    </p:animEffect>
                                  </p:childTnLst>
                                </p:cTn>
                              </p:par>
                            </p:childTnLst>
                          </p:cTn>
                        </p:par>
                        <p:par>
                          <p:cTn id="16" fill="hold">
                            <p:stCondLst>
                              <p:cond delay="4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5000"/>
                            </p:stCondLst>
                            <p:childTnLst>
                              <p:par>
                                <p:cTn id="21" presetID="21" presetClass="entr" presetSubtype="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heel(1)">
                                      <p:cBhvr>
                                        <p:cTn id="23" dur="2000"/>
                                        <p:tgtEl>
                                          <p:spTgt spid="15"/>
                                        </p:tgtEl>
                                      </p:cBhvr>
                                    </p:animEffect>
                                  </p:childTnLst>
                                </p:cTn>
                              </p:par>
                            </p:childTnLst>
                          </p:cTn>
                        </p:par>
                        <p:par>
                          <p:cTn id="24" fill="hold">
                            <p:stCondLst>
                              <p:cond delay="70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7500"/>
                            </p:stCondLst>
                            <p:childTnLst>
                              <p:par>
                                <p:cTn id="29" presetID="21"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heel(1)">
                                      <p:cBhvr>
                                        <p:cTn id="31" dur="2000"/>
                                        <p:tgtEl>
                                          <p:spTgt spid="16"/>
                                        </p:tgtEl>
                                      </p:cBhvr>
                                    </p:animEffect>
                                  </p:childTnLst>
                                </p:cTn>
                              </p:par>
                            </p:childTnLst>
                          </p:cTn>
                        </p:par>
                        <p:par>
                          <p:cTn id="32" fill="hold">
                            <p:stCondLst>
                              <p:cond delay="950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10000"/>
                            </p:stCondLst>
                            <p:childTnLst>
                              <p:par>
                                <p:cTn id="37" presetID="53" presetClass="entr" presetSubtype="16"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animBg="1"/>
      <p:bldP spid="16" grpId="0" animBg="1"/>
      <p:bldP spid="17" grpId="0"/>
      <p:bldP spid="18" grpId="0"/>
      <p:bldP spid="19" grpId="0"/>
      <p:bldP spid="20" grpId="0"/>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24"/>
          <p:cNvCxnSpPr/>
          <p:nvPr/>
        </p:nvCxnSpPr>
        <p:spPr>
          <a:xfrm>
            <a:off x="980449" y="2599732"/>
            <a:ext cx="10099257"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18757" y="1549912"/>
            <a:ext cx="1871159" cy="2419009"/>
            <a:chOff x="1156897" y="1255286"/>
            <a:chExt cx="1403558" cy="1814257"/>
          </a:xfrm>
        </p:grpSpPr>
        <p:grpSp>
          <p:nvGrpSpPr>
            <p:cNvPr id="4" name="Group 3"/>
            <p:cNvGrpSpPr/>
            <p:nvPr/>
          </p:nvGrpSpPr>
          <p:grpSpPr>
            <a:xfrm>
              <a:off x="1156897" y="1255286"/>
              <a:ext cx="1403558" cy="1814257"/>
              <a:chOff x="5254082" y="1428767"/>
              <a:chExt cx="1871410" cy="2419009"/>
            </a:xfrm>
          </p:grpSpPr>
          <p:sp>
            <p:nvSpPr>
              <p:cNvPr id="6" name="Freeform 5"/>
              <p:cNvSpPr>
                <a:spLocks noEditPoints="1"/>
              </p:cNvSpPr>
              <p:nvPr/>
            </p:nvSpPr>
            <p:spPr bwMode="auto">
              <a:xfrm>
                <a:off x="5254082" y="1428767"/>
                <a:ext cx="1871410" cy="2419009"/>
              </a:xfrm>
              <a:custGeom>
                <a:avLst/>
                <a:gdLst>
                  <a:gd name="T0" fmla="*/ 149 w 297"/>
                  <a:gd name="T1" fmla="*/ 0 h 384"/>
                  <a:gd name="T2" fmla="*/ 0 w 297"/>
                  <a:gd name="T3" fmla="*/ 149 h 384"/>
                  <a:gd name="T4" fmla="*/ 149 w 297"/>
                  <a:gd name="T5" fmla="*/ 384 h 384"/>
                  <a:gd name="T6" fmla="*/ 297 w 297"/>
                  <a:gd name="T7" fmla="*/ 149 h 384"/>
                  <a:gd name="T8" fmla="*/ 149 w 297"/>
                  <a:gd name="T9" fmla="*/ 0 h 384"/>
                  <a:gd name="T10" fmla="*/ 149 w 297"/>
                  <a:gd name="T11" fmla="*/ 267 h 384"/>
                  <a:gd name="T12" fmla="*/ 24 w 297"/>
                  <a:gd name="T13" fmla="*/ 142 h 384"/>
                  <a:gd name="T14" fmla="*/ 149 w 297"/>
                  <a:gd name="T15" fmla="*/ 17 h 384"/>
                  <a:gd name="T16" fmla="*/ 274 w 297"/>
                  <a:gd name="T17" fmla="*/ 142 h 384"/>
                  <a:gd name="T18" fmla="*/ 149 w 297"/>
                  <a:gd name="T19" fmla="*/ 2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384">
                    <a:moveTo>
                      <a:pt x="149" y="0"/>
                    </a:moveTo>
                    <a:cubicBezTo>
                      <a:pt x="67" y="0"/>
                      <a:pt x="0" y="67"/>
                      <a:pt x="0" y="149"/>
                    </a:cubicBezTo>
                    <a:cubicBezTo>
                      <a:pt x="0" y="231"/>
                      <a:pt x="149" y="384"/>
                      <a:pt x="149" y="384"/>
                    </a:cubicBezTo>
                    <a:cubicBezTo>
                      <a:pt x="149" y="384"/>
                      <a:pt x="297" y="231"/>
                      <a:pt x="297" y="149"/>
                    </a:cubicBezTo>
                    <a:cubicBezTo>
                      <a:pt x="297" y="67"/>
                      <a:pt x="231" y="0"/>
                      <a:pt x="149" y="0"/>
                    </a:cubicBezTo>
                    <a:close/>
                    <a:moveTo>
                      <a:pt x="149" y="267"/>
                    </a:moveTo>
                    <a:cubicBezTo>
                      <a:pt x="80" y="267"/>
                      <a:pt x="24" y="211"/>
                      <a:pt x="24" y="142"/>
                    </a:cubicBezTo>
                    <a:cubicBezTo>
                      <a:pt x="24" y="73"/>
                      <a:pt x="80" y="17"/>
                      <a:pt x="149" y="17"/>
                    </a:cubicBezTo>
                    <a:cubicBezTo>
                      <a:pt x="218" y="17"/>
                      <a:pt x="274" y="73"/>
                      <a:pt x="274" y="142"/>
                    </a:cubicBezTo>
                    <a:cubicBezTo>
                      <a:pt x="274" y="211"/>
                      <a:pt x="218" y="267"/>
                      <a:pt x="149" y="26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grpSp>
            <p:nvGrpSpPr>
              <p:cNvPr id="7" name="Group 65"/>
              <p:cNvGrpSpPr/>
              <p:nvPr/>
            </p:nvGrpSpPr>
            <p:grpSpPr>
              <a:xfrm>
                <a:off x="5365039" y="1523112"/>
                <a:ext cx="1620000" cy="1620000"/>
                <a:chOff x="6964641" y="2706230"/>
                <a:chExt cx="1620000" cy="1620000"/>
              </a:xfrm>
            </p:grpSpPr>
            <p:sp>
              <p:nvSpPr>
                <p:cNvPr id="8" name="Oval 67"/>
                <p:cNvSpPr>
                  <a:spLocks noChangeAspect="1" noChangeArrowheads="1"/>
                </p:cNvSpPr>
                <p:nvPr/>
              </p:nvSpPr>
              <p:spPr bwMode="auto">
                <a:xfrm flipV="1">
                  <a:off x="6964641" y="2706230"/>
                  <a:ext cx="1620000" cy="162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9" name="Oval 68"/>
                <p:cNvSpPr>
                  <a:spLocks noChangeAspect="1" noChangeArrowheads="1"/>
                </p:cNvSpPr>
                <p:nvPr/>
              </p:nvSpPr>
              <p:spPr bwMode="auto">
                <a:xfrm flipV="1">
                  <a:off x="7084505" y="2832230"/>
                  <a:ext cx="1368000" cy="1368000"/>
                </a:xfrm>
                <a:prstGeom prst="ellipse">
                  <a:avLst/>
                </a:prstGeom>
                <a:gradFill flip="none" rotWithShape="1">
                  <a:gsLst>
                    <a:gs pos="0">
                      <a:schemeClr val="bg1">
                        <a:lumMod val="85000"/>
                      </a:schemeClr>
                    </a:gs>
                    <a:gs pos="100000">
                      <a:schemeClr val="bg1"/>
                    </a:gs>
                  </a:gsLst>
                  <a:lin ang="5400000" scaled="1"/>
                  <a:tileRect/>
                </a:gradFill>
                <a:ln>
                  <a:noFill/>
                </a:ln>
              </p:spPr>
              <p:txBody>
                <a:bodyPr vert="horz" wrap="square" lIns="121883" tIns="60941" rIns="121883" bIns="60941" numCol="1" anchor="t" anchorCtr="0" compatLnSpc="1"/>
                <a:lstStyle/>
                <a:p>
                  <a:endParaRPr lang="id-ID" sz="2399">
                    <a:latin typeface="Calibri" panose="020F0502020204030204" pitchFamily="34" charset="0"/>
                    <a:ea typeface="微软雅黑" panose="020B0503020204020204" pitchFamily="34" charset="-122"/>
                  </a:endParaRPr>
                </a:p>
              </p:txBody>
            </p:sp>
          </p:grpSp>
        </p:grpSp>
        <p:sp>
          <p:nvSpPr>
            <p:cNvPr id="5" name="Freeform 26"/>
            <p:cNvSpPr>
              <a:spLocks noEditPoints="1"/>
            </p:cNvSpPr>
            <p:nvPr/>
          </p:nvSpPr>
          <p:spPr bwMode="auto">
            <a:xfrm>
              <a:off x="1647589" y="1739703"/>
              <a:ext cx="399809" cy="384779"/>
            </a:xfrm>
            <a:custGeom>
              <a:avLst/>
              <a:gdLst>
                <a:gd name="T0" fmla="*/ 188 w 263"/>
                <a:gd name="T1" fmla="*/ 0 h 256"/>
                <a:gd name="T2" fmla="*/ 111 w 263"/>
                <a:gd name="T3" fmla="*/ 54 h 256"/>
                <a:gd name="T4" fmla="*/ 111 w 263"/>
                <a:gd name="T5" fmla="*/ 55 h 256"/>
                <a:gd name="T6" fmla="*/ 28 w 263"/>
                <a:gd name="T7" fmla="*/ 138 h 256"/>
                <a:gd name="T8" fmla="*/ 1 w 263"/>
                <a:gd name="T9" fmla="*/ 220 h 256"/>
                <a:gd name="T10" fmla="*/ 28 w 263"/>
                <a:gd name="T11" fmla="*/ 256 h 256"/>
                <a:gd name="T12" fmla="*/ 105 w 263"/>
                <a:gd name="T13" fmla="*/ 237 h 256"/>
                <a:gd name="T14" fmla="*/ 241 w 263"/>
                <a:gd name="T15" fmla="*/ 105 h 256"/>
                <a:gd name="T16" fmla="*/ 128 w 263"/>
                <a:gd name="T17" fmla="*/ 190 h 256"/>
                <a:gd name="T18" fmla="*/ 198 w 263"/>
                <a:gd name="T19" fmla="*/ 94 h 256"/>
                <a:gd name="T20" fmla="*/ 190 w 263"/>
                <a:gd name="T21" fmla="*/ 134 h 256"/>
                <a:gd name="T22" fmla="*/ 128 w 263"/>
                <a:gd name="T23" fmla="*/ 196 h 256"/>
                <a:gd name="T24" fmla="*/ 118 w 263"/>
                <a:gd name="T25" fmla="*/ 162 h 256"/>
                <a:gd name="T26" fmla="*/ 91 w 263"/>
                <a:gd name="T27" fmla="*/ 136 h 256"/>
                <a:gd name="T28" fmla="*/ 184 w 263"/>
                <a:gd name="T29" fmla="*/ 72 h 256"/>
                <a:gd name="T30" fmla="*/ 118 w 263"/>
                <a:gd name="T31" fmla="*/ 162 h 256"/>
                <a:gd name="T32" fmla="*/ 61 w 263"/>
                <a:gd name="T33" fmla="*/ 128 h 256"/>
                <a:gd name="T34" fmla="*/ 159 w 263"/>
                <a:gd name="T35" fmla="*/ 57 h 256"/>
                <a:gd name="T36" fmla="*/ 33 w 263"/>
                <a:gd name="T37" fmla="*/ 239 h 256"/>
                <a:gd name="T38" fmla="*/ 16 w 263"/>
                <a:gd name="T39" fmla="*/ 228 h 256"/>
                <a:gd name="T40" fmla="*/ 25 w 263"/>
                <a:gd name="T41" fmla="*/ 193 h 256"/>
                <a:gd name="T42" fmla="*/ 63 w 263"/>
                <a:gd name="T43" fmla="*/ 231 h 256"/>
                <a:gd name="T44" fmla="*/ 71 w 263"/>
                <a:gd name="T45" fmla="*/ 229 h 256"/>
                <a:gd name="T46" fmla="*/ 27 w 263"/>
                <a:gd name="T47" fmla="*/ 185 h 256"/>
                <a:gd name="T48" fmla="*/ 39 w 263"/>
                <a:gd name="T49" fmla="*/ 150 h 256"/>
                <a:gd name="T50" fmla="*/ 103 w 263"/>
                <a:gd name="T51" fmla="*/ 220 h 256"/>
                <a:gd name="T52" fmla="*/ 71 w 263"/>
                <a:gd name="T53" fmla="*/ 229 h 256"/>
                <a:gd name="T54" fmla="*/ 216 w 263"/>
                <a:gd name="T55" fmla="*/ 108 h 256"/>
                <a:gd name="T56" fmla="*/ 196 w 263"/>
                <a:gd name="T57" fmla="*/ 60 h 256"/>
                <a:gd name="T58" fmla="*/ 162 w 263"/>
                <a:gd name="T59" fmla="*/ 26 h 256"/>
                <a:gd name="T60" fmla="*/ 224 w 263"/>
                <a:gd name="T61" fmla="*/ 32 h 256"/>
                <a:gd name="T62" fmla="*/ 230 w 263"/>
                <a:gd name="T63" fmla="*/ 9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grpSp>
      <p:grpSp>
        <p:nvGrpSpPr>
          <p:cNvPr id="10" name="组合 9"/>
          <p:cNvGrpSpPr/>
          <p:nvPr/>
        </p:nvGrpSpPr>
        <p:grpSpPr>
          <a:xfrm>
            <a:off x="6331233" y="1527314"/>
            <a:ext cx="2091761" cy="2464201"/>
            <a:chOff x="4560287" y="1069579"/>
            <a:chExt cx="1569033" cy="1848150"/>
          </a:xfrm>
        </p:grpSpPr>
        <p:grpSp>
          <p:nvGrpSpPr>
            <p:cNvPr id="11" name="Group 1"/>
            <p:cNvGrpSpPr/>
            <p:nvPr/>
          </p:nvGrpSpPr>
          <p:grpSpPr>
            <a:xfrm rot="17240988">
              <a:off x="4420729" y="1209137"/>
              <a:ext cx="1848150" cy="1569033"/>
              <a:chOff x="6343966" y="2473460"/>
              <a:chExt cx="2464200" cy="2092044"/>
            </a:xfrm>
          </p:grpSpPr>
          <p:sp>
            <p:nvSpPr>
              <p:cNvPr id="17" name="Freeform 6"/>
              <p:cNvSpPr>
                <a:spLocks noEditPoints="1"/>
              </p:cNvSpPr>
              <p:nvPr/>
            </p:nvSpPr>
            <p:spPr bwMode="auto">
              <a:xfrm>
                <a:off x="6343966" y="2473460"/>
                <a:ext cx="2464200" cy="2092044"/>
              </a:xfrm>
              <a:custGeom>
                <a:avLst/>
                <a:gdLst>
                  <a:gd name="T0" fmla="*/ 365 w 391"/>
                  <a:gd name="T1" fmla="*/ 120 h 332"/>
                  <a:gd name="T2" fmla="*/ 178 w 391"/>
                  <a:gd name="T3" fmla="*/ 25 h 332"/>
                  <a:gd name="T4" fmla="*/ 0 w 391"/>
                  <a:gd name="T5" fmla="*/ 239 h 332"/>
                  <a:gd name="T6" fmla="*/ 270 w 391"/>
                  <a:gd name="T7" fmla="*/ 307 h 332"/>
                  <a:gd name="T8" fmla="*/ 365 w 391"/>
                  <a:gd name="T9" fmla="*/ 120 h 332"/>
                  <a:gd name="T10" fmla="*/ 112 w 391"/>
                  <a:gd name="T11" fmla="*/ 203 h 332"/>
                  <a:gd name="T12" fmla="*/ 192 w 391"/>
                  <a:gd name="T13" fmla="*/ 45 h 332"/>
                  <a:gd name="T14" fmla="*/ 350 w 391"/>
                  <a:gd name="T15" fmla="*/ 125 h 332"/>
                  <a:gd name="T16" fmla="*/ 269 w 391"/>
                  <a:gd name="T17" fmla="*/ 283 h 332"/>
                  <a:gd name="T18" fmla="*/ 112 w 391"/>
                  <a:gd name="T19" fmla="*/ 20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1" h="332">
                    <a:moveTo>
                      <a:pt x="365" y="120"/>
                    </a:moveTo>
                    <a:cubicBezTo>
                      <a:pt x="340" y="42"/>
                      <a:pt x="256" y="0"/>
                      <a:pt x="178" y="25"/>
                    </a:cubicBezTo>
                    <a:cubicBezTo>
                      <a:pt x="101" y="50"/>
                      <a:pt x="0" y="239"/>
                      <a:pt x="0" y="239"/>
                    </a:cubicBezTo>
                    <a:cubicBezTo>
                      <a:pt x="0" y="239"/>
                      <a:pt x="192" y="332"/>
                      <a:pt x="270" y="307"/>
                    </a:cubicBezTo>
                    <a:cubicBezTo>
                      <a:pt x="348" y="282"/>
                      <a:pt x="391" y="198"/>
                      <a:pt x="365" y="120"/>
                    </a:cubicBezTo>
                    <a:close/>
                    <a:moveTo>
                      <a:pt x="112" y="203"/>
                    </a:moveTo>
                    <a:cubicBezTo>
                      <a:pt x="90" y="137"/>
                      <a:pt x="126" y="66"/>
                      <a:pt x="192" y="45"/>
                    </a:cubicBezTo>
                    <a:cubicBezTo>
                      <a:pt x="258" y="24"/>
                      <a:pt x="328" y="60"/>
                      <a:pt x="350" y="125"/>
                    </a:cubicBezTo>
                    <a:cubicBezTo>
                      <a:pt x="371" y="191"/>
                      <a:pt x="335" y="262"/>
                      <a:pt x="269" y="283"/>
                    </a:cubicBezTo>
                    <a:cubicBezTo>
                      <a:pt x="203" y="304"/>
                      <a:pt x="133" y="268"/>
                      <a:pt x="112" y="20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grpSp>
            <p:nvGrpSpPr>
              <p:cNvPr id="12" name="Group 71"/>
              <p:cNvGrpSpPr/>
              <p:nvPr/>
            </p:nvGrpSpPr>
            <p:grpSpPr>
              <a:xfrm>
                <a:off x="6976763" y="2702443"/>
                <a:ext cx="1620000" cy="1620000"/>
                <a:chOff x="6976763" y="2702443"/>
                <a:chExt cx="1620000" cy="1620000"/>
              </a:xfrm>
            </p:grpSpPr>
            <p:sp>
              <p:nvSpPr>
                <p:cNvPr id="19" name="Oval 77"/>
                <p:cNvSpPr>
                  <a:spLocks noChangeAspect="1" noChangeArrowheads="1"/>
                </p:cNvSpPr>
                <p:nvPr/>
              </p:nvSpPr>
              <p:spPr bwMode="auto">
                <a:xfrm flipV="1">
                  <a:off x="6976763" y="2702443"/>
                  <a:ext cx="1620000" cy="1620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20" name="Oval 78"/>
                <p:cNvSpPr>
                  <a:spLocks noChangeAspect="1" noChangeArrowheads="1"/>
                </p:cNvSpPr>
                <p:nvPr/>
              </p:nvSpPr>
              <p:spPr bwMode="auto">
                <a:xfrm flipV="1">
                  <a:off x="7084503" y="2832230"/>
                  <a:ext cx="1368000" cy="1368000"/>
                </a:xfrm>
                <a:prstGeom prst="ellipse">
                  <a:avLst/>
                </a:prstGeom>
                <a:gradFill flip="none" rotWithShape="1">
                  <a:gsLst>
                    <a:gs pos="0">
                      <a:schemeClr val="bg1">
                        <a:lumMod val="85000"/>
                      </a:schemeClr>
                    </a:gs>
                    <a:gs pos="100000">
                      <a:schemeClr val="bg1"/>
                    </a:gs>
                  </a:gsLst>
                  <a:lin ang="5400000" scaled="1"/>
                  <a:tileRect/>
                </a:gradFill>
                <a:ln>
                  <a:noFill/>
                </a:ln>
              </p:spPr>
              <p:txBody>
                <a:bodyPr vert="horz" wrap="square" lIns="121883" tIns="60941" rIns="121883" bIns="60941" numCol="1" anchor="t" anchorCtr="0" compatLnSpc="1"/>
                <a:lstStyle/>
                <a:p>
                  <a:endParaRPr lang="id-ID" sz="2399">
                    <a:latin typeface="Calibri" panose="020F0502020204030204" pitchFamily="34" charset="0"/>
                    <a:ea typeface="微软雅黑" panose="020B0503020204020204" pitchFamily="34" charset="-122"/>
                  </a:endParaRPr>
                </a:p>
              </p:txBody>
            </p:sp>
          </p:grpSp>
        </p:grpSp>
        <p:grpSp>
          <p:nvGrpSpPr>
            <p:cNvPr id="18" name="Group 72"/>
            <p:cNvGrpSpPr/>
            <p:nvPr/>
          </p:nvGrpSpPr>
          <p:grpSpPr>
            <a:xfrm>
              <a:off x="5170299" y="1651981"/>
              <a:ext cx="349010" cy="408547"/>
              <a:chOff x="6980238" y="-342900"/>
              <a:chExt cx="1150937" cy="1311275"/>
            </a:xfrm>
            <a:solidFill>
              <a:schemeClr val="bg2"/>
            </a:solidFill>
          </p:grpSpPr>
          <p:sp>
            <p:nvSpPr>
              <p:cNvPr id="13" name="Freeform 30"/>
              <p:cNvSpPr>
                <a:spLocks noEditPoints="1"/>
              </p:cNvSpPr>
              <p:nvPr/>
            </p:nvSpPr>
            <p:spPr bwMode="auto">
              <a:xfrm>
                <a:off x="6980238" y="-342900"/>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14" name="Oval 31"/>
              <p:cNvSpPr>
                <a:spLocks noChangeArrowheads="1"/>
              </p:cNvSpPr>
              <p:nvPr/>
            </p:nvSpPr>
            <p:spPr bwMode="auto">
              <a:xfrm>
                <a:off x="7885113" y="681038"/>
                <a:ext cx="82550" cy="8413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15" name="Oval 32"/>
              <p:cNvSpPr>
                <a:spLocks noChangeArrowheads="1"/>
              </p:cNvSpPr>
              <p:nvPr/>
            </p:nvSpPr>
            <p:spPr bwMode="auto">
              <a:xfrm>
                <a:off x="7885113" y="434975"/>
                <a:ext cx="82550" cy="8413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16" name="Oval 33"/>
              <p:cNvSpPr>
                <a:spLocks noChangeArrowheads="1"/>
              </p:cNvSpPr>
              <p:nvPr/>
            </p:nvSpPr>
            <p:spPr bwMode="auto">
              <a:xfrm>
                <a:off x="7885113" y="190500"/>
                <a:ext cx="82550" cy="82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grpSp>
      </p:grpSp>
      <p:grpSp>
        <p:nvGrpSpPr>
          <p:cNvPr id="21" name="组合 20"/>
          <p:cNvGrpSpPr/>
          <p:nvPr/>
        </p:nvGrpSpPr>
        <p:grpSpPr>
          <a:xfrm>
            <a:off x="9184480" y="1630986"/>
            <a:ext cx="2118341" cy="2256857"/>
            <a:chOff x="6480994" y="1074226"/>
            <a:chExt cx="1588970" cy="1692642"/>
          </a:xfrm>
        </p:grpSpPr>
        <p:grpSp>
          <p:nvGrpSpPr>
            <p:cNvPr id="22" name="Group 11"/>
            <p:cNvGrpSpPr/>
            <p:nvPr/>
          </p:nvGrpSpPr>
          <p:grpSpPr>
            <a:xfrm rot="8699324">
              <a:off x="6480994" y="1074226"/>
              <a:ext cx="1588970" cy="1692642"/>
              <a:chOff x="4137616" y="4156134"/>
              <a:chExt cx="2118627" cy="2256856"/>
            </a:xfrm>
          </p:grpSpPr>
          <p:sp>
            <p:nvSpPr>
              <p:cNvPr id="31" name="Freeform 8"/>
              <p:cNvSpPr>
                <a:spLocks noEditPoints="1"/>
              </p:cNvSpPr>
              <p:nvPr/>
            </p:nvSpPr>
            <p:spPr bwMode="auto">
              <a:xfrm>
                <a:off x="4137616" y="4156134"/>
                <a:ext cx="2118627" cy="2256856"/>
              </a:xfrm>
              <a:custGeom>
                <a:avLst/>
                <a:gdLst>
                  <a:gd name="T0" fmla="*/ 81 w 336"/>
                  <a:gd name="T1" fmla="*/ 310 h 358"/>
                  <a:gd name="T2" fmla="*/ 288 w 336"/>
                  <a:gd name="T3" fmla="*/ 277 h 358"/>
                  <a:gd name="T4" fmla="*/ 306 w 336"/>
                  <a:gd name="T5" fmla="*/ 0 h 358"/>
                  <a:gd name="T6" fmla="*/ 48 w 336"/>
                  <a:gd name="T7" fmla="*/ 103 h 358"/>
                  <a:gd name="T8" fmla="*/ 81 w 336"/>
                  <a:gd name="T9" fmla="*/ 310 h 358"/>
                  <a:gd name="T10" fmla="*/ 238 w 336"/>
                  <a:gd name="T11" fmla="*/ 94 h 358"/>
                  <a:gd name="T12" fmla="*/ 265 w 336"/>
                  <a:gd name="T13" fmla="*/ 269 h 358"/>
                  <a:gd name="T14" fmla="*/ 91 w 336"/>
                  <a:gd name="T15" fmla="*/ 296 h 358"/>
                  <a:gd name="T16" fmla="*/ 63 w 336"/>
                  <a:gd name="T17" fmla="*/ 122 h 358"/>
                  <a:gd name="T18" fmla="*/ 238 w 336"/>
                  <a:gd name="T19" fmla="*/ 9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58">
                    <a:moveTo>
                      <a:pt x="81" y="310"/>
                    </a:moveTo>
                    <a:cubicBezTo>
                      <a:pt x="147" y="358"/>
                      <a:pt x="240" y="343"/>
                      <a:pt x="288" y="277"/>
                    </a:cubicBezTo>
                    <a:cubicBezTo>
                      <a:pt x="336" y="211"/>
                      <a:pt x="306" y="0"/>
                      <a:pt x="306" y="0"/>
                    </a:cubicBezTo>
                    <a:cubicBezTo>
                      <a:pt x="306" y="0"/>
                      <a:pt x="96" y="36"/>
                      <a:pt x="48" y="103"/>
                    </a:cubicBezTo>
                    <a:cubicBezTo>
                      <a:pt x="0" y="169"/>
                      <a:pt x="15" y="262"/>
                      <a:pt x="81" y="310"/>
                    </a:cubicBezTo>
                    <a:close/>
                    <a:moveTo>
                      <a:pt x="238" y="94"/>
                    </a:moveTo>
                    <a:cubicBezTo>
                      <a:pt x="294" y="135"/>
                      <a:pt x="306" y="213"/>
                      <a:pt x="265" y="269"/>
                    </a:cubicBezTo>
                    <a:cubicBezTo>
                      <a:pt x="225" y="325"/>
                      <a:pt x="147" y="337"/>
                      <a:pt x="91" y="296"/>
                    </a:cubicBezTo>
                    <a:cubicBezTo>
                      <a:pt x="35" y="256"/>
                      <a:pt x="22" y="178"/>
                      <a:pt x="63" y="122"/>
                    </a:cubicBezTo>
                    <a:cubicBezTo>
                      <a:pt x="104" y="66"/>
                      <a:pt x="182" y="53"/>
                      <a:pt x="238" y="9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grpSp>
            <p:nvGrpSpPr>
              <p:cNvPr id="23" name="Group 87"/>
              <p:cNvGrpSpPr/>
              <p:nvPr/>
            </p:nvGrpSpPr>
            <p:grpSpPr>
              <a:xfrm>
                <a:off x="4373482" y="4565504"/>
                <a:ext cx="1620000" cy="1620000"/>
                <a:chOff x="6951194" y="2706230"/>
                <a:chExt cx="1620000" cy="1620000"/>
              </a:xfrm>
            </p:grpSpPr>
            <p:sp>
              <p:nvSpPr>
                <p:cNvPr id="33" name="Oval 96"/>
                <p:cNvSpPr>
                  <a:spLocks noChangeAspect="1" noChangeArrowheads="1"/>
                </p:cNvSpPr>
                <p:nvPr/>
              </p:nvSpPr>
              <p:spPr bwMode="auto">
                <a:xfrm flipV="1">
                  <a:off x="6951194" y="2706230"/>
                  <a:ext cx="1620000" cy="1620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34" name="Oval 97"/>
                <p:cNvSpPr>
                  <a:spLocks noChangeAspect="1" noChangeArrowheads="1"/>
                </p:cNvSpPr>
                <p:nvPr/>
              </p:nvSpPr>
              <p:spPr bwMode="auto">
                <a:xfrm flipV="1">
                  <a:off x="7071056" y="2832230"/>
                  <a:ext cx="1368000" cy="1368000"/>
                </a:xfrm>
                <a:prstGeom prst="ellipse">
                  <a:avLst/>
                </a:prstGeom>
                <a:gradFill flip="none" rotWithShape="1">
                  <a:gsLst>
                    <a:gs pos="0">
                      <a:schemeClr val="bg1">
                        <a:lumMod val="85000"/>
                      </a:schemeClr>
                    </a:gs>
                    <a:gs pos="100000">
                      <a:schemeClr val="bg1"/>
                    </a:gs>
                  </a:gsLst>
                  <a:lin ang="5400000" scaled="1"/>
                  <a:tileRect/>
                </a:gradFill>
                <a:ln>
                  <a:noFill/>
                </a:ln>
              </p:spPr>
              <p:txBody>
                <a:bodyPr vert="horz" wrap="square" lIns="121883" tIns="60941" rIns="121883" bIns="60941" numCol="1" anchor="t" anchorCtr="0" compatLnSpc="1"/>
                <a:lstStyle/>
                <a:p>
                  <a:endParaRPr lang="id-ID" sz="2399">
                    <a:latin typeface="Calibri" panose="020F0502020204030204" pitchFamily="34" charset="0"/>
                    <a:ea typeface="微软雅黑" panose="020B0503020204020204" pitchFamily="34" charset="-122"/>
                  </a:endParaRPr>
                </a:p>
              </p:txBody>
            </p:sp>
          </p:grpSp>
        </p:grpSp>
        <p:grpSp>
          <p:nvGrpSpPr>
            <p:cNvPr id="32" name="Group 88"/>
            <p:cNvGrpSpPr/>
            <p:nvPr/>
          </p:nvGrpSpPr>
          <p:grpSpPr>
            <a:xfrm>
              <a:off x="7019685" y="1716373"/>
              <a:ext cx="449843" cy="334761"/>
              <a:chOff x="8236208" y="2550087"/>
              <a:chExt cx="188218" cy="175580"/>
            </a:xfrm>
            <a:solidFill>
              <a:schemeClr val="accent2"/>
            </a:solidFill>
          </p:grpSpPr>
          <p:sp>
            <p:nvSpPr>
              <p:cNvPr id="24" name="Freeform 597"/>
              <p:cNvSpPr>
                <a:spLocks noEditPoints="1"/>
              </p:cNvSpPr>
              <p:nvPr/>
            </p:nvSpPr>
            <p:spPr bwMode="auto">
              <a:xfrm>
                <a:off x="8236208" y="2550087"/>
                <a:ext cx="188218" cy="175580"/>
              </a:xfrm>
              <a:custGeom>
                <a:avLst/>
                <a:gdLst>
                  <a:gd name="T0" fmla="*/ 124 w 125"/>
                  <a:gd name="T1" fmla="*/ 19 h 121"/>
                  <a:gd name="T2" fmla="*/ 121 w 125"/>
                  <a:gd name="T3" fmla="*/ 17 h 121"/>
                  <a:gd name="T4" fmla="*/ 52 w 125"/>
                  <a:gd name="T5" fmla="*/ 1 h 121"/>
                  <a:gd name="T6" fmla="*/ 47 w 125"/>
                  <a:gd name="T7" fmla="*/ 4 h 121"/>
                  <a:gd name="T8" fmla="*/ 20 w 125"/>
                  <a:gd name="T9" fmla="*/ 70 h 121"/>
                  <a:gd name="T10" fmla="*/ 29 w 125"/>
                  <a:gd name="T11" fmla="*/ 74 h 121"/>
                  <a:gd name="T12" fmla="*/ 54 w 125"/>
                  <a:gd name="T13" fmla="*/ 10 h 121"/>
                  <a:gd name="T14" fmla="*/ 114 w 125"/>
                  <a:gd name="T15" fmla="*/ 25 h 121"/>
                  <a:gd name="T16" fmla="*/ 93 w 125"/>
                  <a:gd name="T17" fmla="*/ 84 h 121"/>
                  <a:gd name="T18" fmla="*/ 73 w 125"/>
                  <a:gd name="T19" fmla="*/ 112 h 121"/>
                  <a:gd name="T20" fmla="*/ 73 w 125"/>
                  <a:gd name="T21" fmla="*/ 112 h 121"/>
                  <a:gd name="T22" fmla="*/ 57 w 125"/>
                  <a:gd name="T23" fmla="*/ 93 h 121"/>
                  <a:gd name="T24" fmla="*/ 3 w 125"/>
                  <a:gd name="T25" fmla="*/ 71 h 121"/>
                  <a:gd name="T26" fmla="*/ 18 w 125"/>
                  <a:gd name="T27" fmla="*/ 101 h 121"/>
                  <a:gd name="T28" fmla="*/ 57 w 125"/>
                  <a:gd name="T29" fmla="*/ 119 h 121"/>
                  <a:gd name="T30" fmla="*/ 70 w 125"/>
                  <a:gd name="T31" fmla="*/ 121 h 121"/>
                  <a:gd name="T32" fmla="*/ 102 w 125"/>
                  <a:gd name="T33" fmla="*/ 87 h 121"/>
                  <a:gd name="T34" fmla="*/ 124 w 125"/>
                  <a:gd name="T35" fmla="*/ 23 h 121"/>
                  <a:gd name="T36" fmla="*/ 124 w 125"/>
                  <a:gd name="T37" fmla="*/ 19 h 121"/>
                  <a:gd name="T38" fmla="*/ 124 w 125"/>
                  <a:gd name="T39" fmla="*/ 19 h 121"/>
                  <a:gd name="T40" fmla="*/ 124 w 125"/>
                  <a:gd name="T41" fmla="*/ 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5" h="121">
                    <a:moveTo>
                      <a:pt x="124" y="19"/>
                    </a:moveTo>
                    <a:cubicBezTo>
                      <a:pt x="123" y="18"/>
                      <a:pt x="122" y="17"/>
                      <a:pt x="121" y="17"/>
                    </a:cubicBezTo>
                    <a:cubicBezTo>
                      <a:pt x="52" y="1"/>
                      <a:pt x="52" y="1"/>
                      <a:pt x="52" y="1"/>
                    </a:cubicBezTo>
                    <a:cubicBezTo>
                      <a:pt x="50" y="0"/>
                      <a:pt x="47" y="1"/>
                      <a:pt x="47" y="4"/>
                    </a:cubicBezTo>
                    <a:cubicBezTo>
                      <a:pt x="20" y="70"/>
                      <a:pt x="20" y="70"/>
                      <a:pt x="20" y="70"/>
                    </a:cubicBezTo>
                    <a:cubicBezTo>
                      <a:pt x="29" y="74"/>
                      <a:pt x="29" y="74"/>
                      <a:pt x="29" y="74"/>
                    </a:cubicBezTo>
                    <a:cubicBezTo>
                      <a:pt x="54" y="10"/>
                      <a:pt x="54" y="10"/>
                      <a:pt x="54" y="10"/>
                    </a:cubicBezTo>
                    <a:cubicBezTo>
                      <a:pt x="114" y="25"/>
                      <a:pt x="114" y="25"/>
                      <a:pt x="114" y="25"/>
                    </a:cubicBezTo>
                    <a:cubicBezTo>
                      <a:pt x="110" y="37"/>
                      <a:pt x="101" y="61"/>
                      <a:pt x="93" y="84"/>
                    </a:cubicBezTo>
                    <a:cubicBezTo>
                      <a:pt x="85" y="103"/>
                      <a:pt x="81" y="110"/>
                      <a:pt x="73" y="112"/>
                    </a:cubicBezTo>
                    <a:cubicBezTo>
                      <a:pt x="73" y="112"/>
                      <a:pt x="73" y="112"/>
                      <a:pt x="73" y="112"/>
                    </a:cubicBezTo>
                    <a:cubicBezTo>
                      <a:pt x="56" y="114"/>
                      <a:pt x="57" y="93"/>
                      <a:pt x="57" y="93"/>
                    </a:cubicBezTo>
                    <a:cubicBezTo>
                      <a:pt x="3" y="71"/>
                      <a:pt x="3" y="71"/>
                      <a:pt x="3" y="71"/>
                    </a:cubicBezTo>
                    <a:cubicBezTo>
                      <a:pt x="0" y="95"/>
                      <a:pt x="18" y="101"/>
                      <a:pt x="18" y="101"/>
                    </a:cubicBezTo>
                    <a:cubicBezTo>
                      <a:pt x="57" y="119"/>
                      <a:pt x="57" y="119"/>
                      <a:pt x="57" y="119"/>
                    </a:cubicBezTo>
                    <a:cubicBezTo>
                      <a:pt x="57" y="119"/>
                      <a:pt x="63" y="121"/>
                      <a:pt x="70" y="121"/>
                    </a:cubicBezTo>
                    <a:cubicBezTo>
                      <a:pt x="87" y="121"/>
                      <a:pt x="94" y="108"/>
                      <a:pt x="102" y="87"/>
                    </a:cubicBezTo>
                    <a:cubicBezTo>
                      <a:pt x="113" y="57"/>
                      <a:pt x="124" y="24"/>
                      <a:pt x="124" y="23"/>
                    </a:cubicBezTo>
                    <a:cubicBezTo>
                      <a:pt x="125" y="22"/>
                      <a:pt x="125" y="21"/>
                      <a:pt x="124" y="19"/>
                    </a:cubicBezTo>
                    <a:close/>
                    <a:moveTo>
                      <a:pt x="124" y="19"/>
                    </a:moveTo>
                    <a:cubicBezTo>
                      <a:pt x="124" y="19"/>
                      <a:pt x="124" y="19"/>
                      <a:pt x="124" y="19"/>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25" name="Freeform 598"/>
              <p:cNvSpPr>
                <a:spLocks noEditPoints="1"/>
              </p:cNvSpPr>
              <p:nvPr/>
            </p:nvSpPr>
            <p:spPr bwMode="auto">
              <a:xfrm>
                <a:off x="8337556" y="2594679"/>
                <a:ext cx="46331" cy="25083"/>
              </a:xfrm>
              <a:custGeom>
                <a:avLst/>
                <a:gdLst>
                  <a:gd name="T0" fmla="*/ 25 w 31"/>
                  <a:gd name="T1" fmla="*/ 16 h 17"/>
                  <a:gd name="T2" fmla="*/ 26 w 31"/>
                  <a:gd name="T3" fmla="*/ 17 h 17"/>
                  <a:gd name="T4" fmla="*/ 30 w 31"/>
                  <a:gd name="T5" fmla="*/ 13 h 17"/>
                  <a:gd name="T6" fmla="*/ 27 w 31"/>
                  <a:gd name="T7" fmla="*/ 7 h 17"/>
                  <a:gd name="T8" fmla="*/ 7 w 31"/>
                  <a:gd name="T9" fmla="*/ 1 h 17"/>
                  <a:gd name="T10" fmla="*/ 1 w 31"/>
                  <a:gd name="T11" fmla="*/ 4 h 17"/>
                  <a:gd name="T12" fmla="*/ 4 w 31"/>
                  <a:gd name="T13" fmla="*/ 10 h 17"/>
                  <a:gd name="T14" fmla="*/ 25 w 31"/>
                  <a:gd name="T15" fmla="*/ 16 h 17"/>
                  <a:gd name="T16" fmla="*/ 25 w 31"/>
                  <a:gd name="T17" fmla="*/ 16 h 17"/>
                  <a:gd name="T18" fmla="*/ 25 w 31"/>
                  <a:gd name="T1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7">
                    <a:moveTo>
                      <a:pt x="25" y="16"/>
                    </a:moveTo>
                    <a:cubicBezTo>
                      <a:pt x="25" y="16"/>
                      <a:pt x="25" y="17"/>
                      <a:pt x="26" y="17"/>
                    </a:cubicBezTo>
                    <a:cubicBezTo>
                      <a:pt x="28" y="17"/>
                      <a:pt x="30" y="15"/>
                      <a:pt x="30" y="13"/>
                    </a:cubicBezTo>
                    <a:cubicBezTo>
                      <a:pt x="31" y="11"/>
                      <a:pt x="30" y="8"/>
                      <a:pt x="27" y="7"/>
                    </a:cubicBezTo>
                    <a:cubicBezTo>
                      <a:pt x="7" y="1"/>
                      <a:pt x="7" y="1"/>
                      <a:pt x="7" y="1"/>
                    </a:cubicBezTo>
                    <a:cubicBezTo>
                      <a:pt x="4" y="0"/>
                      <a:pt x="2" y="2"/>
                      <a:pt x="1" y="4"/>
                    </a:cubicBezTo>
                    <a:cubicBezTo>
                      <a:pt x="0" y="7"/>
                      <a:pt x="2" y="9"/>
                      <a:pt x="4" y="10"/>
                    </a:cubicBezTo>
                    <a:lnTo>
                      <a:pt x="25" y="16"/>
                    </a:lnTo>
                    <a:close/>
                    <a:moveTo>
                      <a:pt x="25" y="16"/>
                    </a:moveTo>
                    <a:cubicBezTo>
                      <a:pt x="25" y="16"/>
                      <a:pt x="25" y="16"/>
                      <a:pt x="25" y="16"/>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26" name="Freeform 599"/>
              <p:cNvSpPr>
                <a:spLocks noEditPoints="1"/>
              </p:cNvSpPr>
              <p:nvPr/>
            </p:nvSpPr>
            <p:spPr bwMode="auto">
              <a:xfrm>
                <a:off x="8325974" y="2622549"/>
                <a:ext cx="46331" cy="22296"/>
              </a:xfrm>
              <a:custGeom>
                <a:avLst/>
                <a:gdLst>
                  <a:gd name="T0" fmla="*/ 1 w 31"/>
                  <a:gd name="T1" fmla="*/ 4 h 17"/>
                  <a:gd name="T2" fmla="*/ 4 w 31"/>
                  <a:gd name="T3" fmla="*/ 10 h 17"/>
                  <a:gd name="T4" fmla="*/ 24 w 31"/>
                  <a:gd name="T5" fmla="*/ 17 h 17"/>
                  <a:gd name="T6" fmla="*/ 25 w 31"/>
                  <a:gd name="T7" fmla="*/ 17 h 17"/>
                  <a:gd name="T8" fmla="*/ 30 w 31"/>
                  <a:gd name="T9" fmla="*/ 14 h 17"/>
                  <a:gd name="T10" fmla="*/ 27 w 31"/>
                  <a:gd name="T11" fmla="*/ 8 h 17"/>
                  <a:gd name="T12" fmla="*/ 7 w 31"/>
                  <a:gd name="T13" fmla="*/ 1 h 17"/>
                  <a:gd name="T14" fmla="*/ 1 w 31"/>
                  <a:gd name="T15" fmla="*/ 4 h 17"/>
                  <a:gd name="T16" fmla="*/ 1 w 31"/>
                  <a:gd name="T17" fmla="*/ 4 h 17"/>
                  <a:gd name="T18" fmla="*/ 1 w 31"/>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7">
                    <a:moveTo>
                      <a:pt x="1" y="4"/>
                    </a:moveTo>
                    <a:cubicBezTo>
                      <a:pt x="0" y="7"/>
                      <a:pt x="1" y="9"/>
                      <a:pt x="4" y="10"/>
                    </a:cubicBezTo>
                    <a:cubicBezTo>
                      <a:pt x="24" y="17"/>
                      <a:pt x="24" y="17"/>
                      <a:pt x="24" y="17"/>
                    </a:cubicBezTo>
                    <a:cubicBezTo>
                      <a:pt x="25" y="17"/>
                      <a:pt x="25" y="17"/>
                      <a:pt x="25" y="17"/>
                    </a:cubicBezTo>
                    <a:cubicBezTo>
                      <a:pt x="27" y="17"/>
                      <a:pt x="29" y="16"/>
                      <a:pt x="30" y="14"/>
                    </a:cubicBezTo>
                    <a:cubicBezTo>
                      <a:pt x="31" y="12"/>
                      <a:pt x="29" y="9"/>
                      <a:pt x="27" y="8"/>
                    </a:cubicBezTo>
                    <a:cubicBezTo>
                      <a:pt x="7" y="1"/>
                      <a:pt x="7" y="1"/>
                      <a:pt x="7" y="1"/>
                    </a:cubicBezTo>
                    <a:cubicBezTo>
                      <a:pt x="4" y="0"/>
                      <a:pt x="2" y="2"/>
                      <a:pt x="1" y="4"/>
                    </a:cubicBezTo>
                    <a:close/>
                    <a:moveTo>
                      <a:pt x="1" y="4"/>
                    </a:moveTo>
                    <a:cubicBezTo>
                      <a:pt x="1" y="4"/>
                      <a:pt x="1" y="4"/>
                      <a:pt x="1" y="4"/>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27" name="Freeform 600"/>
              <p:cNvSpPr>
                <a:spLocks noEditPoints="1"/>
              </p:cNvSpPr>
              <p:nvPr/>
            </p:nvSpPr>
            <p:spPr bwMode="auto">
              <a:xfrm>
                <a:off x="8314390" y="2650418"/>
                <a:ext cx="46331" cy="25083"/>
              </a:xfrm>
              <a:custGeom>
                <a:avLst/>
                <a:gdLst>
                  <a:gd name="T0" fmla="*/ 7 w 31"/>
                  <a:gd name="T1" fmla="*/ 1 h 17"/>
                  <a:gd name="T2" fmla="*/ 1 w 31"/>
                  <a:gd name="T3" fmla="*/ 4 h 17"/>
                  <a:gd name="T4" fmla="*/ 4 w 31"/>
                  <a:gd name="T5" fmla="*/ 10 h 17"/>
                  <a:gd name="T6" fmla="*/ 24 w 31"/>
                  <a:gd name="T7" fmla="*/ 17 h 17"/>
                  <a:gd name="T8" fmla="*/ 26 w 31"/>
                  <a:gd name="T9" fmla="*/ 17 h 17"/>
                  <a:gd name="T10" fmla="*/ 30 w 31"/>
                  <a:gd name="T11" fmla="*/ 14 h 17"/>
                  <a:gd name="T12" fmla="*/ 27 w 31"/>
                  <a:gd name="T13" fmla="*/ 8 h 17"/>
                  <a:gd name="T14" fmla="*/ 7 w 31"/>
                  <a:gd name="T15" fmla="*/ 1 h 17"/>
                  <a:gd name="T16" fmla="*/ 7 w 31"/>
                  <a:gd name="T17" fmla="*/ 1 h 17"/>
                  <a:gd name="T18" fmla="*/ 7 w 31"/>
                  <a:gd name="T19"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7">
                    <a:moveTo>
                      <a:pt x="7" y="1"/>
                    </a:moveTo>
                    <a:cubicBezTo>
                      <a:pt x="5" y="0"/>
                      <a:pt x="2" y="1"/>
                      <a:pt x="1" y="4"/>
                    </a:cubicBezTo>
                    <a:cubicBezTo>
                      <a:pt x="0" y="6"/>
                      <a:pt x="2" y="9"/>
                      <a:pt x="4" y="10"/>
                    </a:cubicBezTo>
                    <a:cubicBezTo>
                      <a:pt x="24" y="17"/>
                      <a:pt x="24" y="17"/>
                      <a:pt x="24" y="17"/>
                    </a:cubicBezTo>
                    <a:cubicBezTo>
                      <a:pt x="25" y="17"/>
                      <a:pt x="25" y="17"/>
                      <a:pt x="26" y="17"/>
                    </a:cubicBezTo>
                    <a:cubicBezTo>
                      <a:pt x="28" y="17"/>
                      <a:pt x="30" y="16"/>
                      <a:pt x="30" y="14"/>
                    </a:cubicBezTo>
                    <a:cubicBezTo>
                      <a:pt x="31" y="11"/>
                      <a:pt x="30" y="9"/>
                      <a:pt x="27" y="8"/>
                    </a:cubicBezTo>
                    <a:lnTo>
                      <a:pt x="7" y="1"/>
                    </a:lnTo>
                    <a:close/>
                    <a:moveTo>
                      <a:pt x="7" y="1"/>
                    </a:moveTo>
                    <a:cubicBezTo>
                      <a:pt x="7" y="1"/>
                      <a:pt x="7" y="1"/>
                      <a:pt x="7" y="1"/>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28" name="Freeform 601"/>
              <p:cNvSpPr>
                <a:spLocks noEditPoints="1"/>
              </p:cNvSpPr>
              <p:nvPr/>
            </p:nvSpPr>
            <p:spPr bwMode="auto">
              <a:xfrm>
                <a:off x="8314390" y="2589106"/>
                <a:ext cx="17374" cy="13935"/>
              </a:xfrm>
              <a:custGeom>
                <a:avLst/>
                <a:gdLst>
                  <a:gd name="T0" fmla="*/ 5 w 11"/>
                  <a:gd name="T1" fmla="*/ 0 h 10"/>
                  <a:gd name="T2" fmla="*/ 11 w 11"/>
                  <a:gd name="T3" fmla="*/ 5 h 10"/>
                  <a:gd name="T4" fmla="*/ 5 w 11"/>
                  <a:gd name="T5" fmla="*/ 10 h 10"/>
                  <a:gd name="T6" fmla="*/ 0 w 11"/>
                  <a:gd name="T7" fmla="*/ 5 h 10"/>
                  <a:gd name="T8" fmla="*/ 5 w 11"/>
                  <a:gd name="T9" fmla="*/ 0 h 10"/>
                  <a:gd name="T10" fmla="*/ 5 w 11"/>
                  <a:gd name="T11" fmla="*/ 0 h 10"/>
                  <a:gd name="T12" fmla="*/ 5 w 1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0"/>
                    </a:moveTo>
                    <a:cubicBezTo>
                      <a:pt x="8" y="0"/>
                      <a:pt x="11" y="2"/>
                      <a:pt x="11" y="5"/>
                    </a:cubicBezTo>
                    <a:cubicBezTo>
                      <a:pt x="11" y="7"/>
                      <a:pt x="8" y="10"/>
                      <a:pt x="5" y="10"/>
                    </a:cubicBezTo>
                    <a:cubicBezTo>
                      <a:pt x="3" y="10"/>
                      <a:pt x="0" y="7"/>
                      <a:pt x="0" y="5"/>
                    </a:cubicBezTo>
                    <a:cubicBezTo>
                      <a:pt x="0" y="2"/>
                      <a:pt x="3" y="0"/>
                      <a:pt x="5" y="0"/>
                    </a:cubicBezTo>
                    <a:close/>
                    <a:moveTo>
                      <a:pt x="5" y="0"/>
                    </a:moveTo>
                    <a:cubicBezTo>
                      <a:pt x="5" y="0"/>
                      <a:pt x="5" y="0"/>
                      <a:pt x="5" y="0"/>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29" name="Freeform 602"/>
              <p:cNvSpPr>
                <a:spLocks noEditPoints="1"/>
              </p:cNvSpPr>
              <p:nvPr/>
            </p:nvSpPr>
            <p:spPr bwMode="auto">
              <a:xfrm>
                <a:off x="8305704" y="2614187"/>
                <a:ext cx="14479" cy="13935"/>
              </a:xfrm>
              <a:custGeom>
                <a:avLst/>
                <a:gdLst>
                  <a:gd name="T0" fmla="*/ 5 w 10"/>
                  <a:gd name="T1" fmla="*/ 0 h 10"/>
                  <a:gd name="T2" fmla="*/ 10 w 10"/>
                  <a:gd name="T3" fmla="*/ 5 h 10"/>
                  <a:gd name="T4" fmla="*/ 5 w 10"/>
                  <a:gd name="T5" fmla="*/ 10 h 10"/>
                  <a:gd name="T6" fmla="*/ 0 w 10"/>
                  <a:gd name="T7" fmla="*/ 5 h 10"/>
                  <a:gd name="T8" fmla="*/ 5 w 10"/>
                  <a:gd name="T9" fmla="*/ 0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8" y="0"/>
                      <a:pt x="10" y="3"/>
                      <a:pt x="10" y="5"/>
                    </a:cubicBezTo>
                    <a:cubicBezTo>
                      <a:pt x="10" y="8"/>
                      <a:pt x="8" y="10"/>
                      <a:pt x="5" y="10"/>
                    </a:cubicBezTo>
                    <a:cubicBezTo>
                      <a:pt x="2" y="10"/>
                      <a:pt x="0" y="8"/>
                      <a:pt x="0" y="5"/>
                    </a:cubicBezTo>
                    <a:cubicBezTo>
                      <a:pt x="0" y="3"/>
                      <a:pt x="2" y="0"/>
                      <a:pt x="5" y="0"/>
                    </a:cubicBezTo>
                    <a:close/>
                    <a:moveTo>
                      <a:pt x="5" y="0"/>
                    </a:moveTo>
                    <a:cubicBezTo>
                      <a:pt x="5" y="0"/>
                      <a:pt x="5" y="0"/>
                      <a:pt x="5" y="0"/>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30" name="Freeform 603"/>
              <p:cNvSpPr>
                <a:spLocks noEditPoints="1"/>
              </p:cNvSpPr>
              <p:nvPr/>
            </p:nvSpPr>
            <p:spPr bwMode="auto">
              <a:xfrm>
                <a:off x="8291225" y="2642058"/>
                <a:ext cx="17374" cy="16722"/>
              </a:xfrm>
              <a:custGeom>
                <a:avLst/>
                <a:gdLst>
                  <a:gd name="T0" fmla="*/ 5 w 10"/>
                  <a:gd name="T1" fmla="*/ 0 h 10"/>
                  <a:gd name="T2" fmla="*/ 10 w 10"/>
                  <a:gd name="T3" fmla="*/ 5 h 10"/>
                  <a:gd name="T4" fmla="*/ 5 w 10"/>
                  <a:gd name="T5" fmla="*/ 10 h 10"/>
                  <a:gd name="T6" fmla="*/ 0 w 10"/>
                  <a:gd name="T7" fmla="*/ 5 h 10"/>
                  <a:gd name="T8" fmla="*/ 5 w 10"/>
                  <a:gd name="T9" fmla="*/ 0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8" y="0"/>
                      <a:pt x="10" y="2"/>
                      <a:pt x="10" y="5"/>
                    </a:cubicBezTo>
                    <a:cubicBezTo>
                      <a:pt x="10" y="8"/>
                      <a:pt x="8" y="10"/>
                      <a:pt x="5" y="10"/>
                    </a:cubicBezTo>
                    <a:cubicBezTo>
                      <a:pt x="2" y="10"/>
                      <a:pt x="0" y="8"/>
                      <a:pt x="0" y="5"/>
                    </a:cubicBezTo>
                    <a:cubicBezTo>
                      <a:pt x="0" y="2"/>
                      <a:pt x="2" y="0"/>
                      <a:pt x="5" y="0"/>
                    </a:cubicBezTo>
                    <a:close/>
                    <a:moveTo>
                      <a:pt x="5" y="0"/>
                    </a:moveTo>
                    <a:cubicBezTo>
                      <a:pt x="5" y="0"/>
                      <a:pt x="5" y="0"/>
                      <a:pt x="5" y="0"/>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grpSp>
      </p:grpSp>
      <p:grpSp>
        <p:nvGrpSpPr>
          <p:cNvPr id="35" name="组合 75"/>
          <p:cNvGrpSpPr/>
          <p:nvPr/>
        </p:nvGrpSpPr>
        <p:grpSpPr>
          <a:xfrm>
            <a:off x="3451402" y="1503996"/>
            <a:ext cx="2118341" cy="2256857"/>
            <a:chOff x="2588284" y="1127996"/>
            <a:chExt cx="1588970" cy="1692642"/>
          </a:xfrm>
        </p:grpSpPr>
        <p:sp>
          <p:nvSpPr>
            <p:cNvPr id="51" name="Freeform 9"/>
            <p:cNvSpPr>
              <a:spLocks noEditPoints="1"/>
            </p:cNvSpPr>
            <p:nvPr/>
          </p:nvSpPr>
          <p:spPr bwMode="auto">
            <a:xfrm rot="12901201">
              <a:off x="2588284" y="1127996"/>
              <a:ext cx="1588970" cy="1692642"/>
            </a:xfrm>
            <a:custGeom>
              <a:avLst/>
              <a:gdLst>
                <a:gd name="T0" fmla="*/ 255 w 336"/>
                <a:gd name="T1" fmla="*/ 310 h 358"/>
                <a:gd name="T2" fmla="*/ 288 w 336"/>
                <a:gd name="T3" fmla="*/ 103 h 358"/>
                <a:gd name="T4" fmla="*/ 30 w 336"/>
                <a:gd name="T5" fmla="*/ 0 h 358"/>
                <a:gd name="T6" fmla="*/ 48 w 336"/>
                <a:gd name="T7" fmla="*/ 277 h 358"/>
                <a:gd name="T8" fmla="*/ 255 w 336"/>
                <a:gd name="T9" fmla="*/ 310 h 358"/>
                <a:gd name="T10" fmla="*/ 98 w 336"/>
                <a:gd name="T11" fmla="*/ 94 h 358"/>
                <a:gd name="T12" fmla="*/ 273 w 336"/>
                <a:gd name="T13" fmla="*/ 122 h 358"/>
                <a:gd name="T14" fmla="*/ 245 w 336"/>
                <a:gd name="T15" fmla="*/ 297 h 358"/>
                <a:gd name="T16" fmla="*/ 71 w 336"/>
                <a:gd name="T17" fmla="*/ 269 h 358"/>
                <a:gd name="T18" fmla="*/ 98 w 336"/>
                <a:gd name="T19" fmla="*/ 9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58">
                  <a:moveTo>
                    <a:pt x="255" y="310"/>
                  </a:moveTo>
                  <a:cubicBezTo>
                    <a:pt x="321" y="262"/>
                    <a:pt x="336" y="169"/>
                    <a:pt x="288" y="103"/>
                  </a:cubicBezTo>
                  <a:cubicBezTo>
                    <a:pt x="240" y="37"/>
                    <a:pt x="30" y="0"/>
                    <a:pt x="30" y="0"/>
                  </a:cubicBezTo>
                  <a:cubicBezTo>
                    <a:pt x="30" y="0"/>
                    <a:pt x="0" y="211"/>
                    <a:pt x="48" y="277"/>
                  </a:cubicBezTo>
                  <a:cubicBezTo>
                    <a:pt x="96" y="344"/>
                    <a:pt x="189" y="358"/>
                    <a:pt x="255" y="310"/>
                  </a:cubicBezTo>
                  <a:close/>
                  <a:moveTo>
                    <a:pt x="98" y="94"/>
                  </a:moveTo>
                  <a:cubicBezTo>
                    <a:pt x="154" y="54"/>
                    <a:pt x="232" y="66"/>
                    <a:pt x="273" y="122"/>
                  </a:cubicBezTo>
                  <a:cubicBezTo>
                    <a:pt x="314" y="178"/>
                    <a:pt x="301" y="256"/>
                    <a:pt x="245" y="297"/>
                  </a:cubicBezTo>
                  <a:cubicBezTo>
                    <a:pt x="189" y="337"/>
                    <a:pt x="111" y="325"/>
                    <a:pt x="71" y="269"/>
                  </a:cubicBezTo>
                  <a:cubicBezTo>
                    <a:pt x="30" y="213"/>
                    <a:pt x="42" y="135"/>
                    <a:pt x="98" y="9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199" dirty="0">
                <a:latin typeface="Calibri" panose="020F0502020204030204" pitchFamily="34" charset="0"/>
                <a:ea typeface="微软雅黑" panose="020B0503020204020204" pitchFamily="34" charset="-122"/>
              </a:endParaRPr>
            </a:p>
          </p:txBody>
        </p:sp>
        <p:grpSp>
          <p:nvGrpSpPr>
            <p:cNvPr id="36" name="Group 60"/>
            <p:cNvGrpSpPr/>
            <p:nvPr/>
          </p:nvGrpSpPr>
          <p:grpSpPr>
            <a:xfrm rot="12901201">
              <a:off x="2803252" y="1303181"/>
              <a:ext cx="1215000" cy="1215000"/>
              <a:chOff x="6971930" y="2716629"/>
              <a:chExt cx="1620000" cy="1620000"/>
            </a:xfrm>
          </p:grpSpPr>
          <p:sp>
            <p:nvSpPr>
              <p:cNvPr id="53" name="Oval 61"/>
              <p:cNvSpPr>
                <a:spLocks noChangeAspect="1" noChangeArrowheads="1"/>
              </p:cNvSpPr>
              <p:nvPr/>
            </p:nvSpPr>
            <p:spPr bwMode="auto">
              <a:xfrm flipV="1">
                <a:off x="6971930" y="2716629"/>
                <a:ext cx="1620000" cy="1620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199" dirty="0">
                  <a:latin typeface="Calibri" panose="020F0502020204030204" pitchFamily="34" charset="0"/>
                  <a:ea typeface="微软雅黑" panose="020B0503020204020204" pitchFamily="34" charset="-122"/>
                </a:endParaRPr>
              </a:p>
            </p:txBody>
          </p:sp>
          <p:sp>
            <p:nvSpPr>
              <p:cNvPr id="54" name="Oval 62"/>
              <p:cNvSpPr>
                <a:spLocks noChangeAspect="1" noChangeArrowheads="1"/>
              </p:cNvSpPr>
              <p:nvPr/>
            </p:nvSpPr>
            <p:spPr bwMode="auto">
              <a:xfrm flipV="1">
                <a:off x="7084503" y="2832230"/>
                <a:ext cx="1368000" cy="1368000"/>
              </a:xfrm>
              <a:prstGeom prst="ellipse">
                <a:avLst/>
              </a:prstGeom>
              <a:gradFill flip="none" rotWithShape="1">
                <a:gsLst>
                  <a:gs pos="0">
                    <a:schemeClr val="bg1">
                      <a:lumMod val="85000"/>
                    </a:schemeClr>
                  </a:gs>
                  <a:gs pos="100000">
                    <a:schemeClr val="bg1"/>
                  </a:gs>
                </a:gsLst>
                <a:lin ang="5400000" scaled="1"/>
                <a:tileRect/>
              </a:gradFill>
              <a:ln>
                <a:noFill/>
              </a:ln>
            </p:spPr>
            <p:txBody>
              <a:bodyPr vert="horz" wrap="square" lIns="121883" tIns="60941" rIns="121883" bIns="60941" numCol="1" anchor="t" anchorCtr="0" compatLnSpc="1"/>
              <a:lstStyle/>
              <a:p>
                <a:endParaRPr lang="id-ID" sz="2399">
                  <a:latin typeface="Calibri" panose="020F0502020204030204" pitchFamily="34" charset="0"/>
                  <a:ea typeface="微软雅黑" panose="020B0503020204020204" pitchFamily="34" charset="-122"/>
                </a:endParaRPr>
              </a:p>
            </p:txBody>
          </p:sp>
        </p:grpSp>
        <p:grpSp>
          <p:nvGrpSpPr>
            <p:cNvPr id="37" name="Group 98"/>
            <p:cNvGrpSpPr/>
            <p:nvPr/>
          </p:nvGrpSpPr>
          <p:grpSpPr>
            <a:xfrm>
              <a:off x="3229706" y="1723892"/>
              <a:ext cx="373731" cy="372869"/>
              <a:chOff x="6294438" y="-201613"/>
              <a:chExt cx="687387" cy="685801"/>
            </a:xfrm>
            <a:solidFill>
              <a:schemeClr val="tx1">
                <a:lumMod val="50000"/>
                <a:lumOff val="50000"/>
              </a:schemeClr>
            </a:solidFill>
          </p:grpSpPr>
          <p:sp>
            <p:nvSpPr>
              <p:cNvPr id="38" name="Freeform 10"/>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39" name="Freeform 11"/>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40" name="Freeform 12"/>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41" name="Freeform 13"/>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42" name="Freeform 14"/>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43" name="Freeform 15"/>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44" name="Freeform 16"/>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45" name="Freeform 17"/>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46" name="Freeform 18"/>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47" name="Freeform 19"/>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48" name="Freeform 20"/>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49" name="Freeform 21"/>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sp>
            <p:nvSpPr>
              <p:cNvPr id="50" name="Freeform 22"/>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noAutofit/>
              </a:bodyPr>
              <a:lstStyle/>
              <a:p>
                <a:pPr algn="ctr"/>
                <a:endParaRPr lang="id-ID" sz="3732" dirty="0">
                  <a:latin typeface="Calibri" panose="020F0502020204030204" pitchFamily="34" charset="0"/>
                  <a:ea typeface="微软雅黑" panose="020B0503020204020204" pitchFamily="34" charset="-122"/>
                </a:endParaRPr>
              </a:p>
            </p:txBody>
          </p:sp>
        </p:grpSp>
      </p:grpSp>
      <p:sp>
        <p:nvSpPr>
          <p:cNvPr id="77" name="文本框 76">
            <a:extLst>
              <a:ext uri="{FF2B5EF4-FFF2-40B4-BE49-F238E27FC236}">
                <a16:creationId xmlns="" xmlns:a16="http://schemas.microsoft.com/office/drawing/2014/main" id="{6CB70B87-F19E-47D1-B6D7-CBEE2F9156F8}"/>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78" name="矩形 77">
            <a:extLst>
              <a:ext uri="{FF2B5EF4-FFF2-40B4-BE49-F238E27FC236}">
                <a16:creationId xmlns="" xmlns:a16="http://schemas.microsoft.com/office/drawing/2014/main" id="{3F9565BF-C763-4714-8355-321CA6065F0C}"/>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15">
            <a:extLst>
              <a:ext uri="{FF2B5EF4-FFF2-40B4-BE49-F238E27FC236}">
                <a16:creationId xmlns="" xmlns:a16="http://schemas.microsoft.com/office/drawing/2014/main" id="{6D076BDF-B91E-43A5-AFA0-006F9DE5E674}"/>
              </a:ext>
            </a:extLst>
          </p:cNvPr>
          <p:cNvSpPr txBox="1"/>
          <p:nvPr/>
        </p:nvSpPr>
        <p:spPr>
          <a:xfrm>
            <a:off x="847397" y="4763112"/>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80" name="TextBox 16">
            <a:extLst>
              <a:ext uri="{FF2B5EF4-FFF2-40B4-BE49-F238E27FC236}">
                <a16:creationId xmlns="" xmlns:a16="http://schemas.microsoft.com/office/drawing/2014/main" id="{1805DB65-99E0-447C-A221-19CE666D586D}"/>
              </a:ext>
            </a:extLst>
          </p:cNvPr>
          <p:cNvSpPr txBox="1"/>
          <p:nvPr/>
        </p:nvSpPr>
        <p:spPr>
          <a:xfrm>
            <a:off x="1258151" y="4421898"/>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81" name="TextBox 15">
            <a:extLst>
              <a:ext uri="{FF2B5EF4-FFF2-40B4-BE49-F238E27FC236}">
                <a16:creationId xmlns="" xmlns:a16="http://schemas.microsoft.com/office/drawing/2014/main" id="{07785F63-3BFE-4FCF-B031-52FAD184E7F8}"/>
              </a:ext>
            </a:extLst>
          </p:cNvPr>
          <p:cNvSpPr txBox="1"/>
          <p:nvPr/>
        </p:nvSpPr>
        <p:spPr>
          <a:xfrm>
            <a:off x="3676322" y="4763112"/>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82" name="TextBox 16">
            <a:extLst>
              <a:ext uri="{FF2B5EF4-FFF2-40B4-BE49-F238E27FC236}">
                <a16:creationId xmlns="" xmlns:a16="http://schemas.microsoft.com/office/drawing/2014/main" id="{DD67736C-A258-42AD-85F0-BE7F37899CFA}"/>
              </a:ext>
            </a:extLst>
          </p:cNvPr>
          <p:cNvSpPr txBox="1"/>
          <p:nvPr/>
        </p:nvSpPr>
        <p:spPr>
          <a:xfrm>
            <a:off x="4087076" y="4421898"/>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83" name="TextBox 15">
            <a:extLst>
              <a:ext uri="{FF2B5EF4-FFF2-40B4-BE49-F238E27FC236}">
                <a16:creationId xmlns="" xmlns:a16="http://schemas.microsoft.com/office/drawing/2014/main" id="{C890D1F6-5B3D-46E9-8615-B1DAB95C526C}"/>
              </a:ext>
            </a:extLst>
          </p:cNvPr>
          <p:cNvSpPr txBox="1"/>
          <p:nvPr/>
        </p:nvSpPr>
        <p:spPr>
          <a:xfrm>
            <a:off x="6590972" y="4763112"/>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84" name="TextBox 16">
            <a:extLst>
              <a:ext uri="{FF2B5EF4-FFF2-40B4-BE49-F238E27FC236}">
                <a16:creationId xmlns="" xmlns:a16="http://schemas.microsoft.com/office/drawing/2014/main" id="{39DB9836-BE68-49C3-A8FD-1F2AC92CD7A7}"/>
              </a:ext>
            </a:extLst>
          </p:cNvPr>
          <p:cNvSpPr txBox="1"/>
          <p:nvPr/>
        </p:nvSpPr>
        <p:spPr>
          <a:xfrm>
            <a:off x="7001726" y="4421898"/>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85" name="TextBox 15">
            <a:extLst>
              <a:ext uri="{FF2B5EF4-FFF2-40B4-BE49-F238E27FC236}">
                <a16:creationId xmlns="" xmlns:a16="http://schemas.microsoft.com/office/drawing/2014/main" id="{D49B001B-33FD-4C24-9A90-D4D2E73DA776}"/>
              </a:ext>
            </a:extLst>
          </p:cNvPr>
          <p:cNvSpPr txBox="1"/>
          <p:nvPr/>
        </p:nvSpPr>
        <p:spPr>
          <a:xfrm>
            <a:off x="9324647" y="4763112"/>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86" name="TextBox 16">
            <a:extLst>
              <a:ext uri="{FF2B5EF4-FFF2-40B4-BE49-F238E27FC236}">
                <a16:creationId xmlns="" xmlns:a16="http://schemas.microsoft.com/office/drawing/2014/main" id="{76D503FD-2759-4E9A-ACCF-246B17362F24}"/>
              </a:ext>
            </a:extLst>
          </p:cNvPr>
          <p:cNvSpPr txBox="1"/>
          <p:nvPr/>
        </p:nvSpPr>
        <p:spPr>
          <a:xfrm>
            <a:off x="9735401" y="4421898"/>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2696167839"/>
      </p:ext>
    </p:extLst>
  </p:cSld>
  <p:clrMapOvr>
    <a:masterClrMapping/>
  </p:clrMapOvr>
  <mc:AlternateContent xmlns:mc="http://schemas.openxmlformats.org/markup-compatibility/2006" xmlns:p14="http://schemas.microsoft.com/office/powerpoint/2010/main">
    <mc:Choice Requires="p14">
      <p:transition spd="slow" p14:dur="175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p:tgtEl>
                                          <p:spTgt spid="3"/>
                                        </p:tgtEl>
                                        <p:attrNameLst>
                                          <p:attrName>ppt_y</p:attrName>
                                        </p:attrNameLst>
                                      </p:cBhvr>
                                      <p:tavLst>
                                        <p:tav tm="0">
                                          <p:val>
                                            <p:strVal val="#ppt_y+#ppt_h*1.125000"/>
                                          </p:val>
                                        </p:tav>
                                        <p:tav tm="100000">
                                          <p:val>
                                            <p:strVal val="#ppt_y"/>
                                          </p:val>
                                        </p:tav>
                                      </p:tavLst>
                                    </p:anim>
                                    <p:animEffect transition="in" filter="wipe(up)">
                                      <p:cBhvr>
                                        <p:cTn id="8" dur="250"/>
                                        <p:tgtEl>
                                          <p:spTgt spid="3"/>
                                        </p:tgtEl>
                                      </p:cBhvr>
                                    </p:animEffect>
                                  </p:childTnLst>
                                </p:cTn>
                              </p:par>
                              <p:par>
                                <p:cTn id="9" presetID="12" presetClass="entr" presetSubtype="4" fill="hold" nodeType="withEffect">
                                  <p:stCondLst>
                                    <p:cond delay="25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250"/>
                                        <p:tgtEl>
                                          <p:spTgt spid="35"/>
                                        </p:tgtEl>
                                        <p:attrNameLst>
                                          <p:attrName>ppt_y</p:attrName>
                                        </p:attrNameLst>
                                      </p:cBhvr>
                                      <p:tavLst>
                                        <p:tav tm="0">
                                          <p:val>
                                            <p:strVal val="#ppt_y+#ppt_h*1.125000"/>
                                          </p:val>
                                        </p:tav>
                                        <p:tav tm="100000">
                                          <p:val>
                                            <p:strVal val="#ppt_y"/>
                                          </p:val>
                                        </p:tav>
                                      </p:tavLst>
                                    </p:anim>
                                    <p:animEffect transition="in" filter="wipe(up)">
                                      <p:cBhvr>
                                        <p:cTn id="12" dur="250"/>
                                        <p:tgtEl>
                                          <p:spTgt spid="35"/>
                                        </p:tgtEl>
                                      </p:cBhvr>
                                    </p:animEffect>
                                  </p:childTnLst>
                                </p:cTn>
                              </p:par>
                              <p:par>
                                <p:cTn id="13" presetID="12" presetClass="entr" presetSubtype="4"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250"/>
                                        <p:tgtEl>
                                          <p:spTgt spid="10"/>
                                        </p:tgtEl>
                                        <p:attrNameLst>
                                          <p:attrName>ppt_y</p:attrName>
                                        </p:attrNameLst>
                                      </p:cBhvr>
                                      <p:tavLst>
                                        <p:tav tm="0">
                                          <p:val>
                                            <p:strVal val="#ppt_y+#ppt_h*1.125000"/>
                                          </p:val>
                                        </p:tav>
                                        <p:tav tm="100000">
                                          <p:val>
                                            <p:strVal val="#ppt_y"/>
                                          </p:val>
                                        </p:tav>
                                      </p:tavLst>
                                    </p:anim>
                                    <p:animEffect transition="in" filter="wipe(up)">
                                      <p:cBhvr>
                                        <p:cTn id="16" dur="250"/>
                                        <p:tgtEl>
                                          <p:spTgt spid="10"/>
                                        </p:tgtEl>
                                      </p:cBhvr>
                                    </p:animEffect>
                                  </p:childTnLst>
                                </p:cTn>
                              </p:par>
                              <p:par>
                                <p:cTn id="17" presetID="12" presetClass="entr" presetSubtype="4" fill="hold"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250"/>
                                        <p:tgtEl>
                                          <p:spTgt spid="21"/>
                                        </p:tgtEl>
                                        <p:attrNameLst>
                                          <p:attrName>ppt_y</p:attrName>
                                        </p:attrNameLst>
                                      </p:cBhvr>
                                      <p:tavLst>
                                        <p:tav tm="0">
                                          <p:val>
                                            <p:strVal val="#ppt_y+#ppt_h*1.125000"/>
                                          </p:val>
                                        </p:tav>
                                        <p:tav tm="100000">
                                          <p:val>
                                            <p:strVal val="#ppt_y"/>
                                          </p:val>
                                        </p:tav>
                                      </p:tavLst>
                                    </p:anim>
                                    <p:animEffect transition="in" filter="wipe(up)">
                                      <p:cBhvr>
                                        <p:cTn id="20" dur="250"/>
                                        <p:tgtEl>
                                          <p:spTgt spid="21"/>
                                        </p:tgtEl>
                                      </p:cBhvr>
                                    </p:animEffect>
                                  </p:childTnLst>
                                </p:cTn>
                              </p:par>
                            </p:childTnLst>
                          </p:cTn>
                        </p:par>
                        <p:par>
                          <p:cTn id="21" fill="hold">
                            <p:stCondLst>
                              <p:cond delay="500"/>
                            </p:stCondLst>
                            <p:childTnLst>
                              <p:par>
                                <p:cTn id="22" presetID="16" presetClass="entr" presetSubtype="21"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250"/>
                                        <p:tgtEl>
                                          <p:spTgt spid="2"/>
                                        </p:tgtEl>
                                      </p:cBhvr>
                                    </p:animEffect>
                                  </p:childTnLst>
                                </p:cTn>
                              </p:par>
                            </p:childTnLst>
                          </p:cTn>
                        </p:par>
                        <p:par>
                          <p:cTn id="25" fill="hold">
                            <p:stCondLst>
                              <p:cond delay="750"/>
                            </p:stCondLst>
                            <p:childTnLst>
                              <p:par>
                                <p:cTn id="26" presetID="17" presetClass="entr" presetSubtype="1" fill="hold" grpId="0" nodeType="afterEffect">
                                  <p:stCondLst>
                                    <p:cond delay="0"/>
                                  </p:stCondLst>
                                  <p:iterate type="lt">
                                    <p:tmPct val="40000"/>
                                  </p:iterate>
                                  <p:childTnLst>
                                    <p:set>
                                      <p:cBhvr>
                                        <p:cTn id="27" dur="1" fill="hold">
                                          <p:stCondLst>
                                            <p:cond delay="0"/>
                                          </p:stCondLst>
                                        </p:cTn>
                                        <p:tgtEl>
                                          <p:spTgt spid="80"/>
                                        </p:tgtEl>
                                        <p:attrNameLst>
                                          <p:attrName>style.visibility</p:attrName>
                                        </p:attrNameLst>
                                      </p:cBhvr>
                                      <p:to>
                                        <p:strVal val="visible"/>
                                      </p:to>
                                    </p:set>
                                    <p:anim calcmode="lin" valueType="num">
                                      <p:cBhvr>
                                        <p:cTn id="28" dur="250" fill="hold"/>
                                        <p:tgtEl>
                                          <p:spTgt spid="80"/>
                                        </p:tgtEl>
                                        <p:attrNameLst>
                                          <p:attrName>ppt_x</p:attrName>
                                        </p:attrNameLst>
                                      </p:cBhvr>
                                      <p:tavLst>
                                        <p:tav tm="0">
                                          <p:val>
                                            <p:strVal val="#ppt_x"/>
                                          </p:val>
                                        </p:tav>
                                        <p:tav tm="100000">
                                          <p:val>
                                            <p:strVal val="#ppt_x"/>
                                          </p:val>
                                        </p:tav>
                                      </p:tavLst>
                                    </p:anim>
                                    <p:anim calcmode="lin" valueType="num">
                                      <p:cBhvr>
                                        <p:cTn id="29" dur="250" fill="hold"/>
                                        <p:tgtEl>
                                          <p:spTgt spid="80"/>
                                        </p:tgtEl>
                                        <p:attrNameLst>
                                          <p:attrName>ppt_y</p:attrName>
                                        </p:attrNameLst>
                                      </p:cBhvr>
                                      <p:tavLst>
                                        <p:tav tm="0">
                                          <p:val>
                                            <p:strVal val="#ppt_y-#ppt_h/2"/>
                                          </p:val>
                                        </p:tav>
                                        <p:tav tm="100000">
                                          <p:val>
                                            <p:strVal val="#ppt_y"/>
                                          </p:val>
                                        </p:tav>
                                      </p:tavLst>
                                    </p:anim>
                                    <p:anim calcmode="lin" valueType="num">
                                      <p:cBhvr>
                                        <p:cTn id="30" dur="250" fill="hold"/>
                                        <p:tgtEl>
                                          <p:spTgt spid="80"/>
                                        </p:tgtEl>
                                        <p:attrNameLst>
                                          <p:attrName>ppt_w</p:attrName>
                                        </p:attrNameLst>
                                      </p:cBhvr>
                                      <p:tavLst>
                                        <p:tav tm="0">
                                          <p:val>
                                            <p:strVal val="#ppt_w"/>
                                          </p:val>
                                        </p:tav>
                                        <p:tav tm="100000">
                                          <p:val>
                                            <p:strVal val="#ppt_w"/>
                                          </p:val>
                                        </p:tav>
                                      </p:tavLst>
                                    </p:anim>
                                    <p:anim calcmode="lin" valueType="num">
                                      <p:cBhvr>
                                        <p:cTn id="31" dur="250" fill="hold"/>
                                        <p:tgtEl>
                                          <p:spTgt spid="80"/>
                                        </p:tgtEl>
                                        <p:attrNameLst>
                                          <p:attrName>ppt_h</p:attrName>
                                        </p:attrNameLst>
                                      </p:cBhvr>
                                      <p:tavLst>
                                        <p:tav tm="0">
                                          <p:val>
                                            <p:fltVal val="0"/>
                                          </p:val>
                                        </p:tav>
                                        <p:tav tm="100000">
                                          <p:val>
                                            <p:strVal val="#ppt_h"/>
                                          </p:val>
                                        </p:tav>
                                      </p:tavLst>
                                    </p:anim>
                                  </p:childTnLst>
                                </p:cTn>
                              </p:par>
                            </p:childTnLst>
                          </p:cTn>
                        </p:par>
                        <p:par>
                          <p:cTn id="32" fill="hold">
                            <p:stCondLst>
                              <p:cond delay="1300"/>
                            </p:stCondLst>
                            <p:childTnLst>
                              <p:par>
                                <p:cTn id="33" presetID="22" presetClass="entr" presetSubtype="8" fill="hold" grpId="0" nodeType="after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wipe(left)">
                                      <p:cBhvr>
                                        <p:cTn id="35" dur="500"/>
                                        <p:tgtEl>
                                          <p:spTgt spid="79"/>
                                        </p:tgtEl>
                                      </p:cBhvr>
                                    </p:animEffect>
                                  </p:childTnLst>
                                </p:cTn>
                              </p:par>
                            </p:childTnLst>
                          </p:cTn>
                        </p:par>
                        <p:par>
                          <p:cTn id="36" fill="hold">
                            <p:stCondLst>
                              <p:cond delay="1800"/>
                            </p:stCondLst>
                            <p:childTnLst>
                              <p:par>
                                <p:cTn id="37" presetID="17" presetClass="entr" presetSubtype="1" fill="hold" grpId="0" nodeType="afterEffect">
                                  <p:stCondLst>
                                    <p:cond delay="0"/>
                                  </p:stCondLst>
                                  <p:iterate type="lt">
                                    <p:tmPct val="40000"/>
                                  </p:iterate>
                                  <p:childTnLst>
                                    <p:set>
                                      <p:cBhvr>
                                        <p:cTn id="38" dur="1" fill="hold">
                                          <p:stCondLst>
                                            <p:cond delay="0"/>
                                          </p:stCondLst>
                                        </p:cTn>
                                        <p:tgtEl>
                                          <p:spTgt spid="82"/>
                                        </p:tgtEl>
                                        <p:attrNameLst>
                                          <p:attrName>style.visibility</p:attrName>
                                        </p:attrNameLst>
                                      </p:cBhvr>
                                      <p:to>
                                        <p:strVal val="visible"/>
                                      </p:to>
                                    </p:set>
                                    <p:anim calcmode="lin" valueType="num">
                                      <p:cBhvr>
                                        <p:cTn id="39" dur="250" fill="hold"/>
                                        <p:tgtEl>
                                          <p:spTgt spid="82"/>
                                        </p:tgtEl>
                                        <p:attrNameLst>
                                          <p:attrName>ppt_x</p:attrName>
                                        </p:attrNameLst>
                                      </p:cBhvr>
                                      <p:tavLst>
                                        <p:tav tm="0">
                                          <p:val>
                                            <p:strVal val="#ppt_x"/>
                                          </p:val>
                                        </p:tav>
                                        <p:tav tm="100000">
                                          <p:val>
                                            <p:strVal val="#ppt_x"/>
                                          </p:val>
                                        </p:tav>
                                      </p:tavLst>
                                    </p:anim>
                                    <p:anim calcmode="lin" valueType="num">
                                      <p:cBhvr>
                                        <p:cTn id="40" dur="250" fill="hold"/>
                                        <p:tgtEl>
                                          <p:spTgt spid="82"/>
                                        </p:tgtEl>
                                        <p:attrNameLst>
                                          <p:attrName>ppt_y</p:attrName>
                                        </p:attrNameLst>
                                      </p:cBhvr>
                                      <p:tavLst>
                                        <p:tav tm="0">
                                          <p:val>
                                            <p:strVal val="#ppt_y-#ppt_h/2"/>
                                          </p:val>
                                        </p:tav>
                                        <p:tav tm="100000">
                                          <p:val>
                                            <p:strVal val="#ppt_y"/>
                                          </p:val>
                                        </p:tav>
                                      </p:tavLst>
                                    </p:anim>
                                    <p:anim calcmode="lin" valueType="num">
                                      <p:cBhvr>
                                        <p:cTn id="41" dur="250" fill="hold"/>
                                        <p:tgtEl>
                                          <p:spTgt spid="82"/>
                                        </p:tgtEl>
                                        <p:attrNameLst>
                                          <p:attrName>ppt_w</p:attrName>
                                        </p:attrNameLst>
                                      </p:cBhvr>
                                      <p:tavLst>
                                        <p:tav tm="0">
                                          <p:val>
                                            <p:strVal val="#ppt_w"/>
                                          </p:val>
                                        </p:tav>
                                        <p:tav tm="100000">
                                          <p:val>
                                            <p:strVal val="#ppt_w"/>
                                          </p:val>
                                        </p:tav>
                                      </p:tavLst>
                                    </p:anim>
                                    <p:anim calcmode="lin" valueType="num">
                                      <p:cBhvr>
                                        <p:cTn id="42" dur="250" fill="hold"/>
                                        <p:tgtEl>
                                          <p:spTgt spid="82"/>
                                        </p:tgtEl>
                                        <p:attrNameLst>
                                          <p:attrName>ppt_h</p:attrName>
                                        </p:attrNameLst>
                                      </p:cBhvr>
                                      <p:tavLst>
                                        <p:tav tm="0">
                                          <p:val>
                                            <p:fltVal val="0"/>
                                          </p:val>
                                        </p:tav>
                                        <p:tav tm="100000">
                                          <p:val>
                                            <p:strVal val="#ppt_h"/>
                                          </p:val>
                                        </p:tav>
                                      </p:tavLst>
                                    </p:anim>
                                  </p:childTnLst>
                                </p:cTn>
                              </p:par>
                            </p:childTnLst>
                          </p:cTn>
                        </p:par>
                        <p:par>
                          <p:cTn id="43" fill="hold">
                            <p:stCondLst>
                              <p:cond delay="2350"/>
                            </p:stCondLst>
                            <p:childTnLst>
                              <p:par>
                                <p:cTn id="44" presetID="22" presetClass="entr" presetSubtype="8" fill="hold" grpId="0" nodeType="after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wipe(left)">
                                      <p:cBhvr>
                                        <p:cTn id="46" dur="500"/>
                                        <p:tgtEl>
                                          <p:spTgt spid="81"/>
                                        </p:tgtEl>
                                      </p:cBhvr>
                                    </p:animEffect>
                                  </p:childTnLst>
                                </p:cTn>
                              </p:par>
                            </p:childTnLst>
                          </p:cTn>
                        </p:par>
                        <p:par>
                          <p:cTn id="47" fill="hold">
                            <p:stCondLst>
                              <p:cond delay="285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84"/>
                                        </p:tgtEl>
                                        <p:attrNameLst>
                                          <p:attrName>style.visibility</p:attrName>
                                        </p:attrNameLst>
                                      </p:cBhvr>
                                      <p:to>
                                        <p:strVal val="visible"/>
                                      </p:to>
                                    </p:set>
                                    <p:anim calcmode="lin" valueType="num">
                                      <p:cBhvr>
                                        <p:cTn id="50" dur="250" fill="hold"/>
                                        <p:tgtEl>
                                          <p:spTgt spid="84"/>
                                        </p:tgtEl>
                                        <p:attrNameLst>
                                          <p:attrName>ppt_x</p:attrName>
                                        </p:attrNameLst>
                                      </p:cBhvr>
                                      <p:tavLst>
                                        <p:tav tm="0">
                                          <p:val>
                                            <p:strVal val="#ppt_x"/>
                                          </p:val>
                                        </p:tav>
                                        <p:tav tm="100000">
                                          <p:val>
                                            <p:strVal val="#ppt_x"/>
                                          </p:val>
                                        </p:tav>
                                      </p:tavLst>
                                    </p:anim>
                                    <p:anim calcmode="lin" valueType="num">
                                      <p:cBhvr>
                                        <p:cTn id="51" dur="250" fill="hold"/>
                                        <p:tgtEl>
                                          <p:spTgt spid="84"/>
                                        </p:tgtEl>
                                        <p:attrNameLst>
                                          <p:attrName>ppt_y</p:attrName>
                                        </p:attrNameLst>
                                      </p:cBhvr>
                                      <p:tavLst>
                                        <p:tav tm="0">
                                          <p:val>
                                            <p:strVal val="#ppt_y-#ppt_h/2"/>
                                          </p:val>
                                        </p:tav>
                                        <p:tav tm="100000">
                                          <p:val>
                                            <p:strVal val="#ppt_y"/>
                                          </p:val>
                                        </p:tav>
                                      </p:tavLst>
                                    </p:anim>
                                    <p:anim calcmode="lin" valueType="num">
                                      <p:cBhvr>
                                        <p:cTn id="52" dur="250" fill="hold"/>
                                        <p:tgtEl>
                                          <p:spTgt spid="84"/>
                                        </p:tgtEl>
                                        <p:attrNameLst>
                                          <p:attrName>ppt_w</p:attrName>
                                        </p:attrNameLst>
                                      </p:cBhvr>
                                      <p:tavLst>
                                        <p:tav tm="0">
                                          <p:val>
                                            <p:strVal val="#ppt_w"/>
                                          </p:val>
                                        </p:tav>
                                        <p:tav tm="100000">
                                          <p:val>
                                            <p:strVal val="#ppt_w"/>
                                          </p:val>
                                        </p:tav>
                                      </p:tavLst>
                                    </p:anim>
                                    <p:anim calcmode="lin" valueType="num">
                                      <p:cBhvr>
                                        <p:cTn id="53" dur="250" fill="hold"/>
                                        <p:tgtEl>
                                          <p:spTgt spid="84"/>
                                        </p:tgtEl>
                                        <p:attrNameLst>
                                          <p:attrName>ppt_h</p:attrName>
                                        </p:attrNameLst>
                                      </p:cBhvr>
                                      <p:tavLst>
                                        <p:tav tm="0">
                                          <p:val>
                                            <p:fltVal val="0"/>
                                          </p:val>
                                        </p:tav>
                                        <p:tav tm="100000">
                                          <p:val>
                                            <p:strVal val="#ppt_h"/>
                                          </p:val>
                                        </p:tav>
                                      </p:tavLst>
                                    </p:anim>
                                  </p:childTnLst>
                                </p:cTn>
                              </p:par>
                            </p:childTnLst>
                          </p:cTn>
                        </p:par>
                        <p:par>
                          <p:cTn id="54" fill="hold">
                            <p:stCondLst>
                              <p:cond delay="3400"/>
                            </p:stCondLst>
                            <p:childTnLst>
                              <p:par>
                                <p:cTn id="55" presetID="22" presetClass="entr" presetSubtype="8" fill="hold" grpId="0"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wipe(left)">
                                      <p:cBhvr>
                                        <p:cTn id="57" dur="500"/>
                                        <p:tgtEl>
                                          <p:spTgt spid="83"/>
                                        </p:tgtEl>
                                      </p:cBhvr>
                                    </p:animEffect>
                                  </p:childTnLst>
                                </p:cTn>
                              </p:par>
                            </p:childTnLst>
                          </p:cTn>
                        </p:par>
                        <p:par>
                          <p:cTn id="58" fill="hold">
                            <p:stCondLst>
                              <p:cond delay="390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86"/>
                                        </p:tgtEl>
                                        <p:attrNameLst>
                                          <p:attrName>style.visibility</p:attrName>
                                        </p:attrNameLst>
                                      </p:cBhvr>
                                      <p:to>
                                        <p:strVal val="visible"/>
                                      </p:to>
                                    </p:set>
                                    <p:anim calcmode="lin" valueType="num">
                                      <p:cBhvr>
                                        <p:cTn id="61" dur="250" fill="hold"/>
                                        <p:tgtEl>
                                          <p:spTgt spid="86"/>
                                        </p:tgtEl>
                                        <p:attrNameLst>
                                          <p:attrName>ppt_x</p:attrName>
                                        </p:attrNameLst>
                                      </p:cBhvr>
                                      <p:tavLst>
                                        <p:tav tm="0">
                                          <p:val>
                                            <p:strVal val="#ppt_x"/>
                                          </p:val>
                                        </p:tav>
                                        <p:tav tm="100000">
                                          <p:val>
                                            <p:strVal val="#ppt_x"/>
                                          </p:val>
                                        </p:tav>
                                      </p:tavLst>
                                    </p:anim>
                                    <p:anim calcmode="lin" valueType="num">
                                      <p:cBhvr>
                                        <p:cTn id="62" dur="250" fill="hold"/>
                                        <p:tgtEl>
                                          <p:spTgt spid="86"/>
                                        </p:tgtEl>
                                        <p:attrNameLst>
                                          <p:attrName>ppt_y</p:attrName>
                                        </p:attrNameLst>
                                      </p:cBhvr>
                                      <p:tavLst>
                                        <p:tav tm="0">
                                          <p:val>
                                            <p:strVal val="#ppt_y-#ppt_h/2"/>
                                          </p:val>
                                        </p:tav>
                                        <p:tav tm="100000">
                                          <p:val>
                                            <p:strVal val="#ppt_y"/>
                                          </p:val>
                                        </p:tav>
                                      </p:tavLst>
                                    </p:anim>
                                    <p:anim calcmode="lin" valueType="num">
                                      <p:cBhvr>
                                        <p:cTn id="63" dur="250" fill="hold"/>
                                        <p:tgtEl>
                                          <p:spTgt spid="86"/>
                                        </p:tgtEl>
                                        <p:attrNameLst>
                                          <p:attrName>ppt_w</p:attrName>
                                        </p:attrNameLst>
                                      </p:cBhvr>
                                      <p:tavLst>
                                        <p:tav tm="0">
                                          <p:val>
                                            <p:strVal val="#ppt_w"/>
                                          </p:val>
                                        </p:tav>
                                        <p:tav tm="100000">
                                          <p:val>
                                            <p:strVal val="#ppt_w"/>
                                          </p:val>
                                        </p:tav>
                                      </p:tavLst>
                                    </p:anim>
                                    <p:anim calcmode="lin" valueType="num">
                                      <p:cBhvr>
                                        <p:cTn id="64" dur="250" fill="hold"/>
                                        <p:tgtEl>
                                          <p:spTgt spid="86"/>
                                        </p:tgtEl>
                                        <p:attrNameLst>
                                          <p:attrName>ppt_h</p:attrName>
                                        </p:attrNameLst>
                                      </p:cBhvr>
                                      <p:tavLst>
                                        <p:tav tm="0">
                                          <p:val>
                                            <p:fltVal val="0"/>
                                          </p:val>
                                        </p:tav>
                                        <p:tav tm="100000">
                                          <p:val>
                                            <p:strVal val="#ppt_h"/>
                                          </p:val>
                                        </p:tav>
                                      </p:tavLst>
                                    </p:anim>
                                  </p:childTnLst>
                                </p:cTn>
                              </p:par>
                            </p:childTnLst>
                          </p:cTn>
                        </p:par>
                        <p:par>
                          <p:cTn id="65" fill="hold">
                            <p:stCondLst>
                              <p:cond delay="4450"/>
                            </p:stCondLst>
                            <p:childTnLst>
                              <p:par>
                                <p:cTn id="66" presetID="22" presetClass="entr" presetSubtype="8" fill="hold" grpId="0" nodeType="afterEffect">
                                  <p:stCondLst>
                                    <p:cond delay="0"/>
                                  </p:stCondLst>
                                  <p:childTnLst>
                                    <p:set>
                                      <p:cBhvr>
                                        <p:cTn id="67" dur="1" fill="hold">
                                          <p:stCondLst>
                                            <p:cond delay="0"/>
                                          </p:stCondLst>
                                        </p:cTn>
                                        <p:tgtEl>
                                          <p:spTgt spid="85"/>
                                        </p:tgtEl>
                                        <p:attrNameLst>
                                          <p:attrName>style.visibility</p:attrName>
                                        </p:attrNameLst>
                                      </p:cBhvr>
                                      <p:to>
                                        <p:strVal val="visible"/>
                                      </p:to>
                                    </p:set>
                                    <p:animEffect transition="in" filter="wipe(left)">
                                      <p:cBhvr>
                                        <p:cTn id="68"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3" grpId="0"/>
      <p:bldP spid="84" grpId="0"/>
      <p:bldP spid="85" grpId="0"/>
      <p:bldP spid="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37787" y="1353645"/>
            <a:ext cx="1837565"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2"/>
          </a:solidFill>
          <a:ln w="25400" cap="flat" cmpd="sng" algn="ctr">
            <a:noFill/>
            <a:prstDash val="solid"/>
          </a:ln>
          <a:effectLst/>
        </p:spPr>
        <p:txBody>
          <a:bodyPr lIns="117163" tIns="58580" rIns="117163" bIns="58580" rtlCol="0" anchor="ctr"/>
          <a:lstStyle/>
          <a:p>
            <a:pPr algn="ctr"/>
            <a:endParaRPr lang="zh-CN" altLang="en-US" sz="2532" b="1" kern="0" dirty="0">
              <a:solidFill>
                <a:sysClr val="window" lastClr="FFFFFF"/>
              </a:solidFill>
              <a:latin typeface="微软雅黑" pitchFamily="34" charset="-122"/>
              <a:ea typeface="微软雅黑" pitchFamily="34" charset="-122"/>
            </a:endParaRPr>
          </a:p>
        </p:txBody>
      </p:sp>
      <p:sp>
        <p:nvSpPr>
          <p:cNvPr id="3" name="椭圆 1"/>
          <p:cNvSpPr/>
          <p:nvPr/>
        </p:nvSpPr>
        <p:spPr>
          <a:xfrm>
            <a:off x="3469777" y="2804030"/>
            <a:ext cx="923151" cy="1653940"/>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3"/>
          </a:solidFill>
          <a:ln w="25400" cap="flat" cmpd="sng" algn="ctr">
            <a:noFill/>
            <a:prstDash val="solid"/>
          </a:ln>
          <a:effectLst/>
        </p:spPr>
        <p:txBody>
          <a:bodyPr lIns="117163" tIns="58580" rIns="117163" bIns="58580" rtlCol="0" anchor="ctr"/>
          <a:lstStyle/>
          <a:p>
            <a:pPr algn="ctr">
              <a:defRPr/>
            </a:pPr>
            <a:endParaRPr lang="zh-CN" altLang="en-US" sz="2399" kern="0" dirty="0">
              <a:solidFill>
                <a:sysClr val="window" lastClr="FFFFFF"/>
              </a:solidFill>
              <a:ea typeface="微软雅黑" panose="020B0503020204020204" pitchFamily="34" charset="-122"/>
            </a:endParaRPr>
          </a:p>
        </p:txBody>
      </p:sp>
      <p:sp>
        <p:nvSpPr>
          <p:cNvPr id="4" name="椭圆 1"/>
          <p:cNvSpPr/>
          <p:nvPr/>
        </p:nvSpPr>
        <p:spPr>
          <a:xfrm rot="5400000">
            <a:off x="3435231" y="4178300"/>
            <a:ext cx="1646112" cy="184630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4"/>
          </a:solidFill>
          <a:ln w="25400" cap="flat" cmpd="sng" algn="ctr">
            <a:noFill/>
            <a:prstDash val="solid"/>
          </a:ln>
          <a:effectLst/>
        </p:spPr>
        <p:txBody>
          <a:bodyPr lIns="117163" tIns="58580" rIns="117163" bIns="58580" rtlCol="0" anchor="ctr"/>
          <a:lstStyle/>
          <a:p>
            <a:pPr algn="ctr"/>
            <a:endParaRPr lang="zh-CN" altLang="en-US" sz="2532" b="1" kern="0" dirty="0">
              <a:solidFill>
                <a:sysClr val="window" lastClr="FFFFFF"/>
              </a:solidFill>
              <a:latin typeface="微软雅黑" pitchFamily="34" charset="-122"/>
              <a:ea typeface="微软雅黑" pitchFamily="34" charset="-122"/>
            </a:endParaRPr>
          </a:p>
        </p:txBody>
      </p:sp>
      <p:sp>
        <p:nvSpPr>
          <p:cNvPr id="5" name="椭圆 1"/>
          <p:cNvSpPr/>
          <p:nvPr/>
        </p:nvSpPr>
        <p:spPr>
          <a:xfrm rot="10800000">
            <a:off x="1995423" y="1125739"/>
            <a:ext cx="1837565"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solidFill>
          <a:ln w="25400" cap="flat" cmpd="sng" algn="ctr">
            <a:noFill/>
            <a:prstDash val="solid"/>
          </a:ln>
          <a:effectLst/>
        </p:spPr>
        <p:txBody>
          <a:bodyPr lIns="117163" tIns="58580" rIns="117163" bIns="58580" rtlCol="0" anchor="ctr"/>
          <a:lstStyle/>
          <a:p>
            <a:pPr algn="ctr">
              <a:defRPr/>
            </a:pPr>
            <a:endParaRPr lang="zh-CN" altLang="en-US" sz="2399" kern="0" dirty="0">
              <a:solidFill>
                <a:sysClr val="window" lastClr="FFFFFF"/>
              </a:solidFill>
              <a:ea typeface="微软雅黑" panose="020B0503020204020204" pitchFamily="34" charset="-122"/>
            </a:endParaRPr>
          </a:p>
        </p:txBody>
      </p:sp>
      <p:sp>
        <p:nvSpPr>
          <p:cNvPr id="6" name="椭圆 1"/>
          <p:cNvSpPr/>
          <p:nvPr/>
        </p:nvSpPr>
        <p:spPr>
          <a:xfrm rot="6199008">
            <a:off x="2388301" y="3538367"/>
            <a:ext cx="826971" cy="1739488"/>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accent1"/>
          </a:solidFill>
          <a:ln w="25400" cap="flat" cmpd="sng" algn="ctr">
            <a:noFill/>
            <a:prstDash val="solid"/>
          </a:ln>
          <a:effectLst/>
        </p:spPr>
        <p:txBody>
          <a:bodyPr lIns="117163" tIns="58580" rIns="117163" bIns="58580" rtlCol="0" anchor="ctr"/>
          <a:lstStyle/>
          <a:p>
            <a:pPr algn="ctr">
              <a:defRPr/>
            </a:pPr>
            <a:endParaRPr lang="zh-CN" altLang="en-US" sz="2399" kern="0" dirty="0">
              <a:solidFill>
                <a:sysClr val="window" lastClr="FFFFFF"/>
              </a:solidFill>
              <a:ea typeface="微软雅黑" panose="020B0503020204020204" pitchFamily="34" charset="-122"/>
            </a:endParaRPr>
          </a:p>
        </p:txBody>
      </p:sp>
      <p:sp>
        <p:nvSpPr>
          <p:cNvPr id="7" name="圆角矩形 14"/>
          <p:cNvSpPr/>
          <p:nvPr/>
        </p:nvSpPr>
        <p:spPr>
          <a:xfrm>
            <a:off x="5304407" y="1753705"/>
            <a:ext cx="4415072" cy="64719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2"/>
          </a:solidFill>
          <a:ln w="25400" cap="flat" cmpd="sng" algn="ctr">
            <a:noFill/>
            <a:prstDash val="solid"/>
          </a:ln>
          <a:effectLst/>
        </p:spPr>
        <p:txBody>
          <a:bodyPr lIns="117163" tIns="58580" rIns="117163" bIns="58580" rtlCol="0" anchor="ctr"/>
          <a:lstStyle/>
          <a:p>
            <a:pPr algn="ctr">
              <a:defRPr/>
            </a:pPr>
            <a:r>
              <a:rPr lang="zh-CN" altLang="en-US" sz="1600" b="1" kern="0" dirty="0">
                <a:solidFill>
                  <a:sysClr val="window" lastClr="FFFFFF"/>
                </a:solidFill>
                <a:latin typeface="微软雅黑" pitchFamily="34" charset="-122"/>
                <a:ea typeface="微软雅黑" pitchFamily="34" charset="-122"/>
              </a:rPr>
              <a:t>标题文字</a:t>
            </a:r>
          </a:p>
        </p:txBody>
      </p:sp>
      <p:sp>
        <p:nvSpPr>
          <p:cNvPr id="8" name="圆角矩形 14"/>
          <p:cNvSpPr/>
          <p:nvPr/>
        </p:nvSpPr>
        <p:spPr>
          <a:xfrm>
            <a:off x="4934421" y="4560608"/>
            <a:ext cx="4496289" cy="64719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4"/>
          </a:solidFill>
          <a:ln w="25400" cap="flat" cmpd="sng" algn="ctr">
            <a:noFill/>
            <a:prstDash val="solid"/>
          </a:ln>
          <a:effectLst/>
        </p:spPr>
        <p:txBody>
          <a:bodyPr lIns="117163" tIns="58580" rIns="117163" bIns="58580" rtlCol="0" anchor="ctr"/>
          <a:lstStyle/>
          <a:p>
            <a:pPr algn="ctr"/>
            <a:r>
              <a:rPr lang="zh-CN" altLang="en-US" sz="1600" b="1" kern="0" dirty="0">
                <a:solidFill>
                  <a:sysClr val="window" lastClr="FFFFFF"/>
                </a:solidFill>
                <a:latin typeface="微软雅黑" pitchFamily="34" charset="-122"/>
                <a:ea typeface="微软雅黑" pitchFamily="34" charset="-122"/>
              </a:rPr>
              <a:t>标题文字</a:t>
            </a:r>
          </a:p>
        </p:txBody>
      </p:sp>
      <p:sp>
        <p:nvSpPr>
          <p:cNvPr id="9" name="TextBox 8"/>
          <p:cNvSpPr txBox="1"/>
          <p:nvPr/>
        </p:nvSpPr>
        <p:spPr>
          <a:xfrm>
            <a:off x="4233663" y="1776320"/>
            <a:ext cx="675535" cy="938850"/>
          </a:xfrm>
          <a:prstGeom prst="rect">
            <a:avLst/>
          </a:prstGeom>
          <a:noFill/>
        </p:spPr>
        <p:txBody>
          <a:bodyPr wrap="square" lIns="117163" tIns="58580" rIns="117163" bIns="58580" rtlCol="0">
            <a:spAutoFit/>
          </a:bodyPr>
          <a:lstStyle/>
          <a:p>
            <a:pPr>
              <a:defRPr/>
            </a:pPr>
            <a:r>
              <a:rPr lang="en-US" altLang="zh-CN" sz="5332" b="1" kern="0" dirty="0">
                <a:solidFill>
                  <a:schemeClr val="accent2"/>
                </a:solidFill>
                <a:latin typeface="Arial Black" pitchFamily="34" charset="0"/>
                <a:ea typeface="微软雅黑" pitchFamily="34" charset="-122"/>
              </a:rPr>
              <a:t>A</a:t>
            </a:r>
            <a:endParaRPr lang="zh-CN" altLang="en-US" sz="5332" b="1" kern="0" dirty="0">
              <a:solidFill>
                <a:schemeClr val="accent2"/>
              </a:solidFill>
              <a:latin typeface="Arial Black" pitchFamily="34" charset="0"/>
              <a:ea typeface="微软雅黑" pitchFamily="34" charset="-122"/>
            </a:endParaRPr>
          </a:p>
        </p:txBody>
      </p:sp>
      <p:sp>
        <p:nvSpPr>
          <p:cNvPr id="10" name="TextBox 9"/>
          <p:cNvSpPr txBox="1"/>
          <p:nvPr/>
        </p:nvSpPr>
        <p:spPr>
          <a:xfrm>
            <a:off x="4073115" y="4717252"/>
            <a:ext cx="675535" cy="938850"/>
          </a:xfrm>
          <a:prstGeom prst="rect">
            <a:avLst/>
          </a:prstGeom>
          <a:noFill/>
        </p:spPr>
        <p:txBody>
          <a:bodyPr wrap="square" lIns="117163" tIns="58580" rIns="117163" bIns="58580" rtlCol="0">
            <a:spAutoFit/>
          </a:bodyPr>
          <a:lstStyle/>
          <a:p>
            <a:pPr>
              <a:defRPr/>
            </a:pPr>
            <a:r>
              <a:rPr lang="en-US" altLang="zh-CN" sz="5332" b="1" kern="0" dirty="0">
                <a:solidFill>
                  <a:schemeClr val="accent4"/>
                </a:solidFill>
                <a:latin typeface="Arial Black" pitchFamily="34" charset="0"/>
                <a:ea typeface="微软雅黑" pitchFamily="34" charset="-122"/>
              </a:rPr>
              <a:t>B</a:t>
            </a:r>
            <a:endParaRPr lang="zh-CN" altLang="en-US" sz="5332" b="1" kern="0" dirty="0">
              <a:solidFill>
                <a:schemeClr val="accent4"/>
              </a:solidFill>
              <a:latin typeface="Arial Black" pitchFamily="34" charset="0"/>
              <a:ea typeface="微软雅黑" pitchFamily="34" charset="-122"/>
            </a:endParaRPr>
          </a:p>
        </p:txBody>
      </p:sp>
      <p:sp>
        <p:nvSpPr>
          <p:cNvPr id="11" name="TextBox 10"/>
          <p:cNvSpPr txBox="1"/>
          <p:nvPr/>
        </p:nvSpPr>
        <p:spPr>
          <a:xfrm>
            <a:off x="5437772" y="2544717"/>
            <a:ext cx="4113547" cy="757069"/>
          </a:xfrm>
          <a:prstGeom prst="rect">
            <a:avLst/>
          </a:prstGeom>
          <a:noFill/>
        </p:spPr>
        <p:txBody>
          <a:bodyPr wrap="square" lIns="117163" tIns="58580" rIns="117163" bIns="58580" rtlCol="0">
            <a:spAutoFit/>
          </a:bodyPr>
          <a:lstStyle/>
          <a:p>
            <a:pPr>
              <a:lnSpc>
                <a:spcPct val="130000"/>
              </a:lnSpc>
            </a:pPr>
            <a:r>
              <a:rPr lang="zh-CN" altLang="en-US" sz="1100" dirty="0">
                <a:solidFill>
                  <a:schemeClr val="bg2">
                    <a:lumMod val="10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a:t>
            </a:r>
          </a:p>
          <a:p>
            <a:pPr>
              <a:lnSpc>
                <a:spcPct val="130000"/>
              </a:lnSpc>
            </a:pPr>
            <a:endParaRPr lang="zh-CN" altLang="en-US" sz="1100" dirty="0">
              <a:solidFill>
                <a:srgbClr val="40404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304410" y="5207799"/>
            <a:ext cx="3958967" cy="757069"/>
          </a:xfrm>
          <a:prstGeom prst="rect">
            <a:avLst/>
          </a:prstGeom>
          <a:noFill/>
        </p:spPr>
        <p:txBody>
          <a:bodyPr wrap="square" lIns="117163" tIns="58580" rIns="117163" bIns="58580" rtlCol="0">
            <a:spAutoFit/>
          </a:bodyPr>
          <a:lstStyle/>
          <a:p>
            <a:pPr>
              <a:lnSpc>
                <a:spcPct val="130000"/>
              </a:lnSpc>
            </a:pPr>
            <a:r>
              <a:rPr lang="zh-CN" altLang="en-US" sz="1100" dirty="0">
                <a:solidFill>
                  <a:schemeClr val="bg2">
                    <a:lumMod val="10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a:t>
            </a:r>
          </a:p>
          <a:p>
            <a:pPr>
              <a:lnSpc>
                <a:spcPct val="130000"/>
              </a:lnSpc>
            </a:pPr>
            <a:endParaRPr lang="zh-CN" altLang="en-US" sz="1100" dirty="0">
              <a:solidFill>
                <a:srgbClr val="404040"/>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 xmlns:a16="http://schemas.microsoft.com/office/drawing/2014/main" id="{CE1DAECD-443C-4BD4-BA45-6759D564AD0B}"/>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19" name="矩形 18">
            <a:extLst>
              <a:ext uri="{FF2B5EF4-FFF2-40B4-BE49-F238E27FC236}">
                <a16:creationId xmlns="" xmlns:a16="http://schemas.microsoft.com/office/drawing/2014/main" id="{2CE70456-A42D-4219-9358-972B8AD16A8D}"/>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2647194"/>
      </p:ext>
    </p:extLst>
  </p:cSld>
  <p:clrMapOvr>
    <a:masterClrMapping/>
  </p:clrMapOvr>
  <mc:AlternateContent xmlns:mc="http://schemas.openxmlformats.org/markup-compatibility/2006" xmlns:p14="http://schemas.microsoft.com/office/powerpoint/2010/main">
    <mc:Choice Requires="p14">
      <p:transition spd="slow" p14:dur="17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50"/>
                                        <p:tgtEl>
                                          <p:spTgt spid="5"/>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50"/>
                                        <p:tgtEl>
                                          <p:spTgt spid="2"/>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wipe(right)">
                                      <p:cBhvr>
                                        <p:cTn id="22" dur="250"/>
                                        <p:tgtEl>
                                          <p:spTgt spid="6"/>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50"/>
                                        <p:tgtEl>
                                          <p:spTgt spid="9"/>
                                        </p:tgtEl>
                                      </p:cBhvr>
                                    </p:animEffect>
                                    <p:anim calcmode="lin" valueType="num">
                                      <p:cBhvr>
                                        <p:cTn id="27" dur="250" fill="hold"/>
                                        <p:tgtEl>
                                          <p:spTgt spid="9"/>
                                        </p:tgtEl>
                                        <p:attrNameLst>
                                          <p:attrName>ppt_x</p:attrName>
                                        </p:attrNameLst>
                                      </p:cBhvr>
                                      <p:tavLst>
                                        <p:tav tm="0">
                                          <p:val>
                                            <p:strVal val="#ppt_x"/>
                                          </p:val>
                                        </p:tav>
                                        <p:tav tm="100000">
                                          <p:val>
                                            <p:strVal val="#ppt_x"/>
                                          </p:val>
                                        </p:tav>
                                      </p:tavLst>
                                    </p:anim>
                                    <p:anim calcmode="lin" valueType="num">
                                      <p:cBhvr>
                                        <p:cTn id="28" dur="25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50"/>
                                        <p:tgtEl>
                                          <p:spTgt spid="7"/>
                                        </p:tgtEl>
                                      </p:cBhvr>
                                    </p:animEffect>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250"/>
                                        <p:tgtEl>
                                          <p:spTgt spid="11"/>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250"/>
                                        <p:tgtEl>
                                          <p:spTgt spid="10"/>
                                        </p:tgtEl>
                                      </p:cBhvr>
                                    </p:animEffect>
                                    <p:anim calcmode="lin" valueType="num">
                                      <p:cBhvr>
                                        <p:cTn id="41" dur="250" fill="hold"/>
                                        <p:tgtEl>
                                          <p:spTgt spid="10"/>
                                        </p:tgtEl>
                                        <p:attrNameLst>
                                          <p:attrName>ppt_x</p:attrName>
                                        </p:attrNameLst>
                                      </p:cBhvr>
                                      <p:tavLst>
                                        <p:tav tm="0">
                                          <p:val>
                                            <p:strVal val="#ppt_x"/>
                                          </p:val>
                                        </p:tav>
                                        <p:tav tm="100000">
                                          <p:val>
                                            <p:strVal val="#ppt_x"/>
                                          </p:val>
                                        </p:tav>
                                      </p:tavLst>
                                    </p:anim>
                                    <p:anim calcmode="lin" valueType="num">
                                      <p:cBhvr>
                                        <p:cTn id="42" dur="2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250"/>
                                        <p:tgtEl>
                                          <p:spTgt spid="8"/>
                                        </p:tgtEl>
                                      </p:cBhvr>
                                    </p:animEffect>
                                  </p:childTnLst>
                                </p:cTn>
                              </p:par>
                            </p:childTnLst>
                          </p:cTn>
                        </p:par>
                        <p:par>
                          <p:cTn id="47" fill="hold">
                            <p:stCondLst>
                              <p:cond delay="2750"/>
                            </p:stCondLst>
                            <p:childTnLst>
                              <p:par>
                                <p:cTn id="48" presetID="42"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250"/>
                                        <p:tgtEl>
                                          <p:spTgt spid="12"/>
                                        </p:tgtEl>
                                      </p:cBhvr>
                                    </p:animEffect>
                                    <p:anim calcmode="lin" valueType="num">
                                      <p:cBhvr>
                                        <p:cTn id="51" dur="250" fill="hold"/>
                                        <p:tgtEl>
                                          <p:spTgt spid="12"/>
                                        </p:tgtEl>
                                        <p:attrNameLst>
                                          <p:attrName>ppt_x</p:attrName>
                                        </p:attrNameLst>
                                      </p:cBhvr>
                                      <p:tavLst>
                                        <p:tav tm="0">
                                          <p:val>
                                            <p:strVal val="#ppt_x"/>
                                          </p:val>
                                        </p:tav>
                                        <p:tav tm="100000">
                                          <p:val>
                                            <p:strVal val="#ppt_x"/>
                                          </p:val>
                                        </p:tav>
                                      </p:tavLst>
                                    </p:anim>
                                    <p:anim calcmode="lin" valueType="num">
                                      <p:cBhvr>
                                        <p:cTn id="52"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4155" y="2568610"/>
            <a:ext cx="9804046" cy="1311498"/>
            <a:chOff x="730710" y="2731814"/>
            <a:chExt cx="10781731" cy="1442284"/>
          </a:xfrm>
        </p:grpSpPr>
        <p:sp>
          <p:nvSpPr>
            <p:cNvPr id="16" name="ïşḻïďê-任意多边形: 形状 2"/>
            <p:cNvSpPr>
              <a:spLocks/>
            </p:cNvSpPr>
            <p:nvPr/>
          </p:nvSpPr>
          <p:spPr bwMode="auto">
            <a:xfrm>
              <a:off x="730710" y="2731814"/>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1"/>
            </a:solidFill>
            <a:ln>
              <a:noFill/>
            </a:ln>
          </p:spPr>
          <p:txBody>
            <a:bodyPr anchor="ctr"/>
            <a:lstStyle/>
            <a:p>
              <a:pPr algn="ctr"/>
              <a:endParaRPr/>
            </a:p>
          </p:txBody>
        </p:sp>
        <p:sp>
          <p:nvSpPr>
            <p:cNvPr id="17" name="ïşḻïďê-任意多边形: 形状 3"/>
            <p:cNvSpPr>
              <a:spLocks/>
            </p:cNvSpPr>
            <p:nvPr/>
          </p:nvSpPr>
          <p:spPr bwMode="auto">
            <a:xfrm>
              <a:off x="3194896" y="2731814"/>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2"/>
            </a:solidFill>
            <a:ln>
              <a:noFill/>
            </a:ln>
          </p:spPr>
          <p:txBody>
            <a:bodyPr anchor="ctr"/>
            <a:lstStyle/>
            <a:p>
              <a:pPr algn="ctr"/>
              <a:endParaRPr/>
            </a:p>
          </p:txBody>
        </p:sp>
        <p:sp>
          <p:nvSpPr>
            <p:cNvPr id="18" name="ïşḻïďê-任意多边形: 形状 4"/>
            <p:cNvSpPr>
              <a:spLocks/>
            </p:cNvSpPr>
            <p:nvPr/>
          </p:nvSpPr>
          <p:spPr bwMode="auto">
            <a:xfrm>
              <a:off x="5735869" y="2731814"/>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1"/>
            </a:solidFill>
            <a:ln>
              <a:noFill/>
            </a:ln>
          </p:spPr>
          <p:txBody>
            <a:bodyPr anchor="ctr"/>
            <a:lstStyle/>
            <a:p>
              <a:pPr algn="ctr"/>
              <a:endParaRPr/>
            </a:p>
          </p:txBody>
        </p:sp>
        <p:sp>
          <p:nvSpPr>
            <p:cNvPr id="19" name="ïşḻïďê-任意多边形: 形状 5"/>
            <p:cNvSpPr>
              <a:spLocks/>
            </p:cNvSpPr>
            <p:nvPr/>
          </p:nvSpPr>
          <p:spPr bwMode="auto">
            <a:xfrm>
              <a:off x="8278240" y="2731814"/>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2"/>
            </a:solidFill>
            <a:ln>
              <a:noFill/>
            </a:ln>
          </p:spPr>
          <p:txBody>
            <a:bodyPr anchor="ctr"/>
            <a:lstStyle/>
            <a:p>
              <a:pPr algn="ctr"/>
              <a:endParaRPr/>
            </a:p>
          </p:txBody>
        </p:sp>
        <p:grpSp>
          <p:nvGrpSpPr>
            <p:cNvPr id="20" name="组合 19"/>
            <p:cNvGrpSpPr/>
            <p:nvPr/>
          </p:nvGrpSpPr>
          <p:grpSpPr>
            <a:xfrm>
              <a:off x="6755430" y="2945453"/>
              <a:ext cx="1195063" cy="1015012"/>
              <a:chOff x="6972300" y="1030288"/>
              <a:chExt cx="958851" cy="814387"/>
            </a:xfrm>
            <a:solidFill>
              <a:schemeClr val="bg1"/>
            </a:solidFill>
          </p:grpSpPr>
          <p:sp>
            <p:nvSpPr>
              <p:cNvPr id="29" name="ïşḻïďê-任意多边形: 形状 15"/>
              <p:cNvSpPr>
                <a:spLocks/>
              </p:cNvSpPr>
              <p:nvPr/>
            </p:nvSpPr>
            <p:spPr bwMode="auto">
              <a:xfrm>
                <a:off x="6972300" y="1384300"/>
                <a:ext cx="298450" cy="334962"/>
              </a:xfrm>
              <a:custGeom>
                <a:avLst/>
                <a:gdLst>
                  <a:gd name="T0" fmla="*/ 79 w 79"/>
                  <a:gd name="T1" fmla="*/ 48 h 88"/>
                  <a:gd name="T2" fmla="*/ 79 w 79"/>
                  <a:gd name="T3" fmla="*/ 48 h 88"/>
                  <a:gd name="T4" fmla="*/ 79 w 79"/>
                  <a:gd name="T5" fmla="*/ 48 h 88"/>
                  <a:gd name="T6" fmla="*/ 45 w 79"/>
                  <a:gd name="T7" fmla="*/ 14 h 88"/>
                  <a:gd name="T8" fmla="*/ 46 w 79"/>
                  <a:gd name="T9" fmla="*/ 10 h 88"/>
                  <a:gd name="T10" fmla="*/ 40 w 79"/>
                  <a:gd name="T11" fmla="*/ 0 h 88"/>
                  <a:gd name="T12" fmla="*/ 33 w 79"/>
                  <a:gd name="T13" fmla="*/ 10 h 88"/>
                  <a:gd name="T14" fmla="*/ 34 w 79"/>
                  <a:gd name="T15" fmla="*/ 14 h 88"/>
                  <a:gd name="T16" fmla="*/ 0 w 79"/>
                  <a:gd name="T17" fmla="*/ 48 h 88"/>
                  <a:gd name="T18" fmla="*/ 0 w 79"/>
                  <a:gd name="T19" fmla="*/ 48 h 88"/>
                  <a:gd name="T20" fmla="*/ 40 w 79"/>
                  <a:gd name="T21" fmla="*/ 88 h 88"/>
                  <a:gd name="T22" fmla="*/ 79 w 79"/>
                  <a:gd name="T23" fmla="*/ 48 h 88"/>
                  <a:gd name="T24" fmla="*/ 39 w 79"/>
                  <a:gd name="T25" fmla="*/ 48 h 88"/>
                  <a:gd name="T26" fmla="*/ 4 w 79"/>
                  <a:gd name="T27" fmla="*/ 48 h 88"/>
                  <a:gd name="T28" fmla="*/ 36 w 79"/>
                  <a:gd name="T29" fmla="*/ 16 h 88"/>
                  <a:gd name="T30" fmla="*/ 39 w 79"/>
                  <a:gd name="T31" fmla="*/ 17 h 88"/>
                  <a:gd name="T32" fmla="*/ 39 w 79"/>
                  <a:gd name="T33" fmla="*/ 48 h 88"/>
                  <a:gd name="T34" fmla="*/ 40 w 79"/>
                  <a:gd name="T35" fmla="*/ 17 h 88"/>
                  <a:gd name="T36" fmla="*/ 43 w 79"/>
                  <a:gd name="T37" fmla="*/ 16 h 88"/>
                  <a:gd name="T38" fmla="*/ 75 w 79"/>
                  <a:gd name="T39" fmla="*/ 48 h 88"/>
                  <a:gd name="T40" fmla="*/ 40 w 79"/>
                  <a:gd name="T41" fmla="*/ 48 h 88"/>
                  <a:gd name="T42" fmla="*/ 40 w 79"/>
                  <a:gd name="T43"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 h="88">
                    <a:moveTo>
                      <a:pt x="79" y="48"/>
                    </a:moveTo>
                    <a:cubicBezTo>
                      <a:pt x="79" y="48"/>
                      <a:pt x="79" y="48"/>
                      <a:pt x="79" y="48"/>
                    </a:cubicBezTo>
                    <a:cubicBezTo>
                      <a:pt x="79" y="48"/>
                      <a:pt x="79" y="48"/>
                      <a:pt x="79" y="48"/>
                    </a:cubicBezTo>
                    <a:cubicBezTo>
                      <a:pt x="45" y="14"/>
                      <a:pt x="45" y="14"/>
                      <a:pt x="45" y="14"/>
                    </a:cubicBezTo>
                    <a:cubicBezTo>
                      <a:pt x="46" y="13"/>
                      <a:pt x="46" y="12"/>
                      <a:pt x="46" y="10"/>
                    </a:cubicBezTo>
                    <a:cubicBezTo>
                      <a:pt x="46" y="7"/>
                      <a:pt x="40" y="0"/>
                      <a:pt x="40" y="0"/>
                    </a:cubicBezTo>
                    <a:cubicBezTo>
                      <a:pt x="40" y="0"/>
                      <a:pt x="33" y="7"/>
                      <a:pt x="33" y="10"/>
                    </a:cubicBezTo>
                    <a:cubicBezTo>
                      <a:pt x="33" y="12"/>
                      <a:pt x="34" y="13"/>
                      <a:pt x="34" y="14"/>
                    </a:cubicBezTo>
                    <a:cubicBezTo>
                      <a:pt x="0" y="48"/>
                      <a:pt x="0" y="48"/>
                      <a:pt x="0" y="48"/>
                    </a:cubicBezTo>
                    <a:cubicBezTo>
                      <a:pt x="0" y="48"/>
                      <a:pt x="0" y="48"/>
                      <a:pt x="0" y="48"/>
                    </a:cubicBezTo>
                    <a:cubicBezTo>
                      <a:pt x="0" y="70"/>
                      <a:pt x="18" y="88"/>
                      <a:pt x="40" y="88"/>
                    </a:cubicBezTo>
                    <a:cubicBezTo>
                      <a:pt x="61" y="88"/>
                      <a:pt x="79" y="70"/>
                      <a:pt x="79" y="48"/>
                    </a:cubicBezTo>
                    <a:close/>
                    <a:moveTo>
                      <a:pt x="39" y="48"/>
                    </a:moveTo>
                    <a:cubicBezTo>
                      <a:pt x="4" y="48"/>
                      <a:pt x="4" y="48"/>
                      <a:pt x="4" y="48"/>
                    </a:cubicBezTo>
                    <a:cubicBezTo>
                      <a:pt x="36" y="16"/>
                      <a:pt x="36" y="16"/>
                      <a:pt x="36" y="16"/>
                    </a:cubicBezTo>
                    <a:cubicBezTo>
                      <a:pt x="37" y="16"/>
                      <a:pt x="38" y="17"/>
                      <a:pt x="39" y="17"/>
                    </a:cubicBezTo>
                    <a:lnTo>
                      <a:pt x="39" y="48"/>
                    </a:lnTo>
                    <a:close/>
                    <a:moveTo>
                      <a:pt x="40" y="17"/>
                    </a:moveTo>
                    <a:cubicBezTo>
                      <a:pt x="41" y="17"/>
                      <a:pt x="42" y="16"/>
                      <a:pt x="43" y="16"/>
                    </a:cubicBezTo>
                    <a:cubicBezTo>
                      <a:pt x="75" y="48"/>
                      <a:pt x="75" y="48"/>
                      <a:pt x="75" y="48"/>
                    </a:cubicBezTo>
                    <a:cubicBezTo>
                      <a:pt x="40" y="48"/>
                      <a:pt x="40" y="48"/>
                      <a:pt x="40" y="48"/>
                    </a:cubicBezTo>
                    <a:lnTo>
                      <a:pt x="4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şḻïďê-任意多边形: 形状 16"/>
              <p:cNvSpPr>
                <a:spLocks/>
              </p:cNvSpPr>
              <p:nvPr/>
            </p:nvSpPr>
            <p:spPr bwMode="auto">
              <a:xfrm>
                <a:off x="7627938" y="1384300"/>
                <a:ext cx="303213" cy="334962"/>
              </a:xfrm>
              <a:custGeom>
                <a:avLst/>
                <a:gdLst>
                  <a:gd name="T0" fmla="*/ 79 w 80"/>
                  <a:gd name="T1" fmla="*/ 48 h 88"/>
                  <a:gd name="T2" fmla="*/ 79 w 80"/>
                  <a:gd name="T3" fmla="*/ 48 h 88"/>
                  <a:gd name="T4" fmla="*/ 45 w 80"/>
                  <a:gd name="T5" fmla="*/ 14 h 88"/>
                  <a:gd name="T6" fmla="*/ 47 w 80"/>
                  <a:gd name="T7" fmla="*/ 10 h 88"/>
                  <a:gd name="T8" fmla="*/ 40 w 80"/>
                  <a:gd name="T9" fmla="*/ 0 h 88"/>
                  <a:gd name="T10" fmla="*/ 34 w 80"/>
                  <a:gd name="T11" fmla="*/ 10 h 88"/>
                  <a:gd name="T12" fmla="*/ 35 w 80"/>
                  <a:gd name="T13" fmla="*/ 14 h 88"/>
                  <a:gd name="T14" fmla="*/ 0 w 80"/>
                  <a:gd name="T15" fmla="*/ 48 h 88"/>
                  <a:gd name="T16" fmla="*/ 1 w 80"/>
                  <a:gd name="T17" fmla="*/ 48 h 88"/>
                  <a:gd name="T18" fmla="*/ 40 w 80"/>
                  <a:gd name="T19" fmla="*/ 88 h 88"/>
                  <a:gd name="T20" fmla="*/ 80 w 80"/>
                  <a:gd name="T21" fmla="*/ 48 h 88"/>
                  <a:gd name="T22" fmla="*/ 79 w 80"/>
                  <a:gd name="T23" fmla="*/ 48 h 88"/>
                  <a:gd name="T24" fmla="*/ 39 w 80"/>
                  <a:gd name="T25" fmla="*/ 48 h 88"/>
                  <a:gd name="T26" fmla="*/ 4 w 80"/>
                  <a:gd name="T27" fmla="*/ 48 h 88"/>
                  <a:gd name="T28" fmla="*/ 37 w 80"/>
                  <a:gd name="T29" fmla="*/ 16 h 88"/>
                  <a:gd name="T30" fmla="*/ 39 w 80"/>
                  <a:gd name="T31" fmla="*/ 17 h 88"/>
                  <a:gd name="T32" fmla="*/ 39 w 80"/>
                  <a:gd name="T33" fmla="*/ 48 h 88"/>
                  <a:gd name="T34" fmla="*/ 41 w 80"/>
                  <a:gd name="T35" fmla="*/ 48 h 88"/>
                  <a:gd name="T36" fmla="*/ 41 w 80"/>
                  <a:gd name="T37" fmla="*/ 17 h 88"/>
                  <a:gd name="T38" fmla="*/ 43 w 80"/>
                  <a:gd name="T39" fmla="*/ 16 h 88"/>
                  <a:gd name="T40" fmla="*/ 75 w 80"/>
                  <a:gd name="T41" fmla="*/ 48 h 88"/>
                  <a:gd name="T42" fmla="*/ 41 w 80"/>
                  <a:gd name="T4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88">
                    <a:moveTo>
                      <a:pt x="79" y="48"/>
                    </a:moveTo>
                    <a:cubicBezTo>
                      <a:pt x="79" y="48"/>
                      <a:pt x="79" y="48"/>
                      <a:pt x="79" y="48"/>
                    </a:cubicBezTo>
                    <a:cubicBezTo>
                      <a:pt x="45" y="14"/>
                      <a:pt x="45" y="14"/>
                      <a:pt x="45" y="14"/>
                    </a:cubicBezTo>
                    <a:cubicBezTo>
                      <a:pt x="46" y="13"/>
                      <a:pt x="47" y="12"/>
                      <a:pt x="47" y="10"/>
                    </a:cubicBezTo>
                    <a:cubicBezTo>
                      <a:pt x="47" y="7"/>
                      <a:pt x="40" y="0"/>
                      <a:pt x="40" y="0"/>
                    </a:cubicBezTo>
                    <a:cubicBezTo>
                      <a:pt x="40" y="0"/>
                      <a:pt x="34" y="7"/>
                      <a:pt x="34" y="10"/>
                    </a:cubicBezTo>
                    <a:cubicBezTo>
                      <a:pt x="34" y="12"/>
                      <a:pt x="34" y="13"/>
                      <a:pt x="35" y="14"/>
                    </a:cubicBezTo>
                    <a:cubicBezTo>
                      <a:pt x="0" y="48"/>
                      <a:pt x="0" y="48"/>
                      <a:pt x="0" y="48"/>
                    </a:cubicBezTo>
                    <a:cubicBezTo>
                      <a:pt x="1" y="48"/>
                      <a:pt x="1" y="48"/>
                      <a:pt x="1" y="48"/>
                    </a:cubicBezTo>
                    <a:cubicBezTo>
                      <a:pt x="1" y="70"/>
                      <a:pt x="18" y="88"/>
                      <a:pt x="40" y="88"/>
                    </a:cubicBezTo>
                    <a:cubicBezTo>
                      <a:pt x="62" y="88"/>
                      <a:pt x="80" y="70"/>
                      <a:pt x="80" y="48"/>
                    </a:cubicBezTo>
                    <a:lnTo>
                      <a:pt x="79" y="48"/>
                    </a:lnTo>
                    <a:close/>
                    <a:moveTo>
                      <a:pt x="39" y="48"/>
                    </a:moveTo>
                    <a:cubicBezTo>
                      <a:pt x="4" y="48"/>
                      <a:pt x="4" y="48"/>
                      <a:pt x="4" y="48"/>
                    </a:cubicBezTo>
                    <a:cubicBezTo>
                      <a:pt x="37" y="16"/>
                      <a:pt x="37" y="16"/>
                      <a:pt x="37" y="16"/>
                    </a:cubicBezTo>
                    <a:cubicBezTo>
                      <a:pt x="38" y="16"/>
                      <a:pt x="38" y="17"/>
                      <a:pt x="39" y="17"/>
                    </a:cubicBezTo>
                    <a:lnTo>
                      <a:pt x="39" y="48"/>
                    </a:lnTo>
                    <a:close/>
                    <a:moveTo>
                      <a:pt x="41" y="48"/>
                    </a:moveTo>
                    <a:cubicBezTo>
                      <a:pt x="41" y="17"/>
                      <a:pt x="41" y="17"/>
                      <a:pt x="41" y="17"/>
                    </a:cubicBezTo>
                    <a:cubicBezTo>
                      <a:pt x="42" y="17"/>
                      <a:pt x="42" y="16"/>
                      <a:pt x="43" y="16"/>
                    </a:cubicBezTo>
                    <a:cubicBezTo>
                      <a:pt x="75" y="48"/>
                      <a:pt x="75" y="48"/>
                      <a:pt x="75" y="48"/>
                    </a:cubicBezTo>
                    <a:lnTo>
                      <a:pt x="41"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ïşḻïďê-任意多边形: 形状 17"/>
              <p:cNvSpPr>
                <a:spLocks/>
              </p:cNvSpPr>
              <p:nvPr/>
            </p:nvSpPr>
            <p:spPr bwMode="auto">
              <a:xfrm>
                <a:off x="7081838" y="1030288"/>
                <a:ext cx="739775" cy="814387"/>
              </a:xfrm>
              <a:custGeom>
                <a:avLst/>
                <a:gdLst>
                  <a:gd name="T0" fmla="*/ 150 w 195"/>
                  <a:gd name="T1" fmla="*/ 189 h 214"/>
                  <a:gd name="T2" fmla="*/ 138 w 195"/>
                  <a:gd name="T3" fmla="*/ 189 h 214"/>
                  <a:gd name="T4" fmla="*/ 138 w 195"/>
                  <a:gd name="T5" fmla="*/ 184 h 214"/>
                  <a:gd name="T6" fmla="*/ 128 w 195"/>
                  <a:gd name="T7" fmla="*/ 174 h 214"/>
                  <a:gd name="T8" fmla="*/ 111 w 195"/>
                  <a:gd name="T9" fmla="*/ 174 h 214"/>
                  <a:gd name="T10" fmla="*/ 112 w 195"/>
                  <a:gd name="T11" fmla="*/ 165 h 214"/>
                  <a:gd name="T12" fmla="*/ 105 w 195"/>
                  <a:gd name="T13" fmla="*/ 146 h 214"/>
                  <a:gd name="T14" fmla="*/ 105 w 195"/>
                  <a:gd name="T15" fmla="*/ 52 h 214"/>
                  <a:gd name="T16" fmla="*/ 175 w 195"/>
                  <a:gd name="T17" fmla="*/ 85 h 214"/>
                  <a:gd name="T18" fmla="*/ 184 w 195"/>
                  <a:gd name="T19" fmla="*/ 91 h 214"/>
                  <a:gd name="T20" fmla="*/ 195 w 195"/>
                  <a:gd name="T21" fmla="*/ 79 h 214"/>
                  <a:gd name="T22" fmla="*/ 184 w 195"/>
                  <a:gd name="T23" fmla="*/ 68 h 214"/>
                  <a:gd name="T24" fmla="*/ 175 w 195"/>
                  <a:gd name="T25" fmla="*/ 73 h 214"/>
                  <a:gd name="T26" fmla="*/ 105 w 195"/>
                  <a:gd name="T27" fmla="*/ 42 h 214"/>
                  <a:gd name="T28" fmla="*/ 105 w 195"/>
                  <a:gd name="T29" fmla="*/ 35 h 214"/>
                  <a:gd name="T30" fmla="*/ 113 w 195"/>
                  <a:gd name="T31" fmla="*/ 21 h 214"/>
                  <a:gd name="T32" fmla="*/ 97 w 195"/>
                  <a:gd name="T33" fmla="*/ 0 h 214"/>
                  <a:gd name="T34" fmla="*/ 81 w 195"/>
                  <a:gd name="T35" fmla="*/ 21 h 214"/>
                  <a:gd name="T36" fmla="*/ 89 w 195"/>
                  <a:gd name="T37" fmla="*/ 35 h 214"/>
                  <a:gd name="T38" fmla="*/ 89 w 195"/>
                  <a:gd name="T39" fmla="*/ 42 h 214"/>
                  <a:gd name="T40" fmla="*/ 20 w 195"/>
                  <a:gd name="T41" fmla="*/ 73 h 214"/>
                  <a:gd name="T42" fmla="*/ 11 w 195"/>
                  <a:gd name="T43" fmla="*/ 68 h 214"/>
                  <a:gd name="T44" fmla="*/ 0 w 195"/>
                  <a:gd name="T45" fmla="*/ 79 h 214"/>
                  <a:gd name="T46" fmla="*/ 11 w 195"/>
                  <a:gd name="T47" fmla="*/ 91 h 214"/>
                  <a:gd name="T48" fmla="*/ 21 w 195"/>
                  <a:gd name="T49" fmla="*/ 85 h 214"/>
                  <a:gd name="T50" fmla="*/ 89 w 195"/>
                  <a:gd name="T51" fmla="*/ 52 h 214"/>
                  <a:gd name="T52" fmla="*/ 89 w 195"/>
                  <a:gd name="T53" fmla="*/ 146 h 214"/>
                  <a:gd name="T54" fmla="*/ 83 w 195"/>
                  <a:gd name="T55" fmla="*/ 165 h 214"/>
                  <a:gd name="T56" fmla="*/ 84 w 195"/>
                  <a:gd name="T57" fmla="*/ 174 h 214"/>
                  <a:gd name="T58" fmla="*/ 67 w 195"/>
                  <a:gd name="T59" fmla="*/ 174 h 214"/>
                  <a:gd name="T60" fmla="*/ 57 w 195"/>
                  <a:gd name="T61" fmla="*/ 184 h 214"/>
                  <a:gd name="T62" fmla="*/ 57 w 195"/>
                  <a:gd name="T63" fmla="*/ 189 h 214"/>
                  <a:gd name="T64" fmla="*/ 44 w 195"/>
                  <a:gd name="T65" fmla="*/ 189 h 214"/>
                  <a:gd name="T66" fmla="*/ 27 w 195"/>
                  <a:gd name="T67" fmla="*/ 206 h 214"/>
                  <a:gd name="T68" fmla="*/ 27 w 195"/>
                  <a:gd name="T69" fmla="*/ 214 h 214"/>
                  <a:gd name="T70" fmla="*/ 168 w 195"/>
                  <a:gd name="T71" fmla="*/ 214 h 214"/>
                  <a:gd name="T72" fmla="*/ 168 w 195"/>
                  <a:gd name="T73" fmla="*/ 206 h 214"/>
                  <a:gd name="T74" fmla="*/ 150 w 195"/>
                  <a:gd name="T75" fmla="*/ 18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214">
                    <a:moveTo>
                      <a:pt x="150" y="189"/>
                    </a:moveTo>
                    <a:cubicBezTo>
                      <a:pt x="138" y="189"/>
                      <a:pt x="138" y="189"/>
                      <a:pt x="138" y="189"/>
                    </a:cubicBezTo>
                    <a:cubicBezTo>
                      <a:pt x="138" y="184"/>
                      <a:pt x="138" y="184"/>
                      <a:pt x="138" y="184"/>
                    </a:cubicBezTo>
                    <a:cubicBezTo>
                      <a:pt x="138" y="179"/>
                      <a:pt x="133" y="174"/>
                      <a:pt x="128" y="174"/>
                    </a:cubicBezTo>
                    <a:cubicBezTo>
                      <a:pt x="111" y="174"/>
                      <a:pt x="111" y="174"/>
                      <a:pt x="111" y="174"/>
                    </a:cubicBezTo>
                    <a:cubicBezTo>
                      <a:pt x="111" y="172"/>
                      <a:pt x="112" y="169"/>
                      <a:pt x="112" y="165"/>
                    </a:cubicBezTo>
                    <a:cubicBezTo>
                      <a:pt x="112" y="158"/>
                      <a:pt x="109" y="151"/>
                      <a:pt x="105" y="146"/>
                    </a:cubicBezTo>
                    <a:cubicBezTo>
                      <a:pt x="105" y="52"/>
                      <a:pt x="105" y="52"/>
                      <a:pt x="105" y="52"/>
                    </a:cubicBezTo>
                    <a:cubicBezTo>
                      <a:pt x="131" y="56"/>
                      <a:pt x="155" y="67"/>
                      <a:pt x="175" y="85"/>
                    </a:cubicBezTo>
                    <a:cubicBezTo>
                      <a:pt x="176" y="89"/>
                      <a:pt x="180" y="91"/>
                      <a:pt x="184" y="91"/>
                    </a:cubicBezTo>
                    <a:cubicBezTo>
                      <a:pt x="190" y="91"/>
                      <a:pt x="195" y="86"/>
                      <a:pt x="195" y="79"/>
                    </a:cubicBezTo>
                    <a:cubicBezTo>
                      <a:pt x="195" y="73"/>
                      <a:pt x="190" y="68"/>
                      <a:pt x="184" y="68"/>
                    </a:cubicBezTo>
                    <a:cubicBezTo>
                      <a:pt x="180" y="68"/>
                      <a:pt x="177" y="70"/>
                      <a:pt x="175" y="73"/>
                    </a:cubicBezTo>
                    <a:cubicBezTo>
                      <a:pt x="155" y="56"/>
                      <a:pt x="131" y="46"/>
                      <a:pt x="105" y="42"/>
                    </a:cubicBezTo>
                    <a:cubicBezTo>
                      <a:pt x="105" y="35"/>
                      <a:pt x="105" y="35"/>
                      <a:pt x="105" y="35"/>
                    </a:cubicBezTo>
                    <a:cubicBezTo>
                      <a:pt x="110" y="32"/>
                      <a:pt x="113" y="27"/>
                      <a:pt x="113" y="21"/>
                    </a:cubicBezTo>
                    <a:cubicBezTo>
                      <a:pt x="113" y="13"/>
                      <a:pt x="97" y="0"/>
                      <a:pt x="97" y="0"/>
                    </a:cubicBezTo>
                    <a:cubicBezTo>
                      <a:pt x="97" y="0"/>
                      <a:pt x="81" y="13"/>
                      <a:pt x="81" y="21"/>
                    </a:cubicBezTo>
                    <a:cubicBezTo>
                      <a:pt x="81" y="27"/>
                      <a:pt x="85" y="32"/>
                      <a:pt x="89" y="35"/>
                    </a:cubicBezTo>
                    <a:cubicBezTo>
                      <a:pt x="89" y="42"/>
                      <a:pt x="89" y="42"/>
                      <a:pt x="89" y="42"/>
                    </a:cubicBezTo>
                    <a:cubicBezTo>
                      <a:pt x="64" y="46"/>
                      <a:pt x="40" y="56"/>
                      <a:pt x="20" y="73"/>
                    </a:cubicBezTo>
                    <a:cubicBezTo>
                      <a:pt x="18" y="70"/>
                      <a:pt x="15" y="68"/>
                      <a:pt x="11" y="68"/>
                    </a:cubicBezTo>
                    <a:cubicBezTo>
                      <a:pt x="5" y="68"/>
                      <a:pt x="0" y="73"/>
                      <a:pt x="0" y="79"/>
                    </a:cubicBezTo>
                    <a:cubicBezTo>
                      <a:pt x="0" y="86"/>
                      <a:pt x="5" y="91"/>
                      <a:pt x="11" y="91"/>
                    </a:cubicBezTo>
                    <a:cubicBezTo>
                      <a:pt x="15" y="91"/>
                      <a:pt x="19" y="89"/>
                      <a:pt x="21" y="85"/>
                    </a:cubicBezTo>
                    <a:cubicBezTo>
                      <a:pt x="40" y="67"/>
                      <a:pt x="64" y="56"/>
                      <a:pt x="89" y="52"/>
                    </a:cubicBezTo>
                    <a:cubicBezTo>
                      <a:pt x="89" y="146"/>
                      <a:pt x="89" y="146"/>
                      <a:pt x="89" y="146"/>
                    </a:cubicBezTo>
                    <a:cubicBezTo>
                      <a:pt x="85" y="151"/>
                      <a:pt x="83" y="158"/>
                      <a:pt x="83" y="165"/>
                    </a:cubicBezTo>
                    <a:cubicBezTo>
                      <a:pt x="83" y="169"/>
                      <a:pt x="83" y="172"/>
                      <a:pt x="84" y="174"/>
                    </a:cubicBezTo>
                    <a:cubicBezTo>
                      <a:pt x="67" y="174"/>
                      <a:pt x="67" y="174"/>
                      <a:pt x="67" y="174"/>
                    </a:cubicBezTo>
                    <a:cubicBezTo>
                      <a:pt x="61" y="174"/>
                      <a:pt x="57" y="179"/>
                      <a:pt x="57" y="184"/>
                    </a:cubicBezTo>
                    <a:cubicBezTo>
                      <a:pt x="57" y="189"/>
                      <a:pt x="57" y="189"/>
                      <a:pt x="57" y="189"/>
                    </a:cubicBezTo>
                    <a:cubicBezTo>
                      <a:pt x="44" y="189"/>
                      <a:pt x="44" y="189"/>
                      <a:pt x="44" y="189"/>
                    </a:cubicBezTo>
                    <a:cubicBezTo>
                      <a:pt x="35" y="189"/>
                      <a:pt x="27" y="196"/>
                      <a:pt x="27" y="206"/>
                    </a:cubicBezTo>
                    <a:cubicBezTo>
                      <a:pt x="27" y="214"/>
                      <a:pt x="27" y="214"/>
                      <a:pt x="27" y="214"/>
                    </a:cubicBezTo>
                    <a:cubicBezTo>
                      <a:pt x="168" y="214"/>
                      <a:pt x="168" y="214"/>
                      <a:pt x="168" y="214"/>
                    </a:cubicBezTo>
                    <a:cubicBezTo>
                      <a:pt x="168" y="206"/>
                      <a:pt x="168" y="206"/>
                      <a:pt x="168" y="206"/>
                    </a:cubicBezTo>
                    <a:cubicBezTo>
                      <a:pt x="168" y="196"/>
                      <a:pt x="160" y="189"/>
                      <a:pt x="150"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21" name="组合 20"/>
            <p:cNvGrpSpPr/>
            <p:nvPr/>
          </p:nvGrpSpPr>
          <p:grpSpPr>
            <a:xfrm>
              <a:off x="4301315" y="2971645"/>
              <a:ext cx="1021362" cy="962619"/>
              <a:chOff x="6130925" y="742950"/>
              <a:chExt cx="855663" cy="806451"/>
            </a:xfrm>
            <a:solidFill>
              <a:schemeClr val="bg1"/>
            </a:solidFill>
          </p:grpSpPr>
          <p:sp>
            <p:nvSpPr>
              <p:cNvPr id="27" name="ïşḻïďê-任意多边形: 形状 13"/>
              <p:cNvSpPr>
                <a:spLocks/>
              </p:cNvSpPr>
              <p:nvPr/>
            </p:nvSpPr>
            <p:spPr bwMode="auto">
              <a:xfrm>
                <a:off x="6130925" y="1214438"/>
                <a:ext cx="855663" cy="334963"/>
              </a:xfrm>
              <a:custGeom>
                <a:avLst/>
                <a:gdLst>
                  <a:gd name="T0" fmla="*/ 518 w 539"/>
                  <a:gd name="T1" fmla="*/ 58 h 211"/>
                  <a:gd name="T2" fmla="*/ 336 w 539"/>
                  <a:gd name="T3" fmla="*/ 0 h 211"/>
                  <a:gd name="T4" fmla="*/ 300 w 539"/>
                  <a:gd name="T5" fmla="*/ 161 h 211"/>
                  <a:gd name="T6" fmla="*/ 278 w 539"/>
                  <a:gd name="T7" fmla="*/ 34 h 211"/>
                  <a:gd name="T8" fmla="*/ 288 w 539"/>
                  <a:gd name="T9" fmla="*/ 24 h 211"/>
                  <a:gd name="T10" fmla="*/ 305 w 539"/>
                  <a:gd name="T11" fmla="*/ 5 h 211"/>
                  <a:gd name="T12" fmla="*/ 235 w 539"/>
                  <a:gd name="T13" fmla="*/ 5 h 211"/>
                  <a:gd name="T14" fmla="*/ 252 w 539"/>
                  <a:gd name="T15" fmla="*/ 24 h 211"/>
                  <a:gd name="T16" fmla="*/ 261 w 539"/>
                  <a:gd name="T17" fmla="*/ 34 h 211"/>
                  <a:gd name="T18" fmla="*/ 240 w 539"/>
                  <a:gd name="T19" fmla="*/ 161 h 211"/>
                  <a:gd name="T20" fmla="*/ 204 w 539"/>
                  <a:gd name="T21" fmla="*/ 0 h 211"/>
                  <a:gd name="T22" fmla="*/ 20 w 539"/>
                  <a:gd name="T23" fmla="*/ 58 h 211"/>
                  <a:gd name="T24" fmla="*/ 0 w 539"/>
                  <a:gd name="T25" fmla="*/ 211 h 211"/>
                  <a:gd name="T26" fmla="*/ 539 w 539"/>
                  <a:gd name="T27" fmla="*/ 211 h 211"/>
                  <a:gd name="T28" fmla="*/ 518 w 539"/>
                  <a:gd name="T29" fmla="*/ 58 h 211"/>
                  <a:gd name="T30" fmla="*/ 460 w 539"/>
                  <a:gd name="T31" fmla="*/ 156 h 211"/>
                  <a:gd name="T32" fmla="*/ 367 w 539"/>
                  <a:gd name="T33" fmla="*/ 156 h 211"/>
                  <a:gd name="T34" fmla="*/ 367 w 539"/>
                  <a:gd name="T35" fmla="*/ 130 h 211"/>
                  <a:gd name="T36" fmla="*/ 412 w 539"/>
                  <a:gd name="T37" fmla="*/ 122 h 211"/>
                  <a:gd name="T38" fmla="*/ 460 w 539"/>
                  <a:gd name="T39" fmla="*/ 130 h 211"/>
                  <a:gd name="T40" fmla="*/ 460 w 539"/>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9" h="211">
                    <a:moveTo>
                      <a:pt x="518" y="58"/>
                    </a:moveTo>
                    <a:lnTo>
                      <a:pt x="336" y="0"/>
                    </a:lnTo>
                    <a:lnTo>
                      <a:pt x="300" y="161"/>
                    </a:lnTo>
                    <a:lnTo>
                      <a:pt x="278" y="34"/>
                    </a:lnTo>
                    <a:lnTo>
                      <a:pt x="288" y="24"/>
                    </a:lnTo>
                    <a:lnTo>
                      <a:pt x="305" y="5"/>
                    </a:lnTo>
                    <a:lnTo>
                      <a:pt x="235" y="5"/>
                    </a:lnTo>
                    <a:lnTo>
                      <a:pt x="252" y="24"/>
                    </a:lnTo>
                    <a:lnTo>
                      <a:pt x="261" y="34"/>
                    </a:lnTo>
                    <a:lnTo>
                      <a:pt x="240" y="161"/>
                    </a:lnTo>
                    <a:lnTo>
                      <a:pt x="204" y="0"/>
                    </a:lnTo>
                    <a:lnTo>
                      <a:pt x="20" y="58"/>
                    </a:lnTo>
                    <a:lnTo>
                      <a:pt x="0" y="211"/>
                    </a:lnTo>
                    <a:lnTo>
                      <a:pt x="539" y="211"/>
                    </a:lnTo>
                    <a:lnTo>
                      <a:pt x="518" y="58"/>
                    </a:lnTo>
                    <a:close/>
                    <a:moveTo>
                      <a:pt x="460" y="156"/>
                    </a:moveTo>
                    <a:lnTo>
                      <a:pt x="367" y="156"/>
                    </a:lnTo>
                    <a:lnTo>
                      <a:pt x="367" y="130"/>
                    </a:lnTo>
                    <a:lnTo>
                      <a:pt x="412" y="122"/>
                    </a:lnTo>
                    <a:lnTo>
                      <a:pt x="460" y="130"/>
                    </a:lnTo>
                    <a:lnTo>
                      <a:pt x="460"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şḻïďê-Oval 27"/>
              <p:cNvSpPr>
                <a:spLocks/>
              </p:cNvSpPr>
              <p:nvPr/>
            </p:nvSpPr>
            <p:spPr bwMode="auto">
              <a:xfrm>
                <a:off x="6367463" y="742950"/>
                <a:ext cx="384175" cy="425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22" name="组合 21"/>
            <p:cNvGrpSpPr/>
            <p:nvPr/>
          </p:nvGrpSpPr>
          <p:grpSpPr>
            <a:xfrm>
              <a:off x="1926017" y="2991646"/>
              <a:ext cx="761698" cy="922621"/>
              <a:chOff x="6799263" y="279400"/>
              <a:chExt cx="1014412" cy="1228725"/>
            </a:xfrm>
            <a:solidFill>
              <a:schemeClr val="bg1"/>
            </a:solidFill>
          </p:grpSpPr>
          <p:sp>
            <p:nvSpPr>
              <p:cNvPr id="24" name="ïşḻïďê-任意多边形: 形状 10"/>
              <p:cNvSpPr>
                <a:spLocks/>
              </p:cNvSpPr>
              <p:nvPr/>
            </p:nvSpPr>
            <p:spPr bwMode="auto">
              <a:xfrm>
                <a:off x="6799263" y="279400"/>
                <a:ext cx="904875" cy="1228725"/>
              </a:xfrm>
              <a:custGeom>
                <a:avLst/>
                <a:gdLst>
                  <a:gd name="T0" fmla="*/ 114 w 141"/>
                  <a:gd name="T1" fmla="*/ 178 h 192"/>
                  <a:gd name="T2" fmla="*/ 13 w 141"/>
                  <a:gd name="T3" fmla="*/ 178 h 192"/>
                  <a:gd name="T4" fmla="*/ 13 w 141"/>
                  <a:gd name="T5" fmla="*/ 51 h 192"/>
                  <a:gd name="T6" fmla="*/ 36 w 141"/>
                  <a:gd name="T7" fmla="*/ 51 h 192"/>
                  <a:gd name="T8" fmla="*/ 51 w 141"/>
                  <a:gd name="T9" fmla="*/ 36 h 192"/>
                  <a:gd name="T10" fmla="*/ 51 w 141"/>
                  <a:gd name="T11" fmla="*/ 13 h 192"/>
                  <a:gd name="T12" fmla="*/ 127 w 141"/>
                  <a:gd name="T13" fmla="*/ 13 h 192"/>
                  <a:gd name="T14" fmla="*/ 127 w 141"/>
                  <a:gd name="T15" fmla="*/ 126 h 192"/>
                  <a:gd name="T16" fmla="*/ 128 w 141"/>
                  <a:gd name="T17" fmla="*/ 126 h 192"/>
                  <a:gd name="T18" fmla="*/ 141 w 141"/>
                  <a:gd name="T19" fmla="*/ 140 h 192"/>
                  <a:gd name="T20" fmla="*/ 141 w 141"/>
                  <a:gd name="T21" fmla="*/ 9 h 192"/>
                  <a:gd name="T22" fmla="*/ 132 w 141"/>
                  <a:gd name="T23" fmla="*/ 0 h 192"/>
                  <a:gd name="T24" fmla="*/ 46 w 141"/>
                  <a:gd name="T25" fmla="*/ 0 h 192"/>
                  <a:gd name="T26" fmla="*/ 0 w 141"/>
                  <a:gd name="T27" fmla="*/ 46 h 192"/>
                  <a:gd name="T28" fmla="*/ 0 w 141"/>
                  <a:gd name="T29" fmla="*/ 50 h 192"/>
                  <a:gd name="T30" fmla="*/ 0 w 141"/>
                  <a:gd name="T31" fmla="*/ 51 h 192"/>
                  <a:gd name="T32" fmla="*/ 0 w 141"/>
                  <a:gd name="T33" fmla="*/ 51 h 192"/>
                  <a:gd name="T34" fmla="*/ 0 w 141"/>
                  <a:gd name="T35" fmla="*/ 183 h 192"/>
                  <a:gd name="T36" fmla="*/ 9 w 141"/>
                  <a:gd name="T37" fmla="*/ 192 h 192"/>
                  <a:gd name="T38" fmla="*/ 127 w 141"/>
                  <a:gd name="T39" fmla="*/ 192 h 192"/>
                  <a:gd name="T40" fmla="*/ 114 w 141"/>
                  <a:gd name="T41" fmla="*/ 1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92">
                    <a:moveTo>
                      <a:pt x="114" y="178"/>
                    </a:moveTo>
                    <a:cubicBezTo>
                      <a:pt x="13" y="178"/>
                      <a:pt x="13" y="178"/>
                      <a:pt x="13" y="178"/>
                    </a:cubicBezTo>
                    <a:cubicBezTo>
                      <a:pt x="13" y="51"/>
                      <a:pt x="13" y="51"/>
                      <a:pt x="13" y="51"/>
                    </a:cubicBezTo>
                    <a:cubicBezTo>
                      <a:pt x="36" y="51"/>
                      <a:pt x="36" y="51"/>
                      <a:pt x="36" y="51"/>
                    </a:cubicBezTo>
                    <a:cubicBezTo>
                      <a:pt x="44" y="51"/>
                      <a:pt x="51" y="44"/>
                      <a:pt x="51" y="36"/>
                    </a:cubicBezTo>
                    <a:cubicBezTo>
                      <a:pt x="51" y="13"/>
                      <a:pt x="51" y="13"/>
                      <a:pt x="51" y="13"/>
                    </a:cubicBezTo>
                    <a:cubicBezTo>
                      <a:pt x="127" y="13"/>
                      <a:pt x="127" y="13"/>
                      <a:pt x="127" y="13"/>
                    </a:cubicBezTo>
                    <a:cubicBezTo>
                      <a:pt x="127" y="126"/>
                      <a:pt x="127" y="126"/>
                      <a:pt x="127" y="126"/>
                    </a:cubicBezTo>
                    <a:cubicBezTo>
                      <a:pt x="128" y="126"/>
                      <a:pt x="128" y="126"/>
                      <a:pt x="128" y="126"/>
                    </a:cubicBezTo>
                    <a:cubicBezTo>
                      <a:pt x="141" y="140"/>
                      <a:pt x="141" y="140"/>
                      <a:pt x="141" y="140"/>
                    </a:cubicBezTo>
                    <a:cubicBezTo>
                      <a:pt x="141" y="9"/>
                      <a:pt x="141" y="9"/>
                      <a:pt x="141" y="9"/>
                    </a:cubicBezTo>
                    <a:cubicBezTo>
                      <a:pt x="141" y="4"/>
                      <a:pt x="137" y="0"/>
                      <a:pt x="132" y="0"/>
                    </a:cubicBezTo>
                    <a:cubicBezTo>
                      <a:pt x="46" y="0"/>
                      <a:pt x="46" y="0"/>
                      <a:pt x="46" y="0"/>
                    </a:cubicBezTo>
                    <a:cubicBezTo>
                      <a:pt x="0" y="46"/>
                      <a:pt x="0" y="46"/>
                      <a:pt x="0" y="46"/>
                    </a:cubicBezTo>
                    <a:cubicBezTo>
                      <a:pt x="0" y="50"/>
                      <a:pt x="0" y="50"/>
                      <a:pt x="0" y="50"/>
                    </a:cubicBezTo>
                    <a:cubicBezTo>
                      <a:pt x="0" y="51"/>
                      <a:pt x="0" y="51"/>
                      <a:pt x="0" y="51"/>
                    </a:cubicBezTo>
                    <a:cubicBezTo>
                      <a:pt x="0" y="51"/>
                      <a:pt x="0" y="51"/>
                      <a:pt x="0" y="51"/>
                    </a:cubicBezTo>
                    <a:cubicBezTo>
                      <a:pt x="0" y="183"/>
                      <a:pt x="0" y="183"/>
                      <a:pt x="0" y="183"/>
                    </a:cubicBezTo>
                    <a:cubicBezTo>
                      <a:pt x="0" y="188"/>
                      <a:pt x="4" y="192"/>
                      <a:pt x="9" y="192"/>
                    </a:cubicBezTo>
                    <a:cubicBezTo>
                      <a:pt x="127" y="192"/>
                      <a:pt x="127" y="192"/>
                      <a:pt x="127" y="192"/>
                    </a:cubicBezTo>
                    <a:lnTo>
                      <a:pt x="114"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şḻïďê-任意多边形: 形状 11"/>
              <p:cNvSpPr>
                <a:spLocks/>
              </p:cNvSpPr>
              <p:nvPr/>
            </p:nvSpPr>
            <p:spPr bwMode="auto">
              <a:xfrm>
                <a:off x="6896100" y="573088"/>
                <a:ext cx="917575" cy="928688"/>
              </a:xfrm>
              <a:custGeom>
                <a:avLst/>
                <a:gdLst>
                  <a:gd name="T0" fmla="*/ 142 w 143"/>
                  <a:gd name="T1" fmla="*/ 128 h 145"/>
                  <a:gd name="T2" fmla="*/ 99 w 143"/>
                  <a:gd name="T3" fmla="*/ 81 h 145"/>
                  <a:gd name="T4" fmla="*/ 99 w 143"/>
                  <a:gd name="T5" fmla="*/ 80 h 145"/>
                  <a:gd name="T6" fmla="*/ 103 w 143"/>
                  <a:gd name="T7" fmla="*/ 41 h 145"/>
                  <a:gd name="T8" fmla="*/ 41 w 143"/>
                  <a:gd name="T9" fmla="*/ 8 h 145"/>
                  <a:gd name="T10" fmla="*/ 8 w 143"/>
                  <a:gd name="T11" fmla="*/ 71 h 145"/>
                  <a:gd name="T12" fmla="*/ 70 w 143"/>
                  <a:gd name="T13" fmla="*/ 103 h 145"/>
                  <a:gd name="T14" fmla="*/ 82 w 143"/>
                  <a:gd name="T15" fmla="*/ 98 h 145"/>
                  <a:gd name="T16" fmla="*/ 124 w 143"/>
                  <a:gd name="T17" fmla="*/ 144 h 145"/>
                  <a:gd name="T18" fmla="*/ 131 w 143"/>
                  <a:gd name="T19" fmla="*/ 143 h 145"/>
                  <a:gd name="T20" fmla="*/ 141 w 143"/>
                  <a:gd name="T21" fmla="*/ 134 h 145"/>
                  <a:gd name="T22" fmla="*/ 142 w 143"/>
                  <a:gd name="T23" fmla="*/ 128 h 145"/>
                  <a:gd name="T24" fmla="*/ 21 w 143"/>
                  <a:gd name="T25" fmla="*/ 67 h 145"/>
                  <a:gd name="T26" fmla="*/ 45 w 143"/>
                  <a:gd name="T27" fmla="*/ 21 h 145"/>
                  <a:gd name="T28" fmla="*/ 90 w 143"/>
                  <a:gd name="T29" fmla="*/ 45 h 145"/>
                  <a:gd name="T30" fmla="*/ 66 w 143"/>
                  <a:gd name="T31" fmla="*/ 90 h 145"/>
                  <a:gd name="T32" fmla="*/ 21 w 143"/>
                  <a:gd name="T33"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145">
                    <a:moveTo>
                      <a:pt x="142" y="128"/>
                    </a:moveTo>
                    <a:cubicBezTo>
                      <a:pt x="99" y="81"/>
                      <a:pt x="99" y="81"/>
                      <a:pt x="99" y="81"/>
                    </a:cubicBezTo>
                    <a:cubicBezTo>
                      <a:pt x="99" y="81"/>
                      <a:pt x="99" y="81"/>
                      <a:pt x="99" y="80"/>
                    </a:cubicBezTo>
                    <a:cubicBezTo>
                      <a:pt x="105" y="69"/>
                      <a:pt x="107" y="55"/>
                      <a:pt x="103" y="41"/>
                    </a:cubicBezTo>
                    <a:cubicBezTo>
                      <a:pt x="95" y="14"/>
                      <a:pt x="67" y="0"/>
                      <a:pt x="41" y="8"/>
                    </a:cubicBezTo>
                    <a:cubicBezTo>
                      <a:pt x="14" y="16"/>
                      <a:pt x="0" y="44"/>
                      <a:pt x="8" y="71"/>
                    </a:cubicBezTo>
                    <a:cubicBezTo>
                      <a:pt x="16" y="97"/>
                      <a:pt x="44" y="112"/>
                      <a:pt x="70" y="103"/>
                    </a:cubicBezTo>
                    <a:cubicBezTo>
                      <a:pt x="75" y="102"/>
                      <a:pt x="78" y="100"/>
                      <a:pt x="82" y="98"/>
                    </a:cubicBezTo>
                    <a:cubicBezTo>
                      <a:pt x="124" y="144"/>
                      <a:pt x="124" y="144"/>
                      <a:pt x="124" y="144"/>
                    </a:cubicBezTo>
                    <a:cubicBezTo>
                      <a:pt x="126" y="145"/>
                      <a:pt x="128" y="145"/>
                      <a:pt x="131" y="143"/>
                    </a:cubicBezTo>
                    <a:cubicBezTo>
                      <a:pt x="141" y="134"/>
                      <a:pt x="141" y="134"/>
                      <a:pt x="141" y="134"/>
                    </a:cubicBezTo>
                    <a:cubicBezTo>
                      <a:pt x="143" y="132"/>
                      <a:pt x="143" y="129"/>
                      <a:pt x="142" y="128"/>
                    </a:cubicBezTo>
                    <a:close/>
                    <a:moveTo>
                      <a:pt x="21" y="67"/>
                    </a:moveTo>
                    <a:cubicBezTo>
                      <a:pt x="15" y="47"/>
                      <a:pt x="25" y="27"/>
                      <a:pt x="45" y="21"/>
                    </a:cubicBezTo>
                    <a:cubicBezTo>
                      <a:pt x="64" y="15"/>
                      <a:pt x="84" y="26"/>
                      <a:pt x="90" y="45"/>
                    </a:cubicBezTo>
                    <a:cubicBezTo>
                      <a:pt x="96" y="64"/>
                      <a:pt x="86" y="84"/>
                      <a:pt x="66" y="90"/>
                    </a:cubicBezTo>
                    <a:cubicBezTo>
                      <a:pt x="47" y="96"/>
                      <a:pt x="27" y="86"/>
                      <a:pt x="21"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şḻïďê-任意多边形: 形状 12"/>
              <p:cNvSpPr>
                <a:spLocks/>
              </p:cNvSpPr>
              <p:nvPr/>
            </p:nvSpPr>
            <p:spPr bwMode="auto">
              <a:xfrm>
                <a:off x="7062788" y="708025"/>
                <a:ext cx="398462" cy="295275"/>
              </a:xfrm>
              <a:custGeom>
                <a:avLst/>
                <a:gdLst>
                  <a:gd name="T0" fmla="*/ 12 w 62"/>
                  <a:gd name="T1" fmla="*/ 20 h 46"/>
                  <a:gd name="T2" fmla="*/ 59 w 62"/>
                  <a:gd name="T3" fmla="*/ 44 h 46"/>
                  <a:gd name="T4" fmla="*/ 59 w 62"/>
                  <a:gd name="T5" fmla="*/ 46 h 46"/>
                  <a:gd name="T6" fmla="*/ 60 w 62"/>
                  <a:gd name="T7" fmla="*/ 25 h 46"/>
                  <a:gd name="T8" fmla="*/ 21 w 62"/>
                  <a:gd name="T9" fmla="*/ 5 h 46"/>
                  <a:gd name="T10" fmla="*/ 0 w 62"/>
                  <a:gd name="T11" fmla="*/ 27 h 46"/>
                  <a:gd name="T12" fmla="*/ 12 w 62"/>
                  <a:gd name="T13" fmla="*/ 20 h 46"/>
                </a:gdLst>
                <a:ahLst/>
                <a:cxnLst>
                  <a:cxn ang="0">
                    <a:pos x="T0" y="T1"/>
                  </a:cxn>
                  <a:cxn ang="0">
                    <a:pos x="T2" y="T3"/>
                  </a:cxn>
                  <a:cxn ang="0">
                    <a:pos x="T4" y="T5"/>
                  </a:cxn>
                  <a:cxn ang="0">
                    <a:pos x="T6" y="T7"/>
                  </a:cxn>
                  <a:cxn ang="0">
                    <a:pos x="T8" y="T9"/>
                  </a:cxn>
                  <a:cxn ang="0">
                    <a:pos x="T10" y="T11"/>
                  </a:cxn>
                  <a:cxn ang="0">
                    <a:pos x="T12" y="T13"/>
                  </a:cxn>
                </a:cxnLst>
                <a:rect l="0" t="0" r="r" b="b"/>
                <a:pathLst>
                  <a:path w="62" h="46">
                    <a:moveTo>
                      <a:pt x="12" y="20"/>
                    </a:moveTo>
                    <a:cubicBezTo>
                      <a:pt x="32" y="14"/>
                      <a:pt x="52" y="25"/>
                      <a:pt x="59" y="44"/>
                    </a:cubicBezTo>
                    <a:cubicBezTo>
                      <a:pt x="59" y="45"/>
                      <a:pt x="59" y="45"/>
                      <a:pt x="59" y="46"/>
                    </a:cubicBezTo>
                    <a:cubicBezTo>
                      <a:pt x="61" y="40"/>
                      <a:pt x="62" y="32"/>
                      <a:pt x="60" y="25"/>
                    </a:cubicBezTo>
                    <a:cubicBezTo>
                      <a:pt x="55" y="9"/>
                      <a:pt x="37" y="0"/>
                      <a:pt x="21" y="5"/>
                    </a:cubicBezTo>
                    <a:cubicBezTo>
                      <a:pt x="10" y="8"/>
                      <a:pt x="3" y="17"/>
                      <a:pt x="0" y="27"/>
                    </a:cubicBezTo>
                    <a:cubicBezTo>
                      <a:pt x="3" y="24"/>
                      <a:pt x="7" y="21"/>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3" name="ïṧḷïḓê-任意多边形: 形状 9"/>
            <p:cNvSpPr>
              <a:spLocks/>
            </p:cNvSpPr>
            <p:nvPr/>
          </p:nvSpPr>
          <p:spPr bwMode="auto">
            <a:xfrm>
              <a:off x="9440863" y="3005281"/>
              <a:ext cx="960437" cy="895351"/>
            </a:xfrm>
            <a:custGeom>
              <a:avLst/>
              <a:gdLst>
                <a:gd name="T0" fmla="*/ 64 w 140"/>
                <a:gd name="T1" fmla="*/ 28 h 130"/>
                <a:gd name="T2" fmla="*/ 26 w 140"/>
                <a:gd name="T3" fmla="*/ 77 h 130"/>
                <a:gd name="T4" fmla="*/ 0 w 140"/>
                <a:gd name="T5" fmla="*/ 49 h 130"/>
                <a:gd name="T6" fmla="*/ 39 w 140"/>
                <a:gd name="T7" fmla="*/ 0 h 130"/>
                <a:gd name="T8" fmla="*/ 64 w 140"/>
                <a:gd name="T9" fmla="*/ 28 h 130"/>
                <a:gd name="T10" fmla="*/ 15 w 140"/>
                <a:gd name="T11" fmla="*/ 130 h 130"/>
                <a:gd name="T12" fmla="*/ 109 w 140"/>
                <a:gd name="T13" fmla="*/ 0 h 130"/>
                <a:gd name="T14" fmla="*/ 123 w 140"/>
                <a:gd name="T15" fmla="*/ 0 h 130"/>
                <a:gd name="T16" fmla="*/ 30 w 140"/>
                <a:gd name="T17" fmla="*/ 130 h 130"/>
                <a:gd name="T18" fmla="*/ 15 w 140"/>
                <a:gd name="T19" fmla="*/ 130 h 130"/>
                <a:gd name="T20" fmla="*/ 17 w 140"/>
                <a:gd name="T21" fmla="*/ 49 h 130"/>
                <a:gd name="T22" fmla="*/ 28 w 140"/>
                <a:gd name="T23" fmla="*/ 64 h 130"/>
                <a:gd name="T24" fmla="*/ 47 w 140"/>
                <a:gd name="T25" fmla="*/ 28 h 130"/>
                <a:gd name="T26" fmla="*/ 36 w 140"/>
                <a:gd name="T27" fmla="*/ 14 h 130"/>
                <a:gd name="T28" fmla="*/ 17 w 140"/>
                <a:gd name="T29" fmla="*/ 49 h 130"/>
                <a:gd name="T30" fmla="*/ 140 w 140"/>
                <a:gd name="T31" fmla="*/ 80 h 130"/>
                <a:gd name="T32" fmla="*/ 102 w 140"/>
                <a:gd name="T33" fmla="*/ 129 h 130"/>
                <a:gd name="T34" fmla="*/ 75 w 140"/>
                <a:gd name="T35" fmla="*/ 100 h 130"/>
                <a:gd name="T36" fmla="*/ 114 w 140"/>
                <a:gd name="T37" fmla="*/ 52 h 130"/>
                <a:gd name="T38" fmla="*/ 140 w 140"/>
                <a:gd name="T39" fmla="*/ 80 h 130"/>
                <a:gd name="T40" fmla="*/ 93 w 140"/>
                <a:gd name="T41" fmla="*/ 101 h 130"/>
                <a:gd name="T42" fmla="*/ 103 w 140"/>
                <a:gd name="T43" fmla="*/ 116 h 130"/>
                <a:gd name="T44" fmla="*/ 122 w 140"/>
                <a:gd name="T45" fmla="*/ 80 h 130"/>
                <a:gd name="T46" fmla="*/ 112 w 140"/>
                <a:gd name="T47" fmla="*/ 65 h 130"/>
                <a:gd name="T48" fmla="*/ 93 w 140"/>
                <a:gd name="T49"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130">
                  <a:moveTo>
                    <a:pt x="64" y="28"/>
                  </a:moveTo>
                  <a:cubicBezTo>
                    <a:pt x="64" y="55"/>
                    <a:pt x="48" y="77"/>
                    <a:pt x="26" y="77"/>
                  </a:cubicBezTo>
                  <a:cubicBezTo>
                    <a:pt x="10" y="77"/>
                    <a:pt x="0" y="66"/>
                    <a:pt x="0" y="49"/>
                  </a:cubicBezTo>
                  <a:cubicBezTo>
                    <a:pt x="0" y="24"/>
                    <a:pt x="15" y="0"/>
                    <a:pt x="39" y="0"/>
                  </a:cubicBezTo>
                  <a:cubicBezTo>
                    <a:pt x="56" y="0"/>
                    <a:pt x="64" y="13"/>
                    <a:pt x="64" y="28"/>
                  </a:cubicBezTo>
                  <a:close/>
                  <a:moveTo>
                    <a:pt x="15" y="130"/>
                  </a:moveTo>
                  <a:cubicBezTo>
                    <a:pt x="109" y="0"/>
                    <a:pt x="109" y="0"/>
                    <a:pt x="109" y="0"/>
                  </a:cubicBezTo>
                  <a:cubicBezTo>
                    <a:pt x="123" y="0"/>
                    <a:pt x="123" y="0"/>
                    <a:pt x="123" y="0"/>
                  </a:cubicBezTo>
                  <a:cubicBezTo>
                    <a:pt x="30" y="130"/>
                    <a:pt x="30" y="130"/>
                    <a:pt x="30" y="130"/>
                  </a:cubicBezTo>
                  <a:lnTo>
                    <a:pt x="15" y="130"/>
                  </a:lnTo>
                  <a:close/>
                  <a:moveTo>
                    <a:pt x="17" y="49"/>
                  </a:moveTo>
                  <a:cubicBezTo>
                    <a:pt x="17" y="57"/>
                    <a:pt x="20" y="64"/>
                    <a:pt x="28" y="64"/>
                  </a:cubicBezTo>
                  <a:cubicBezTo>
                    <a:pt x="40" y="64"/>
                    <a:pt x="47" y="42"/>
                    <a:pt x="47" y="28"/>
                  </a:cubicBezTo>
                  <a:cubicBezTo>
                    <a:pt x="47" y="21"/>
                    <a:pt x="44" y="14"/>
                    <a:pt x="36" y="14"/>
                  </a:cubicBezTo>
                  <a:cubicBezTo>
                    <a:pt x="24" y="14"/>
                    <a:pt x="17" y="35"/>
                    <a:pt x="17" y="49"/>
                  </a:cubicBezTo>
                  <a:close/>
                  <a:moveTo>
                    <a:pt x="140" y="80"/>
                  </a:moveTo>
                  <a:cubicBezTo>
                    <a:pt x="140" y="107"/>
                    <a:pt x="124" y="129"/>
                    <a:pt x="102" y="129"/>
                  </a:cubicBezTo>
                  <a:cubicBezTo>
                    <a:pt x="86" y="129"/>
                    <a:pt x="75" y="118"/>
                    <a:pt x="75" y="100"/>
                  </a:cubicBezTo>
                  <a:cubicBezTo>
                    <a:pt x="75" y="76"/>
                    <a:pt x="90" y="52"/>
                    <a:pt x="114" y="52"/>
                  </a:cubicBezTo>
                  <a:cubicBezTo>
                    <a:pt x="131" y="52"/>
                    <a:pt x="140" y="65"/>
                    <a:pt x="140" y="80"/>
                  </a:cubicBezTo>
                  <a:close/>
                  <a:moveTo>
                    <a:pt x="93" y="101"/>
                  </a:moveTo>
                  <a:cubicBezTo>
                    <a:pt x="93" y="109"/>
                    <a:pt x="96" y="116"/>
                    <a:pt x="103" y="116"/>
                  </a:cubicBezTo>
                  <a:cubicBezTo>
                    <a:pt x="116" y="116"/>
                    <a:pt x="122" y="94"/>
                    <a:pt x="122" y="80"/>
                  </a:cubicBezTo>
                  <a:cubicBezTo>
                    <a:pt x="122" y="73"/>
                    <a:pt x="120" y="65"/>
                    <a:pt x="112" y="65"/>
                  </a:cubicBezTo>
                  <a:cubicBezTo>
                    <a:pt x="100" y="65"/>
                    <a:pt x="93" y="87"/>
                    <a:pt x="93" y="101"/>
                  </a:cubicBezTo>
                  <a:close/>
                </a:path>
              </a:pathLst>
            </a:custGeom>
            <a:solidFill>
              <a:schemeClr val="bg1"/>
            </a:solidFill>
            <a:ln>
              <a:noFill/>
            </a:ln>
          </p:spPr>
          <p:txBody>
            <a:bodyPr anchor="ctr"/>
            <a:lstStyle/>
            <a:p>
              <a:pPr algn="ctr"/>
              <a:endParaRPr/>
            </a:p>
          </p:txBody>
        </p:sp>
      </p:grpSp>
      <p:sp>
        <p:nvSpPr>
          <p:cNvPr id="32" name="文本框 31">
            <a:extLst>
              <a:ext uri="{FF2B5EF4-FFF2-40B4-BE49-F238E27FC236}">
                <a16:creationId xmlns="" xmlns:a16="http://schemas.microsoft.com/office/drawing/2014/main" id="{B72A545E-AB3A-4DD6-A8FD-85284AA73928}"/>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33" name="矩形 32">
            <a:extLst>
              <a:ext uri="{FF2B5EF4-FFF2-40B4-BE49-F238E27FC236}">
                <a16:creationId xmlns="" xmlns:a16="http://schemas.microsoft.com/office/drawing/2014/main" id="{2E7DBEC7-C366-4780-950C-E79062EC6B7E}"/>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5">
            <a:extLst>
              <a:ext uri="{FF2B5EF4-FFF2-40B4-BE49-F238E27FC236}">
                <a16:creationId xmlns="" xmlns:a16="http://schemas.microsoft.com/office/drawing/2014/main" id="{C1FDEA78-F9E5-4AA7-AB22-2A80E775181D}"/>
              </a:ext>
            </a:extLst>
          </p:cNvPr>
          <p:cNvSpPr txBox="1"/>
          <p:nvPr/>
        </p:nvSpPr>
        <p:spPr>
          <a:xfrm>
            <a:off x="1311589" y="4658118"/>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1" name="TextBox 16">
            <a:extLst>
              <a:ext uri="{FF2B5EF4-FFF2-40B4-BE49-F238E27FC236}">
                <a16:creationId xmlns="" xmlns:a16="http://schemas.microsoft.com/office/drawing/2014/main" id="{BB7E0003-41EE-47DD-A3A2-6C3B8B8E9406}"/>
              </a:ext>
            </a:extLst>
          </p:cNvPr>
          <p:cNvSpPr txBox="1"/>
          <p:nvPr/>
        </p:nvSpPr>
        <p:spPr>
          <a:xfrm>
            <a:off x="1722343" y="4316904"/>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42" name="TextBox 15">
            <a:extLst>
              <a:ext uri="{FF2B5EF4-FFF2-40B4-BE49-F238E27FC236}">
                <a16:creationId xmlns="" xmlns:a16="http://schemas.microsoft.com/office/drawing/2014/main" id="{AB561630-126D-4818-8FD7-022986999077}"/>
              </a:ext>
            </a:extLst>
          </p:cNvPr>
          <p:cNvSpPr txBox="1"/>
          <p:nvPr/>
        </p:nvSpPr>
        <p:spPr>
          <a:xfrm>
            <a:off x="3524861" y="4658118"/>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3" name="TextBox 16">
            <a:extLst>
              <a:ext uri="{FF2B5EF4-FFF2-40B4-BE49-F238E27FC236}">
                <a16:creationId xmlns="" xmlns:a16="http://schemas.microsoft.com/office/drawing/2014/main" id="{0FABB823-14D1-484D-B122-813B2CD9DE88}"/>
              </a:ext>
            </a:extLst>
          </p:cNvPr>
          <p:cNvSpPr txBox="1"/>
          <p:nvPr/>
        </p:nvSpPr>
        <p:spPr>
          <a:xfrm>
            <a:off x="3935615" y="4316904"/>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48" name="TextBox 15">
            <a:extLst>
              <a:ext uri="{FF2B5EF4-FFF2-40B4-BE49-F238E27FC236}">
                <a16:creationId xmlns="" xmlns:a16="http://schemas.microsoft.com/office/drawing/2014/main" id="{627D282E-4CFD-4AE9-83D3-3F8E1CE9D9C4}"/>
              </a:ext>
            </a:extLst>
          </p:cNvPr>
          <p:cNvSpPr txBox="1"/>
          <p:nvPr/>
        </p:nvSpPr>
        <p:spPr>
          <a:xfrm>
            <a:off x="5776195" y="4658118"/>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9" name="TextBox 16">
            <a:extLst>
              <a:ext uri="{FF2B5EF4-FFF2-40B4-BE49-F238E27FC236}">
                <a16:creationId xmlns="" xmlns:a16="http://schemas.microsoft.com/office/drawing/2014/main" id="{C37B7021-7149-4739-A9B8-D01BA1E7D456}"/>
              </a:ext>
            </a:extLst>
          </p:cNvPr>
          <p:cNvSpPr txBox="1"/>
          <p:nvPr/>
        </p:nvSpPr>
        <p:spPr>
          <a:xfrm>
            <a:off x="6186949" y="4316904"/>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50" name="TextBox 15">
            <a:extLst>
              <a:ext uri="{FF2B5EF4-FFF2-40B4-BE49-F238E27FC236}">
                <a16:creationId xmlns="" xmlns:a16="http://schemas.microsoft.com/office/drawing/2014/main" id="{A9680B01-DBAD-41EE-8A7F-14750A8B9CDD}"/>
              </a:ext>
            </a:extLst>
          </p:cNvPr>
          <p:cNvSpPr txBox="1"/>
          <p:nvPr/>
        </p:nvSpPr>
        <p:spPr>
          <a:xfrm>
            <a:off x="8198356" y="4658118"/>
            <a:ext cx="1832232" cy="579741"/>
          </a:xfrm>
          <a:prstGeom prst="rect">
            <a:avLst/>
          </a:prstGeom>
          <a:noFill/>
        </p:spPr>
        <p:txBody>
          <a:bodyPr wrap="square" lIns="94075" tIns="47037" rIns="94075" bIns="47037" rtlCol="0">
            <a:spAutoFit/>
          </a:bodyPr>
          <a:lstStyle/>
          <a:p>
            <a:pPr algn="ct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51" name="TextBox 16">
            <a:extLst>
              <a:ext uri="{FF2B5EF4-FFF2-40B4-BE49-F238E27FC236}">
                <a16:creationId xmlns="" xmlns:a16="http://schemas.microsoft.com/office/drawing/2014/main" id="{4DBE775F-6C23-4068-9798-10970E39E684}"/>
              </a:ext>
            </a:extLst>
          </p:cNvPr>
          <p:cNvSpPr txBox="1"/>
          <p:nvPr/>
        </p:nvSpPr>
        <p:spPr>
          <a:xfrm>
            <a:off x="8609110" y="4316904"/>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7690192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1"/>
                                        </p:tgtEl>
                                        <p:attrNameLst>
                                          <p:attrName>style.visibility</p:attrName>
                                        </p:attrNameLst>
                                      </p:cBhvr>
                                      <p:to>
                                        <p:strVal val="visible"/>
                                      </p:to>
                                    </p:set>
                                    <p:anim calcmode="lin" valueType="num">
                                      <p:cBhvr>
                                        <p:cTn id="12" dur="250" fill="hold"/>
                                        <p:tgtEl>
                                          <p:spTgt spid="41"/>
                                        </p:tgtEl>
                                        <p:attrNameLst>
                                          <p:attrName>ppt_x</p:attrName>
                                        </p:attrNameLst>
                                      </p:cBhvr>
                                      <p:tavLst>
                                        <p:tav tm="0">
                                          <p:val>
                                            <p:strVal val="#ppt_x"/>
                                          </p:val>
                                        </p:tav>
                                        <p:tav tm="100000">
                                          <p:val>
                                            <p:strVal val="#ppt_x"/>
                                          </p:val>
                                        </p:tav>
                                      </p:tavLst>
                                    </p:anim>
                                    <p:anim calcmode="lin" valueType="num">
                                      <p:cBhvr>
                                        <p:cTn id="13" dur="250" fill="hold"/>
                                        <p:tgtEl>
                                          <p:spTgt spid="41"/>
                                        </p:tgtEl>
                                        <p:attrNameLst>
                                          <p:attrName>ppt_y</p:attrName>
                                        </p:attrNameLst>
                                      </p:cBhvr>
                                      <p:tavLst>
                                        <p:tav tm="0">
                                          <p:val>
                                            <p:strVal val="#ppt_y-#ppt_h/2"/>
                                          </p:val>
                                        </p:tav>
                                        <p:tav tm="100000">
                                          <p:val>
                                            <p:strVal val="#ppt_y"/>
                                          </p:val>
                                        </p:tav>
                                      </p:tavLst>
                                    </p:anim>
                                    <p:anim calcmode="lin" valueType="num">
                                      <p:cBhvr>
                                        <p:cTn id="14" dur="250" fill="hold"/>
                                        <p:tgtEl>
                                          <p:spTgt spid="41"/>
                                        </p:tgtEl>
                                        <p:attrNameLst>
                                          <p:attrName>ppt_w</p:attrName>
                                        </p:attrNameLst>
                                      </p:cBhvr>
                                      <p:tavLst>
                                        <p:tav tm="0">
                                          <p:val>
                                            <p:strVal val="#ppt_w"/>
                                          </p:val>
                                        </p:tav>
                                        <p:tav tm="100000">
                                          <p:val>
                                            <p:strVal val="#ppt_w"/>
                                          </p:val>
                                        </p:tav>
                                      </p:tavLst>
                                    </p:anim>
                                    <p:anim calcmode="lin" valueType="num">
                                      <p:cBhvr>
                                        <p:cTn id="15" dur="250" fill="hold"/>
                                        <p:tgtEl>
                                          <p:spTgt spid="41"/>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15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43"/>
                                        </p:tgtEl>
                                        <p:attrNameLst>
                                          <p:attrName>style.visibility</p:attrName>
                                        </p:attrNameLst>
                                      </p:cBhvr>
                                      <p:to>
                                        <p:strVal val="visible"/>
                                      </p:to>
                                    </p:set>
                                    <p:anim calcmode="lin" valueType="num">
                                      <p:cBhvr>
                                        <p:cTn id="23" dur="250" fill="hold"/>
                                        <p:tgtEl>
                                          <p:spTgt spid="43"/>
                                        </p:tgtEl>
                                        <p:attrNameLst>
                                          <p:attrName>ppt_x</p:attrName>
                                        </p:attrNameLst>
                                      </p:cBhvr>
                                      <p:tavLst>
                                        <p:tav tm="0">
                                          <p:val>
                                            <p:strVal val="#ppt_x"/>
                                          </p:val>
                                        </p:tav>
                                        <p:tav tm="100000">
                                          <p:val>
                                            <p:strVal val="#ppt_x"/>
                                          </p:val>
                                        </p:tav>
                                      </p:tavLst>
                                    </p:anim>
                                    <p:anim calcmode="lin" valueType="num">
                                      <p:cBhvr>
                                        <p:cTn id="24" dur="250" fill="hold"/>
                                        <p:tgtEl>
                                          <p:spTgt spid="43"/>
                                        </p:tgtEl>
                                        <p:attrNameLst>
                                          <p:attrName>ppt_y</p:attrName>
                                        </p:attrNameLst>
                                      </p:cBhvr>
                                      <p:tavLst>
                                        <p:tav tm="0">
                                          <p:val>
                                            <p:strVal val="#ppt_y-#ppt_h/2"/>
                                          </p:val>
                                        </p:tav>
                                        <p:tav tm="100000">
                                          <p:val>
                                            <p:strVal val="#ppt_y"/>
                                          </p:val>
                                        </p:tav>
                                      </p:tavLst>
                                    </p:anim>
                                    <p:anim calcmode="lin" valueType="num">
                                      <p:cBhvr>
                                        <p:cTn id="25" dur="250" fill="hold"/>
                                        <p:tgtEl>
                                          <p:spTgt spid="43"/>
                                        </p:tgtEl>
                                        <p:attrNameLst>
                                          <p:attrName>ppt_w</p:attrName>
                                        </p:attrNameLst>
                                      </p:cBhvr>
                                      <p:tavLst>
                                        <p:tav tm="0">
                                          <p:val>
                                            <p:strVal val="#ppt_w"/>
                                          </p:val>
                                        </p:tav>
                                        <p:tav tm="100000">
                                          <p:val>
                                            <p:strVal val="#ppt_w"/>
                                          </p:val>
                                        </p:tav>
                                      </p:tavLst>
                                    </p:anim>
                                    <p:anim calcmode="lin" valueType="num">
                                      <p:cBhvr>
                                        <p:cTn id="26" dur="250" fill="hold"/>
                                        <p:tgtEl>
                                          <p:spTgt spid="43"/>
                                        </p:tgtEl>
                                        <p:attrNameLst>
                                          <p:attrName>ppt_h</p:attrName>
                                        </p:attrNameLst>
                                      </p:cBhvr>
                                      <p:tavLst>
                                        <p:tav tm="0">
                                          <p:val>
                                            <p:fltVal val="0"/>
                                          </p:val>
                                        </p:tav>
                                        <p:tav tm="100000">
                                          <p:val>
                                            <p:strVal val="#ppt_h"/>
                                          </p:val>
                                        </p:tav>
                                      </p:tavLst>
                                    </p:anim>
                                  </p:childTnLst>
                                </p:cTn>
                              </p:par>
                            </p:childTnLst>
                          </p:cTn>
                        </p:par>
                        <p:par>
                          <p:cTn id="27" fill="hold">
                            <p:stCondLst>
                              <p:cond delay="2100"/>
                            </p:stCondLst>
                            <p:childTnLst>
                              <p:par>
                                <p:cTn id="28" presetID="22" presetClass="entr" presetSubtype="8"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par>
                          <p:cTn id="31" fill="hold">
                            <p:stCondLst>
                              <p:cond delay="2600"/>
                            </p:stCondLst>
                            <p:childTnLst>
                              <p:par>
                                <p:cTn id="32" presetID="17" presetClass="entr" presetSubtype="1" fill="hold" grpId="0" nodeType="afterEffect">
                                  <p:stCondLst>
                                    <p:cond delay="0"/>
                                  </p:stCondLst>
                                  <p:iterate type="lt">
                                    <p:tmPct val="40000"/>
                                  </p:iterate>
                                  <p:childTnLst>
                                    <p:set>
                                      <p:cBhvr>
                                        <p:cTn id="33" dur="1" fill="hold">
                                          <p:stCondLst>
                                            <p:cond delay="0"/>
                                          </p:stCondLst>
                                        </p:cTn>
                                        <p:tgtEl>
                                          <p:spTgt spid="49"/>
                                        </p:tgtEl>
                                        <p:attrNameLst>
                                          <p:attrName>style.visibility</p:attrName>
                                        </p:attrNameLst>
                                      </p:cBhvr>
                                      <p:to>
                                        <p:strVal val="visible"/>
                                      </p:to>
                                    </p:set>
                                    <p:anim calcmode="lin" valueType="num">
                                      <p:cBhvr>
                                        <p:cTn id="34" dur="250" fill="hold"/>
                                        <p:tgtEl>
                                          <p:spTgt spid="49"/>
                                        </p:tgtEl>
                                        <p:attrNameLst>
                                          <p:attrName>ppt_x</p:attrName>
                                        </p:attrNameLst>
                                      </p:cBhvr>
                                      <p:tavLst>
                                        <p:tav tm="0">
                                          <p:val>
                                            <p:strVal val="#ppt_x"/>
                                          </p:val>
                                        </p:tav>
                                        <p:tav tm="100000">
                                          <p:val>
                                            <p:strVal val="#ppt_x"/>
                                          </p:val>
                                        </p:tav>
                                      </p:tavLst>
                                    </p:anim>
                                    <p:anim calcmode="lin" valueType="num">
                                      <p:cBhvr>
                                        <p:cTn id="35" dur="250" fill="hold"/>
                                        <p:tgtEl>
                                          <p:spTgt spid="49"/>
                                        </p:tgtEl>
                                        <p:attrNameLst>
                                          <p:attrName>ppt_y</p:attrName>
                                        </p:attrNameLst>
                                      </p:cBhvr>
                                      <p:tavLst>
                                        <p:tav tm="0">
                                          <p:val>
                                            <p:strVal val="#ppt_y-#ppt_h/2"/>
                                          </p:val>
                                        </p:tav>
                                        <p:tav tm="100000">
                                          <p:val>
                                            <p:strVal val="#ppt_y"/>
                                          </p:val>
                                        </p:tav>
                                      </p:tavLst>
                                    </p:anim>
                                    <p:anim calcmode="lin" valueType="num">
                                      <p:cBhvr>
                                        <p:cTn id="36" dur="250" fill="hold"/>
                                        <p:tgtEl>
                                          <p:spTgt spid="49"/>
                                        </p:tgtEl>
                                        <p:attrNameLst>
                                          <p:attrName>ppt_w</p:attrName>
                                        </p:attrNameLst>
                                      </p:cBhvr>
                                      <p:tavLst>
                                        <p:tav tm="0">
                                          <p:val>
                                            <p:strVal val="#ppt_w"/>
                                          </p:val>
                                        </p:tav>
                                        <p:tav tm="100000">
                                          <p:val>
                                            <p:strVal val="#ppt_w"/>
                                          </p:val>
                                        </p:tav>
                                      </p:tavLst>
                                    </p:anim>
                                    <p:anim calcmode="lin" valueType="num">
                                      <p:cBhvr>
                                        <p:cTn id="37" dur="250" fill="hold"/>
                                        <p:tgtEl>
                                          <p:spTgt spid="49"/>
                                        </p:tgtEl>
                                        <p:attrNameLst>
                                          <p:attrName>ppt_h</p:attrName>
                                        </p:attrNameLst>
                                      </p:cBhvr>
                                      <p:tavLst>
                                        <p:tav tm="0">
                                          <p:val>
                                            <p:fltVal val="0"/>
                                          </p:val>
                                        </p:tav>
                                        <p:tav tm="100000">
                                          <p:val>
                                            <p:strVal val="#ppt_h"/>
                                          </p:val>
                                        </p:tav>
                                      </p:tavLst>
                                    </p:anim>
                                  </p:childTnLst>
                                </p:cTn>
                              </p:par>
                            </p:childTnLst>
                          </p:cTn>
                        </p:par>
                        <p:par>
                          <p:cTn id="38" fill="hold">
                            <p:stCondLst>
                              <p:cond delay="3150"/>
                            </p:stCondLst>
                            <p:childTnLst>
                              <p:par>
                                <p:cTn id="39" presetID="22" presetClass="entr" presetSubtype="8"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par>
                          <p:cTn id="42" fill="hold">
                            <p:stCondLst>
                              <p:cond delay="3650"/>
                            </p:stCondLst>
                            <p:childTnLst>
                              <p:par>
                                <p:cTn id="43" presetID="17" presetClass="entr" presetSubtype="1" fill="hold" grpId="0" nodeType="afterEffect">
                                  <p:stCondLst>
                                    <p:cond delay="0"/>
                                  </p:stCondLst>
                                  <p:iterate type="lt">
                                    <p:tmPct val="40000"/>
                                  </p:iterate>
                                  <p:childTnLst>
                                    <p:set>
                                      <p:cBhvr>
                                        <p:cTn id="44" dur="1" fill="hold">
                                          <p:stCondLst>
                                            <p:cond delay="0"/>
                                          </p:stCondLst>
                                        </p:cTn>
                                        <p:tgtEl>
                                          <p:spTgt spid="51"/>
                                        </p:tgtEl>
                                        <p:attrNameLst>
                                          <p:attrName>style.visibility</p:attrName>
                                        </p:attrNameLst>
                                      </p:cBhvr>
                                      <p:to>
                                        <p:strVal val="visible"/>
                                      </p:to>
                                    </p:set>
                                    <p:anim calcmode="lin" valueType="num">
                                      <p:cBhvr>
                                        <p:cTn id="45" dur="250" fill="hold"/>
                                        <p:tgtEl>
                                          <p:spTgt spid="51"/>
                                        </p:tgtEl>
                                        <p:attrNameLst>
                                          <p:attrName>ppt_x</p:attrName>
                                        </p:attrNameLst>
                                      </p:cBhvr>
                                      <p:tavLst>
                                        <p:tav tm="0">
                                          <p:val>
                                            <p:strVal val="#ppt_x"/>
                                          </p:val>
                                        </p:tav>
                                        <p:tav tm="100000">
                                          <p:val>
                                            <p:strVal val="#ppt_x"/>
                                          </p:val>
                                        </p:tav>
                                      </p:tavLst>
                                    </p:anim>
                                    <p:anim calcmode="lin" valueType="num">
                                      <p:cBhvr>
                                        <p:cTn id="46" dur="250" fill="hold"/>
                                        <p:tgtEl>
                                          <p:spTgt spid="51"/>
                                        </p:tgtEl>
                                        <p:attrNameLst>
                                          <p:attrName>ppt_y</p:attrName>
                                        </p:attrNameLst>
                                      </p:cBhvr>
                                      <p:tavLst>
                                        <p:tav tm="0">
                                          <p:val>
                                            <p:strVal val="#ppt_y-#ppt_h/2"/>
                                          </p:val>
                                        </p:tav>
                                        <p:tav tm="100000">
                                          <p:val>
                                            <p:strVal val="#ppt_y"/>
                                          </p:val>
                                        </p:tav>
                                      </p:tavLst>
                                    </p:anim>
                                    <p:anim calcmode="lin" valueType="num">
                                      <p:cBhvr>
                                        <p:cTn id="47" dur="250" fill="hold"/>
                                        <p:tgtEl>
                                          <p:spTgt spid="51"/>
                                        </p:tgtEl>
                                        <p:attrNameLst>
                                          <p:attrName>ppt_w</p:attrName>
                                        </p:attrNameLst>
                                      </p:cBhvr>
                                      <p:tavLst>
                                        <p:tav tm="0">
                                          <p:val>
                                            <p:strVal val="#ppt_w"/>
                                          </p:val>
                                        </p:tav>
                                        <p:tav tm="100000">
                                          <p:val>
                                            <p:strVal val="#ppt_w"/>
                                          </p:val>
                                        </p:tav>
                                      </p:tavLst>
                                    </p:anim>
                                    <p:anim calcmode="lin" valueType="num">
                                      <p:cBhvr>
                                        <p:cTn id="48" dur="250" fill="hold"/>
                                        <p:tgtEl>
                                          <p:spTgt spid="51"/>
                                        </p:tgtEl>
                                        <p:attrNameLst>
                                          <p:attrName>ppt_h</p:attrName>
                                        </p:attrNameLst>
                                      </p:cBhvr>
                                      <p:tavLst>
                                        <p:tav tm="0">
                                          <p:val>
                                            <p:fltVal val="0"/>
                                          </p:val>
                                        </p:tav>
                                        <p:tav tm="100000">
                                          <p:val>
                                            <p:strVal val="#ppt_h"/>
                                          </p:val>
                                        </p:tav>
                                      </p:tavLst>
                                    </p:anim>
                                  </p:childTnLst>
                                </p:cTn>
                              </p:par>
                            </p:childTnLst>
                          </p:cTn>
                        </p:par>
                        <p:par>
                          <p:cTn id="49" fill="hold">
                            <p:stCondLst>
                              <p:cond delay="4200"/>
                            </p:stCondLst>
                            <p:childTnLst>
                              <p:par>
                                <p:cTn id="50" presetID="22" presetClass="entr" presetSubtype="8"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1" grpId="0"/>
      <p:bldP spid="42" grpId="0"/>
      <p:bldP spid="43" grpId="0"/>
      <p:bldP spid="48" grpId="0"/>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4" y="3176589"/>
            <a:ext cx="12190355" cy="10080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2399">
              <a:latin typeface="Calibri" panose="020F0502020204030204" pitchFamily="34" charset="0"/>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3691" y="1881331"/>
            <a:ext cx="3009666" cy="200644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1096" y="1881188"/>
            <a:ext cx="3009904" cy="2006602"/>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6527" y="1881324"/>
            <a:ext cx="3009492" cy="2006328"/>
          </a:xfrm>
          <a:prstGeom prst="rect">
            <a:avLst/>
          </a:prstGeom>
        </p:spPr>
      </p:pic>
      <p:sp>
        <p:nvSpPr>
          <p:cNvPr id="26" name="文本框 25">
            <a:extLst>
              <a:ext uri="{FF2B5EF4-FFF2-40B4-BE49-F238E27FC236}">
                <a16:creationId xmlns="" xmlns:a16="http://schemas.microsoft.com/office/drawing/2014/main" id="{FD9F10E3-F3F8-42DF-BB17-F4D176069EC4}"/>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27" name="矩形 26">
            <a:extLst>
              <a:ext uri="{FF2B5EF4-FFF2-40B4-BE49-F238E27FC236}">
                <a16:creationId xmlns="" xmlns:a16="http://schemas.microsoft.com/office/drawing/2014/main" id="{EA35C21F-604E-4AEE-9288-E1439F51501E}"/>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15">
            <a:extLst>
              <a:ext uri="{FF2B5EF4-FFF2-40B4-BE49-F238E27FC236}">
                <a16:creationId xmlns="" xmlns:a16="http://schemas.microsoft.com/office/drawing/2014/main" id="{856F2834-C285-4E7D-A9E8-7C3F6F831EE0}"/>
              </a:ext>
            </a:extLst>
          </p:cNvPr>
          <p:cNvSpPr txBox="1"/>
          <p:nvPr/>
        </p:nvSpPr>
        <p:spPr>
          <a:xfrm>
            <a:off x="1126527" y="4829787"/>
            <a:ext cx="1832232" cy="579741"/>
          </a:xfrm>
          <a:prstGeom prst="rect">
            <a:avLst/>
          </a:prstGeom>
          <a:noFill/>
        </p:spPr>
        <p:txBody>
          <a:bodyPr wrap="square" lIns="94075" tIns="47037" rIns="94075" bIns="47037" rtlCol="0">
            <a:spAutoFit/>
          </a:body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9" name="TextBox 16">
            <a:extLst>
              <a:ext uri="{FF2B5EF4-FFF2-40B4-BE49-F238E27FC236}">
                <a16:creationId xmlns="" xmlns:a16="http://schemas.microsoft.com/office/drawing/2014/main" id="{4D67E251-B39E-47D3-9B25-CDAD9F1F07AE}"/>
              </a:ext>
            </a:extLst>
          </p:cNvPr>
          <p:cNvSpPr txBox="1"/>
          <p:nvPr/>
        </p:nvSpPr>
        <p:spPr>
          <a:xfrm>
            <a:off x="1126527" y="4488573"/>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30" name="TextBox 15">
            <a:extLst>
              <a:ext uri="{FF2B5EF4-FFF2-40B4-BE49-F238E27FC236}">
                <a16:creationId xmlns="" xmlns:a16="http://schemas.microsoft.com/office/drawing/2014/main" id="{D9559698-627C-4F5A-B9AF-84B454FCCA55}"/>
              </a:ext>
            </a:extLst>
          </p:cNvPr>
          <p:cNvSpPr txBox="1"/>
          <p:nvPr/>
        </p:nvSpPr>
        <p:spPr>
          <a:xfrm>
            <a:off x="4603152" y="4829787"/>
            <a:ext cx="1832232" cy="579741"/>
          </a:xfrm>
          <a:prstGeom prst="rect">
            <a:avLst/>
          </a:prstGeom>
          <a:noFill/>
        </p:spPr>
        <p:txBody>
          <a:bodyPr wrap="square" lIns="94075" tIns="47037" rIns="94075" bIns="47037" rtlCol="0">
            <a:spAutoFit/>
          </a:body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1" name="TextBox 16">
            <a:extLst>
              <a:ext uri="{FF2B5EF4-FFF2-40B4-BE49-F238E27FC236}">
                <a16:creationId xmlns="" xmlns:a16="http://schemas.microsoft.com/office/drawing/2014/main" id="{71CF9B82-0DBD-4A25-A1DD-FE35C239D2C8}"/>
              </a:ext>
            </a:extLst>
          </p:cNvPr>
          <p:cNvSpPr txBox="1"/>
          <p:nvPr/>
        </p:nvSpPr>
        <p:spPr>
          <a:xfrm>
            <a:off x="4603152" y="4488573"/>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
        <p:nvSpPr>
          <p:cNvPr id="32" name="TextBox 15">
            <a:extLst>
              <a:ext uri="{FF2B5EF4-FFF2-40B4-BE49-F238E27FC236}">
                <a16:creationId xmlns="" xmlns:a16="http://schemas.microsoft.com/office/drawing/2014/main" id="{76BA9228-6BDE-40D0-AA15-A2D5A23ED698}"/>
              </a:ext>
            </a:extLst>
          </p:cNvPr>
          <p:cNvSpPr txBox="1"/>
          <p:nvPr/>
        </p:nvSpPr>
        <p:spPr>
          <a:xfrm>
            <a:off x="8070252" y="4829787"/>
            <a:ext cx="1832232" cy="579741"/>
          </a:xfrm>
          <a:prstGeom prst="rect">
            <a:avLst/>
          </a:prstGeom>
          <a:noFill/>
        </p:spPr>
        <p:txBody>
          <a:bodyPr wrap="square" lIns="94075" tIns="47037" rIns="94075" bIns="47037" rtlCol="0">
            <a:spAutoFit/>
          </a:body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3" name="TextBox 16">
            <a:extLst>
              <a:ext uri="{FF2B5EF4-FFF2-40B4-BE49-F238E27FC236}">
                <a16:creationId xmlns="" xmlns:a16="http://schemas.microsoft.com/office/drawing/2014/main" id="{3095C7FA-3082-4E79-AD12-092E06922DE8}"/>
              </a:ext>
            </a:extLst>
          </p:cNvPr>
          <p:cNvSpPr txBox="1"/>
          <p:nvPr/>
        </p:nvSpPr>
        <p:spPr>
          <a:xfrm>
            <a:off x="8070252" y="4488573"/>
            <a:ext cx="1010725" cy="341214"/>
          </a:xfrm>
          <a:prstGeom prst="rect">
            <a:avLst/>
          </a:prstGeom>
          <a:noFill/>
        </p:spPr>
        <p:txBody>
          <a:bodyPr wrap="none" lIns="94075" tIns="47037" rIns="94075" bIns="47037" rtlCol="0">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sz="16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247863049"/>
      </p:ext>
    </p:extLst>
  </p:cSld>
  <p:clrMapOvr>
    <a:masterClrMapping/>
  </p:clrMapOvr>
  <mc:AlternateContent xmlns:mc="http://schemas.openxmlformats.org/markup-compatibility/2006" xmlns:p14="http://schemas.microsoft.com/office/powerpoint/2010/main">
    <mc:Choice Requires="p14">
      <p:transition spd="slow" p14:dur="175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3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fill="hold"/>
                                        <p:tgtEl>
                                          <p:spTgt spid="5"/>
                                        </p:tgtEl>
                                        <p:attrNameLst>
                                          <p:attrName>ppt_x</p:attrName>
                                        </p:attrNameLst>
                                      </p:cBhvr>
                                      <p:tavLst>
                                        <p:tav tm="0">
                                          <p:val>
                                            <p:strVal val="#ppt_x"/>
                                          </p:val>
                                        </p:tav>
                                        <p:tav tm="100000">
                                          <p:val>
                                            <p:strVal val="#ppt_x"/>
                                          </p:val>
                                        </p:tav>
                                      </p:tavLst>
                                    </p:anim>
                                    <p:anim calcmode="lin" valueType="num">
                                      <p:cBhvr additive="base">
                                        <p:cTn id="12" dur="3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300" fill="hold"/>
                                        <p:tgtEl>
                                          <p:spTgt spid="3"/>
                                        </p:tgtEl>
                                        <p:attrNameLst>
                                          <p:attrName>ppt_x</p:attrName>
                                        </p:attrNameLst>
                                      </p:cBhvr>
                                      <p:tavLst>
                                        <p:tav tm="0">
                                          <p:val>
                                            <p:strVal val="#ppt_x"/>
                                          </p:val>
                                        </p:tav>
                                        <p:tav tm="100000">
                                          <p:val>
                                            <p:strVal val="#ppt_x"/>
                                          </p:val>
                                        </p:tav>
                                      </p:tavLst>
                                    </p:anim>
                                    <p:anim calcmode="lin" valueType="num">
                                      <p:cBhvr additive="base">
                                        <p:cTn id="17" dur="300" fill="hold"/>
                                        <p:tgtEl>
                                          <p:spTgt spid="3"/>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300" fill="hold"/>
                                        <p:tgtEl>
                                          <p:spTgt spid="4"/>
                                        </p:tgtEl>
                                        <p:attrNameLst>
                                          <p:attrName>ppt_x</p:attrName>
                                        </p:attrNameLst>
                                      </p:cBhvr>
                                      <p:tavLst>
                                        <p:tav tm="0">
                                          <p:val>
                                            <p:strVal val="#ppt_x"/>
                                          </p:val>
                                        </p:tav>
                                        <p:tav tm="100000">
                                          <p:val>
                                            <p:strVal val="#ppt_x"/>
                                          </p:val>
                                        </p:tav>
                                      </p:tavLst>
                                    </p:anim>
                                    <p:anim calcmode="lin" valueType="num">
                                      <p:cBhvr additive="base">
                                        <p:cTn id="22" dur="300" fill="hold"/>
                                        <p:tgtEl>
                                          <p:spTgt spid="4"/>
                                        </p:tgtEl>
                                        <p:attrNameLst>
                                          <p:attrName>ppt_y</p:attrName>
                                        </p:attrNameLst>
                                      </p:cBhvr>
                                      <p:tavLst>
                                        <p:tav tm="0">
                                          <p:val>
                                            <p:strVal val="0-#ppt_h/2"/>
                                          </p:val>
                                        </p:tav>
                                        <p:tav tm="100000">
                                          <p:val>
                                            <p:strVal val="#ppt_y"/>
                                          </p:val>
                                        </p:tav>
                                      </p:tavLst>
                                    </p:anim>
                                  </p:childTnLst>
                                </p:cTn>
                              </p:par>
                            </p:childTnLst>
                          </p:cTn>
                        </p:par>
                        <p:par>
                          <p:cTn id="23" fill="hold">
                            <p:stCondLst>
                              <p:cond delay="1800"/>
                            </p:stCondLst>
                            <p:childTnLst>
                              <p:par>
                                <p:cTn id="24" presetID="17" presetClass="entr" presetSubtype="1" fill="hold" grpId="0" nodeType="afterEffect">
                                  <p:stCondLst>
                                    <p:cond delay="0"/>
                                  </p:stCondLst>
                                  <p:iterate type="lt">
                                    <p:tmPct val="40000"/>
                                  </p:iterate>
                                  <p:childTnLst>
                                    <p:set>
                                      <p:cBhvr>
                                        <p:cTn id="25" dur="1" fill="hold">
                                          <p:stCondLst>
                                            <p:cond delay="0"/>
                                          </p:stCondLst>
                                        </p:cTn>
                                        <p:tgtEl>
                                          <p:spTgt spid="29"/>
                                        </p:tgtEl>
                                        <p:attrNameLst>
                                          <p:attrName>style.visibility</p:attrName>
                                        </p:attrNameLst>
                                      </p:cBhvr>
                                      <p:to>
                                        <p:strVal val="visible"/>
                                      </p:to>
                                    </p:set>
                                    <p:anim calcmode="lin" valueType="num">
                                      <p:cBhvr>
                                        <p:cTn id="26" dur="250" fill="hold"/>
                                        <p:tgtEl>
                                          <p:spTgt spid="29"/>
                                        </p:tgtEl>
                                        <p:attrNameLst>
                                          <p:attrName>ppt_x</p:attrName>
                                        </p:attrNameLst>
                                      </p:cBhvr>
                                      <p:tavLst>
                                        <p:tav tm="0">
                                          <p:val>
                                            <p:strVal val="#ppt_x"/>
                                          </p:val>
                                        </p:tav>
                                        <p:tav tm="100000">
                                          <p:val>
                                            <p:strVal val="#ppt_x"/>
                                          </p:val>
                                        </p:tav>
                                      </p:tavLst>
                                    </p:anim>
                                    <p:anim calcmode="lin" valueType="num">
                                      <p:cBhvr>
                                        <p:cTn id="27" dur="250" fill="hold"/>
                                        <p:tgtEl>
                                          <p:spTgt spid="29"/>
                                        </p:tgtEl>
                                        <p:attrNameLst>
                                          <p:attrName>ppt_y</p:attrName>
                                        </p:attrNameLst>
                                      </p:cBhvr>
                                      <p:tavLst>
                                        <p:tav tm="0">
                                          <p:val>
                                            <p:strVal val="#ppt_y-#ppt_h/2"/>
                                          </p:val>
                                        </p:tav>
                                        <p:tav tm="100000">
                                          <p:val>
                                            <p:strVal val="#ppt_y"/>
                                          </p:val>
                                        </p:tav>
                                      </p:tavLst>
                                    </p:anim>
                                    <p:anim calcmode="lin" valueType="num">
                                      <p:cBhvr>
                                        <p:cTn id="28" dur="250" fill="hold"/>
                                        <p:tgtEl>
                                          <p:spTgt spid="29"/>
                                        </p:tgtEl>
                                        <p:attrNameLst>
                                          <p:attrName>ppt_w</p:attrName>
                                        </p:attrNameLst>
                                      </p:cBhvr>
                                      <p:tavLst>
                                        <p:tav tm="0">
                                          <p:val>
                                            <p:strVal val="#ppt_w"/>
                                          </p:val>
                                        </p:tav>
                                        <p:tav tm="100000">
                                          <p:val>
                                            <p:strVal val="#ppt_w"/>
                                          </p:val>
                                        </p:tav>
                                      </p:tavLst>
                                    </p:anim>
                                    <p:anim calcmode="lin" valueType="num">
                                      <p:cBhvr>
                                        <p:cTn id="29" dur="250" fill="hold"/>
                                        <p:tgtEl>
                                          <p:spTgt spid="29"/>
                                        </p:tgtEl>
                                        <p:attrNameLst>
                                          <p:attrName>ppt_h</p:attrName>
                                        </p:attrNameLst>
                                      </p:cBhvr>
                                      <p:tavLst>
                                        <p:tav tm="0">
                                          <p:val>
                                            <p:fltVal val="0"/>
                                          </p:val>
                                        </p:tav>
                                        <p:tav tm="100000">
                                          <p:val>
                                            <p:strVal val="#ppt_h"/>
                                          </p:val>
                                        </p:tav>
                                      </p:tavLst>
                                    </p:anim>
                                  </p:childTnLst>
                                </p:cTn>
                              </p:par>
                            </p:childTnLst>
                          </p:cTn>
                        </p:par>
                        <p:par>
                          <p:cTn id="30" fill="hold">
                            <p:stCondLst>
                              <p:cond delay="2350"/>
                            </p:stCondLst>
                            <p:childTnLst>
                              <p:par>
                                <p:cTn id="31" presetID="2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2850"/>
                            </p:stCondLst>
                            <p:childTnLst>
                              <p:par>
                                <p:cTn id="35" presetID="17" presetClass="entr" presetSubtype="1" fill="hold" grpId="0" nodeType="afterEffect">
                                  <p:stCondLst>
                                    <p:cond delay="0"/>
                                  </p:stCondLst>
                                  <p:iterate type="lt">
                                    <p:tmPct val="40000"/>
                                  </p:iterate>
                                  <p:childTnLst>
                                    <p:set>
                                      <p:cBhvr>
                                        <p:cTn id="36" dur="1" fill="hold">
                                          <p:stCondLst>
                                            <p:cond delay="0"/>
                                          </p:stCondLst>
                                        </p:cTn>
                                        <p:tgtEl>
                                          <p:spTgt spid="31"/>
                                        </p:tgtEl>
                                        <p:attrNameLst>
                                          <p:attrName>style.visibility</p:attrName>
                                        </p:attrNameLst>
                                      </p:cBhvr>
                                      <p:to>
                                        <p:strVal val="visible"/>
                                      </p:to>
                                    </p:set>
                                    <p:anim calcmode="lin" valueType="num">
                                      <p:cBhvr>
                                        <p:cTn id="37" dur="250" fill="hold"/>
                                        <p:tgtEl>
                                          <p:spTgt spid="31"/>
                                        </p:tgtEl>
                                        <p:attrNameLst>
                                          <p:attrName>ppt_x</p:attrName>
                                        </p:attrNameLst>
                                      </p:cBhvr>
                                      <p:tavLst>
                                        <p:tav tm="0">
                                          <p:val>
                                            <p:strVal val="#ppt_x"/>
                                          </p:val>
                                        </p:tav>
                                        <p:tav tm="100000">
                                          <p:val>
                                            <p:strVal val="#ppt_x"/>
                                          </p:val>
                                        </p:tav>
                                      </p:tavLst>
                                    </p:anim>
                                    <p:anim calcmode="lin" valueType="num">
                                      <p:cBhvr>
                                        <p:cTn id="38" dur="250" fill="hold"/>
                                        <p:tgtEl>
                                          <p:spTgt spid="31"/>
                                        </p:tgtEl>
                                        <p:attrNameLst>
                                          <p:attrName>ppt_y</p:attrName>
                                        </p:attrNameLst>
                                      </p:cBhvr>
                                      <p:tavLst>
                                        <p:tav tm="0">
                                          <p:val>
                                            <p:strVal val="#ppt_y-#ppt_h/2"/>
                                          </p:val>
                                        </p:tav>
                                        <p:tav tm="100000">
                                          <p:val>
                                            <p:strVal val="#ppt_y"/>
                                          </p:val>
                                        </p:tav>
                                      </p:tavLst>
                                    </p:anim>
                                    <p:anim calcmode="lin" valueType="num">
                                      <p:cBhvr>
                                        <p:cTn id="39" dur="250" fill="hold"/>
                                        <p:tgtEl>
                                          <p:spTgt spid="31"/>
                                        </p:tgtEl>
                                        <p:attrNameLst>
                                          <p:attrName>ppt_w</p:attrName>
                                        </p:attrNameLst>
                                      </p:cBhvr>
                                      <p:tavLst>
                                        <p:tav tm="0">
                                          <p:val>
                                            <p:strVal val="#ppt_w"/>
                                          </p:val>
                                        </p:tav>
                                        <p:tav tm="100000">
                                          <p:val>
                                            <p:strVal val="#ppt_w"/>
                                          </p:val>
                                        </p:tav>
                                      </p:tavLst>
                                    </p:anim>
                                    <p:anim calcmode="lin" valueType="num">
                                      <p:cBhvr>
                                        <p:cTn id="40" dur="250" fill="hold"/>
                                        <p:tgtEl>
                                          <p:spTgt spid="31"/>
                                        </p:tgtEl>
                                        <p:attrNameLst>
                                          <p:attrName>ppt_h</p:attrName>
                                        </p:attrNameLst>
                                      </p:cBhvr>
                                      <p:tavLst>
                                        <p:tav tm="0">
                                          <p:val>
                                            <p:fltVal val="0"/>
                                          </p:val>
                                        </p:tav>
                                        <p:tav tm="100000">
                                          <p:val>
                                            <p:strVal val="#ppt_h"/>
                                          </p:val>
                                        </p:tav>
                                      </p:tavLst>
                                    </p:anim>
                                  </p:childTnLst>
                                </p:cTn>
                              </p:par>
                            </p:childTnLst>
                          </p:cTn>
                        </p:par>
                        <p:par>
                          <p:cTn id="41" fill="hold">
                            <p:stCondLst>
                              <p:cond delay="3400"/>
                            </p:stCondLst>
                            <p:childTnLst>
                              <p:par>
                                <p:cTn id="42" presetID="2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childTnLst>
                          </p:cTn>
                        </p:par>
                        <p:par>
                          <p:cTn id="45" fill="hold">
                            <p:stCondLst>
                              <p:cond delay="39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33"/>
                                        </p:tgtEl>
                                        <p:attrNameLst>
                                          <p:attrName>style.visibility</p:attrName>
                                        </p:attrNameLst>
                                      </p:cBhvr>
                                      <p:to>
                                        <p:strVal val="visible"/>
                                      </p:to>
                                    </p:set>
                                    <p:anim calcmode="lin" valueType="num">
                                      <p:cBhvr>
                                        <p:cTn id="48" dur="250" fill="hold"/>
                                        <p:tgtEl>
                                          <p:spTgt spid="33"/>
                                        </p:tgtEl>
                                        <p:attrNameLst>
                                          <p:attrName>ppt_x</p:attrName>
                                        </p:attrNameLst>
                                      </p:cBhvr>
                                      <p:tavLst>
                                        <p:tav tm="0">
                                          <p:val>
                                            <p:strVal val="#ppt_x"/>
                                          </p:val>
                                        </p:tav>
                                        <p:tav tm="100000">
                                          <p:val>
                                            <p:strVal val="#ppt_x"/>
                                          </p:val>
                                        </p:tav>
                                      </p:tavLst>
                                    </p:anim>
                                    <p:anim calcmode="lin" valueType="num">
                                      <p:cBhvr>
                                        <p:cTn id="49" dur="250" fill="hold"/>
                                        <p:tgtEl>
                                          <p:spTgt spid="33"/>
                                        </p:tgtEl>
                                        <p:attrNameLst>
                                          <p:attrName>ppt_y</p:attrName>
                                        </p:attrNameLst>
                                      </p:cBhvr>
                                      <p:tavLst>
                                        <p:tav tm="0">
                                          <p:val>
                                            <p:strVal val="#ppt_y-#ppt_h/2"/>
                                          </p:val>
                                        </p:tav>
                                        <p:tav tm="100000">
                                          <p:val>
                                            <p:strVal val="#ppt_y"/>
                                          </p:val>
                                        </p:tav>
                                      </p:tavLst>
                                    </p:anim>
                                    <p:anim calcmode="lin" valueType="num">
                                      <p:cBhvr>
                                        <p:cTn id="50" dur="250" fill="hold"/>
                                        <p:tgtEl>
                                          <p:spTgt spid="33"/>
                                        </p:tgtEl>
                                        <p:attrNameLst>
                                          <p:attrName>ppt_w</p:attrName>
                                        </p:attrNameLst>
                                      </p:cBhvr>
                                      <p:tavLst>
                                        <p:tav tm="0">
                                          <p:val>
                                            <p:strVal val="#ppt_w"/>
                                          </p:val>
                                        </p:tav>
                                        <p:tav tm="100000">
                                          <p:val>
                                            <p:strVal val="#ppt_w"/>
                                          </p:val>
                                        </p:tav>
                                      </p:tavLst>
                                    </p:anim>
                                    <p:anim calcmode="lin" valueType="num">
                                      <p:cBhvr>
                                        <p:cTn id="51" dur="250" fill="hold"/>
                                        <p:tgtEl>
                                          <p:spTgt spid="33"/>
                                        </p:tgtEl>
                                        <p:attrNameLst>
                                          <p:attrName>ppt_h</p:attrName>
                                        </p:attrNameLst>
                                      </p:cBhvr>
                                      <p:tavLst>
                                        <p:tav tm="0">
                                          <p:val>
                                            <p:fltVal val="0"/>
                                          </p:val>
                                        </p:tav>
                                        <p:tav tm="100000">
                                          <p:val>
                                            <p:strVal val="#ppt_h"/>
                                          </p:val>
                                        </p:tav>
                                      </p:tavLst>
                                    </p:anim>
                                  </p:childTnLst>
                                </p:cTn>
                              </p:par>
                            </p:childTnLst>
                          </p:cTn>
                        </p:par>
                        <p:par>
                          <p:cTn id="52" fill="hold">
                            <p:stCondLst>
                              <p:cond delay="4450"/>
                            </p:stCondLst>
                            <p:childTnLst>
                              <p:par>
                                <p:cTn id="53" presetID="22" presetClass="entr" presetSubtype="8"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p:bldP spid="29" grpId="0"/>
      <p:bldP spid="30" grpId="0"/>
      <p:bldP spid="31" grpId="0"/>
      <p:bldP spid="32"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3284FA03-9608-4332-A2CD-511965C9CA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4627"/>
          <a:stretch/>
        </p:blipFill>
        <p:spPr>
          <a:xfrm>
            <a:off x="0" y="-81024"/>
            <a:ext cx="12192000" cy="6939024"/>
          </a:xfrm>
          <a:prstGeom prst="rect">
            <a:avLst/>
          </a:prstGeom>
        </p:spPr>
      </p:pic>
      <p:sp>
        <p:nvSpPr>
          <p:cNvPr id="11" name="矩形 10">
            <a:extLst>
              <a:ext uri="{FF2B5EF4-FFF2-40B4-BE49-F238E27FC236}">
                <a16:creationId xmlns="" xmlns:a16="http://schemas.microsoft.com/office/drawing/2014/main" id="{537AC03F-FA86-434F-A66E-5F26643DA699}"/>
              </a:ext>
            </a:extLst>
          </p:cNvPr>
          <p:cNvSpPr/>
          <p:nvPr/>
        </p:nvSpPr>
        <p:spPr>
          <a:xfrm>
            <a:off x="6266469" y="1886789"/>
            <a:ext cx="5436104" cy="658514"/>
          </a:xfrm>
          <a:prstGeom prst="rect">
            <a:avLst/>
          </a:prstGeom>
        </p:spPr>
        <p:txBody>
          <a:bodyPr wrap="none">
            <a:spAutoFit/>
          </a:bodyPr>
          <a:lstStyle/>
          <a:p>
            <a:pPr fontAlgn="ctr"/>
            <a:r>
              <a:rPr lang="zh-CN" altLang="en-US" sz="3679" dirty="0">
                <a:latin typeface="微软雅黑" panose="020B0503020204020204" pitchFamily="34" charset="-122"/>
                <a:ea typeface="微软雅黑" panose="020B0503020204020204" pitchFamily="34" charset="-122"/>
              </a:rPr>
              <a:t>一、关于我们</a:t>
            </a:r>
            <a:r>
              <a:rPr lang="en-US" altLang="zh-CN" sz="3679" dirty="0">
                <a:latin typeface="微软雅黑" panose="020B0503020204020204" pitchFamily="34" charset="-122"/>
                <a:ea typeface="微软雅黑" panose="020B0503020204020204" pitchFamily="34" charset="-122"/>
              </a:rPr>
              <a:t>(About Us)</a:t>
            </a:r>
            <a:endParaRPr lang="en-US" altLang="zh-CN" sz="3679" dirty="0">
              <a:solidFill>
                <a:srgbClr val="000000"/>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DA264E59-7B23-4116-BE0A-BB538509BAC6}"/>
              </a:ext>
            </a:extLst>
          </p:cNvPr>
          <p:cNvSpPr/>
          <p:nvPr/>
        </p:nvSpPr>
        <p:spPr>
          <a:xfrm>
            <a:off x="698499" y="1972749"/>
            <a:ext cx="10795002" cy="291250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5" name="Rectangle 405">
            <a:extLst>
              <a:ext uri="{FF2B5EF4-FFF2-40B4-BE49-F238E27FC236}">
                <a16:creationId xmlns="" xmlns:a16="http://schemas.microsoft.com/office/drawing/2014/main" id="{B633AC11-14A8-47B3-811C-7460D51612A6}"/>
              </a:ext>
            </a:extLst>
          </p:cNvPr>
          <p:cNvSpPr>
            <a:spLocks noChangeArrowheads="1"/>
          </p:cNvSpPr>
          <p:nvPr/>
        </p:nvSpPr>
        <p:spPr bwMode="auto">
          <a:xfrm>
            <a:off x="3791966" y="2523088"/>
            <a:ext cx="4308872"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charset="0"/>
              <a:buNone/>
            </a:pPr>
            <a:r>
              <a:rPr lang="zh-CN" altLang="en-US" sz="8000" b="1" spc="400" dirty="0">
                <a:solidFill>
                  <a:schemeClr val="tx1">
                    <a:lumMod val="50000"/>
                  </a:schemeClr>
                </a:solidFill>
                <a:latin typeface="微软雅黑" panose="020B0503020204020204" pitchFamily="34" charset="-122"/>
                <a:ea typeface="微软雅黑" panose="020B0503020204020204" pitchFamily="34" charset="-122"/>
              </a:rPr>
              <a:t>感谢收看</a:t>
            </a:r>
          </a:p>
        </p:txBody>
      </p:sp>
      <p:sp>
        <p:nvSpPr>
          <p:cNvPr id="16" name="圆角矩形 18">
            <a:extLst>
              <a:ext uri="{FF2B5EF4-FFF2-40B4-BE49-F238E27FC236}">
                <a16:creationId xmlns="" xmlns:a16="http://schemas.microsoft.com/office/drawing/2014/main" id="{295DBFFF-27EE-4B9C-838B-B4E7EF4D3BB1}"/>
              </a:ext>
            </a:extLst>
          </p:cNvPr>
          <p:cNvSpPr/>
          <p:nvPr/>
        </p:nvSpPr>
        <p:spPr>
          <a:xfrm>
            <a:off x="4942649" y="4241277"/>
            <a:ext cx="2306703" cy="31381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汉仪大圣体简" panose="00020600040101010101" pitchFamily="18" charset="-122"/>
                <a:ea typeface="汉仪大圣体简" panose="00020600040101010101" pitchFamily="18" charset="-122"/>
              </a:rPr>
              <a:t>汇报人：</a:t>
            </a:r>
            <a:r>
              <a:rPr lang="en-US" altLang="zh-CN" sz="1600" dirty="0">
                <a:solidFill>
                  <a:schemeClr val="bg1"/>
                </a:solidFill>
                <a:latin typeface="汉仪大圣体简" panose="00020600040101010101" pitchFamily="18" charset="-122"/>
                <a:ea typeface="汉仪大圣体简" panose="00020600040101010101" pitchFamily="18" charset="-122"/>
              </a:rPr>
              <a:t>PPT</a:t>
            </a:r>
            <a:r>
              <a:rPr lang="zh-CN" altLang="en-US" sz="1600" dirty="0">
                <a:solidFill>
                  <a:schemeClr val="bg1"/>
                </a:solidFill>
                <a:latin typeface="汉仪大圣体简" panose="00020600040101010101" pitchFamily="18" charset="-122"/>
                <a:ea typeface="汉仪大圣体简" panose="00020600040101010101" pitchFamily="18" charset="-122"/>
              </a:rPr>
              <a:t>老司机</a:t>
            </a:r>
          </a:p>
        </p:txBody>
      </p:sp>
      <p:cxnSp>
        <p:nvCxnSpPr>
          <p:cNvPr id="17" name="直接连接符 16">
            <a:extLst>
              <a:ext uri="{FF2B5EF4-FFF2-40B4-BE49-F238E27FC236}">
                <a16:creationId xmlns="" xmlns:a16="http://schemas.microsoft.com/office/drawing/2014/main" id="{4682D854-0C13-41D6-B946-E85BFEE14B45}"/>
              </a:ext>
            </a:extLst>
          </p:cNvPr>
          <p:cNvCxnSpPr/>
          <p:nvPr/>
        </p:nvCxnSpPr>
        <p:spPr>
          <a:xfrm>
            <a:off x="698499" y="2305050"/>
            <a:ext cx="1079500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6B4A335A-2949-4894-89A7-5D780FE83821}"/>
              </a:ext>
            </a:extLst>
          </p:cNvPr>
          <p:cNvSpPr txBox="1"/>
          <p:nvPr/>
        </p:nvSpPr>
        <p:spPr>
          <a:xfrm>
            <a:off x="1331595" y="3660983"/>
            <a:ext cx="9528810" cy="398780"/>
          </a:xfrm>
          <a:prstGeom prst="rect">
            <a:avLst/>
          </a:prstGeom>
          <a:noFill/>
        </p:spPr>
        <p:txBody>
          <a:bodyPr wrap="square" rtlCol="0">
            <a:spAutoFit/>
          </a:bodyPr>
          <a:lstStyle/>
          <a:p>
            <a:pPr algn="ctr"/>
            <a:r>
              <a:rPr lang="zh-CN" altLang="en-US" sz="2000" dirty="0">
                <a:solidFill>
                  <a:schemeClr val="tx1">
                    <a:lumMod val="75000"/>
                  </a:schemeClr>
                </a:solidFill>
                <a:cs typeface="+mn-ea"/>
                <a:sym typeface="+mn-lt"/>
              </a:rPr>
              <a:t>Brief work summary template photography net gives you creativity and inspiration</a:t>
            </a:r>
          </a:p>
        </p:txBody>
      </p:sp>
    </p:spTree>
    <p:extLst>
      <p:ext uri="{BB962C8B-B14F-4D97-AF65-F5344CB8AC3E}">
        <p14:creationId xmlns:p14="http://schemas.microsoft.com/office/powerpoint/2010/main" val="1329601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1+#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FA568064-CEE9-4569-9DE3-EABCA44B1DD9}"/>
              </a:ext>
            </a:extLst>
          </p:cNvPr>
          <p:cNvSpPr/>
          <p:nvPr/>
        </p:nvSpPr>
        <p:spPr>
          <a:xfrm>
            <a:off x="2642170" y="4095779"/>
            <a:ext cx="690766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获取分类整理好的</a:t>
            </a:r>
            <a:r>
              <a:rPr lang="en-US" altLang="zh-CN" sz="2400" b="1" dirty="0">
                <a:solidFill>
                  <a:srgbClr val="E75617"/>
                </a:solidFill>
                <a:latin typeface="微软雅黑" panose="020B0503020204020204" pitchFamily="34" charset="-122"/>
                <a:ea typeface="微软雅黑" panose="020B0503020204020204" pitchFamily="34" charset="-122"/>
              </a:rPr>
              <a:t>100</a:t>
            </a:r>
            <a:r>
              <a:rPr lang="zh-CN" altLang="en-US" sz="2400" b="1" dirty="0">
                <a:solidFill>
                  <a:srgbClr val="E75617"/>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微信号</a:t>
            </a:r>
          </a:p>
        </p:txBody>
      </p:sp>
      <p:sp>
        <p:nvSpPr>
          <p:cNvPr id="5" name="矩形 4">
            <a:extLst>
              <a:ext uri="{FF2B5EF4-FFF2-40B4-BE49-F238E27FC236}">
                <a16:creationId xmlns="" xmlns:a16="http://schemas.microsoft.com/office/drawing/2014/main" id="{87CC88B2-3326-4FDA-99F0-B85CD80BA8C3}"/>
              </a:ext>
            </a:extLst>
          </p:cNvPr>
          <p:cNvSpPr/>
          <p:nvPr/>
        </p:nvSpPr>
        <p:spPr>
          <a:xfrm>
            <a:off x="4696578" y="4526115"/>
            <a:ext cx="264687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zh-CN" altLang="en-US" sz="2400" b="1" dirty="0">
                <a:solidFill>
                  <a:srgbClr val="E75617"/>
                </a:solidFill>
                <a:latin typeface="微软雅黑" panose="020B0503020204020204" pitchFamily="34" charset="-122"/>
                <a:ea typeface="微软雅黑" panose="020B0503020204020204" pitchFamily="34" charset="-122"/>
              </a:rPr>
              <a:t>全部</a:t>
            </a:r>
          </a:p>
        </p:txBody>
      </p:sp>
      <p:sp>
        <p:nvSpPr>
          <p:cNvPr id="6" name="矩形 5">
            <a:extLst>
              <a:ext uri="{FF2B5EF4-FFF2-40B4-BE49-F238E27FC236}">
                <a16:creationId xmlns="" xmlns:a16="http://schemas.microsoft.com/office/drawing/2014/main" id="{C8D67E13-B75A-49AD-BBF2-AC6E04B0C863}"/>
              </a:ext>
            </a:extLst>
          </p:cNvPr>
          <p:cNvSpPr/>
          <p:nvPr/>
        </p:nvSpPr>
        <p:spPr>
          <a:xfrm>
            <a:off x="3057962" y="5090458"/>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7" name="图片 6">
            <a:extLst>
              <a:ext uri="{FF2B5EF4-FFF2-40B4-BE49-F238E27FC236}">
                <a16:creationId xmlns="" xmlns:a16="http://schemas.microsoft.com/office/drawing/2014/main" id="{F0C095B3-1DD4-426D-A30E-E36B0D409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1827" y="1367431"/>
            <a:ext cx="2728348" cy="2728348"/>
          </a:xfrm>
          <a:prstGeom prst="rect">
            <a:avLst/>
          </a:prstGeom>
        </p:spPr>
      </p:pic>
    </p:spTree>
    <p:extLst>
      <p:ext uri="{BB962C8B-B14F-4D97-AF65-F5344CB8AC3E}">
        <p14:creationId xmlns:p14="http://schemas.microsoft.com/office/powerpoint/2010/main" val="2535031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6204" y="3564294"/>
            <a:ext cx="6923314" cy="1200329"/>
          </a:xfrm>
          <a:prstGeom prst="rect">
            <a:avLst/>
          </a:prstGeom>
          <a:noFill/>
        </p:spPr>
        <p:txBody>
          <a:bodyPr wrap="square" rtlCol="0">
            <a:spAutoFit/>
          </a:bodyPr>
          <a:lstStyle/>
          <a:p>
            <a:r>
              <a:rPr lang="zh-CN" altLang="en-US" dirty="0" smtClean="0"/>
              <a:t>美仑设计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2344461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BFE24F25-247D-4C8D-BB7F-94B9CFF5790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18" b="7818"/>
          <a:stretch/>
        </p:blipFill>
        <p:spPr>
          <a:xfrm>
            <a:off x="0" y="0"/>
            <a:ext cx="12192000" cy="6858000"/>
          </a:xfrm>
          <a:prstGeom prst="rect">
            <a:avLst/>
          </a:prstGeom>
          <a:effectLst/>
        </p:spPr>
      </p:pic>
      <p:sp>
        <p:nvSpPr>
          <p:cNvPr id="9" name="矩形 8">
            <a:extLst>
              <a:ext uri="{FF2B5EF4-FFF2-40B4-BE49-F238E27FC236}">
                <a16:creationId xmlns="" xmlns:a16="http://schemas.microsoft.com/office/drawing/2014/main" id="{CBDC7A9F-32C5-473F-AC75-E1F3A34C4DA5}"/>
              </a:ext>
            </a:extLst>
          </p:cNvPr>
          <p:cNvSpPr/>
          <p:nvPr/>
        </p:nvSpPr>
        <p:spPr>
          <a:xfrm>
            <a:off x="88993" y="3524134"/>
            <a:ext cx="12014016" cy="3241393"/>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schemeClr>
              </a:solidFill>
            </a:endParaRPr>
          </a:p>
        </p:txBody>
      </p:sp>
      <p:sp>
        <p:nvSpPr>
          <p:cNvPr id="22" name="文本框 21">
            <a:extLst>
              <a:ext uri="{FF2B5EF4-FFF2-40B4-BE49-F238E27FC236}">
                <a16:creationId xmlns="" xmlns:a16="http://schemas.microsoft.com/office/drawing/2014/main" id="{8D96B04F-2FCA-4E2D-A21A-62AC5ADD6E9A}"/>
              </a:ext>
            </a:extLst>
          </p:cNvPr>
          <p:cNvSpPr txBox="1"/>
          <p:nvPr/>
        </p:nvSpPr>
        <p:spPr>
          <a:xfrm>
            <a:off x="3978833" y="4110552"/>
            <a:ext cx="3639163" cy="658514"/>
          </a:xfrm>
          <a:prstGeom prst="rect">
            <a:avLst/>
          </a:prstGeom>
          <a:noFill/>
        </p:spPr>
        <p:txBody>
          <a:bodyPr wrap="square" rtlCol="0">
            <a:spAutoFit/>
          </a:bodyPr>
          <a:lstStyle/>
          <a:p>
            <a:pPr algn="ctr"/>
            <a:r>
              <a:rPr lang="zh-CN" altLang="en-US" sz="3679" b="1" spc="395" dirty="0">
                <a:solidFill>
                  <a:schemeClr val="accent1"/>
                </a:solidFill>
                <a:latin typeface="微软雅黑" panose="020B0503020204020204" pitchFamily="34" charset="-122"/>
                <a:ea typeface="微软雅黑" panose="020B0503020204020204" pitchFamily="34" charset="-122"/>
              </a:rPr>
              <a:t>单击输入标题</a:t>
            </a:r>
          </a:p>
        </p:txBody>
      </p:sp>
      <p:sp>
        <p:nvSpPr>
          <p:cNvPr id="23" name="矩形 22">
            <a:extLst>
              <a:ext uri="{FF2B5EF4-FFF2-40B4-BE49-F238E27FC236}">
                <a16:creationId xmlns="" xmlns:a16="http://schemas.microsoft.com/office/drawing/2014/main" id="{446538A0-0693-4DFE-BEC6-9006DB4BB65D}"/>
              </a:ext>
            </a:extLst>
          </p:cNvPr>
          <p:cNvSpPr/>
          <p:nvPr/>
        </p:nvSpPr>
        <p:spPr>
          <a:xfrm>
            <a:off x="4463819" y="4831532"/>
            <a:ext cx="2675284" cy="294376"/>
          </a:xfrm>
          <a:prstGeom prst="rect">
            <a:avLst/>
          </a:prstGeom>
        </p:spPr>
        <p:txBody>
          <a:bodyPr wrap="none">
            <a:spAutoFit/>
          </a:bodyPr>
          <a:lstStyle/>
          <a:p>
            <a:r>
              <a:rPr lang="en-US" altLang="zh-CN" sz="1313" b="1" spc="788" dirty="0">
                <a:solidFill>
                  <a:schemeClr val="tx1">
                    <a:lumMod val="75000"/>
                  </a:schemeClr>
                </a:solidFill>
                <a:latin typeface="微软雅黑" panose="020B0503020204020204" pitchFamily="34" charset="-122"/>
                <a:ea typeface="微软雅黑" panose="020B0503020204020204" pitchFamily="34" charset="-122"/>
              </a:rPr>
              <a:t>C</a:t>
            </a:r>
            <a:r>
              <a:rPr lang="zh-CN" altLang="en-US" sz="1313" b="1" spc="788" dirty="0">
                <a:solidFill>
                  <a:schemeClr val="tx1">
                    <a:lumMod val="75000"/>
                  </a:schemeClr>
                </a:solidFill>
                <a:latin typeface="微软雅黑" panose="020B0503020204020204" pitchFamily="34" charset="-122"/>
                <a:ea typeface="微软雅黑" panose="020B0503020204020204" pitchFamily="34" charset="-122"/>
              </a:rPr>
              <a:t>ompany </a:t>
            </a:r>
            <a:r>
              <a:rPr lang="zh-CN" altLang="en-US" sz="1313" b="1" dirty="0">
                <a:solidFill>
                  <a:schemeClr val="tx1">
                    <a:lumMod val="75000"/>
                  </a:schemeClr>
                </a:solidFill>
                <a:latin typeface="微软雅黑" panose="020B0503020204020204" pitchFamily="34" charset="-122"/>
                <a:ea typeface="微软雅黑" panose="020B0503020204020204" pitchFamily="34" charset="-122"/>
              </a:rPr>
              <a:t> </a:t>
            </a:r>
            <a:r>
              <a:rPr lang="en-US" altLang="zh-CN" sz="1313" b="1" spc="788" dirty="0">
                <a:solidFill>
                  <a:schemeClr val="tx1">
                    <a:lumMod val="75000"/>
                  </a:schemeClr>
                </a:solidFill>
                <a:latin typeface="微软雅黑" panose="020B0503020204020204" pitchFamily="34" charset="-122"/>
                <a:ea typeface="微软雅黑" panose="020B0503020204020204" pitchFamily="34" charset="-122"/>
              </a:rPr>
              <a:t>her</a:t>
            </a:r>
            <a:r>
              <a:rPr lang="zh-CN" altLang="en-US" sz="1313" b="1" spc="788" dirty="0">
                <a:solidFill>
                  <a:schemeClr val="tx1">
                    <a:lumMod val="75000"/>
                  </a:schemeClr>
                </a:solidFill>
                <a:latin typeface="微软雅黑" panose="020B0503020204020204" pitchFamily="34" charset="-122"/>
                <a:ea typeface="微软雅黑" panose="020B0503020204020204" pitchFamily="34" charset="-122"/>
              </a:rPr>
              <a:t>e</a:t>
            </a:r>
          </a:p>
        </p:txBody>
      </p:sp>
      <p:sp>
        <p:nvSpPr>
          <p:cNvPr id="24" name="TextBox 5">
            <a:extLst>
              <a:ext uri="{FF2B5EF4-FFF2-40B4-BE49-F238E27FC236}">
                <a16:creationId xmlns="" xmlns:a16="http://schemas.microsoft.com/office/drawing/2014/main" id="{D1A9D73B-5EA4-4729-A99A-7CF95B836F34}"/>
              </a:ext>
            </a:extLst>
          </p:cNvPr>
          <p:cNvSpPr txBox="1"/>
          <p:nvPr/>
        </p:nvSpPr>
        <p:spPr>
          <a:xfrm>
            <a:off x="1960866" y="5209055"/>
            <a:ext cx="7675100" cy="1027522"/>
          </a:xfrm>
          <a:prstGeom prst="rect">
            <a:avLst/>
          </a:prstGeom>
          <a:noFill/>
        </p:spPr>
        <p:txBody>
          <a:bodyPr wrap="square" lIns="95184" tIns="47592" rIns="95184" bIns="47592" rtlCol="0">
            <a:spAutoFit/>
          </a:bodyPr>
          <a:lstStyle/>
          <a:p>
            <a:pPr algn="ctr" defTabSz="951847">
              <a:lnSpc>
                <a:spcPct val="150000"/>
              </a:lnSpc>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请替换文字内容复制你的内容到到天边上车请替换文字内容复制你的请替换文字内容复制你的内容到到天边上车请替换文字内容复制你的</a:t>
            </a:r>
          </a:p>
          <a:p>
            <a:pPr algn="ctr" defTabSz="951847">
              <a:lnSpc>
                <a:spcPct val="15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896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anim calcmode="lin" valueType="num">
                                      <p:cBhvr>
                                        <p:cTn id="1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3"/>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24">
                                            <p:txEl>
                                              <p:pRg st="0" end="0"/>
                                            </p:txEl>
                                          </p:spTgt>
                                        </p:tgtEl>
                                        <p:attrNameLst>
                                          <p:attrName>style.visibility</p:attrName>
                                        </p:attrNameLst>
                                      </p:cBhvr>
                                      <p:to>
                                        <p:strVal val="visible"/>
                                      </p:to>
                                    </p:set>
                                    <p:anim calcmode="lin" valueType="num">
                                      <p:cBhvr>
                                        <p:cTn id="20" dur="10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1" dur="1000" fill="hold"/>
                                        <p:tgtEl>
                                          <p:spTgt spid="24">
                                            <p:txEl>
                                              <p:pRg st="0" end="0"/>
                                            </p:txEl>
                                          </p:spTgt>
                                        </p:tgtEl>
                                        <p:attrNameLst>
                                          <p:attrName>ppt_h</p:attrName>
                                        </p:attrNameLst>
                                      </p:cBhvr>
                                      <p:tavLst>
                                        <p:tav tm="0">
                                          <p:val>
                                            <p:fltVal val="0"/>
                                          </p:val>
                                        </p:tav>
                                        <p:tav tm="100000">
                                          <p:val>
                                            <p:strVal val="#ppt_h"/>
                                          </p:val>
                                        </p:tav>
                                      </p:tavLst>
                                    </p:anim>
                                    <p:anim calcmode="lin" valueType="num">
                                      <p:cBhvr>
                                        <p:cTn id="22" dur="1000" fill="hold"/>
                                        <p:tgtEl>
                                          <p:spTgt spid="2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2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380646" y="2276872"/>
            <a:ext cx="1727959" cy="1728192"/>
          </a:xfrm>
          <a:prstGeom prst="ellipse">
            <a:avLst/>
          </a:prstGeom>
          <a:noFill/>
          <a:ln>
            <a:solidFill>
              <a:srgbClr val="DCDDDD">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lnSpc>
                <a:spcPts val="2599"/>
              </a:lnSpc>
            </a:pPr>
            <a:r>
              <a:rPr lang="en-US" altLang="zh-CN" sz="2000" dirty="0">
                <a:solidFill>
                  <a:schemeClr val="tx2"/>
                </a:solidFill>
                <a:latin typeface="微软雅黑" pitchFamily="34" charset="-122"/>
                <a:ea typeface="微软雅黑" pitchFamily="34" charset="-122"/>
              </a:rPr>
              <a:t>25%</a:t>
            </a:r>
          </a:p>
          <a:p>
            <a:pPr algn="ctr">
              <a:lnSpc>
                <a:spcPts val="2599"/>
              </a:lnSpc>
            </a:pPr>
            <a:r>
              <a:rPr lang="zh-CN" altLang="en-US" sz="1600" b="1" dirty="0" smtClean="0">
                <a:solidFill>
                  <a:schemeClr val="tx2"/>
                </a:solidFill>
                <a:latin typeface="微软雅黑" pitchFamily="34" charset="-122"/>
                <a:ea typeface="微软雅黑" pitchFamily="34" charset="-122"/>
              </a:rPr>
              <a:t>项目名</a:t>
            </a:r>
            <a:endParaRPr lang="zh-CN" altLang="en-US" sz="1600" b="1" dirty="0">
              <a:solidFill>
                <a:schemeClr val="tx2"/>
              </a:solidFill>
              <a:latin typeface="微软雅黑" pitchFamily="34" charset="-122"/>
              <a:ea typeface="微软雅黑" pitchFamily="34" charset="-122"/>
            </a:endParaRPr>
          </a:p>
        </p:txBody>
      </p:sp>
      <p:sp>
        <p:nvSpPr>
          <p:cNvPr id="7" name="椭圆 6"/>
          <p:cNvSpPr/>
          <p:nvPr/>
        </p:nvSpPr>
        <p:spPr>
          <a:xfrm>
            <a:off x="3948230" y="2276872"/>
            <a:ext cx="1727959" cy="1728192"/>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lnSpc>
                <a:spcPts val="2599"/>
              </a:lnSpc>
            </a:pPr>
            <a:r>
              <a:rPr lang="en-US" altLang="zh-CN" sz="2000" dirty="0">
                <a:solidFill>
                  <a:schemeClr val="tx2"/>
                </a:solidFill>
                <a:latin typeface="微软雅黑" pitchFamily="34" charset="-122"/>
                <a:ea typeface="微软雅黑" pitchFamily="34" charset="-122"/>
              </a:rPr>
              <a:t>50%</a:t>
            </a:r>
          </a:p>
          <a:p>
            <a:pPr algn="ctr">
              <a:lnSpc>
                <a:spcPts val="2599"/>
              </a:lnSpc>
            </a:pPr>
            <a:r>
              <a:rPr lang="zh-CN" altLang="en-US" sz="1600" b="1" dirty="0" smtClean="0">
                <a:solidFill>
                  <a:schemeClr val="tx2"/>
                </a:solidFill>
                <a:latin typeface="微软雅黑" pitchFamily="34" charset="-122"/>
                <a:ea typeface="微软雅黑" pitchFamily="34" charset="-122"/>
              </a:rPr>
              <a:t>项目名</a:t>
            </a:r>
            <a:endParaRPr lang="zh-CN" altLang="en-US" sz="1600" b="1" dirty="0">
              <a:solidFill>
                <a:schemeClr val="tx2"/>
              </a:solidFill>
              <a:latin typeface="微软雅黑" pitchFamily="34" charset="-122"/>
              <a:ea typeface="微软雅黑" pitchFamily="34" charset="-122"/>
            </a:endParaRPr>
          </a:p>
        </p:txBody>
      </p:sp>
      <p:sp>
        <p:nvSpPr>
          <p:cNvPr id="11" name="椭圆 10"/>
          <p:cNvSpPr/>
          <p:nvPr/>
        </p:nvSpPr>
        <p:spPr>
          <a:xfrm>
            <a:off x="6515815" y="2276872"/>
            <a:ext cx="1727959" cy="1728192"/>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lnSpc>
                <a:spcPts val="2599"/>
              </a:lnSpc>
            </a:pPr>
            <a:r>
              <a:rPr lang="en-US" altLang="zh-CN" sz="2000" dirty="0">
                <a:solidFill>
                  <a:schemeClr val="tx2"/>
                </a:solidFill>
                <a:latin typeface="微软雅黑" pitchFamily="34" charset="-122"/>
                <a:ea typeface="微软雅黑" pitchFamily="34" charset="-122"/>
              </a:rPr>
              <a:t>75%</a:t>
            </a:r>
          </a:p>
          <a:p>
            <a:pPr algn="ctr">
              <a:lnSpc>
                <a:spcPts val="2599"/>
              </a:lnSpc>
            </a:pPr>
            <a:r>
              <a:rPr lang="zh-CN" altLang="en-US" sz="1600" b="1" dirty="0" smtClean="0">
                <a:solidFill>
                  <a:schemeClr val="tx2"/>
                </a:solidFill>
                <a:latin typeface="微软雅黑" pitchFamily="34" charset="-122"/>
                <a:ea typeface="微软雅黑" pitchFamily="34" charset="-122"/>
              </a:rPr>
              <a:t>项目名</a:t>
            </a:r>
            <a:endParaRPr lang="zh-CN" altLang="en-US" sz="1600" b="1" dirty="0">
              <a:solidFill>
                <a:schemeClr val="tx2"/>
              </a:solidFill>
              <a:latin typeface="微软雅黑" pitchFamily="34" charset="-122"/>
              <a:ea typeface="微软雅黑" pitchFamily="34" charset="-122"/>
            </a:endParaRPr>
          </a:p>
        </p:txBody>
      </p:sp>
      <p:sp>
        <p:nvSpPr>
          <p:cNvPr id="13" name="椭圆 12"/>
          <p:cNvSpPr/>
          <p:nvPr/>
        </p:nvSpPr>
        <p:spPr>
          <a:xfrm>
            <a:off x="9083398" y="2276872"/>
            <a:ext cx="1727959" cy="1728192"/>
          </a:xfrm>
          <a:prstGeom prst="ellipse">
            <a:avLst/>
          </a:prstGeom>
          <a:noFill/>
          <a:ln>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lnSpc>
                <a:spcPts val="2599"/>
              </a:lnSpc>
            </a:pPr>
            <a:r>
              <a:rPr lang="en-US" altLang="zh-CN" sz="2000" dirty="0">
                <a:solidFill>
                  <a:schemeClr val="tx2"/>
                </a:solidFill>
                <a:latin typeface="微软雅黑" pitchFamily="34" charset="-122"/>
                <a:ea typeface="微软雅黑" pitchFamily="34" charset="-122"/>
              </a:rPr>
              <a:t>100%</a:t>
            </a:r>
          </a:p>
          <a:p>
            <a:pPr algn="ctr">
              <a:lnSpc>
                <a:spcPts val="2599"/>
              </a:lnSpc>
            </a:pPr>
            <a:r>
              <a:rPr lang="zh-CN" altLang="en-US" sz="1600" b="1" dirty="0" smtClean="0">
                <a:solidFill>
                  <a:schemeClr val="tx2"/>
                </a:solidFill>
                <a:latin typeface="微软雅黑" pitchFamily="34" charset="-122"/>
                <a:ea typeface="微软雅黑" pitchFamily="34" charset="-122"/>
              </a:rPr>
              <a:t>项目名</a:t>
            </a:r>
            <a:endParaRPr lang="zh-CN" altLang="en-US" sz="1600" b="1" dirty="0">
              <a:solidFill>
                <a:schemeClr val="tx2"/>
              </a:solidFill>
              <a:latin typeface="微软雅黑" pitchFamily="34" charset="-122"/>
              <a:ea typeface="微软雅黑" pitchFamily="34" charset="-122"/>
            </a:endParaRPr>
          </a:p>
        </p:txBody>
      </p:sp>
      <p:sp>
        <p:nvSpPr>
          <p:cNvPr id="14" name="弧形 13"/>
          <p:cNvSpPr/>
          <p:nvPr/>
        </p:nvSpPr>
        <p:spPr>
          <a:xfrm>
            <a:off x="1381793" y="2276872"/>
            <a:ext cx="1727959" cy="1728192"/>
          </a:xfrm>
          <a:prstGeom prst="arc">
            <a:avLst/>
          </a:prstGeom>
          <a:ln w="152400">
            <a:solidFill>
              <a:schemeClr val="accent1"/>
            </a:solidFill>
          </a:ln>
        </p:spPr>
        <p:style>
          <a:lnRef idx="1">
            <a:schemeClr val="accent1"/>
          </a:lnRef>
          <a:fillRef idx="0">
            <a:schemeClr val="accent1"/>
          </a:fillRef>
          <a:effectRef idx="0">
            <a:schemeClr val="accent1"/>
          </a:effectRef>
          <a:fontRef idx="minor">
            <a:schemeClr val="tx1"/>
          </a:fontRef>
        </p:style>
        <p:txBody>
          <a:bodyPr lIns="121907" tIns="60953" rIns="121907" bIns="60953" rtlCol="0" anchor="ctr"/>
          <a:lstStyle/>
          <a:p>
            <a:pPr algn="ctr"/>
            <a:endParaRPr lang="zh-CN" altLang="en-US" sz="1333" dirty="0">
              <a:solidFill>
                <a:schemeClr val="tx2"/>
              </a:solidFill>
            </a:endParaRPr>
          </a:p>
        </p:txBody>
      </p:sp>
      <p:sp>
        <p:nvSpPr>
          <p:cNvPr id="15" name="弧形 14"/>
          <p:cNvSpPr/>
          <p:nvPr/>
        </p:nvSpPr>
        <p:spPr>
          <a:xfrm>
            <a:off x="3948230" y="2276872"/>
            <a:ext cx="1727959" cy="1728192"/>
          </a:xfrm>
          <a:prstGeom prst="arc">
            <a:avLst>
              <a:gd name="adj1" fmla="val 10830103"/>
              <a:gd name="adj2" fmla="val 21573032"/>
            </a:avLst>
          </a:prstGeom>
          <a:ln w="152400">
            <a:solidFill>
              <a:schemeClr val="accent2"/>
            </a:solidFill>
          </a:ln>
        </p:spPr>
        <p:style>
          <a:lnRef idx="1">
            <a:schemeClr val="accent1"/>
          </a:lnRef>
          <a:fillRef idx="0">
            <a:schemeClr val="accent1"/>
          </a:fillRef>
          <a:effectRef idx="0">
            <a:schemeClr val="accent1"/>
          </a:effectRef>
          <a:fontRef idx="minor">
            <a:schemeClr val="tx1"/>
          </a:fontRef>
        </p:style>
        <p:txBody>
          <a:bodyPr lIns="121907" tIns="60953" rIns="121907" bIns="60953" rtlCol="0" anchor="ctr"/>
          <a:lstStyle/>
          <a:p>
            <a:pPr algn="ctr"/>
            <a:endParaRPr lang="zh-CN" altLang="en-US" sz="1333" dirty="0">
              <a:solidFill>
                <a:schemeClr val="tx2"/>
              </a:solidFill>
            </a:endParaRPr>
          </a:p>
        </p:txBody>
      </p:sp>
      <p:sp>
        <p:nvSpPr>
          <p:cNvPr id="16" name="弧形 15"/>
          <p:cNvSpPr/>
          <p:nvPr/>
        </p:nvSpPr>
        <p:spPr>
          <a:xfrm>
            <a:off x="6515815" y="2276872"/>
            <a:ext cx="1727959" cy="1728192"/>
          </a:xfrm>
          <a:prstGeom prst="arc">
            <a:avLst>
              <a:gd name="adj1" fmla="val 10830103"/>
              <a:gd name="adj2" fmla="val 5455170"/>
            </a:avLst>
          </a:prstGeom>
          <a:ln w="152400">
            <a:solidFill>
              <a:schemeClr val="accent3"/>
            </a:solidFill>
          </a:ln>
        </p:spPr>
        <p:style>
          <a:lnRef idx="1">
            <a:schemeClr val="accent1"/>
          </a:lnRef>
          <a:fillRef idx="0">
            <a:schemeClr val="accent1"/>
          </a:fillRef>
          <a:effectRef idx="0">
            <a:schemeClr val="accent1"/>
          </a:effectRef>
          <a:fontRef idx="minor">
            <a:schemeClr val="tx1"/>
          </a:fontRef>
        </p:style>
        <p:txBody>
          <a:bodyPr lIns="121907" tIns="60953" rIns="121907" bIns="60953" rtlCol="0" anchor="ctr"/>
          <a:lstStyle/>
          <a:p>
            <a:pPr algn="ctr"/>
            <a:endParaRPr lang="zh-CN" altLang="en-US" sz="1333" dirty="0">
              <a:solidFill>
                <a:schemeClr val="tx2"/>
              </a:solidFill>
            </a:endParaRPr>
          </a:p>
        </p:txBody>
      </p:sp>
      <p:sp>
        <p:nvSpPr>
          <p:cNvPr id="17" name="弧形 16"/>
          <p:cNvSpPr/>
          <p:nvPr/>
        </p:nvSpPr>
        <p:spPr>
          <a:xfrm>
            <a:off x="9083398" y="2276872"/>
            <a:ext cx="1727959" cy="1728192"/>
          </a:xfrm>
          <a:prstGeom prst="arc">
            <a:avLst>
              <a:gd name="adj1" fmla="val 10830103"/>
              <a:gd name="adj2" fmla="val 10828201"/>
            </a:avLst>
          </a:prstGeom>
          <a:ln w="152400">
            <a:solidFill>
              <a:schemeClr val="accent4"/>
            </a:solidFill>
          </a:ln>
        </p:spPr>
        <p:style>
          <a:lnRef idx="1">
            <a:schemeClr val="accent1"/>
          </a:lnRef>
          <a:fillRef idx="0">
            <a:schemeClr val="accent1"/>
          </a:fillRef>
          <a:effectRef idx="0">
            <a:schemeClr val="accent1"/>
          </a:effectRef>
          <a:fontRef idx="minor">
            <a:schemeClr val="tx1"/>
          </a:fontRef>
        </p:style>
        <p:txBody>
          <a:bodyPr lIns="121907" tIns="60953" rIns="121907" bIns="60953" rtlCol="0" anchor="ctr"/>
          <a:lstStyle/>
          <a:p>
            <a:pPr algn="ctr"/>
            <a:endParaRPr lang="zh-CN" altLang="en-US" sz="1333" dirty="0">
              <a:solidFill>
                <a:schemeClr val="tx2"/>
              </a:solidFill>
            </a:endParaRPr>
          </a:p>
        </p:txBody>
      </p:sp>
      <p:sp>
        <p:nvSpPr>
          <p:cNvPr id="18" name="TextBox 17"/>
          <p:cNvSpPr txBox="1"/>
          <p:nvPr/>
        </p:nvSpPr>
        <p:spPr>
          <a:xfrm>
            <a:off x="1195771" y="4282053"/>
            <a:ext cx="2097708" cy="942873"/>
          </a:xfrm>
          <a:prstGeom prst="rect">
            <a:avLst/>
          </a:prstGeom>
          <a:noFill/>
        </p:spPr>
        <p:txBody>
          <a:bodyPr wrap="square" lIns="121907" tIns="60953" rIns="121907" bIns="60953" rtlCol="0">
            <a:spAutoFit/>
          </a:bodyPr>
          <a:lstStyle/>
          <a:p>
            <a:pPr>
              <a:lnSpc>
                <a:spcPct val="130000"/>
              </a:lnSpc>
            </a:pPr>
            <a:r>
              <a:rPr lang="zh-CN" altLang="en-US" sz="1050" dirty="0">
                <a:solidFill>
                  <a:schemeClr val="bg2">
                    <a:lumMod val="10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a:t>
            </a:r>
          </a:p>
          <a:p>
            <a:pPr>
              <a:lnSpc>
                <a:spcPct val="130000"/>
              </a:lnSpc>
            </a:pPr>
            <a:endParaRPr lang="zh-CN" altLang="en-US" sz="1050" dirty="0">
              <a:solidFill>
                <a:srgbClr val="404040"/>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 xmlns:a16="http://schemas.microsoft.com/office/drawing/2014/main" id="{9B7FC08C-EB5E-40DA-A194-470EEED2F221}"/>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2" name="矩形 1">
            <a:extLst>
              <a:ext uri="{FF2B5EF4-FFF2-40B4-BE49-F238E27FC236}">
                <a16:creationId xmlns="" xmlns:a16="http://schemas.microsoft.com/office/drawing/2014/main" id="{95711B13-A484-4328-A487-08045A876E61}"/>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17">
            <a:extLst>
              <a:ext uri="{FF2B5EF4-FFF2-40B4-BE49-F238E27FC236}">
                <a16:creationId xmlns="" xmlns:a16="http://schemas.microsoft.com/office/drawing/2014/main" id="{F48C3CEA-A105-4395-8C14-A7C14B73264B}"/>
              </a:ext>
            </a:extLst>
          </p:cNvPr>
          <p:cNvSpPr txBox="1"/>
          <p:nvPr/>
        </p:nvSpPr>
        <p:spPr>
          <a:xfrm>
            <a:off x="3872296" y="4282053"/>
            <a:ext cx="2097708" cy="942873"/>
          </a:xfrm>
          <a:prstGeom prst="rect">
            <a:avLst/>
          </a:prstGeom>
          <a:noFill/>
        </p:spPr>
        <p:txBody>
          <a:bodyPr wrap="square" lIns="121907" tIns="60953" rIns="121907" bIns="60953" rtlCol="0">
            <a:spAutoFit/>
          </a:bodyPr>
          <a:lstStyle/>
          <a:p>
            <a:pPr>
              <a:lnSpc>
                <a:spcPct val="130000"/>
              </a:lnSpc>
            </a:pPr>
            <a:r>
              <a:rPr lang="zh-CN" altLang="en-US" sz="1050" dirty="0">
                <a:solidFill>
                  <a:schemeClr val="bg2">
                    <a:lumMod val="10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a:t>
            </a:r>
          </a:p>
          <a:p>
            <a:pPr>
              <a:lnSpc>
                <a:spcPct val="130000"/>
              </a:lnSpc>
            </a:pPr>
            <a:endParaRPr lang="zh-CN" altLang="en-US" sz="1050" dirty="0">
              <a:solidFill>
                <a:srgbClr val="404040"/>
              </a:solidFill>
              <a:latin typeface="微软雅黑" panose="020B0503020204020204" pitchFamily="34" charset="-122"/>
              <a:ea typeface="微软雅黑" panose="020B0503020204020204" pitchFamily="34" charset="-122"/>
            </a:endParaRPr>
          </a:p>
        </p:txBody>
      </p:sp>
      <p:sp>
        <p:nvSpPr>
          <p:cNvPr id="28" name="TextBox 17">
            <a:extLst>
              <a:ext uri="{FF2B5EF4-FFF2-40B4-BE49-F238E27FC236}">
                <a16:creationId xmlns="" xmlns:a16="http://schemas.microsoft.com/office/drawing/2014/main" id="{A42FD724-0285-4B9D-9994-921CEA5C930C}"/>
              </a:ext>
            </a:extLst>
          </p:cNvPr>
          <p:cNvSpPr txBox="1"/>
          <p:nvPr/>
        </p:nvSpPr>
        <p:spPr>
          <a:xfrm>
            <a:off x="6386896" y="4282053"/>
            <a:ext cx="2097708" cy="942873"/>
          </a:xfrm>
          <a:prstGeom prst="rect">
            <a:avLst/>
          </a:prstGeom>
          <a:noFill/>
        </p:spPr>
        <p:txBody>
          <a:bodyPr wrap="square" lIns="121907" tIns="60953" rIns="121907" bIns="60953" rtlCol="0">
            <a:spAutoFit/>
          </a:bodyPr>
          <a:lstStyle/>
          <a:p>
            <a:pPr>
              <a:lnSpc>
                <a:spcPct val="130000"/>
              </a:lnSpc>
            </a:pPr>
            <a:r>
              <a:rPr lang="zh-CN" altLang="en-US" sz="1050" dirty="0">
                <a:solidFill>
                  <a:schemeClr val="bg2">
                    <a:lumMod val="10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a:t>
            </a:r>
          </a:p>
          <a:p>
            <a:pPr>
              <a:lnSpc>
                <a:spcPct val="130000"/>
              </a:lnSpc>
            </a:pPr>
            <a:endParaRPr lang="zh-CN" altLang="en-US" sz="1050" dirty="0">
              <a:solidFill>
                <a:srgbClr val="404040"/>
              </a:solidFill>
              <a:latin typeface="微软雅黑" panose="020B0503020204020204" pitchFamily="34" charset="-122"/>
              <a:ea typeface="微软雅黑" panose="020B0503020204020204" pitchFamily="34" charset="-122"/>
            </a:endParaRPr>
          </a:p>
        </p:txBody>
      </p:sp>
      <p:sp>
        <p:nvSpPr>
          <p:cNvPr id="29" name="TextBox 17">
            <a:extLst>
              <a:ext uri="{FF2B5EF4-FFF2-40B4-BE49-F238E27FC236}">
                <a16:creationId xmlns="" xmlns:a16="http://schemas.microsoft.com/office/drawing/2014/main" id="{8E3477E3-7C55-4A4F-8305-6FB44F49DBEE}"/>
              </a:ext>
            </a:extLst>
          </p:cNvPr>
          <p:cNvSpPr txBox="1"/>
          <p:nvPr/>
        </p:nvSpPr>
        <p:spPr>
          <a:xfrm>
            <a:off x="9053896" y="4282053"/>
            <a:ext cx="2097708" cy="942873"/>
          </a:xfrm>
          <a:prstGeom prst="rect">
            <a:avLst/>
          </a:prstGeom>
          <a:noFill/>
        </p:spPr>
        <p:txBody>
          <a:bodyPr wrap="square" lIns="121907" tIns="60953" rIns="121907" bIns="60953" rtlCol="0">
            <a:spAutoFit/>
          </a:bodyPr>
          <a:lstStyle/>
          <a:p>
            <a:pPr>
              <a:lnSpc>
                <a:spcPct val="130000"/>
              </a:lnSpc>
            </a:pPr>
            <a:r>
              <a:rPr lang="zh-CN" altLang="en-US" sz="1050" dirty="0">
                <a:solidFill>
                  <a:schemeClr val="bg2">
                    <a:lumMod val="10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a:t>
            </a:r>
          </a:p>
          <a:p>
            <a:pPr>
              <a:lnSpc>
                <a:spcPct val="130000"/>
              </a:lnSpc>
            </a:pPr>
            <a:endParaRPr lang="zh-CN" altLang="en-US" sz="1050" dirty="0">
              <a:solidFill>
                <a:srgbClr val="40404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1820340"/>
      </p:ext>
    </p:extLst>
  </p:cSld>
  <p:clrMapOvr>
    <a:masterClrMapping/>
  </p:clrMapOvr>
  <mc:AlternateContent xmlns:mc="http://schemas.openxmlformats.org/markup-compatibility/2006" xmlns:p14="http://schemas.microsoft.com/office/powerpoint/2010/main">
    <mc:Choice Requires="p14">
      <p:transition spd="slow" p14:dur="17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style.rotation</p:attrName>
                                        </p:attrNameLst>
                                      </p:cBhvr>
                                      <p:tavLst>
                                        <p:tav tm="0">
                                          <p:val>
                                            <p:fltVal val="360"/>
                                          </p:val>
                                        </p:tav>
                                        <p:tav tm="100000">
                                          <p:val>
                                            <p:fltVal val="0"/>
                                          </p:val>
                                        </p:tav>
                                      </p:tavLst>
                                    </p:anim>
                                    <p:animEffect transition="in" filter="fade">
                                      <p:cBhvr>
                                        <p:cTn id="28" dur="500"/>
                                        <p:tgtEl>
                                          <p:spTgt spid="13"/>
                                        </p:tgtEl>
                                      </p:cBhvr>
                                    </p:animEffect>
                                  </p:childTnLst>
                                </p:cTn>
                              </p:par>
                            </p:childTnLst>
                          </p:cTn>
                        </p:par>
                        <p:par>
                          <p:cTn id="29" fill="hold">
                            <p:stCondLst>
                              <p:cond delay="11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1600"/>
                            </p:stCondLst>
                            <p:childTnLst>
                              <p:par>
                                <p:cTn id="51" presetID="47"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600"/>
                            </p:stCondLst>
                            <p:childTnLst>
                              <p:par>
                                <p:cTn id="57" presetID="47"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childTnLst>
                          </p:cTn>
                        </p:par>
                        <p:par>
                          <p:cTn id="62" fill="hold">
                            <p:stCondLst>
                              <p:cond delay="3600"/>
                            </p:stCondLst>
                            <p:childTnLst>
                              <p:par>
                                <p:cTn id="63" presetID="47" presetClass="entr" presetSubtype="0"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1000"/>
                                        <p:tgtEl>
                                          <p:spTgt spid="28"/>
                                        </p:tgtEl>
                                      </p:cBhvr>
                                    </p:animEffect>
                                    <p:anim calcmode="lin" valueType="num">
                                      <p:cBhvr>
                                        <p:cTn id="66" dur="1000" fill="hold"/>
                                        <p:tgtEl>
                                          <p:spTgt spid="28"/>
                                        </p:tgtEl>
                                        <p:attrNameLst>
                                          <p:attrName>ppt_x</p:attrName>
                                        </p:attrNameLst>
                                      </p:cBhvr>
                                      <p:tavLst>
                                        <p:tav tm="0">
                                          <p:val>
                                            <p:strVal val="#ppt_x"/>
                                          </p:val>
                                        </p:tav>
                                        <p:tav tm="100000">
                                          <p:val>
                                            <p:strVal val="#ppt_x"/>
                                          </p:val>
                                        </p:tav>
                                      </p:tavLst>
                                    </p:anim>
                                    <p:anim calcmode="lin" valueType="num">
                                      <p:cBhvr>
                                        <p:cTn id="67" dur="1000" fill="hold"/>
                                        <p:tgtEl>
                                          <p:spTgt spid="28"/>
                                        </p:tgtEl>
                                        <p:attrNameLst>
                                          <p:attrName>ppt_y</p:attrName>
                                        </p:attrNameLst>
                                      </p:cBhvr>
                                      <p:tavLst>
                                        <p:tav tm="0">
                                          <p:val>
                                            <p:strVal val="#ppt_y-.1"/>
                                          </p:val>
                                        </p:tav>
                                        <p:tav tm="100000">
                                          <p:val>
                                            <p:strVal val="#ppt_y"/>
                                          </p:val>
                                        </p:tav>
                                      </p:tavLst>
                                    </p:anim>
                                  </p:childTnLst>
                                </p:cTn>
                              </p:par>
                            </p:childTnLst>
                          </p:cTn>
                        </p:par>
                        <p:par>
                          <p:cTn id="68" fill="hold">
                            <p:stCondLst>
                              <p:cond delay="4600"/>
                            </p:stCondLst>
                            <p:childTnLst>
                              <p:par>
                                <p:cTn id="69" presetID="47"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1000"/>
                                        <p:tgtEl>
                                          <p:spTgt spid="29"/>
                                        </p:tgtEl>
                                      </p:cBhvr>
                                    </p:animEffect>
                                    <p:anim calcmode="lin" valueType="num">
                                      <p:cBhvr>
                                        <p:cTn id="72" dur="1000" fill="hold"/>
                                        <p:tgtEl>
                                          <p:spTgt spid="29"/>
                                        </p:tgtEl>
                                        <p:attrNameLst>
                                          <p:attrName>ppt_x</p:attrName>
                                        </p:attrNameLst>
                                      </p:cBhvr>
                                      <p:tavLst>
                                        <p:tav tm="0">
                                          <p:val>
                                            <p:strVal val="#ppt_x"/>
                                          </p:val>
                                        </p:tav>
                                        <p:tav tm="100000">
                                          <p:val>
                                            <p:strVal val="#ppt_x"/>
                                          </p:val>
                                        </p:tav>
                                      </p:tavLst>
                                    </p:anim>
                                    <p:anim calcmode="lin" valueType="num">
                                      <p:cBhvr>
                                        <p:cTn id="7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p:bldP spid="2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6"/>
          <p:cNvGrpSpPr/>
          <p:nvPr/>
        </p:nvGrpSpPr>
        <p:grpSpPr>
          <a:xfrm>
            <a:off x="3943642" y="2275992"/>
            <a:ext cx="1801041" cy="2556933"/>
            <a:chOff x="2957513" y="1706994"/>
            <a:chExt cx="1350963" cy="1917700"/>
          </a:xfrm>
        </p:grpSpPr>
        <p:sp>
          <p:nvSpPr>
            <p:cNvPr id="5" name="Freeform 19"/>
            <p:cNvSpPr>
              <a:spLocks/>
            </p:cNvSpPr>
            <p:nvPr/>
          </p:nvSpPr>
          <p:spPr bwMode="auto">
            <a:xfrm>
              <a:off x="2957513" y="1706994"/>
              <a:ext cx="428625" cy="1917700"/>
            </a:xfrm>
            <a:custGeom>
              <a:avLst/>
              <a:gdLst/>
              <a:ahLst/>
              <a:cxnLst>
                <a:cxn ang="0">
                  <a:pos x="270" y="0"/>
                </a:cxn>
                <a:cxn ang="0">
                  <a:pos x="270" y="1052"/>
                </a:cxn>
                <a:cxn ang="0">
                  <a:pos x="0" y="1208"/>
                </a:cxn>
                <a:cxn ang="0">
                  <a:pos x="0" y="160"/>
                </a:cxn>
                <a:cxn ang="0">
                  <a:pos x="270" y="0"/>
                </a:cxn>
              </a:cxnLst>
              <a:rect l="0" t="0" r="r" b="b"/>
              <a:pathLst>
                <a:path w="270" h="1208">
                  <a:moveTo>
                    <a:pt x="270" y="0"/>
                  </a:moveTo>
                  <a:lnTo>
                    <a:pt x="270" y="1052"/>
                  </a:lnTo>
                  <a:lnTo>
                    <a:pt x="0" y="1208"/>
                  </a:lnTo>
                  <a:lnTo>
                    <a:pt x="0" y="160"/>
                  </a:lnTo>
                  <a:lnTo>
                    <a:pt x="270" y="0"/>
                  </a:lnTo>
                  <a:close/>
                </a:path>
              </a:pathLst>
            </a:custGeom>
            <a:solidFill>
              <a:schemeClr val="accent2">
                <a:lumMod val="50000"/>
              </a:schemeClr>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6" name="Freeform 21"/>
            <p:cNvSpPr>
              <a:spLocks/>
            </p:cNvSpPr>
            <p:nvPr/>
          </p:nvSpPr>
          <p:spPr bwMode="auto">
            <a:xfrm>
              <a:off x="2957513" y="1706994"/>
              <a:ext cx="1350963" cy="781050"/>
            </a:xfrm>
            <a:custGeom>
              <a:avLst/>
              <a:gdLst/>
              <a:ahLst/>
              <a:cxnLst>
                <a:cxn ang="0">
                  <a:pos x="270" y="0"/>
                </a:cxn>
                <a:cxn ang="0">
                  <a:pos x="851" y="330"/>
                </a:cxn>
                <a:cxn ang="0">
                  <a:pos x="578" y="492"/>
                </a:cxn>
                <a:cxn ang="0">
                  <a:pos x="0" y="160"/>
                </a:cxn>
                <a:cxn ang="0">
                  <a:pos x="270" y="0"/>
                </a:cxn>
              </a:cxnLst>
              <a:rect l="0" t="0" r="r" b="b"/>
              <a:pathLst>
                <a:path w="851" h="492">
                  <a:moveTo>
                    <a:pt x="270" y="0"/>
                  </a:moveTo>
                  <a:lnTo>
                    <a:pt x="851" y="330"/>
                  </a:lnTo>
                  <a:lnTo>
                    <a:pt x="578" y="492"/>
                  </a:lnTo>
                  <a:lnTo>
                    <a:pt x="0" y="160"/>
                  </a:lnTo>
                  <a:lnTo>
                    <a:pt x="270" y="0"/>
                  </a:lnTo>
                  <a:close/>
                </a:path>
              </a:pathLst>
            </a:custGeom>
            <a:solidFill>
              <a:schemeClr val="accent2"/>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grpSp>
        <p:nvGrpSpPr>
          <p:cNvPr id="3" name="Group 37"/>
          <p:cNvGrpSpPr/>
          <p:nvPr/>
        </p:nvGrpSpPr>
        <p:grpSpPr>
          <a:xfrm>
            <a:off x="5787010" y="1526692"/>
            <a:ext cx="1906860" cy="2495549"/>
            <a:chOff x="4340226" y="1145019"/>
            <a:chExt cx="1430338" cy="1871662"/>
          </a:xfrm>
        </p:grpSpPr>
        <p:sp>
          <p:nvSpPr>
            <p:cNvPr id="8" name="Freeform 18"/>
            <p:cNvSpPr>
              <a:spLocks/>
            </p:cNvSpPr>
            <p:nvPr/>
          </p:nvSpPr>
          <p:spPr bwMode="auto">
            <a:xfrm>
              <a:off x="4340226" y="1145019"/>
              <a:ext cx="1430338" cy="1333500"/>
            </a:xfrm>
            <a:custGeom>
              <a:avLst/>
              <a:gdLst/>
              <a:ahLst/>
              <a:cxnLst>
                <a:cxn ang="0">
                  <a:pos x="622" y="686"/>
                </a:cxn>
                <a:cxn ang="0">
                  <a:pos x="622" y="686"/>
                </a:cxn>
                <a:cxn ang="0">
                  <a:pos x="0" y="318"/>
                </a:cxn>
                <a:cxn ang="0">
                  <a:pos x="0" y="0"/>
                </a:cxn>
                <a:cxn ang="0">
                  <a:pos x="901" y="526"/>
                </a:cxn>
                <a:cxn ang="0">
                  <a:pos x="901" y="840"/>
                </a:cxn>
                <a:cxn ang="0">
                  <a:pos x="622" y="686"/>
                </a:cxn>
              </a:cxnLst>
              <a:rect l="0" t="0" r="r" b="b"/>
              <a:pathLst>
                <a:path w="901" h="840">
                  <a:moveTo>
                    <a:pt x="622" y="686"/>
                  </a:moveTo>
                  <a:lnTo>
                    <a:pt x="622" y="686"/>
                  </a:lnTo>
                  <a:lnTo>
                    <a:pt x="0" y="318"/>
                  </a:lnTo>
                  <a:lnTo>
                    <a:pt x="0" y="0"/>
                  </a:lnTo>
                  <a:lnTo>
                    <a:pt x="901" y="526"/>
                  </a:lnTo>
                  <a:lnTo>
                    <a:pt x="901" y="840"/>
                  </a:lnTo>
                  <a:lnTo>
                    <a:pt x="622" y="686"/>
                  </a:lnTo>
                  <a:close/>
                </a:path>
              </a:pathLst>
            </a:custGeom>
            <a:solidFill>
              <a:schemeClr val="accent3">
                <a:lumMod val="75000"/>
              </a:schemeClr>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9" name="Freeform 22"/>
            <p:cNvSpPr>
              <a:spLocks/>
            </p:cNvSpPr>
            <p:nvPr/>
          </p:nvSpPr>
          <p:spPr bwMode="auto">
            <a:xfrm>
              <a:off x="4859338" y="1980044"/>
              <a:ext cx="911225" cy="1036637"/>
            </a:xfrm>
            <a:custGeom>
              <a:avLst/>
              <a:gdLst/>
              <a:ahLst/>
              <a:cxnLst>
                <a:cxn ang="0">
                  <a:pos x="295" y="160"/>
                </a:cxn>
                <a:cxn ang="0">
                  <a:pos x="574" y="0"/>
                </a:cxn>
                <a:cxn ang="0">
                  <a:pos x="574" y="314"/>
                </a:cxn>
                <a:cxn ang="0">
                  <a:pos x="0" y="653"/>
                </a:cxn>
                <a:cxn ang="0">
                  <a:pos x="0" y="331"/>
                </a:cxn>
                <a:cxn ang="0">
                  <a:pos x="295" y="160"/>
                </a:cxn>
                <a:cxn ang="0">
                  <a:pos x="295" y="160"/>
                </a:cxn>
              </a:cxnLst>
              <a:rect l="0" t="0" r="r" b="b"/>
              <a:pathLst>
                <a:path w="574" h="653">
                  <a:moveTo>
                    <a:pt x="295" y="160"/>
                  </a:moveTo>
                  <a:lnTo>
                    <a:pt x="574" y="0"/>
                  </a:lnTo>
                  <a:lnTo>
                    <a:pt x="574" y="314"/>
                  </a:lnTo>
                  <a:lnTo>
                    <a:pt x="0" y="653"/>
                  </a:lnTo>
                  <a:lnTo>
                    <a:pt x="0" y="331"/>
                  </a:lnTo>
                  <a:lnTo>
                    <a:pt x="295" y="160"/>
                  </a:lnTo>
                  <a:lnTo>
                    <a:pt x="295" y="160"/>
                  </a:lnTo>
                  <a:close/>
                </a:path>
              </a:pathLst>
            </a:custGeom>
            <a:solidFill>
              <a:schemeClr val="accent3"/>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grpSp>
        <p:nvGrpSpPr>
          <p:cNvPr id="7" name="Group 38"/>
          <p:cNvGrpSpPr/>
          <p:nvPr/>
        </p:nvGrpSpPr>
        <p:grpSpPr>
          <a:xfrm>
            <a:off x="5202890" y="4115376"/>
            <a:ext cx="3045473" cy="1782233"/>
            <a:chOff x="3902076" y="3086531"/>
            <a:chExt cx="2284413" cy="1336675"/>
          </a:xfrm>
        </p:grpSpPr>
        <p:sp>
          <p:nvSpPr>
            <p:cNvPr id="11" name="Freeform 20"/>
            <p:cNvSpPr>
              <a:spLocks/>
            </p:cNvSpPr>
            <p:nvPr/>
          </p:nvSpPr>
          <p:spPr bwMode="auto">
            <a:xfrm>
              <a:off x="3902076" y="3086531"/>
              <a:ext cx="2284413" cy="1336675"/>
            </a:xfrm>
            <a:custGeom>
              <a:avLst/>
              <a:gdLst/>
              <a:ahLst/>
              <a:cxnLst>
                <a:cxn ang="0">
                  <a:pos x="1177" y="0"/>
                </a:cxn>
                <a:cxn ang="0">
                  <a:pos x="1439" y="162"/>
                </a:cxn>
                <a:cxn ang="0">
                  <a:pos x="299" y="842"/>
                </a:cxn>
                <a:cxn ang="0">
                  <a:pos x="0" y="674"/>
                </a:cxn>
                <a:cxn ang="0">
                  <a:pos x="1177" y="0"/>
                </a:cxn>
                <a:cxn ang="0">
                  <a:pos x="1177" y="0"/>
                </a:cxn>
              </a:cxnLst>
              <a:rect l="0" t="0" r="r" b="b"/>
              <a:pathLst>
                <a:path w="1439" h="842">
                  <a:moveTo>
                    <a:pt x="1177" y="0"/>
                  </a:moveTo>
                  <a:lnTo>
                    <a:pt x="1439" y="162"/>
                  </a:lnTo>
                  <a:lnTo>
                    <a:pt x="299" y="842"/>
                  </a:lnTo>
                  <a:lnTo>
                    <a:pt x="0" y="674"/>
                  </a:lnTo>
                  <a:lnTo>
                    <a:pt x="1177" y="0"/>
                  </a:lnTo>
                  <a:lnTo>
                    <a:pt x="1177" y="0"/>
                  </a:lnTo>
                  <a:close/>
                </a:path>
              </a:pathLst>
            </a:custGeom>
            <a:solidFill>
              <a:schemeClr val="accent1">
                <a:lumMod val="75000"/>
              </a:schemeClr>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12" name="Freeform 23"/>
            <p:cNvSpPr>
              <a:spLocks/>
            </p:cNvSpPr>
            <p:nvPr/>
          </p:nvSpPr>
          <p:spPr bwMode="auto">
            <a:xfrm>
              <a:off x="3902076" y="3108756"/>
              <a:ext cx="474663" cy="1314450"/>
            </a:xfrm>
            <a:custGeom>
              <a:avLst/>
              <a:gdLst/>
              <a:ahLst/>
              <a:cxnLst>
                <a:cxn ang="0">
                  <a:pos x="0" y="660"/>
                </a:cxn>
                <a:cxn ang="0">
                  <a:pos x="0" y="0"/>
                </a:cxn>
                <a:cxn ang="0">
                  <a:pos x="299" y="158"/>
                </a:cxn>
                <a:cxn ang="0">
                  <a:pos x="299" y="828"/>
                </a:cxn>
                <a:cxn ang="0">
                  <a:pos x="0" y="660"/>
                </a:cxn>
              </a:cxnLst>
              <a:rect l="0" t="0" r="r" b="b"/>
              <a:pathLst>
                <a:path w="299" h="828">
                  <a:moveTo>
                    <a:pt x="0" y="660"/>
                  </a:moveTo>
                  <a:lnTo>
                    <a:pt x="0" y="0"/>
                  </a:lnTo>
                  <a:lnTo>
                    <a:pt x="299" y="158"/>
                  </a:lnTo>
                  <a:lnTo>
                    <a:pt x="299" y="828"/>
                  </a:lnTo>
                  <a:lnTo>
                    <a:pt x="0" y="660"/>
                  </a:lnTo>
                  <a:close/>
                </a:path>
              </a:pathLst>
            </a:custGeom>
            <a:solidFill>
              <a:schemeClr val="accent1"/>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sp>
        <p:nvSpPr>
          <p:cNvPr id="13" name="Text Placeholder 3"/>
          <p:cNvSpPr txBox="1">
            <a:spLocks/>
          </p:cNvSpPr>
          <p:nvPr/>
        </p:nvSpPr>
        <p:spPr>
          <a:xfrm>
            <a:off x="4294849" y="4742263"/>
            <a:ext cx="738984" cy="41011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48">
              <a:spcBef>
                <a:spcPct val="20000"/>
              </a:spcBef>
              <a:defRPr/>
            </a:pPr>
            <a:r>
              <a:rPr lang="en-US" sz="2665" dirty="0">
                <a:solidFill>
                  <a:schemeClr val="tx2"/>
                </a:solidFill>
                <a:latin typeface="微软雅黑" panose="020B0503020204020204" pitchFamily="34" charset="-122"/>
                <a:ea typeface="微软雅黑" panose="020B0503020204020204" pitchFamily="34" charset="-122"/>
              </a:rPr>
              <a:t>90%</a:t>
            </a:r>
          </a:p>
        </p:txBody>
      </p:sp>
      <p:sp>
        <p:nvSpPr>
          <p:cNvPr id="14" name="Text Placeholder 3"/>
          <p:cNvSpPr txBox="1">
            <a:spLocks/>
          </p:cNvSpPr>
          <p:nvPr/>
        </p:nvSpPr>
        <p:spPr>
          <a:xfrm>
            <a:off x="3150076" y="2642087"/>
            <a:ext cx="738984" cy="41011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48">
              <a:spcBef>
                <a:spcPct val="20000"/>
              </a:spcBef>
              <a:defRPr/>
            </a:pPr>
            <a:r>
              <a:rPr lang="en-US" sz="2665" dirty="0">
                <a:solidFill>
                  <a:schemeClr val="tx2"/>
                </a:solidFill>
                <a:latin typeface="微软雅黑" panose="020B0503020204020204" pitchFamily="34" charset="-122"/>
                <a:ea typeface="微软雅黑" panose="020B0503020204020204" pitchFamily="34" charset="-122"/>
              </a:rPr>
              <a:t>80%</a:t>
            </a:r>
          </a:p>
        </p:txBody>
      </p:sp>
      <p:sp>
        <p:nvSpPr>
          <p:cNvPr id="15" name="Text Placeholder 3"/>
          <p:cNvSpPr txBox="1">
            <a:spLocks/>
          </p:cNvSpPr>
          <p:nvPr/>
        </p:nvSpPr>
        <p:spPr>
          <a:xfrm>
            <a:off x="7842149" y="2181232"/>
            <a:ext cx="738984" cy="41011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48">
              <a:spcBef>
                <a:spcPct val="20000"/>
              </a:spcBef>
              <a:defRPr/>
            </a:pPr>
            <a:r>
              <a:rPr lang="en-US" sz="2665" dirty="0">
                <a:solidFill>
                  <a:schemeClr val="tx2"/>
                </a:solidFill>
                <a:latin typeface="微软雅黑" panose="020B0503020204020204" pitchFamily="34" charset="-122"/>
                <a:ea typeface="微软雅黑" panose="020B0503020204020204" pitchFamily="34" charset="-122"/>
              </a:rPr>
              <a:t>60%</a:t>
            </a:r>
          </a:p>
        </p:txBody>
      </p:sp>
      <p:grpSp>
        <p:nvGrpSpPr>
          <p:cNvPr id="10" name="Group 35"/>
          <p:cNvGrpSpPr/>
          <p:nvPr/>
        </p:nvGrpSpPr>
        <p:grpSpPr>
          <a:xfrm>
            <a:off x="5202890" y="3406294"/>
            <a:ext cx="628565" cy="1007533"/>
            <a:chOff x="3902076" y="2554719"/>
            <a:chExt cx="471488" cy="755650"/>
          </a:xfrm>
        </p:grpSpPr>
        <p:sp>
          <p:nvSpPr>
            <p:cNvPr id="17" name="Freeform 17"/>
            <p:cNvSpPr>
              <a:spLocks/>
            </p:cNvSpPr>
            <p:nvPr/>
          </p:nvSpPr>
          <p:spPr bwMode="auto">
            <a:xfrm>
              <a:off x="3902076" y="2554719"/>
              <a:ext cx="471488" cy="755650"/>
            </a:xfrm>
            <a:custGeom>
              <a:avLst/>
              <a:gdLst/>
              <a:ahLst/>
              <a:cxnLst>
                <a:cxn ang="0">
                  <a:pos x="297" y="154"/>
                </a:cxn>
                <a:cxn ang="0">
                  <a:pos x="297" y="476"/>
                </a:cxn>
                <a:cxn ang="0">
                  <a:pos x="0" y="320"/>
                </a:cxn>
                <a:cxn ang="0">
                  <a:pos x="0" y="0"/>
                </a:cxn>
                <a:cxn ang="0">
                  <a:pos x="297" y="154"/>
                </a:cxn>
              </a:cxnLst>
              <a:rect l="0" t="0" r="r" b="b"/>
              <a:pathLst>
                <a:path w="297" h="476">
                  <a:moveTo>
                    <a:pt x="297" y="154"/>
                  </a:moveTo>
                  <a:lnTo>
                    <a:pt x="297" y="476"/>
                  </a:lnTo>
                  <a:lnTo>
                    <a:pt x="0" y="320"/>
                  </a:lnTo>
                  <a:lnTo>
                    <a:pt x="0" y="0"/>
                  </a:lnTo>
                  <a:lnTo>
                    <a:pt x="297" y="154"/>
                  </a:lnTo>
                  <a:close/>
                </a:path>
              </a:pathLst>
            </a:custGeom>
            <a:solidFill>
              <a:schemeClr val="accent1"/>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18" name="Freeform 62"/>
            <p:cNvSpPr>
              <a:spLocks noEditPoints="1"/>
            </p:cNvSpPr>
            <p:nvPr/>
          </p:nvSpPr>
          <p:spPr bwMode="auto">
            <a:xfrm rot="1517534">
              <a:off x="3962405" y="2799607"/>
              <a:ext cx="328877" cy="331507"/>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grpSp>
        <p:nvGrpSpPr>
          <p:cNvPr id="16" name="Group 33"/>
          <p:cNvGrpSpPr/>
          <p:nvPr/>
        </p:nvGrpSpPr>
        <p:grpSpPr>
          <a:xfrm>
            <a:off x="5228286" y="3006243"/>
            <a:ext cx="1166127" cy="681567"/>
            <a:chOff x="3921126" y="2254681"/>
            <a:chExt cx="874713" cy="511175"/>
          </a:xfrm>
        </p:grpSpPr>
        <p:sp>
          <p:nvSpPr>
            <p:cNvPr id="20" name="Freeform 16"/>
            <p:cNvSpPr>
              <a:spLocks/>
            </p:cNvSpPr>
            <p:nvPr/>
          </p:nvSpPr>
          <p:spPr bwMode="auto">
            <a:xfrm>
              <a:off x="3921126" y="2254681"/>
              <a:ext cx="874713" cy="511175"/>
            </a:xfrm>
            <a:custGeom>
              <a:avLst/>
              <a:gdLst/>
              <a:ahLst/>
              <a:cxnLst>
                <a:cxn ang="0">
                  <a:pos x="551" y="160"/>
                </a:cxn>
                <a:cxn ang="0">
                  <a:pos x="289" y="322"/>
                </a:cxn>
                <a:cxn ang="0">
                  <a:pos x="0" y="170"/>
                </a:cxn>
                <a:cxn ang="0">
                  <a:pos x="271" y="0"/>
                </a:cxn>
                <a:cxn ang="0">
                  <a:pos x="551" y="160"/>
                </a:cxn>
              </a:cxnLst>
              <a:rect l="0" t="0" r="r" b="b"/>
              <a:pathLst>
                <a:path w="551" h="322">
                  <a:moveTo>
                    <a:pt x="551" y="160"/>
                  </a:moveTo>
                  <a:lnTo>
                    <a:pt x="289" y="322"/>
                  </a:lnTo>
                  <a:lnTo>
                    <a:pt x="0" y="170"/>
                  </a:lnTo>
                  <a:lnTo>
                    <a:pt x="271" y="0"/>
                  </a:lnTo>
                  <a:lnTo>
                    <a:pt x="551" y="160"/>
                  </a:lnTo>
                  <a:close/>
                </a:path>
              </a:pathLst>
            </a:custGeom>
            <a:solidFill>
              <a:schemeClr val="accent2"/>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21" name="Freeform 65"/>
            <p:cNvSpPr>
              <a:spLocks noEditPoints="1"/>
            </p:cNvSpPr>
            <p:nvPr/>
          </p:nvSpPr>
          <p:spPr bwMode="auto">
            <a:xfrm rot="18682126">
              <a:off x="4181006" y="2327643"/>
              <a:ext cx="323785" cy="360012"/>
            </a:xfrm>
            <a:custGeom>
              <a:avLst/>
              <a:gdLst/>
              <a:ahLst/>
              <a:cxnLst>
                <a:cxn ang="0">
                  <a:pos x="151" y="125"/>
                </a:cxn>
                <a:cxn ang="0">
                  <a:pos x="144" y="120"/>
                </a:cxn>
                <a:cxn ang="0">
                  <a:pos x="107" y="104"/>
                </a:cxn>
                <a:cxn ang="0">
                  <a:pos x="105" y="102"/>
                </a:cxn>
                <a:cxn ang="0">
                  <a:pos x="102" y="95"/>
                </a:cxn>
                <a:cxn ang="0">
                  <a:pos x="100" y="91"/>
                </a:cxn>
                <a:cxn ang="0">
                  <a:pos x="99" y="89"/>
                </a:cxn>
                <a:cxn ang="0">
                  <a:pos x="102" y="73"/>
                </a:cxn>
                <a:cxn ang="0">
                  <a:pos x="102" y="72"/>
                </a:cxn>
                <a:cxn ang="0">
                  <a:pos x="108" y="57"/>
                </a:cxn>
                <a:cxn ang="0">
                  <a:pos x="108" y="57"/>
                </a:cxn>
                <a:cxn ang="0">
                  <a:pos x="109" y="47"/>
                </a:cxn>
                <a:cxn ang="0">
                  <a:pos x="108" y="45"/>
                </a:cxn>
                <a:cxn ang="0">
                  <a:pos x="106" y="42"/>
                </a:cxn>
                <a:cxn ang="0">
                  <a:pos x="106" y="27"/>
                </a:cxn>
                <a:cxn ang="0">
                  <a:pos x="102" y="17"/>
                </a:cxn>
                <a:cxn ang="0">
                  <a:pos x="97" y="13"/>
                </a:cxn>
                <a:cxn ang="0">
                  <a:pos x="97" y="13"/>
                </a:cxn>
                <a:cxn ang="0">
                  <a:pos x="95" y="6"/>
                </a:cxn>
                <a:cxn ang="0">
                  <a:pos x="99" y="4"/>
                </a:cxn>
                <a:cxn ang="0">
                  <a:pos x="83" y="3"/>
                </a:cxn>
                <a:cxn ang="0">
                  <a:pos x="82" y="3"/>
                </a:cxn>
                <a:cxn ang="0">
                  <a:pos x="79" y="4"/>
                </a:cxn>
                <a:cxn ang="0">
                  <a:pos x="59" y="13"/>
                </a:cxn>
                <a:cxn ang="0">
                  <a:pos x="51" y="25"/>
                </a:cxn>
                <a:cxn ang="0">
                  <a:pos x="51" y="34"/>
                </a:cxn>
                <a:cxn ang="0">
                  <a:pos x="51" y="42"/>
                </a:cxn>
                <a:cxn ang="0">
                  <a:pos x="50" y="44"/>
                </a:cxn>
                <a:cxn ang="0">
                  <a:pos x="48" y="48"/>
                </a:cxn>
                <a:cxn ang="0">
                  <a:pos x="49" y="51"/>
                </a:cxn>
                <a:cxn ang="0">
                  <a:pos x="51" y="59"/>
                </a:cxn>
                <a:cxn ang="0">
                  <a:pos x="53" y="66"/>
                </a:cxn>
                <a:cxn ang="0">
                  <a:pos x="58" y="77"/>
                </a:cxn>
                <a:cxn ang="0">
                  <a:pos x="59" y="79"/>
                </a:cxn>
                <a:cxn ang="0">
                  <a:pos x="58" y="89"/>
                </a:cxn>
                <a:cxn ang="0">
                  <a:pos x="57" y="91"/>
                </a:cxn>
                <a:cxn ang="0">
                  <a:pos x="54" y="95"/>
                </a:cxn>
                <a:cxn ang="0">
                  <a:pos x="51" y="102"/>
                </a:cxn>
                <a:cxn ang="0">
                  <a:pos x="50" y="103"/>
                </a:cxn>
                <a:cxn ang="0">
                  <a:pos x="38" y="108"/>
                </a:cxn>
                <a:cxn ang="0">
                  <a:pos x="25" y="114"/>
                </a:cxn>
                <a:cxn ang="0">
                  <a:pos x="13" y="120"/>
                </a:cxn>
                <a:cxn ang="0">
                  <a:pos x="6" y="125"/>
                </a:cxn>
                <a:cxn ang="0">
                  <a:pos x="0" y="149"/>
                </a:cxn>
                <a:cxn ang="0">
                  <a:pos x="61" y="170"/>
                </a:cxn>
                <a:cxn ang="0">
                  <a:pos x="61" y="170"/>
                </a:cxn>
                <a:cxn ang="0">
                  <a:pos x="90" y="171"/>
                </a:cxn>
                <a:cxn ang="0">
                  <a:pos x="97" y="169"/>
                </a:cxn>
                <a:cxn ang="0">
                  <a:pos x="157" y="149"/>
                </a:cxn>
                <a:cxn ang="0">
                  <a:pos x="151" y="125"/>
                </a:cxn>
                <a:cxn ang="0">
                  <a:pos x="62" y="158"/>
                </a:cxn>
                <a:cxn ang="0">
                  <a:pos x="62" y="157"/>
                </a:cxn>
                <a:cxn ang="0">
                  <a:pos x="62" y="157"/>
                </a:cxn>
                <a:cxn ang="0">
                  <a:pos x="62" y="158"/>
                </a:cxn>
              </a:cxnLst>
              <a:rect l="0" t="0" r="r" b="b"/>
              <a:pathLst>
                <a:path w="157" h="175">
                  <a:moveTo>
                    <a:pt x="151" y="125"/>
                  </a:moveTo>
                  <a:cubicBezTo>
                    <a:pt x="149" y="123"/>
                    <a:pt x="147" y="121"/>
                    <a:pt x="144" y="120"/>
                  </a:cubicBezTo>
                  <a:cubicBezTo>
                    <a:pt x="132" y="114"/>
                    <a:pt x="120" y="109"/>
                    <a:pt x="107" y="104"/>
                  </a:cubicBezTo>
                  <a:cubicBezTo>
                    <a:pt x="106" y="103"/>
                    <a:pt x="105" y="103"/>
                    <a:pt x="105" y="102"/>
                  </a:cubicBezTo>
                  <a:cubicBezTo>
                    <a:pt x="104" y="99"/>
                    <a:pt x="103" y="97"/>
                    <a:pt x="102" y="95"/>
                  </a:cubicBezTo>
                  <a:cubicBezTo>
                    <a:pt x="102" y="93"/>
                    <a:pt x="101" y="92"/>
                    <a:pt x="100" y="91"/>
                  </a:cubicBezTo>
                  <a:cubicBezTo>
                    <a:pt x="99" y="91"/>
                    <a:pt x="99" y="90"/>
                    <a:pt x="99" y="89"/>
                  </a:cubicBezTo>
                  <a:cubicBezTo>
                    <a:pt x="99" y="84"/>
                    <a:pt x="97" y="78"/>
                    <a:pt x="102" y="73"/>
                  </a:cubicBezTo>
                  <a:cubicBezTo>
                    <a:pt x="102" y="73"/>
                    <a:pt x="102" y="73"/>
                    <a:pt x="102" y="72"/>
                  </a:cubicBezTo>
                  <a:cubicBezTo>
                    <a:pt x="104" y="68"/>
                    <a:pt x="105" y="62"/>
                    <a:pt x="108" y="57"/>
                  </a:cubicBezTo>
                  <a:cubicBezTo>
                    <a:pt x="108" y="57"/>
                    <a:pt x="108" y="57"/>
                    <a:pt x="108" y="57"/>
                  </a:cubicBezTo>
                  <a:cubicBezTo>
                    <a:pt x="108" y="54"/>
                    <a:pt x="108" y="50"/>
                    <a:pt x="109" y="47"/>
                  </a:cubicBezTo>
                  <a:cubicBezTo>
                    <a:pt x="109" y="46"/>
                    <a:pt x="108" y="46"/>
                    <a:pt x="108" y="45"/>
                  </a:cubicBezTo>
                  <a:cubicBezTo>
                    <a:pt x="106" y="45"/>
                    <a:pt x="106" y="43"/>
                    <a:pt x="106" y="42"/>
                  </a:cubicBezTo>
                  <a:cubicBezTo>
                    <a:pt x="106" y="35"/>
                    <a:pt x="106" y="34"/>
                    <a:pt x="106" y="27"/>
                  </a:cubicBezTo>
                  <a:cubicBezTo>
                    <a:pt x="106" y="24"/>
                    <a:pt x="105" y="20"/>
                    <a:pt x="102" y="17"/>
                  </a:cubicBezTo>
                  <a:cubicBezTo>
                    <a:pt x="100" y="16"/>
                    <a:pt x="99" y="14"/>
                    <a:pt x="97" y="13"/>
                  </a:cubicBezTo>
                  <a:cubicBezTo>
                    <a:pt x="97" y="13"/>
                    <a:pt x="97" y="13"/>
                    <a:pt x="97" y="13"/>
                  </a:cubicBezTo>
                  <a:cubicBezTo>
                    <a:pt x="97" y="13"/>
                    <a:pt x="92" y="9"/>
                    <a:pt x="95" y="6"/>
                  </a:cubicBezTo>
                  <a:cubicBezTo>
                    <a:pt x="96" y="4"/>
                    <a:pt x="99" y="4"/>
                    <a:pt x="99" y="4"/>
                  </a:cubicBezTo>
                  <a:cubicBezTo>
                    <a:pt x="99" y="4"/>
                    <a:pt x="95" y="0"/>
                    <a:pt x="83" y="3"/>
                  </a:cubicBezTo>
                  <a:cubicBezTo>
                    <a:pt x="82" y="3"/>
                    <a:pt x="82" y="3"/>
                    <a:pt x="82" y="3"/>
                  </a:cubicBezTo>
                  <a:cubicBezTo>
                    <a:pt x="81" y="3"/>
                    <a:pt x="80" y="4"/>
                    <a:pt x="79" y="4"/>
                  </a:cubicBezTo>
                  <a:cubicBezTo>
                    <a:pt x="72" y="6"/>
                    <a:pt x="65" y="8"/>
                    <a:pt x="59" y="13"/>
                  </a:cubicBezTo>
                  <a:cubicBezTo>
                    <a:pt x="55" y="16"/>
                    <a:pt x="52" y="20"/>
                    <a:pt x="51" y="25"/>
                  </a:cubicBezTo>
                  <a:cubicBezTo>
                    <a:pt x="51" y="28"/>
                    <a:pt x="51" y="31"/>
                    <a:pt x="51" y="34"/>
                  </a:cubicBezTo>
                  <a:cubicBezTo>
                    <a:pt x="51" y="38"/>
                    <a:pt x="51" y="37"/>
                    <a:pt x="51" y="42"/>
                  </a:cubicBezTo>
                  <a:cubicBezTo>
                    <a:pt x="51" y="43"/>
                    <a:pt x="51" y="44"/>
                    <a:pt x="50" y="44"/>
                  </a:cubicBezTo>
                  <a:cubicBezTo>
                    <a:pt x="48" y="45"/>
                    <a:pt x="48" y="46"/>
                    <a:pt x="48" y="48"/>
                  </a:cubicBezTo>
                  <a:cubicBezTo>
                    <a:pt x="49" y="49"/>
                    <a:pt x="48" y="50"/>
                    <a:pt x="49" y="51"/>
                  </a:cubicBezTo>
                  <a:cubicBezTo>
                    <a:pt x="49" y="54"/>
                    <a:pt x="50" y="57"/>
                    <a:pt x="51" y="59"/>
                  </a:cubicBezTo>
                  <a:cubicBezTo>
                    <a:pt x="51" y="62"/>
                    <a:pt x="53" y="64"/>
                    <a:pt x="53" y="66"/>
                  </a:cubicBezTo>
                  <a:cubicBezTo>
                    <a:pt x="54" y="70"/>
                    <a:pt x="55" y="74"/>
                    <a:pt x="58" y="77"/>
                  </a:cubicBezTo>
                  <a:cubicBezTo>
                    <a:pt x="59" y="78"/>
                    <a:pt x="59" y="79"/>
                    <a:pt x="59" y="79"/>
                  </a:cubicBezTo>
                  <a:cubicBezTo>
                    <a:pt x="59" y="83"/>
                    <a:pt x="58" y="86"/>
                    <a:pt x="58" y="89"/>
                  </a:cubicBezTo>
                  <a:cubicBezTo>
                    <a:pt x="58" y="90"/>
                    <a:pt x="57" y="91"/>
                    <a:pt x="57" y="91"/>
                  </a:cubicBezTo>
                  <a:cubicBezTo>
                    <a:pt x="54" y="91"/>
                    <a:pt x="54" y="93"/>
                    <a:pt x="54" y="95"/>
                  </a:cubicBezTo>
                  <a:cubicBezTo>
                    <a:pt x="53" y="97"/>
                    <a:pt x="52" y="99"/>
                    <a:pt x="51" y="102"/>
                  </a:cubicBezTo>
                  <a:cubicBezTo>
                    <a:pt x="51" y="102"/>
                    <a:pt x="50" y="103"/>
                    <a:pt x="50" y="103"/>
                  </a:cubicBezTo>
                  <a:cubicBezTo>
                    <a:pt x="46" y="105"/>
                    <a:pt x="42" y="107"/>
                    <a:pt x="38" y="108"/>
                  </a:cubicBezTo>
                  <a:cubicBezTo>
                    <a:pt x="33" y="110"/>
                    <a:pt x="29" y="112"/>
                    <a:pt x="25" y="114"/>
                  </a:cubicBezTo>
                  <a:cubicBezTo>
                    <a:pt x="21" y="116"/>
                    <a:pt x="17" y="118"/>
                    <a:pt x="13" y="120"/>
                  </a:cubicBezTo>
                  <a:cubicBezTo>
                    <a:pt x="10" y="122"/>
                    <a:pt x="8" y="123"/>
                    <a:pt x="6" y="125"/>
                  </a:cubicBezTo>
                  <a:cubicBezTo>
                    <a:pt x="0" y="149"/>
                    <a:pt x="0" y="149"/>
                    <a:pt x="0" y="149"/>
                  </a:cubicBezTo>
                  <a:cubicBezTo>
                    <a:pt x="24" y="149"/>
                    <a:pt x="39" y="165"/>
                    <a:pt x="61" y="170"/>
                  </a:cubicBezTo>
                  <a:cubicBezTo>
                    <a:pt x="61" y="170"/>
                    <a:pt x="61" y="170"/>
                    <a:pt x="61" y="170"/>
                  </a:cubicBezTo>
                  <a:cubicBezTo>
                    <a:pt x="61" y="170"/>
                    <a:pt x="77" y="175"/>
                    <a:pt x="90" y="171"/>
                  </a:cubicBezTo>
                  <a:cubicBezTo>
                    <a:pt x="93" y="171"/>
                    <a:pt x="95" y="170"/>
                    <a:pt x="97" y="169"/>
                  </a:cubicBezTo>
                  <a:cubicBezTo>
                    <a:pt x="117" y="162"/>
                    <a:pt x="143" y="149"/>
                    <a:pt x="157" y="149"/>
                  </a:cubicBezTo>
                  <a:lnTo>
                    <a:pt x="151" y="125"/>
                  </a:lnTo>
                  <a:close/>
                  <a:moveTo>
                    <a:pt x="62" y="158"/>
                  </a:moveTo>
                  <a:cubicBezTo>
                    <a:pt x="62" y="157"/>
                    <a:pt x="62" y="157"/>
                    <a:pt x="62" y="157"/>
                  </a:cubicBezTo>
                  <a:cubicBezTo>
                    <a:pt x="62" y="157"/>
                    <a:pt x="62" y="157"/>
                    <a:pt x="62" y="157"/>
                  </a:cubicBezTo>
                  <a:lnTo>
                    <a:pt x="62" y="158"/>
                  </a:lnTo>
                  <a:close/>
                </a:path>
              </a:pathLst>
            </a:custGeom>
            <a:solidFill>
              <a:schemeClr val="bg1"/>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grpSp>
        <p:nvGrpSpPr>
          <p:cNvPr id="19" name="Group 34"/>
          <p:cNvGrpSpPr/>
          <p:nvPr/>
        </p:nvGrpSpPr>
        <p:grpSpPr>
          <a:xfrm>
            <a:off x="5871666" y="3380893"/>
            <a:ext cx="558725" cy="999067"/>
            <a:chOff x="4403726" y="2535669"/>
            <a:chExt cx="419100" cy="749300"/>
          </a:xfrm>
        </p:grpSpPr>
        <p:sp>
          <p:nvSpPr>
            <p:cNvPr id="23" name="Freeform 15"/>
            <p:cNvSpPr>
              <a:spLocks/>
            </p:cNvSpPr>
            <p:nvPr/>
          </p:nvSpPr>
          <p:spPr bwMode="auto">
            <a:xfrm>
              <a:off x="4403726" y="2535669"/>
              <a:ext cx="419100" cy="749300"/>
            </a:xfrm>
            <a:custGeom>
              <a:avLst/>
              <a:gdLst/>
              <a:ahLst/>
              <a:cxnLst>
                <a:cxn ang="0">
                  <a:pos x="264" y="0"/>
                </a:cxn>
                <a:cxn ang="0">
                  <a:pos x="264" y="316"/>
                </a:cxn>
                <a:cxn ang="0">
                  <a:pos x="0" y="472"/>
                </a:cxn>
                <a:cxn ang="0">
                  <a:pos x="0" y="162"/>
                </a:cxn>
                <a:cxn ang="0">
                  <a:pos x="264" y="0"/>
                </a:cxn>
              </a:cxnLst>
              <a:rect l="0" t="0" r="r" b="b"/>
              <a:pathLst>
                <a:path w="264" h="472">
                  <a:moveTo>
                    <a:pt x="264" y="0"/>
                  </a:moveTo>
                  <a:lnTo>
                    <a:pt x="264" y="316"/>
                  </a:lnTo>
                  <a:lnTo>
                    <a:pt x="0" y="472"/>
                  </a:lnTo>
                  <a:lnTo>
                    <a:pt x="0" y="162"/>
                  </a:lnTo>
                  <a:lnTo>
                    <a:pt x="264" y="0"/>
                  </a:lnTo>
                  <a:close/>
                </a:path>
              </a:pathLst>
            </a:custGeom>
            <a:solidFill>
              <a:schemeClr val="accent3"/>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sp>
          <p:nvSpPr>
            <p:cNvPr id="24" name="Freeform 66"/>
            <p:cNvSpPr>
              <a:spLocks noEditPoints="1"/>
            </p:cNvSpPr>
            <p:nvPr/>
          </p:nvSpPr>
          <p:spPr bwMode="auto">
            <a:xfrm>
              <a:off x="4464986" y="2817995"/>
              <a:ext cx="292718" cy="227045"/>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21883" tIns="60941" rIns="121883" bIns="60941" numCol="1" anchor="t" anchorCtr="0" compatLnSpc="1">
              <a:prstTxWarp prst="textNoShape">
                <a:avLst/>
              </a:prstTxWarp>
            </a:bodyPr>
            <a:lstStyle/>
            <a:p>
              <a:endParaRPr lang="en-US" sz="2399">
                <a:solidFill>
                  <a:schemeClr val="tx2"/>
                </a:solidFill>
                <a:latin typeface="微软雅黑" panose="020B0503020204020204" pitchFamily="34" charset="-122"/>
                <a:ea typeface="微软雅黑" panose="020B0503020204020204" pitchFamily="34" charset="-122"/>
              </a:endParaRPr>
            </a:p>
          </p:txBody>
        </p:sp>
      </p:grpSp>
      <p:grpSp>
        <p:nvGrpSpPr>
          <p:cNvPr id="22" name="Group 66"/>
          <p:cNvGrpSpPr/>
          <p:nvPr/>
        </p:nvGrpSpPr>
        <p:grpSpPr>
          <a:xfrm>
            <a:off x="7876923" y="2673468"/>
            <a:ext cx="2596618" cy="670122"/>
            <a:chOff x="5603652" y="1750523"/>
            <a:chExt cx="1947726" cy="502592"/>
          </a:xfrm>
        </p:grpSpPr>
        <p:sp>
          <p:nvSpPr>
            <p:cNvPr id="26" name="Text Placeholder 3"/>
            <p:cNvSpPr txBox="1">
              <a:spLocks/>
            </p:cNvSpPr>
            <p:nvPr/>
          </p:nvSpPr>
          <p:spPr>
            <a:xfrm>
              <a:off x="5607923" y="1750523"/>
              <a:ext cx="615636"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pPr>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7" name="Text Placeholder 3"/>
            <p:cNvSpPr txBox="1">
              <a:spLocks/>
            </p:cNvSpPr>
            <p:nvPr/>
          </p:nvSpPr>
          <p:spPr>
            <a:xfrm>
              <a:off x="5603652" y="1976116"/>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grpSp>
      <p:grpSp>
        <p:nvGrpSpPr>
          <p:cNvPr id="25" name="Group 75"/>
          <p:cNvGrpSpPr/>
          <p:nvPr/>
        </p:nvGrpSpPr>
        <p:grpSpPr>
          <a:xfrm>
            <a:off x="1194802" y="3134673"/>
            <a:ext cx="2596618" cy="657776"/>
            <a:chOff x="5603652" y="1759786"/>
            <a:chExt cx="1947726" cy="493331"/>
          </a:xfrm>
        </p:grpSpPr>
        <p:sp>
          <p:nvSpPr>
            <p:cNvPr id="29" name="Text Placeholder 3"/>
            <p:cNvSpPr txBox="1">
              <a:spLocks/>
            </p:cNvSpPr>
            <p:nvPr/>
          </p:nvSpPr>
          <p:spPr>
            <a:xfrm>
              <a:off x="6905047" y="1759786"/>
              <a:ext cx="615636"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spcBef>
                  <a:spcPct val="20000"/>
                </a:spcBef>
              </a:pPr>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0" name="Text Placeholder 3"/>
            <p:cNvSpPr txBox="1">
              <a:spLocks/>
            </p:cNvSpPr>
            <p:nvPr/>
          </p:nvSpPr>
          <p:spPr>
            <a:xfrm>
              <a:off x="5603652" y="1976118"/>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grpSp>
      <p:grpSp>
        <p:nvGrpSpPr>
          <p:cNvPr id="28" name="Group 75"/>
          <p:cNvGrpSpPr/>
          <p:nvPr/>
        </p:nvGrpSpPr>
        <p:grpSpPr>
          <a:xfrm>
            <a:off x="2409647" y="5227119"/>
            <a:ext cx="2596618" cy="690296"/>
            <a:chOff x="5603652" y="1735396"/>
            <a:chExt cx="1947726" cy="517721"/>
          </a:xfrm>
        </p:grpSpPr>
        <p:sp>
          <p:nvSpPr>
            <p:cNvPr id="32" name="Text Placeholder 3"/>
            <p:cNvSpPr txBox="1">
              <a:spLocks/>
            </p:cNvSpPr>
            <p:nvPr/>
          </p:nvSpPr>
          <p:spPr>
            <a:xfrm>
              <a:off x="6919550" y="1735396"/>
              <a:ext cx="615636"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spcBef>
                  <a:spcPct val="20000"/>
                </a:spcBef>
              </a:pPr>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3" name="Text Placeholder 3"/>
            <p:cNvSpPr txBox="1">
              <a:spLocks/>
            </p:cNvSpPr>
            <p:nvPr/>
          </p:nvSpPr>
          <p:spPr>
            <a:xfrm>
              <a:off x="5603652" y="1976118"/>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r>
                <a:rPr lang="zh-CN" altLang="en-US" sz="1200" dirty="0">
                  <a:solidFill>
                    <a:schemeClr val="bg1">
                      <a:lumMod val="50000"/>
                    </a:schemeClr>
                  </a:solidFill>
                  <a:cs typeface="Segoe UI Semilight" panose="020B0402040204020203" pitchFamily="34" charset="0"/>
                </a:rPr>
                <a:t>请替换文字内容复制你的内容到到天边上车请替换文字内容复制你的</a:t>
              </a:r>
            </a:p>
          </p:txBody>
        </p:sp>
      </p:grpSp>
      <p:sp>
        <p:nvSpPr>
          <p:cNvPr id="34" name="Text Placeholder 3"/>
          <p:cNvSpPr txBox="1">
            <a:spLocks/>
          </p:cNvSpPr>
          <p:nvPr/>
        </p:nvSpPr>
        <p:spPr>
          <a:xfrm rot="19747125">
            <a:off x="6248036" y="4794483"/>
            <a:ext cx="12311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5" name="Text Placeholder 3"/>
          <p:cNvSpPr txBox="1">
            <a:spLocks/>
          </p:cNvSpPr>
          <p:nvPr/>
        </p:nvSpPr>
        <p:spPr>
          <a:xfrm rot="1874816">
            <a:off x="6033403" y="2268627"/>
            <a:ext cx="12311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6" name="Text Placeholder 3"/>
          <p:cNvSpPr txBox="1">
            <a:spLocks/>
          </p:cNvSpPr>
          <p:nvPr/>
        </p:nvSpPr>
        <p:spPr>
          <a:xfrm rot="16200000">
            <a:off x="3604084" y="3510278"/>
            <a:ext cx="12311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600"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42" name="文本框 41">
            <a:extLst>
              <a:ext uri="{FF2B5EF4-FFF2-40B4-BE49-F238E27FC236}">
                <a16:creationId xmlns="" xmlns:a16="http://schemas.microsoft.com/office/drawing/2014/main" id="{B64346B1-C36A-4424-8FA7-57C6439A56DB}"/>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43" name="矩形 42">
            <a:extLst>
              <a:ext uri="{FF2B5EF4-FFF2-40B4-BE49-F238E27FC236}">
                <a16:creationId xmlns="" xmlns:a16="http://schemas.microsoft.com/office/drawing/2014/main" id="{1E4E1CBC-ED1A-4D3C-938B-7735194123F6}"/>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7919421"/>
      </p:ext>
    </p:extLst>
  </p:cSld>
  <p:clrMapOvr>
    <a:masterClrMapping/>
  </p:clrMapOvr>
  <mc:AlternateContent xmlns:mc="http://schemas.openxmlformats.org/markup-compatibility/2006" xmlns:p14="http://schemas.microsoft.com/office/powerpoint/2010/main">
    <mc:Choice Requires="p14">
      <p:transition spd="slow" p14:dur="1750" advClick="0" advTm="6000">
        <p:split orient="vert"/>
      </p:transition>
    </mc:Choice>
    <mc:Fallback xmlns="">
      <p:transition spd="slow" advClick="0" advTm="6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1+#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1+#ppt_w/2"/>
                                          </p:val>
                                        </p:tav>
                                        <p:tav tm="100000">
                                          <p:val>
                                            <p:strVal val="#ppt_x"/>
                                          </p:val>
                                        </p:tav>
                                      </p:tavLst>
                                    </p:anim>
                                    <p:anim calcmode="lin" valueType="num">
                                      <p:cBhvr additive="base">
                                        <p:cTn id="33" dur="500" fill="hold"/>
                                        <p:tgtEl>
                                          <p:spTgt spid="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53"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500"/>
                            </p:stCondLst>
                            <p:childTnLst>
                              <p:par>
                                <p:cTn id="41" presetID="53"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childTnLst>
                          </p:cTn>
                        </p:par>
                        <p:par>
                          <p:cTn id="46" fill="hold">
                            <p:stCondLst>
                              <p:cond delay="4000"/>
                            </p:stCondLst>
                            <p:childTnLst>
                              <p:par>
                                <p:cTn id="47" presetID="53"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par>
                                <p:cTn id="52" presetID="2" presetClass="entr" presetSubtype="8"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fill="hold"/>
                                        <p:tgtEl>
                                          <p:spTgt spid="28"/>
                                        </p:tgtEl>
                                        <p:attrNameLst>
                                          <p:attrName>ppt_x</p:attrName>
                                        </p:attrNameLst>
                                      </p:cBhvr>
                                      <p:tavLst>
                                        <p:tav tm="0">
                                          <p:val>
                                            <p:strVal val="0-#ppt_w/2"/>
                                          </p:val>
                                        </p:tav>
                                        <p:tav tm="100000">
                                          <p:val>
                                            <p:strVal val="#ppt_x"/>
                                          </p:val>
                                        </p:tav>
                                      </p:tavLst>
                                    </p:anim>
                                    <p:anim calcmode="lin" valueType="num">
                                      <p:cBhvr additive="base">
                                        <p:cTn id="55" dur="500" fill="hold"/>
                                        <p:tgtEl>
                                          <p:spTgt spid="28"/>
                                        </p:tgtEl>
                                        <p:attrNameLst>
                                          <p:attrName>ppt_y</p:attrName>
                                        </p:attrNameLst>
                                      </p:cBhvr>
                                      <p:tavLst>
                                        <p:tav tm="0">
                                          <p:val>
                                            <p:strVal val="#ppt_y"/>
                                          </p:val>
                                        </p:tav>
                                        <p:tav tm="100000">
                                          <p:val>
                                            <p:strVal val="#ppt_y"/>
                                          </p:val>
                                        </p:tav>
                                      </p:tavLst>
                                    </p:anim>
                                  </p:childTnLst>
                                </p:cTn>
                              </p:par>
                            </p:childTnLst>
                          </p:cTn>
                        </p:par>
                        <p:par>
                          <p:cTn id="56" fill="hold">
                            <p:stCondLst>
                              <p:cond delay="4500"/>
                            </p:stCondLst>
                            <p:childTnLst>
                              <p:par>
                                <p:cTn id="57" presetID="53"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par>
                                <p:cTn id="62" presetID="2" presetClass="entr" presetSubtype="8"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0-#ppt_w/2"/>
                                          </p:val>
                                        </p:tav>
                                        <p:tav tm="100000">
                                          <p:val>
                                            <p:strVal val="#ppt_x"/>
                                          </p:val>
                                        </p:tav>
                                      </p:tavLst>
                                    </p:anim>
                                    <p:anim calcmode="lin" valueType="num">
                                      <p:cBhvr additive="base">
                                        <p:cTn id="65" dur="500" fill="hold"/>
                                        <p:tgtEl>
                                          <p:spTgt spid="25"/>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53"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ppt_w</p:attrName>
                                        </p:attrNameLst>
                                      </p:cBhvr>
                                      <p:tavLst>
                                        <p:tav tm="0">
                                          <p:val>
                                            <p:fltVal val="0"/>
                                          </p:val>
                                        </p:tav>
                                        <p:tav tm="100000">
                                          <p:val>
                                            <p:strVal val="#ppt_w"/>
                                          </p:val>
                                        </p:tav>
                                      </p:tavLst>
                                    </p:anim>
                                    <p:anim calcmode="lin" valueType="num">
                                      <p:cBhvr>
                                        <p:cTn id="70" dur="500" fill="hold"/>
                                        <p:tgtEl>
                                          <p:spTgt spid="14"/>
                                        </p:tgtEl>
                                        <p:attrNameLst>
                                          <p:attrName>ppt_h</p:attrName>
                                        </p:attrNameLst>
                                      </p:cBhvr>
                                      <p:tavLst>
                                        <p:tav tm="0">
                                          <p:val>
                                            <p:fltVal val="0"/>
                                          </p:val>
                                        </p:tav>
                                        <p:tav tm="100000">
                                          <p:val>
                                            <p:strVal val="#ppt_h"/>
                                          </p:val>
                                        </p:tav>
                                      </p:tavLst>
                                    </p:anim>
                                    <p:animEffect transition="in" filter="fade">
                                      <p:cBhvr>
                                        <p:cTn id="71" dur="500"/>
                                        <p:tgtEl>
                                          <p:spTgt spid="14"/>
                                        </p:tgtEl>
                                      </p:cBhvr>
                                    </p:animEffect>
                                  </p:childTnLst>
                                </p:cTn>
                              </p:par>
                              <p:par>
                                <p:cTn id="72" presetID="2" presetClass="entr" presetSubtype="2"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fill="hold"/>
                                        <p:tgtEl>
                                          <p:spTgt spid="22"/>
                                        </p:tgtEl>
                                        <p:attrNameLst>
                                          <p:attrName>ppt_x</p:attrName>
                                        </p:attrNameLst>
                                      </p:cBhvr>
                                      <p:tavLst>
                                        <p:tav tm="0">
                                          <p:val>
                                            <p:strVal val="1+#ppt_w/2"/>
                                          </p:val>
                                        </p:tav>
                                        <p:tav tm="100000">
                                          <p:val>
                                            <p:strVal val="#ppt_x"/>
                                          </p:val>
                                        </p:tav>
                                      </p:tavLst>
                                    </p:anim>
                                    <p:anim calcmode="lin" valueType="num">
                                      <p:cBhvr additive="base">
                                        <p:cTn id="75" dur="500" fill="hold"/>
                                        <p:tgtEl>
                                          <p:spTgt spid="22"/>
                                        </p:tgtEl>
                                        <p:attrNameLst>
                                          <p:attrName>ppt_y</p:attrName>
                                        </p:attrNameLst>
                                      </p:cBhvr>
                                      <p:tavLst>
                                        <p:tav tm="0">
                                          <p:val>
                                            <p:strVal val="#ppt_y"/>
                                          </p:val>
                                        </p:tav>
                                        <p:tav tm="100000">
                                          <p:val>
                                            <p:strVal val="#ppt_y"/>
                                          </p:val>
                                        </p:tav>
                                      </p:tavLst>
                                    </p:anim>
                                  </p:childTnLst>
                                </p:cTn>
                              </p:par>
                            </p:childTnLst>
                          </p:cTn>
                        </p:par>
                        <p:par>
                          <p:cTn id="76" fill="hold">
                            <p:stCondLst>
                              <p:cond delay="5500"/>
                            </p:stCondLst>
                            <p:childTnLst>
                              <p:par>
                                <p:cTn id="77" presetID="53" presetClass="entr" presetSubtype="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animEffect transition="in" filter="fade">
                                      <p:cBhvr>
                                        <p:cTn id="8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34"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9"/>
          <p:cNvGrpSpPr/>
          <p:nvPr/>
        </p:nvGrpSpPr>
        <p:grpSpPr>
          <a:xfrm>
            <a:off x="3219267" y="1916821"/>
            <a:ext cx="2876733" cy="363241"/>
            <a:chOff x="3249264" y="1751682"/>
            <a:chExt cx="2994025" cy="363335"/>
          </a:xfrm>
        </p:grpSpPr>
        <p:grpSp>
          <p:nvGrpSpPr>
            <p:cNvPr id="4"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59" y="1751682"/>
              <a:ext cx="673754" cy="363335"/>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24"/>
          <p:cNvGrpSpPr/>
          <p:nvPr/>
        </p:nvGrpSpPr>
        <p:grpSpPr>
          <a:xfrm>
            <a:off x="3214277" y="2327781"/>
            <a:ext cx="2876733" cy="363241"/>
            <a:chOff x="3249264" y="2162750"/>
            <a:chExt cx="2994025" cy="363336"/>
          </a:xfrm>
        </p:grpSpPr>
        <p:grpSp>
          <p:nvGrpSpPr>
            <p:cNvPr id="6"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0" y="2162750"/>
              <a:ext cx="673754" cy="363336"/>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39"/>
          <p:cNvGrpSpPr/>
          <p:nvPr/>
        </p:nvGrpSpPr>
        <p:grpSpPr>
          <a:xfrm>
            <a:off x="3214275" y="4097508"/>
            <a:ext cx="2893581" cy="363241"/>
            <a:chOff x="3244272" y="3932946"/>
            <a:chExt cx="3011560" cy="363335"/>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4" y="3932946"/>
              <a:ext cx="907692" cy="363335"/>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45"/>
          <p:cNvGrpSpPr/>
          <p:nvPr/>
        </p:nvGrpSpPr>
        <p:grpSpPr>
          <a:xfrm>
            <a:off x="3214279" y="4489443"/>
            <a:ext cx="2890683" cy="363241"/>
            <a:chOff x="3244272" y="4324972"/>
            <a:chExt cx="3008542" cy="363333"/>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72"/>
              <a:ext cx="673756" cy="363333"/>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 name="组合 49"/>
          <p:cNvGrpSpPr/>
          <p:nvPr/>
        </p:nvGrpSpPr>
        <p:grpSpPr>
          <a:xfrm>
            <a:off x="1254711" y="1612896"/>
            <a:ext cx="2157603" cy="2195428"/>
            <a:chOff x="471707" y="1675770"/>
            <a:chExt cx="2158455" cy="2196000"/>
          </a:xfrm>
          <a:solidFill>
            <a:schemeClr val="accent1"/>
          </a:solidFill>
        </p:grpSpPr>
        <p:grpSp>
          <p:nvGrpSpPr>
            <p:cNvPr id="10" name="组合 50"/>
            <p:cNvGrpSpPr>
              <a:grpSpLocks noChangeAspect="1"/>
            </p:cNvGrpSpPr>
            <p:nvPr/>
          </p:nvGrpSpPr>
          <p:grpSpPr>
            <a:xfrm>
              <a:off x="471707" y="1675770"/>
              <a:ext cx="2158455" cy="2196000"/>
              <a:chOff x="5397500" y="5734050"/>
              <a:chExt cx="365125" cy="371476"/>
            </a:xfrm>
            <a:grpFill/>
          </p:grpSpPr>
          <p:sp>
            <p:nvSpPr>
              <p:cNvPr id="55"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2" name="组合 57"/>
          <p:cNvGrpSpPr/>
          <p:nvPr/>
        </p:nvGrpSpPr>
        <p:grpSpPr>
          <a:xfrm>
            <a:off x="1264782" y="3826352"/>
            <a:ext cx="2157603" cy="2195428"/>
            <a:chOff x="478903" y="4355475"/>
            <a:chExt cx="2158455" cy="2196000"/>
          </a:xfrm>
          <a:solidFill>
            <a:schemeClr val="accent2"/>
          </a:solidFill>
        </p:grpSpPr>
        <p:grpSp>
          <p:nvGrpSpPr>
            <p:cNvPr id="13" name="组合 58"/>
            <p:cNvGrpSpPr>
              <a:grpSpLocks noChangeAspect="1"/>
            </p:cNvGrpSpPr>
            <p:nvPr/>
          </p:nvGrpSpPr>
          <p:grpSpPr>
            <a:xfrm>
              <a:off x="1795203" y="4733013"/>
              <a:ext cx="366333" cy="576000"/>
              <a:chOff x="2257888" y="5547128"/>
              <a:chExt cx="137373" cy="216000"/>
            </a:xfrm>
            <a:grpFill/>
          </p:grpSpPr>
          <p:sp>
            <p:nvSpPr>
              <p:cNvPr id="64"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51" tIns="60925" rIns="121851" bIns="60925" numCol="1" anchor="t" anchorCtr="0" compatLnSpc="1"/>
              <a:lstStyle/>
              <a:p>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51" tIns="60925" rIns="121851" bIns="60925" numCol="1" anchor="t" anchorCtr="0" compatLnSpc="1"/>
              <a:lstStyle/>
              <a:p>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59"/>
            <p:cNvGrpSpPr>
              <a:grpSpLocks noChangeAspect="1"/>
            </p:cNvGrpSpPr>
            <p:nvPr/>
          </p:nvGrpSpPr>
          <p:grpSpPr>
            <a:xfrm>
              <a:off x="478903" y="4355475"/>
              <a:ext cx="2158455" cy="2196000"/>
              <a:chOff x="5397500" y="5734050"/>
              <a:chExt cx="365125" cy="371476"/>
            </a:xfrm>
            <a:grpFill/>
          </p:grpSpPr>
          <p:sp>
            <p:nvSpPr>
              <p:cNvPr id="61"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51" tIns="60925" rIns="121851" bIns="60925" numCol="1" anchor="t" anchorCtr="0" compatLnSpc="1"/>
              <a:lstStyle/>
              <a:p>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51" tIns="60925" rIns="121851" bIns="60925" numCol="1" anchor="t" anchorCtr="0" compatLnSpc="1"/>
              <a:lstStyle/>
              <a:p>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51" tIns="60925" rIns="121851" bIns="60925" numCol="1" anchor="t" anchorCtr="0" compatLnSpc="1"/>
              <a:lstStyle/>
              <a:p>
                <a:endParaRPr lang="zh-CN" altLang="en-US" sz="2532" dirty="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3312064" y="1515255"/>
            <a:ext cx="1005317" cy="338512"/>
          </a:xfrm>
          <a:prstGeom prst="rect">
            <a:avLst/>
          </a:prstGeom>
        </p:spPr>
        <p:txBody>
          <a:bodyPr wrap="none" lIns="91397" tIns="45699" rIns="91397" bIns="45699">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3296308" y="2697022"/>
            <a:ext cx="2811551" cy="415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68" name="矩形 67"/>
          <p:cNvSpPr/>
          <p:nvPr/>
        </p:nvSpPr>
        <p:spPr>
          <a:xfrm>
            <a:off x="3312064" y="3720064"/>
            <a:ext cx="1005317" cy="338512"/>
          </a:xfrm>
          <a:prstGeom prst="rect">
            <a:avLst/>
          </a:prstGeom>
        </p:spPr>
        <p:txBody>
          <a:bodyPr wrap="none" lIns="91397" tIns="45699" rIns="91397" bIns="45699">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3296308" y="4886070"/>
            <a:ext cx="2811551" cy="415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70" name="矩形 69"/>
          <p:cNvSpPr/>
          <p:nvPr/>
        </p:nvSpPr>
        <p:spPr>
          <a:xfrm>
            <a:off x="6653175" y="1535280"/>
            <a:ext cx="215939" cy="215968"/>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chemeClr val="tx2"/>
              </a:solidFill>
              <a:latin typeface="微软雅黑" panose="020B0503020204020204" pitchFamily="34" charset="-122"/>
              <a:ea typeface="微软雅黑" panose="020B0503020204020204" pitchFamily="34" charset="-122"/>
            </a:endParaRPr>
          </a:p>
        </p:txBody>
      </p:sp>
      <p:sp>
        <p:nvSpPr>
          <p:cNvPr id="71" name="矩形 70"/>
          <p:cNvSpPr/>
          <p:nvPr/>
        </p:nvSpPr>
        <p:spPr>
          <a:xfrm>
            <a:off x="7029012" y="1443265"/>
            <a:ext cx="1005317" cy="338512"/>
          </a:xfrm>
          <a:prstGeom prst="rect">
            <a:avLst/>
          </a:prstGeom>
        </p:spPr>
        <p:txBody>
          <a:bodyPr wrap="none" lIns="91397" tIns="45699" rIns="91397" bIns="45699">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en-US" altLang="zh-CN" sz="1600" b="1" dirty="0">
              <a:solidFill>
                <a:schemeClr val="tx2"/>
              </a:solidFill>
              <a:latin typeface="微软雅黑" panose="020B0503020204020204" pitchFamily="34" charset="-122"/>
              <a:ea typeface="微软雅黑" panose="020B0503020204020204" pitchFamily="34" charset="-122"/>
            </a:endParaRPr>
          </a:p>
        </p:txBody>
      </p:sp>
      <p:cxnSp>
        <p:nvCxnSpPr>
          <p:cNvPr id="73" name="直接连接符 72"/>
          <p:cNvCxnSpPr/>
          <p:nvPr/>
        </p:nvCxnSpPr>
        <p:spPr>
          <a:xfrm>
            <a:off x="6761144" y="1751248"/>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6653175" y="2739072"/>
            <a:ext cx="215939" cy="21596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chemeClr val="tx2"/>
              </a:solidFill>
              <a:latin typeface="微软雅黑" panose="020B0503020204020204" pitchFamily="34" charset="-122"/>
              <a:ea typeface="微软雅黑" panose="020B0503020204020204" pitchFamily="34" charset="-122"/>
            </a:endParaRPr>
          </a:p>
        </p:txBody>
      </p:sp>
      <p:sp>
        <p:nvSpPr>
          <p:cNvPr id="75" name="矩形 74"/>
          <p:cNvSpPr/>
          <p:nvPr/>
        </p:nvSpPr>
        <p:spPr>
          <a:xfrm>
            <a:off x="7029012" y="2628863"/>
            <a:ext cx="1005317" cy="338512"/>
          </a:xfrm>
          <a:prstGeom prst="rect">
            <a:avLst/>
          </a:prstGeom>
        </p:spPr>
        <p:txBody>
          <a:bodyPr wrap="none" lIns="91397" tIns="45699" rIns="91397" bIns="45699">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en-US" altLang="zh-CN" sz="1600" b="1" dirty="0">
              <a:solidFill>
                <a:schemeClr val="tx2"/>
              </a:solidFill>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6761144" y="2955041"/>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653175" y="3942864"/>
            <a:ext cx="215939" cy="215968"/>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chemeClr val="tx2"/>
              </a:solidFill>
              <a:latin typeface="微软雅黑" panose="020B0503020204020204" pitchFamily="34" charset="-122"/>
              <a:ea typeface="微软雅黑" panose="020B0503020204020204" pitchFamily="34" charset="-122"/>
            </a:endParaRPr>
          </a:p>
        </p:txBody>
      </p:sp>
      <p:sp>
        <p:nvSpPr>
          <p:cNvPr id="79" name="矩形 78"/>
          <p:cNvSpPr/>
          <p:nvPr/>
        </p:nvSpPr>
        <p:spPr>
          <a:xfrm>
            <a:off x="7029012" y="3852679"/>
            <a:ext cx="1005317" cy="338512"/>
          </a:xfrm>
          <a:prstGeom prst="rect">
            <a:avLst/>
          </a:prstGeom>
        </p:spPr>
        <p:txBody>
          <a:bodyPr wrap="none" lIns="91397" tIns="45699" rIns="91397" bIns="45699">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en-US" altLang="zh-CN" sz="1600" b="1" dirty="0">
              <a:solidFill>
                <a:schemeClr val="tx2"/>
              </a:solidFill>
              <a:latin typeface="微软雅黑" panose="020B0503020204020204" pitchFamily="34" charset="-122"/>
              <a:ea typeface="微软雅黑" panose="020B0503020204020204" pitchFamily="34" charset="-122"/>
            </a:endParaRPr>
          </a:p>
        </p:txBody>
      </p:sp>
      <p:cxnSp>
        <p:nvCxnSpPr>
          <p:cNvPr id="85" name="直接连接符 84"/>
          <p:cNvCxnSpPr/>
          <p:nvPr/>
        </p:nvCxnSpPr>
        <p:spPr>
          <a:xfrm>
            <a:off x="6761144" y="4126893"/>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6653175" y="5053294"/>
            <a:ext cx="215939" cy="21596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1333" dirty="0">
              <a:solidFill>
                <a:schemeClr val="tx2"/>
              </a:solidFill>
              <a:latin typeface="微软雅黑" panose="020B0503020204020204" pitchFamily="34" charset="-122"/>
              <a:ea typeface="微软雅黑" panose="020B0503020204020204" pitchFamily="34" charset="-122"/>
            </a:endParaRPr>
          </a:p>
        </p:txBody>
      </p:sp>
      <p:sp>
        <p:nvSpPr>
          <p:cNvPr id="87" name="矩形 86"/>
          <p:cNvSpPr/>
          <p:nvPr/>
        </p:nvSpPr>
        <p:spPr>
          <a:xfrm>
            <a:off x="7029012" y="4932517"/>
            <a:ext cx="1005317" cy="338512"/>
          </a:xfrm>
          <a:prstGeom prst="rect">
            <a:avLst/>
          </a:prstGeom>
        </p:spPr>
        <p:txBody>
          <a:bodyPr wrap="none" lIns="91397" tIns="45699" rIns="91397" bIns="45699">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标题文字</a:t>
            </a:r>
            <a:endParaRPr lang="en-US" altLang="zh-CN" sz="1600" b="1" dirty="0">
              <a:solidFill>
                <a:schemeClr val="tx2"/>
              </a:solidFill>
              <a:latin typeface="微软雅黑" panose="020B0503020204020204" pitchFamily="34" charset="-122"/>
              <a:ea typeface="微软雅黑" panose="020B0503020204020204" pitchFamily="34" charset="-122"/>
            </a:endParaRPr>
          </a:p>
        </p:txBody>
      </p:sp>
      <p:sp>
        <p:nvSpPr>
          <p:cNvPr id="88" name="矩形 87"/>
          <p:cNvSpPr>
            <a:spLocks noChangeArrowheads="1"/>
          </p:cNvSpPr>
          <p:nvPr/>
        </p:nvSpPr>
        <p:spPr bwMode="auto">
          <a:xfrm>
            <a:off x="7029013" y="5297370"/>
            <a:ext cx="3455017" cy="415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82" name="文本框 81">
            <a:extLst>
              <a:ext uri="{FF2B5EF4-FFF2-40B4-BE49-F238E27FC236}">
                <a16:creationId xmlns="" xmlns:a16="http://schemas.microsoft.com/office/drawing/2014/main" id="{9E4210B7-4729-485C-BD04-80007DE22D45}"/>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83" name="矩形 82">
            <a:extLst>
              <a:ext uri="{FF2B5EF4-FFF2-40B4-BE49-F238E27FC236}">
                <a16:creationId xmlns="" xmlns:a16="http://schemas.microsoft.com/office/drawing/2014/main" id="{970E36EB-FEE6-4F49-99CD-17BADD7AEE41}"/>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a:extLst>
              <a:ext uri="{FF2B5EF4-FFF2-40B4-BE49-F238E27FC236}">
                <a16:creationId xmlns="" xmlns:a16="http://schemas.microsoft.com/office/drawing/2014/main" id="{3C8563AC-B234-46E3-8213-4CBFB1EB51C2}"/>
              </a:ext>
            </a:extLst>
          </p:cNvPr>
          <p:cNvSpPr>
            <a:spLocks noChangeArrowheads="1"/>
          </p:cNvSpPr>
          <p:nvPr/>
        </p:nvSpPr>
        <p:spPr bwMode="auto">
          <a:xfrm>
            <a:off x="7029013" y="4163162"/>
            <a:ext cx="3455017" cy="415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90" name="矩形 89">
            <a:extLst>
              <a:ext uri="{FF2B5EF4-FFF2-40B4-BE49-F238E27FC236}">
                <a16:creationId xmlns="" xmlns:a16="http://schemas.microsoft.com/office/drawing/2014/main" id="{04084715-E52A-44FB-98BF-EDA761ED4BB7}"/>
              </a:ext>
            </a:extLst>
          </p:cNvPr>
          <p:cNvSpPr>
            <a:spLocks noChangeArrowheads="1"/>
          </p:cNvSpPr>
          <p:nvPr/>
        </p:nvSpPr>
        <p:spPr bwMode="auto">
          <a:xfrm>
            <a:off x="7029013" y="2932240"/>
            <a:ext cx="3455017" cy="415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91" name="矩形 90">
            <a:extLst>
              <a:ext uri="{FF2B5EF4-FFF2-40B4-BE49-F238E27FC236}">
                <a16:creationId xmlns="" xmlns:a16="http://schemas.microsoft.com/office/drawing/2014/main" id="{DB063F60-5630-49AB-A66D-3FCD9CCD531E}"/>
              </a:ext>
            </a:extLst>
          </p:cNvPr>
          <p:cNvSpPr>
            <a:spLocks noChangeArrowheads="1"/>
          </p:cNvSpPr>
          <p:nvPr/>
        </p:nvSpPr>
        <p:spPr bwMode="auto">
          <a:xfrm>
            <a:off x="7029013" y="1798032"/>
            <a:ext cx="3455017" cy="415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699" rIns="91397" bIns="456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Tree>
    <p:extLst>
      <p:ext uri="{BB962C8B-B14F-4D97-AF65-F5344CB8AC3E}">
        <p14:creationId xmlns:p14="http://schemas.microsoft.com/office/powerpoint/2010/main" val="1651839902"/>
      </p:ext>
    </p:extLst>
  </p:cSld>
  <p:clrMapOvr>
    <a:masterClrMapping/>
  </p:clrMapOvr>
  <mc:AlternateContent xmlns:mc="http://schemas.openxmlformats.org/markup-compatibility/2006" xmlns:p14="http://schemas.microsoft.com/office/powerpoint/2010/main">
    <mc:Choice Requires="p14">
      <p:transition spd="slow" p14:dur="17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p:cTn id="7" dur="350" fill="hold"/>
                                        <p:tgtEl>
                                          <p:spTgt spid="9"/>
                                        </p:tgtEl>
                                        <p:attrNameLst>
                                          <p:attrName>ppt_w</p:attrName>
                                        </p:attrNameLst>
                                      </p:cBhvr>
                                      <p:tavLst>
                                        <p:tav tm="0">
                                          <p:val>
                                            <p:fltVal val="0"/>
                                          </p:val>
                                        </p:tav>
                                        <p:tav tm="100000">
                                          <p:val>
                                            <p:strVal val="#ppt_w"/>
                                          </p:val>
                                        </p:tav>
                                      </p:tavLst>
                                    </p:anim>
                                    <p:anim calcmode="lin" valueType="num">
                                      <p:cBhvr>
                                        <p:cTn id="8" dur="350" fill="hold"/>
                                        <p:tgtEl>
                                          <p:spTgt spid="9"/>
                                        </p:tgtEl>
                                        <p:attrNameLst>
                                          <p:attrName>ppt_h</p:attrName>
                                        </p:attrNameLst>
                                      </p:cBhvr>
                                      <p:tavLst>
                                        <p:tav tm="0">
                                          <p:val>
                                            <p:fltVal val="0"/>
                                          </p:val>
                                        </p:tav>
                                        <p:tav tm="100000">
                                          <p:val>
                                            <p:strVal val="#ppt_h"/>
                                          </p:val>
                                        </p:tav>
                                      </p:tavLst>
                                    </p:anim>
                                    <p:animEffect transition="in" filter="fade">
                                      <p:cBhvr>
                                        <p:cTn id="9" dur="350"/>
                                        <p:tgtEl>
                                          <p:spTgt spid="9"/>
                                        </p:tgtEl>
                                      </p:cBhvr>
                                    </p:animEffect>
                                  </p:childTnLst>
                                </p:cTn>
                              </p:par>
                              <p:par>
                                <p:cTn id="10" presetID="22" presetClass="entr" presetSubtype="8"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nodeType="withEffect">
                                  <p:stCondLst>
                                    <p:cond delay="190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7"/>
                                        </p:tgtEl>
                                        <p:attrNameLst>
                                          <p:attrName>style.visibility</p:attrName>
                                        </p:attrNameLst>
                                      </p:cBhvr>
                                      <p:to>
                                        <p:strVal val="visible"/>
                                      </p:to>
                                    </p:set>
                                    <p:animEffect transition="in" filter="wipe(up)">
                                      <p:cBhvr>
                                        <p:cTn id="21" dur="500"/>
                                        <p:tgtEl>
                                          <p:spTgt spid="6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12"/>
                                        </p:tgtEl>
                                        <p:attrNameLst>
                                          <p:attrName>style.visibility</p:attrName>
                                        </p:attrNameLst>
                                      </p:cBhvr>
                                      <p:to>
                                        <p:strVal val="visible"/>
                                      </p:to>
                                    </p:set>
                                    <p:anim calcmode="lin" valueType="num">
                                      <p:cBhvr>
                                        <p:cTn id="24" dur="350" fill="hold"/>
                                        <p:tgtEl>
                                          <p:spTgt spid="12"/>
                                        </p:tgtEl>
                                        <p:attrNameLst>
                                          <p:attrName>ppt_w</p:attrName>
                                        </p:attrNameLst>
                                      </p:cBhvr>
                                      <p:tavLst>
                                        <p:tav tm="0">
                                          <p:val>
                                            <p:fltVal val="0"/>
                                          </p:val>
                                        </p:tav>
                                        <p:tav tm="100000">
                                          <p:val>
                                            <p:strVal val="#ppt_w"/>
                                          </p:val>
                                        </p:tav>
                                      </p:tavLst>
                                    </p:anim>
                                    <p:anim calcmode="lin" valueType="num">
                                      <p:cBhvr>
                                        <p:cTn id="25" dur="350" fill="hold"/>
                                        <p:tgtEl>
                                          <p:spTgt spid="12"/>
                                        </p:tgtEl>
                                        <p:attrNameLst>
                                          <p:attrName>ppt_h</p:attrName>
                                        </p:attrNameLst>
                                      </p:cBhvr>
                                      <p:tavLst>
                                        <p:tav tm="0">
                                          <p:val>
                                            <p:fltVal val="0"/>
                                          </p:val>
                                        </p:tav>
                                        <p:tav tm="100000">
                                          <p:val>
                                            <p:strVal val="#ppt_h"/>
                                          </p:val>
                                        </p:tav>
                                      </p:tavLst>
                                    </p:anim>
                                    <p:animEffect transition="in" filter="fade">
                                      <p:cBhvr>
                                        <p:cTn id="26" dur="350"/>
                                        <p:tgtEl>
                                          <p:spTgt spid="12"/>
                                        </p:tgtEl>
                                      </p:cBhvr>
                                    </p:animEffect>
                                  </p:childTnLst>
                                </p:cTn>
                              </p:par>
                              <p:par>
                                <p:cTn id="27" presetID="22" presetClass="entr" presetSubtype="8" fill="hold" nodeType="withEffect">
                                  <p:stCondLst>
                                    <p:cond delay="420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nodeType="withEffect">
                                  <p:stCondLst>
                                    <p:cond delay="510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par>
                          <p:cTn id="39" fill="hold">
                            <p:stCondLst>
                              <p:cond delay="750"/>
                            </p:stCondLst>
                            <p:childTnLst>
                              <p:par>
                                <p:cTn id="40" presetID="2" presetClass="entr" presetSubtype="1"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0-#ppt_h/2"/>
                                          </p:val>
                                        </p:tav>
                                        <p:tav tm="100000">
                                          <p:val>
                                            <p:strVal val="#ppt_y"/>
                                          </p:val>
                                        </p:tav>
                                      </p:tavLst>
                                    </p:anim>
                                  </p:childTnLst>
                                </p:cTn>
                              </p:par>
                            </p:childTnLst>
                          </p:cTn>
                        </p:par>
                        <p:par>
                          <p:cTn id="44" fill="hold">
                            <p:stCondLst>
                              <p:cond delay="1250"/>
                            </p:stCondLst>
                            <p:childTnLst>
                              <p:par>
                                <p:cTn id="45" presetID="22" presetClass="entr" presetSubtype="8"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left)">
                                      <p:cBhvr>
                                        <p:cTn id="47" dur="400"/>
                                        <p:tgtEl>
                                          <p:spTgt spid="71"/>
                                        </p:tgtEl>
                                      </p:cBhvr>
                                    </p:animEffect>
                                  </p:childTnLst>
                                </p:cTn>
                              </p:par>
                            </p:childTnLst>
                          </p:cTn>
                        </p:par>
                        <p:par>
                          <p:cTn id="48" fill="hold">
                            <p:stCondLst>
                              <p:cond delay="1650"/>
                            </p:stCondLst>
                            <p:childTnLst>
                              <p:par>
                                <p:cTn id="49" presetID="22" presetClass="entr" presetSubtype="1" fill="hold"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wipe(up)">
                                      <p:cBhvr>
                                        <p:cTn id="51" dur="500"/>
                                        <p:tgtEl>
                                          <p:spTgt spid="73"/>
                                        </p:tgtEl>
                                      </p:cBhvr>
                                    </p:animEffect>
                                  </p:childTnLst>
                                </p:cTn>
                              </p:par>
                            </p:childTnLst>
                          </p:cTn>
                        </p:par>
                        <p:par>
                          <p:cTn id="52" fill="hold">
                            <p:stCondLst>
                              <p:cond delay="2150"/>
                            </p:stCondLst>
                            <p:childTnLst>
                              <p:par>
                                <p:cTn id="53" presetID="2" presetClass="entr" presetSubtype="1"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 calcmode="lin" valueType="num">
                                      <p:cBhvr additive="base">
                                        <p:cTn id="55" dur="500" fill="hold"/>
                                        <p:tgtEl>
                                          <p:spTgt spid="74"/>
                                        </p:tgtEl>
                                        <p:attrNameLst>
                                          <p:attrName>ppt_x</p:attrName>
                                        </p:attrNameLst>
                                      </p:cBhvr>
                                      <p:tavLst>
                                        <p:tav tm="0">
                                          <p:val>
                                            <p:strVal val="#ppt_x"/>
                                          </p:val>
                                        </p:tav>
                                        <p:tav tm="100000">
                                          <p:val>
                                            <p:strVal val="#ppt_x"/>
                                          </p:val>
                                        </p:tav>
                                      </p:tavLst>
                                    </p:anim>
                                    <p:anim calcmode="lin" valueType="num">
                                      <p:cBhvr additive="base">
                                        <p:cTn id="56" dur="500" fill="hold"/>
                                        <p:tgtEl>
                                          <p:spTgt spid="74"/>
                                        </p:tgtEl>
                                        <p:attrNameLst>
                                          <p:attrName>ppt_y</p:attrName>
                                        </p:attrNameLst>
                                      </p:cBhvr>
                                      <p:tavLst>
                                        <p:tav tm="0">
                                          <p:val>
                                            <p:strVal val="0-#ppt_h/2"/>
                                          </p:val>
                                        </p:tav>
                                        <p:tav tm="100000">
                                          <p:val>
                                            <p:strVal val="#ppt_y"/>
                                          </p:val>
                                        </p:tav>
                                      </p:tavLst>
                                    </p:anim>
                                  </p:childTnLst>
                                </p:cTn>
                              </p:par>
                            </p:childTnLst>
                          </p:cTn>
                        </p:par>
                        <p:par>
                          <p:cTn id="57" fill="hold">
                            <p:stCondLst>
                              <p:cond delay="2650"/>
                            </p:stCondLst>
                            <p:childTnLst>
                              <p:par>
                                <p:cTn id="58" presetID="22" presetClass="entr" presetSubtype="8" fill="hold" grpId="0" nodeType="after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wipe(left)">
                                      <p:cBhvr>
                                        <p:cTn id="60" dur="400"/>
                                        <p:tgtEl>
                                          <p:spTgt spid="75"/>
                                        </p:tgtEl>
                                      </p:cBhvr>
                                    </p:animEffect>
                                  </p:childTnLst>
                                </p:cTn>
                              </p:par>
                            </p:childTnLst>
                          </p:cTn>
                        </p:par>
                        <p:par>
                          <p:cTn id="61" fill="hold">
                            <p:stCondLst>
                              <p:cond delay="3050"/>
                            </p:stCondLst>
                            <p:childTnLst>
                              <p:par>
                                <p:cTn id="62" presetID="22" presetClass="entr" presetSubtype="1" fill="hold"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3550"/>
                            </p:stCondLst>
                            <p:childTnLst>
                              <p:par>
                                <p:cTn id="66" presetID="2" presetClass="entr" presetSubtype="1" fill="hold" grpId="0" nodeType="after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additive="base">
                                        <p:cTn id="68" dur="500" fill="hold"/>
                                        <p:tgtEl>
                                          <p:spTgt spid="78"/>
                                        </p:tgtEl>
                                        <p:attrNameLst>
                                          <p:attrName>ppt_x</p:attrName>
                                        </p:attrNameLst>
                                      </p:cBhvr>
                                      <p:tavLst>
                                        <p:tav tm="0">
                                          <p:val>
                                            <p:strVal val="#ppt_x"/>
                                          </p:val>
                                        </p:tav>
                                        <p:tav tm="100000">
                                          <p:val>
                                            <p:strVal val="#ppt_x"/>
                                          </p:val>
                                        </p:tav>
                                      </p:tavLst>
                                    </p:anim>
                                    <p:anim calcmode="lin" valueType="num">
                                      <p:cBhvr additive="base">
                                        <p:cTn id="69" dur="500" fill="hold"/>
                                        <p:tgtEl>
                                          <p:spTgt spid="78"/>
                                        </p:tgtEl>
                                        <p:attrNameLst>
                                          <p:attrName>ppt_y</p:attrName>
                                        </p:attrNameLst>
                                      </p:cBhvr>
                                      <p:tavLst>
                                        <p:tav tm="0">
                                          <p:val>
                                            <p:strVal val="0-#ppt_h/2"/>
                                          </p:val>
                                        </p:tav>
                                        <p:tav tm="100000">
                                          <p:val>
                                            <p:strVal val="#ppt_y"/>
                                          </p:val>
                                        </p:tav>
                                      </p:tavLst>
                                    </p:anim>
                                  </p:childTnLst>
                                </p:cTn>
                              </p:par>
                            </p:childTnLst>
                          </p:cTn>
                        </p:par>
                        <p:par>
                          <p:cTn id="70" fill="hold">
                            <p:stCondLst>
                              <p:cond delay="4050"/>
                            </p:stCondLst>
                            <p:childTnLst>
                              <p:par>
                                <p:cTn id="71" presetID="22" presetClass="entr" presetSubtype="8"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wipe(left)">
                                      <p:cBhvr>
                                        <p:cTn id="73" dur="400"/>
                                        <p:tgtEl>
                                          <p:spTgt spid="79"/>
                                        </p:tgtEl>
                                      </p:cBhvr>
                                    </p:animEffect>
                                  </p:childTnLst>
                                </p:cTn>
                              </p:par>
                            </p:childTnLst>
                          </p:cTn>
                        </p:par>
                        <p:par>
                          <p:cTn id="74" fill="hold">
                            <p:stCondLst>
                              <p:cond delay="4450"/>
                            </p:stCondLst>
                            <p:childTnLst>
                              <p:par>
                                <p:cTn id="75" presetID="22" presetClass="entr" presetSubtype="1" fill="hold"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wipe(up)">
                                      <p:cBhvr>
                                        <p:cTn id="77" dur="500"/>
                                        <p:tgtEl>
                                          <p:spTgt spid="85"/>
                                        </p:tgtEl>
                                      </p:cBhvr>
                                    </p:animEffect>
                                  </p:childTnLst>
                                </p:cTn>
                              </p:par>
                            </p:childTnLst>
                          </p:cTn>
                        </p:par>
                        <p:par>
                          <p:cTn id="78" fill="hold">
                            <p:stCondLst>
                              <p:cond delay="4950"/>
                            </p:stCondLst>
                            <p:childTnLst>
                              <p:par>
                                <p:cTn id="79" presetID="2" presetClass="entr" presetSubtype="1" fill="hold" grpId="0" nodeType="afterEffect">
                                  <p:stCondLst>
                                    <p:cond delay="0"/>
                                  </p:stCondLst>
                                  <p:childTnLst>
                                    <p:set>
                                      <p:cBhvr>
                                        <p:cTn id="80" dur="1" fill="hold">
                                          <p:stCondLst>
                                            <p:cond delay="0"/>
                                          </p:stCondLst>
                                        </p:cTn>
                                        <p:tgtEl>
                                          <p:spTgt spid="86"/>
                                        </p:tgtEl>
                                        <p:attrNameLst>
                                          <p:attrName>style.visibility</p:attrName>
                                        </p:attrNameLst>
                                      </p:cBhvr>
                                      <p:to>
                                        <p:strVal val="visible"/>
                                      </p:to>
                                    </p:set>
                                    <p:anim calcmode="lin" valueType="num">
                                      <p:cBhvr additive="base">
                                        <p:cTn id="81" dur="500" fill="hold"/>
                                        <p:tgtEl>
                                          <p:spTgt spid="86"/>
                                        </p:tgtEl>
                                        <p:attrNameLst>
                                          <p:attrName>ppt_x</p:attrName>
                                        </p:attrNameLst>
                                      </p:cBhvr>
                                      <p:tavLst>
                                        <p:tav tm="0">
                                          <p:val>
                                            <p:strVal val="#ppt_x"/>
                                          </p:val>
                                        </p:tav>
                                        <p:tav tm="100000">
                                          <p:val>
                                            <p:strVal val="#ppt_x"/>
                                          </p:val>
                                        </p:tav>
                                      </p:tavLst>
                                    </p:anim>
                                    <p:anim calcmode="lin" valueType="num">
                                      <p:cBhvr additive="base">
                                        <p:cTn id="82" dur="500" fill="hold"/>
                                        <p:tgtEl>
                                          <p:spTgt spid="86"/>
                                        </p:tgtEl>
                                        <p:attrNameLst>
                                          <p:attrName>ppt_y</p:attrName>
                                        </p:attrNameLst>
                                      </p:cBhvr>
                                      <p:tavLst>
                                        <p:tav tm="0">
                                          <p:val>
                                            <p:strVal val="0-#ppt_h/2"/>
                                          </p:val>
                                        </p:tav>
                                        <p:tav tm="100000">
                                          <p:val>
                                            <p:strVal val="#ppt_y"/>
                                          </p:val>
                                        </p:tav>
                                      </p:tavLst>
                                    </p:anim>
                                  </p:childTnLst>
                                </p:cTn>
                              </p:par>
                            </p:childTnLst>
                          </p:cTn>
                        </p:par>
                        <p:par>
                          <p:cTn id="83" fill="hold">
                            <p:stCondLst>
                              <p:cond delay="5450"/>
                            </p:stCondLst>
                            <p:childTnLst>
                              <p:par>
                                <p:cTn id="84" presetID="22" presetClass="entr" presetSubtype="8" fill="hold" grpId="0" nodeType="afterEffect">
                                  <p:stCondLst>
                                    <p:cond delay="0"/>
                                  </p:stCondLst>
                                  <p:childTnLst>
                                    <p:set>
                                      <p:cBhvr>
                                        <p:cTn id="85" dur="1" fill="hold">
                                          <p:stCondLst>
                                            <p:cond delay="0"/>
                                          </p:stCondLst>
                                        </p:cTn>
                                        <p:tgtEl>
                                          <p:spTgt spid="87"/>
                                        </p:tgtEl>
                                        <p:attrNameLst>
                                          <p:attrName>style.visibility</p:attrName>
                                        </p:attrNameLst>
                                      </p:cBhvr>
                                      <p:to>
                                        <p:strVal val="visible"/>
                                      </p:to>
                                    </p:set>
                                    <p:animEffect transition="in" filter="wipe(left)">
                                      <p:cBhvr>
                                        <p:cTn id="86" dur="400"/>
                                        <p:tgtEl>
                                          <p:spTgt spid="87"/>
                                        </p:tgtEl>
                                      </p:cBhvr>
                                    </p:animEffect>
                                  </p:childTnLst>
                                </p:cTn>
                              </p:par>
                            </p:childTnLst>
                          </p:cTn>
                        </p:par>
                        <p:par>
                          <p:cTn id="87" fill="hold">
                            <p:stCondLst>
                              <p:cond delay="5850"/>
                            </p:stCondLst>
                            <p:childTnLst>
                              <p:par>
                                <p:cTn id="88" presetID="22" presetClass="entr" presetSubtype="8" fill="hold" grpId="0" nodeType="afterEffect">
                                  <p:stCondLst>
                                    <p:cond delay="0"/>
                                  </p:stCondLst>
                                  <p:childTnLst>
                                    <p:set>
                                      <p:cBhvr>
                                        <p:cTn id="89" dur="1" fill="hold">
                                          <p:stCondLst>
                                            <p:cond delay="0"/>
                                          </p:stCondLst>
                                        </p:cTn>
                                        <p:tgtEl>
                                          <p:spTgt spid="88"/>
                                        </p:tgtEl>
                                        <p:attrNameLst>
                                          <p:attrName>style.visibility</p:attrName>
                                        </p:attrNameLst>
                                      </p:cBhvr>
                                      <p:to>
                                        <p:strVal val="visible"/>
                                      </p:to>
                                    </p:set>
                                    <p:animEffect transition="in" filter="wipe(left)">
                                      <p:cBhvr>
                                        <p:cTn id="90" dur="400"/>
                                        <p:tgtEl>
                                          <p:spTgt spid="88"/>
                                        </p:tgtEl>
                                      </p:cBhvr>
                                    </p:animEffect>
                                  </p:childTnLst>
                                </p:cTn>
                              </p:par>
                            </p:childTnLst>
                          </p:cTn>
                        </p:par>
                        <p:par>
                          <p:cTn id="91" fill="hold">
                            <p:stCondLst>
                              <p:cond delay="6250"/>
                            </p:stCondLst>
                            <p:childTnLst>
                              <p:par>
                                <p:cTn id="92" presetID="22" presetClass="entr" presetSubtype="8" fill="hold" grpId="0" nodeType="afterEffect">
                                  <p:stCondLst>
                                    <p:cond delay="0"/>
                                  </p:stCondLst>
                                  <p:childTnLst>
                                    <p:set>
                                      <p:cBhvr>
                                        <p:cTn id="93" dur="1" fill="hold">
                                          <p:stCondLst>
                                            <p:cond delay="0"/>
                                          </p:stCondLst>
                                        </p:cTn>
                                        <p:tgtEl>
                                          <p:spTgt spid="89"/>
                                        </p:tgtEl>
                                        <p:attrNameLst>
                                          <p:attrName>style.visibility</p:attrName>
                                        </p:attrNameLst>
                                      </p:cBhvr>
                                      <p:to>
                                        <p:strVal val="visible"/>
                                      </p:to>
                                    </p:set>
                                    <p:animEffect transition="in" filter="wipe(left)">
                                      <p:cBhvr>
                                        <p:cTn id="94" dur="400"/>
                                        <p:tgtEl>
                                          <p:spTgt spid="89"/>
                                        </p:tgtEl>
                                      </p:cBhvr>
                                    </p:animEffect>
                                  </p:childTnLst>
                                </p:cTn>
                              </p:par>
                            </p:childTnLst>
                          </p:cTn>
                        </p:par>
                        <p:par>
                          <p:cTn id="95" fill="hold">
                            <p:stCondLst>
                              <p:cond delay="6650"/>
                            </p:stCondLst>
                            <p:childTnLst>
                              <p:par>
                                <p:cTn id="96" presetID="22" presetClass="entr" presetSubtype="8" fill="hold" grpId="0" nodeType="afterEffect">
                                  <p:stCondLst>
                                    <p:cond delay="0"/>
                                  </p:stCondLst>
                                  <p:childTnLst>
                                    <p:set>
                                      <p:cBhvr>
                                        <p:cTn id="97" dur="1" fill="hold">
                                          <p:stCondLst>
                                            <p:cond delay="0"/>
                                          </p:stCondLst>
                                        </p:cTn>
                                        <p:tgtEl>
                                          <p:spTgt spid="90"/>
                                        </p:tgtEl>
                                        <p:attrNameLst>
                                          <p:attrName>style.visibility</p:attrName>
                                        </p:attrNameLst>
                                      </p:cBhvr>
                                      <p:to>
                                        <p:strVal val="visible"/>
                                      </p:to>
                                    </p:set>
                                    <p:animEffect transition="in" filter="wipe(left)">
                                      <p:cBhvr>
                                        <p:cTn id="98" dur="400"/>
                                        <p:tgtEl>
                                          <p:spTgt spid="90"/>
                                        </p:tgtEl>
                                      </p:cBhvr>
                                    </p:animEffect>
                                  </p:childTnLst>
                                </p:cTn>
                              </p:par>
                            </p:childTnLst>
                          </p:cTn>
                        </p:par>
                        <p:par>
                          <p:cTn id="99" fill="hold">
                            <p:stCondLst>
                              <p:cond delay="7050"/>
                            </p:stCondLst>
                            <p:childTnLst>
                              <p:par>
                                <p:cTn id="100" presetID="22" presetClass="entr" presetSubtype="8" fill="hold" grpId="0" nodeType="afterEffect">
                                  <p:stCondLst>
                                    <p:cond delay="0"/>
                                  </p:stCondLst>
                                  <p:childTnLst>
                                    <p:set>
                                      <p:cBhvr>
                                        <p:cTn id="101" dur="1" fill="hold">
                                          <p:stCondLst>
                                            <p:cond delay="0"/>
                                          </p:stCondLst>
                                        </p:cTn>
                                        <p:tgtEl>
                                          <p:spTgt spid="91"/>
                                        </p:tgtEl>
                                        <p:attrNameLst>
                                          <p:attrName>style.visibility</p:attrName>
                                        </p:attrNameLst>
                                      </p:cBhvr>
                                      <p:to>
                                        <p:strVal val="visible"/>
                                      </p:to>
                                    </p:set>
                                    <p:animEffect transition="in" filter="wipe(left)">
                                      <p:cBhvr>
                                        <p:cTn id="102" dur="4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animBg="1"/>
      <p:bldP spid="71" grpId="0"/>
      <p:bldP spid="74" grpId="0" animBg="1"/>
      <p:bldP spid="75" grpId="0"/>
      <p:bldP spid="78" grpId="0" animBg="1"/>
      <p:bldP spid="79" grpId="0"/>
      <p:bldP spid="86" grpId="0" animBg="1"/>
      <p:bldP spid="87" grpId="0"/>
      <p:bldP spid="88" grpId="0"/>
      <p:bldP spid="89" grpId="0"/>
      <p:bldP spid="90" grpId="0"/>
      <p:bldP spid="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5320704-1024-43c9-96ed-ba9c09258826"/>
          <p:cNvGrpSpPr>
            <a:grpSpLocks noChangeAspect="1"/>
          </p:cNvGrpSpPr>
          <p:nvPr/>
        </p:nvGrpSpPr>
        <p:grpSpPr>
          <a:xfrm>
            <a:off x="1004291" y="1276618"/>
            <a:ext cx="10183418" cy="4868372"/>
            <a:chOff x="1004291" y="1276616"/>
            <a:chExt cx="10183418" cy="4868372"/>
          </a:xfrm>
        </p:grpSpPr>
        <p:grpSp>
          <p:nvGrpSpPr>
            <p:cNvPr id="4" name="Group 4"/>
            <p:cNvGrpSpPr/>
            <p:nvPr/>
          </p:nvGrpSpPr>
          <p:grpSpPr>
            <a:xfrm>
              <a:off x="6561031" y="1276616"/>
              <a:ext cx="4593836" cy="4868372"/>
              <a:chOff x="5755426" y="1377075"/>
              <a:chExt cx="4877701" cy="5169203"/>
            </a:xfrm>
            <a:effectLst/>
          </p:grpSpPr>
          <p:sp>
            <p:nvSpPr>
              <p:cNvPr id="25" name="Straight Connector 5"/>
              <p:cNvSpPr>
                <a:spLocks/>
              </p:cNvSpPr>
              <p:nvPr/>
            </p:nvSpPr>
            <p:spPr bwMode="auto">
              <a:xfrm rot="10800000" flipH="1">
                <a:off x="5964920" y="5593648"/>
                <a:ext cx="4668207" cy="879309"/>
              </a:xfrm>
              <a:prstGeom prst="line">
                <a:avLst/>
              </a:prstGeom>
              <a:noFill/>
              <a:ln w="12700">
                <a:solidFill>
                  <a:schemeClr val="bg1">
                    <a:lumMod val="75000"/>
                  </a:schemeClr>
                </a:solidFill>
                <a:prstDash val="dash"/>
                <a:miter lim="800000"/>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Lst>
            </p:spPr>
            <p:txBody>
              <a:bodyPr anchor="ctr"/>
              <a:lstStyle/>
              <a:p>
                <a:pPr algn="ctr"/>
                <a:endParaRPr/>
              </a:p>
            </p:txBody>
          </p:sp>
          <p:sp>
            <p:nvSpPr>
              <p:cNvPr id="26" name="Straight Connector 6"/>
              <p:cNvSpPr>
                <a:spLocks/>
              </p:cNvSpPr>
              <p:nvPr/>
            </p:nvSpPr>
            <p:spPr bwMode="auto">
              <a:xfrm rot="10800000" flipH="1">
                <a:off x="5875885" y="1377075"/>
                <a:ext cx="2405702" cy="4975425"/>
              </a:xfrm>
              <a:prstGeom prst="line">
                <a:avLst/>
              </a:prstGeom>
              <a:noFill/>
              <a:ln w="12700">
                <a:solidFill>
                  <a:schemeClr val="bg1">
                    <a:lumMod val="75000"/>
                  </a:schemeClr>
                </a:solidFill>
                <a:prstDash val="dash"/>
                <a:miter lim="800000"/>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Lst>
            </p:spPr>
            <p:txBody>
              <a:bodyPr anchor="ctr"/>
              <a:lstStyle/>
              <a:p>
                <a:pPr algn="ctr"/>
                <a:endParaRPr/>
              </a:p>
            </p:txBody>
          </p:sp>
          <p:grpSp>
            <p:nvGrpSpPr>
              <p:cNvPr id="27" name="Group 7"/>
              <p:cNvGrpSpPr>
                <a:grpSpLocks/>
              </p:cNvGrpSpPr>
              <p:nvPr/>
            </p:nvGrpSpPr>
            <p:grpSpPr bwMode="auto">
              <a:xfrm>
                <a:off x="5938732" y="4629432"/>
                <a:ext cx="2278204" cy="1770219"/>
                <a:chOff x="25" y="0"/>
                <a:chExt cx="435" cy="338"/>
              </a:xfrm>
            </p:grpSpPr>
            <p:sp>
              <p:nvSpPr>
                <p:cNvPr id="29" name="Straight Connector 9"/>
                <p:cNvSpPr>
                  <a:spLocks/>
                </p:cNvSpPr>
                <p:nvPr/>
              </p:nvSpPr>
              <p:spPr bwMode="auto">
                <a:xfrm rot="10800000" flipH="1">
                  <a:off x="448" y="0"/>
                  <a:ext cx="12" cy="9"/>
                </a:xfrm>
                <a:prstGeom prst="line">
                  <a:avLst/>
                </a:prstGeom>
                <a:noFill/>
                <a:ln w="6350">
                  <a:solidFill>
                    <a:srgbClr val="506C74"/>
                  </a:solidFill>
                  <a:miter lim="800000"/>
                  <a:headEnd/>
                  <a:tailEnd/>
                </a:ln>
                <a:extLst>
                  <a:ext uri="{909E8E84-426E-40dd-AFC4-6F175D3DCCD1}">
                    <a14:hiddenFill xmlns:a14="http://schemas.microsoft.com/office/drawing/2010/main" xmlns:p14="http://schemas.microsoft.com/office/powerpoint/2010/main" xmlns:lc="http://schemas.openxmlformats.org/drawingml/2006/lockedCanvas" xmlns="">
                      <a:noFill/>
                    </a14:hiddenFill>
                  </a:ext>
                </a:extLst>
              </p:spPr>
              <p:txBody>
                <a:bodyPr anchor="ctr"/>
                <a:lstStyle/>
                <a:p>
                  <a:pPr algn="ctr"/>
                  <a:endParaRPr/>
                </a:p>
              </p:txBody>
            </p:sp>
            <p:sp>
              <p:nvSpPr>
                <p:cNvPr id="30" name="Straight Connector 10"/>
                <p:cNvSpPr>
                  <a:spLocks/>
                </p:cNvSpPr>
                <p:nvPr/>
              </p:nvSpPr>
              <p:spPr bwMode="auto">
                <a:xfrm rot="10800000" flipH="1">
                  <a:off x="25" y="29"/>
                  <a:ext cx="397" cy="309"/>
                </a:xfrm>
                <a:prstGeom prst="line">
                  <a:avLst/>
                </a:prstGeom>
                <a:noFill/>
                <a:ln w="12700">
                  <a:solidFill>
                    <a:schemeClr val="bg1">
                      <a:lumMod val="75000"/>
                    </a:schemeClr>
                  </a:solidFill>
                  <a:prstDash val="dash"/>
                  <a:miter lim="800000"/>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Lst>
              </p:spPr>
              <p:txBody>
                <a:bodyPr anchor="ctr"/>
                <a:lstStyle/>
                <a:p>
                  <a:pPr algn="ctr"/>
                  <a:endParaRPr/>
                </a:p>
              </p:txBody>
            </p:sp>
          </p:grpSp>
          <p:sp>
            <p:nvSpPr>
              <p:cNvPr id="28" name="Freeform: Shape 8"/>
              <p:cNvSpPr>
                <a:spLocks/>
              </p:cNvSpPr>
              <p:nvPr/>
            </p:nvSpPr>
            <p:spPr bwMode="auto">
              <a:xfrm>
                <a:off x="5755426" y="6446768"/>
                <a:ext cx="99510" cy="99510"/>
              </a:xfrm>
              <a:custGeom>
                <a:avLst/>
                <a:gdLst>
                  <a:gd name="T0" fmla="*/ 42125 w 21598"/>
                  <a:gd name="T1" fmla="*/ 21062 h 21598"/>
                  <a:gd name="T2" fmla="*/ 40521 w 21598"/>
                  <a:gd name="T3" fmla="*/ 13001 h 21598"/>
                  <a:gd name="T4" fmla="*/ 35956 w 21598"/>
                  <a:gd name="T5" fmla="*/ 6169 h 21598"/>
                  <a:gd name="T6" fmla="*/ 29124 w 21598"/>
                  <a:gd name="T7" fmla="*/ 1603 h 21598"/>
                  <a:gd name="T8" fmla="*/ 21062 w 21598"/>
                  <a:gd name="T9" fmla="*/ 0 h 21598"/>
                  <a:gd name="T10" fmla="*/ 13001 w 21598"/>
                  <a:gd name="T11" fmla="*/ 1603 h 21598"/>
                  <a:gd name="T12" fmla="*/ 6169 w 21598"/>
                  <a:gd name="T13" fmla="*/ 6169 h 21598"/>
                  <a:gd name="T14" fmla="*/ 1603 w 21598"/>
                  <a:gd name="T15" fmla="*/ 13001 h 21598"/>
                  <a:gd name="T16" fmla="*/ 0 w 21598"/>
                  <a:gd name="T17" fmla="*/ 21062 h 21598"/>
                  <a:gd name="T18" fmla="*/ 1603 w 21598"/>
                  <a:gd name="T19" fmla="*/ 29124 h 21598"/>
                  <a:gd name="T20" fmla="*/ 6169 w 21598"/>
                  <a:gd name="T21" fmla="*/ 35956 h 21598"/>
                  <a:gd name="T22" fmla="*/ 13001 w 21598"/>
                  <a:gd name="T23" fmla="*/ 40521 h 21598"/>
                  <a:gd name="T24" fmla="*/ 21062 w 21598"/>
                  <a:gd name="T25" fmla="*/ 42125 h 21598"/>
                  <a:gd name="T26" fmla="*/ 29124 w 21598"/>
                  <a:gd name="T27" fmla="*/ 40521 h 21598"/>
                  <a:gd name="T28" fmla="*/ 35956 w 21598"/>
                  <a:gd name="T29" fmla="*/ 35956 h 21598"/>
                  <a:gd name="T30" fmla="*/ 40521 w 21598"/>
                  <a:gd name="T31" fmla="*/ 29124 h 21598"/>
                  <a:gd name="T32" fmla="*/ 42125 w 21598"/>
                  <a:gd name="T33" fmla="*/ 21062 h 21598"/>
                  <a:gd name="T34" fmla="*/ 42125 w 21598"/>
                  <a:gd name="T35" fmla="*/ 21062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lumMod val="75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a:p>
            </p:txBody>
          </p:sp>
        </p:grpSp>
        <p:sp>
          <p:nvSpPr>
            <p:cNvPr id="5" name="Freeform: Shape 11"/>
            <p:cNvSpPr>
              <a:spLocks/>
            </p:cNvSpPr>
            <p:nvPr/>
          </p:nvSpPr>
          <p:spPr bwMode="auto">
            <a:xfrm>
              <a:off x="8889168" y="1276617"/>
              <a:ext cx="2298541" cy="3980524"/>
            </a:xfrm>
            <a:custGeom>
              <a:avLst/>
              <a:gdLst>
                <a:gd name="T0" fmla="*/ 25407013 w 21540"/>
                <a:gd name="T1" fmla="*/ 75983820 h 21600"/>
                <a:gd name="T2" fmla="*/ 0 w 21540"/>
                <a:gd name="T3" fmla="*/ 58732685 h 21600"/>
                <a:gd name="T4" fmla="*/ 128585 w 21540"/>
                <a:gd name="T5" fmla="*/ 0 h 21600"/>
                <a:gd name="T6" fmla="*/ 25407013 w 21540"/>
                <a:gd name="T7" fmla="*/ 759838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6" y="2708"/>
                    <a:pt x="21600" y="12379"/>
                    <a:pt x="21540" y="21600"/>
                  </a:cubicBezTo>
                </a:path>
              </a:pathLst>
            </a:custGeom>
            <a:solidFill>
              <a:schemeClr val="accent2"/>
            </a:solidFill>
            <a:ln>
              <a:noFill/>
            </a:ln>
            <a:effectLst>
              <a:outerShdw dist="38100" dir="5400000" algn="ctr" rotWithShape="0">
                <a:srgbClr val="000000">
                  <a:alpha val="10000"/>
                </a:srgbClr>
              </a:outerShdw>
            </a:effectLst>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a:p>
          </p:txBody>
        </p:sp>
        <p:sp>
          <p:nvSpPr>
            <p:cNvPr id="6" name="Freeform: Shape 12"/>
            <p:cNvSpPr>
              <a:spLocks/>
            </p:cNvSpPr>
            <p:nvPr/>
          </p:nvSpPr>
          <p:spPr bwMode="auto">
            <a:xfrm>
              <a:off x="8494568" y="2065815"/>
              <a:ext cx="1913807" cy="3314636"/>
            </a:xfrm>
            <a:custGeom>
              <a:avLst/>
              <a:gdLst>
                <a:gd name="T0" fmla="*/ 17613482 w 21540"/>
                <a:gd name="T1" fmla="*/ 52688067 h 21600"/>
                <a:gd name="T2" fmla="*/ 0 w 21540"/>
                <a:gd name="T3" fmla="*/ 40725930 h 21600"/>
                <a:gd name="T4" fmla="*/ 89133 w 21540"/>
                <a:gd name="T5" fmla="*/ 0 h 21600"/>
                <a:gd name="T6" fmla="*/ 17613482 w 21540"/>
                <a:gd name="T7" fmla="*/ 526880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4" y="2708"/>
                    <a:pt x="21600" y="12379"/>
                    <a:pt x="21540" y="21600"/>
                  </a:cubicBezTo>
                </a:path>
              </a:pathLst>
            </a:custGeom>
            <a:solidFill>
              <a:schemeClr val="accent1"/>
            </a:solidFill>
            <a:ln>
              <a:noFill/>
            </a:ln>
            <a:effectLst>
              <a:outerShdw dist="38100" dir="5400000" algn="ctr" rotWithShape="0">
                <a:srgbClr val="000000">
                  <a:alpha val="10000"/>
                </a:srgbClr>
              </a:outerShdw>
            </a:effectLst>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a:p>
          </p:txBody>
        </p:sp>
        <p:sp>
          <p:nvSpPr>
            <p:cNvPr id="7" name="Freeform: Shape 13"/>
            <p:cNvSpPr>
              <a:spLocks/>
            </p:cNvSpPr>
            <p:nvPr/>
          </p:nvSpPr>
          <p:spPr bwMode="auto">
            <a:xfrm>
              <a:off x="8139428" y="2894474"/>
              <a:ext cx="1534008" cy="2653680"/>
            </a:xfrm>
            <a:custGeom>
              <a:avLst/>
              <a:gdLst>
                <a:gd name="T0" fmla="*/ 11316273 w 21540"/>
                <a:gd name="T1" fmla="*/ 33770560 h 21600"/>
                <a:gd name="T2" fmla="*/ 0 w 21540"/>
                <a:gd name="T3" fmla="*/ 26103379 h 21600"/>
                <a:gd name="T4" fmla="*/ 57256 w 21540"/>
                <a:gd name="T5" fmla="*/ 0 h 21600"/>
                <a:gd name="T6" fmla="*/ 11316273 w 21540"/>
                <a:gd name="T7" fmla="*/ 3377056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7" y="2709"/>
                    <a:pt x="21600" y="12378"/>
                    <a:pt x="21540" y="21600"/>
                  </a:cubicBezTo>
                </a:path>
              </a:pathLst>
            </a:custGeom>
            <a:solidFill>
              <a:schemeClr val="accent2"/>
            </a:solidFill>
            <a:ln>
              <a:noFill/>
            </a:ln>
            <a:effectLst>
              <a:outerShdw dist="38100" dir="5400000" algn="ctr" rotWithShape="0">
                <a:srgbClr val="000000">
                  <a:alpha val="10000"/>
                </a:srgbClr>
              </a:outerShdw>
            </a:effectLst>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a:p>
          </p:txBody>
        </p:sp>
        <p:sp>
          <p:nvSpPr>
            <p:cNvPr id="8" name="Freeform: Shape 14"/>
            <p:cNvSpPr>
              <a:spLocks/>
            </p:cNvSpPr>
            <p:nvPr/>
          </p:nvSpPr>
          <p:spPr bwMode="auto">
            <a:xfrm>
              <a:off x="7744831" y="3683674"/>
              <a:ext cx="1149273" cy="1987797"/>
            </a:xfrm>
            <a:custGeom>
              <a:avLst/>
              <a:gdLst>
                <a:gd name="T0" fmla="*/ 6351770 w 21540"/>
                <a:gd name="T1" fmla="*/ 18948921 h 21600"/>
                <a:gd name="T2" fmla="*/ 0 w 21540"/>
                <a:gd name="T3" fmla="*/ 14645923 h 21600"/>
                <a:gd name="T4" fmla="*/ 32146 w 21540"/>
                <a:gd name="T5" fmla="*/ 0 h 21600"/>
                <a:gd name="T6" fmla="*/ 6351770 w 21540"/>
                <a:gd name="T7" fmla="*/ 1894892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5"/>
                  </a:lnTo>
                  <a:lnTo>
                    <a:pt x="109" y="0"/>
                  </a:lnTo>
                  <a:cubicBezTo>
                    <a:pt x="12005" y="2709"/>
                    <a:pt x="21600" y="12380"/>
                    <a:pt x="21540" y="21600"/>
                  </a:cubicBezTo>
                </a:path>
              </a:pathLst>
            </a:custGeom>
            <a:solidFill>
              <a:schemeClr val="accent1"/>
            </a:solidFill>
            <a:ln>
              <a:noFill/>
            </a:ln>
            <a:effectLst>
              <a:outerShdw dist="38100" dir="5400000" algn="ctr" rotWithShape="0">
                <a:srgbClr val="000000">
                  <a:alpha val="10000"/>
                </a:srgbClr>
              </a:outerShdw>
            </a:effectLst>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a:p>
          </p:txBody>
        </p:sp>
        <p:sp>
          <p:nvSpPr>
            <p:cNvPr id="9" name="Freeform: Shape 15"/>
            <p:cNvSpPr/>
            <p:nvPr/>
          </p:nvSpPr>
          <p:spPr>
            <a:xfrm flipH="1" flipV="1">
              <a:off x="1004292" y="1618954"/>
              <a:ext cx="8007791" cy="815860"/>
            </a:xfrm>
            <a:custGeom>
              <a:avLst/>
              <a:gdLst>
                <a:gd name="connsiteX0" fmla="*/ 3688080 w 3688080"/>
                <a:gd name="connsiteY0" fmla="*/ 0 h 965200"/>
                <a:gd name="connsiteX1" fmla="*/ 802640 w 3688080"/>
                <a:gd name="connsiteY1" fmla="*/ 0 h 965200"/>
                <a:gd name="connsiteX2" fmla="*/ 0 w 3688080"/>
                <a:gd name="connsiteY2" fmla="*/ 965200 h 965200"/>
              </a:gdLst>
              <a:ahLst/>
              <a:cxnLst>
                <a:cxn ang="0">
                  <a:pos x="connsiteX0" y="connsiteY0"/>
                </a:cxn>
                <a:cxn ang="0">
                  <a:pos x="connsiteX1" y="connsiteY1"/>
                </a:cxn>
                <a:cxn ang="0">
                  <a:pos x="connsiteX2" y="connsiteY2"/>
                </a:cxn>
              </a:cxnLst>
              <a:rect l="l" t="t" r="r" b="b"/>
              <a:pathLst>
                <a:path w="3688080" h="965200">
                  <a:moveTo>
                    <a:pt x="3688080" y="0"/>
                  </a:moveTo>
                  <a:lnTo>
                    <a:pt x="802640" y="0"/>
                  </a:lnTo>
                  <a:lnTo>
                    <a:pt x="0" y="965200"/>
                  </a:lnTo>
                </a:path>
              </a:pathLst>
            </a:custGeom>
            <a:ln w="19050" cap="sq" cmpd="sng">
              <a:solidFill>
                <a:schemeClr val="bg1">
                  <a:lumMod val="85000"/>
                </a:schemeClr>
              </a:solidFill>
              <a:round/>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a:p>
          </p:txBody>
        </p:sp>
        <p:sp>
          <p:nvSpPr>
            <p:cNvPr id="10" name="Freeform: Shape 16"/>
            <p:cNvSpPr/>
            <p:nvPr/>
          </p:nvSpPr>
          <p:spPr>
            <a:xfrm flipH="1" flipV="1">
              <a:off x="1004292" y="2641221"/>
              <a:ext cx="7614970" cy="714354"/>
            </a:xfrm>
            <a:custGeom>
              <a:avLst/>
              <a:gdLst>
                <a:gd name="connsiteX0" fmla="*/ 3688080 w 3688080"/>
                <a:gd name="connsiteY0" fmla="*/ 0 h 965200"/>
                <a:gd name="connsiteX1" fmla="*/ 802640 w 3688080"/>
                <a:gd name="connsiteY1" fmla="*/ 0 h 965200"/>
                <a:gd name="connsiteX2" fmla="*/ 0 w 3688080"/>
                <a:gd name="connsiteY2" fmla="*/ 965200 h 965200"/>
              </a:gdLst>
              <a:ahLst/>
              <a:cxnLst>
                <a:cxn ang="0">
                  <a:pos x="connsiteX0" y="connsiteY0"/>
                </a:cxn>
                <a:cxn ang="0">
                  <a:pos x="connsiteX1" y="connsiteY1"/>
                </a:cxn>
                <a:cxn ang="0">
                  <a:pos x="connsiteX2" y="connsiteY2"/>
                </a:cxn>
              </a:cxnLst>
              <a:rect l="l" t="t" r="r" b="b"/>
              <a:pathLst>
                <a:path w="3688080" h="965200">
                  <a:moveTo>
                    <a:pt x="3688080" y="0"/>
                  </a:moveTo>
                  <a:lnTo>
                    <a:pt x="802640" y="0"/>
                  </a:lnTo>
                  <a:lnTo>
                    <a:pt x="0" y="965200"/>
                  </a:lnTo>
                </a:path>
              </a:pathLst>
            </a:custGeom>
            <a:ln w="19050" cap="sq" cmpd="sng">
              <a:solidFill>
                <a:schemeClr val="accent1"/>
              </a:solidFill>
              <a:round/>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a:p>
          </p:txBody>
        </p:sp>
        <p:sp>
          <p:nvSpPr>
            <p:cNvPr id="11" name="Freeform: Shape 17"/>
            <p:cNvSpPr/>
            <p:nvPr/>
          </p:nvSpPr>
          <p:spPr>
            <a:xfrm flipH="1" flipV="1">
              <a:off x="1004291" y="3639282"/>
              <a:ext cx="7214595" cy="637052"/>
            </a:xfrm>
            <a:custGeom>
              <a:avLst/>
              <a:gdLst>
                <a:gd name="connsiteX0" fmla="*/ 3688080 w 3688080"/>
                <a:gd name="connsiteY0" fmla="*/ 0 h 965200"/>
                <a:gd name="connsiteX1" fmla="*/ 802640 w 3688080"/>
                <a:gd name="connsiteY1" fmla="*/ 0 h 965200"/>
                <a:gd name="connsiteX2" fmla="*/ 0 w 3688080"/>
                <a:gd name="connsiteY2" fmla="*/ 965200 h 965200"/>
              </a:gdLst>
              <a:ahLst/>
              <a:cxnLst>
                <a:cxn ang="0">
                  <a:pos x="connsiteX0" y="connsiteY0"/>
                </a:cxn>
                <a:cxn ang="0">
                  <a:pos x="connsiteX1" y="connsiteY1"/>
                </a:cxn>
                <a:cxn ang="0">
                  <a:pos x="connsiteX2" y="connsiteY2"/>
                </a:cxn>
              </a:cxnLst>
              <a:rect l="l" t="t" r="r" b="b"/>
              <a:pathLst>
                <a:path w="3688080" h="965200">
                  <a:moveTo>
                    <a:pt x="3688080" y="0"/>
                  </a:moveTo>
                  <a:lnTo>
                    <a:pt x="802640" y="0"/>
                  </a:lnTo>
                  <a:lnTo>
                    <a:pt x="0" y="965200"/>
                  </a:lnTo>
                </a:path>
              </a:pathLst>
            </a:custGeom>
            <a:ln w="19050" cap="sq" cmpd="sng">
              <a:solidFill>
                <a:schemeClr val="bg1">
                  <a:lumMod val="85000"/>
                </a:schemeClr>
              </a:solidFill>
              <a:round/>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a:p>
          </p:txBody>
        </p:sp>
        <p:sp>
          <p:nvSpPr>
            <p:cNvPr id="12" name="Freeform: Shape 18"/>
            <p:cNvSpPr/>
            <p:nvPr/>
          </p:nvSpPr>
          <p:spPr>
            <a:xfrm flipH="1" flipV="1">
              <a:off x="1004291" y="4604432"/>
              <a:ext cx="6814221" cy="592659"/>
            </a:xfrm>
            <a:custGeom>
              <a:avLst/>
              <a:gdLst>
                <a:gd name="connsiteX0" fmla="*/ 3688080 w 3688080"/>
                <a:gd name="connsiteY0" fmla="*/ 0 h 965200"/>
                <a:gd name="connsiteX1" fmla="*/ 802640 w 3688080"/>
                <a:gd name="connsiteY1" fmla="*/ 0 h 965200"/>
                <a:gd name="connsiteX2" fmla="*/ 0 w 3688080"/>
                <a:gd name="connsiteY2" fmla="*/ 965200 h 965200"/>
              </a:gdLst>
              <a:ahLst/>
              <a:cxnLst>
                <a:cxn ang="0">
                  <a:pos x="connsiteX0" y="connsiteY0"/>
                </a:cxn>
                <a:cxn ang="0">
                  <a:pos x="connsiteX1" y="connsiteY1"/>
                </a:cxn>
                <a:cxn ang="0">
                  <a:pos x="connsiteX2" y="connsiteY2"/>
                </a:cxn>
              </a:cxnLst>
              <a:rect l="l" t="t" r="r" b="b"/>
              <a:pathLst>
                <a:path w="3688080" h="965200">
                  <a:moveTo>
                    <a:pt x="3688080" y="0"/>
                  </a:moveTo>
                  <a:lnTo>
                    <a:pt x="802640" y="0"/>
                  </a:lnTo>
                  <a:lnTo>
                    <a:pt x="0" y="965200"/>
                  </a:lnTo>
                </a:path>
              </a:pathLst>
            </a:custGeom>
            <a:ln w="19050" cap="sq" cmpd="sng">
              <a:solidFill>
                <a:schemeClr val="accent1"/>
              </a:solidFill>
              <a:round/>
            </a:ln>
            <a:effectLst/>
          </p:spPr>
          <p:style>
            <a:lnRef idx="2">
              <a:schemeClr val="accent1"/>
            </a:lnRef>
            <a:fillRef idx="0">
              <a:schemeClr val="accent1"/>
            </a:fillRef>
            <a:effectRef idx="1">
              <a:schemeClr val="accent1"/>
            </a:effectRef>
            <a:fontRef idx="minor">
              <a:schemeClr val="tx1"/>
            </a:fontRef>
          </p:style>
          <p:txBody>
            <a:bodyPr anchor="ctr"/>
            <a:lstStyle/>
            <a:p>
              <a:pPr algn="ctr"/>
              <a:endParaRPr/>
            </a:p>
          </p:txBody>
        </p:sp>
        <p:sp>
          <p:nvSpPr>
            <p:cNvPr id="14" name="Rectangle 20"/>
            <p:cNvSpPr/>
            <p:nvPr/>
          </p:nvSpPr>
          <p:spPr>
            <a:xfrm>
              <a:off x="1549622" y="2068691"/>
              <a:ext cx="586379" cy="553998"/>
            </a:xfrm>
            <a:prstGeom prst="rect">
              <a:avLst/>
            </a:prstGeom>
          </p:spPr>
          <p:txBody>
            <a:bodyPr wrap="none" lIns="0" tIns="0" rIns="0" bIns="0">
              <a:normAutofit/>
            </a:bodyPr>
            <a:lstStyle/>
            <a:p>
              <a:pPr algn="r"/>
              <a:r>
                <a:rPr lang="en-US" sz="2400" b="1" spc="-80" dirty="0">
                  <a:solidFill>
                    <a:schemeClr val="bg1">
                      <a:lumMod val="65000"/>
                    </a:schemeClr>
                  </a:solidFill>
                </a:rPr>
                <a:t>40%</a:t>
              </a:r>
            </a:p>
          </p:txBody>
        </p:sp>
        <p:sp>
          <p:nvSpPr>
            <p:cNvPr id="15" name="Rectangle 21"/>
            <p:cNvSpPr/>
            <p:nvPr/>
          </p:nvSpPr>
          <p:spPr>
            <a:xfrm>
              <a:off x="1549623" y="2994665"/>
              <a:ext cx="586379" cy="553998"/>
            </a:xfrm>
            <a:prstGeom prst="rect">
              <a:avLst/>
            </a:prstGeom>
          </p:spPr>
          <p:txBody>
            <a:bodyPr wrap="none" lIns="0" tIns="0" rIns="0" bIns="0">
              <a:normAutofit/>
            </a:bodyPr>
            <a:lstStyle/>
            <a:p>
              <a:pPr algn="r"/>
              <a:r>
                <a:rPr lang="en-US" sz="2400" b="1" spc="-80" dirty="0">
                  <a:solidFill>
                    <a:schemeClr val="tx1">
                      <a:lumMod val="75000"/>
                      <a:lumOff val="25000"/>
                    </a:schemeClr>
                  </a:solidFill>
                </a:rPr>
                <a:t>30%</a:t>
              </a:r>
            </a:p>
          </p:txBody>
        </p:sp>
        <p:sp>
          <p:nvSpPr>
            <p:cNvPr id="19" name="Rectangle 25"/>
            <p:cNvSpPr/>
            <p:nvPr/>
          </p:nvSpPr>
          <p:spPr>
            <a:xfrm>
              <a:off x="1549623" y="3911741"/>
              <a:ext cx="586379" cy="553998"/>
            </a:xfrm>
            <a:prstGeom prst="rect">
              <a:avLst/>
            </a:prstGeom>
          </p:spPr>
          <p:txBody>
            <a:bodyPr wrap="none" lIns="0" tIns="0" rIns="0" bIns="0">
              <a:normAutofit/>
            </a:bodyPr>
            <a:lstStyle/>
            <a:p>
              <a:pPr algn="r"/>
              <a:r>
                <a:rPr lang="en-US" sz="2400" b="1" spc="-80">
                  <a:solidFill>
                    <a:schemeClr val="bg1">
                      <a:lumMod val="65000"/>
                    </a:schemeClr>
                  </a:solidFill>
                </a:rPr>
                <a:t>20%</a:t>
              </a:r>
            </a:p>
          </p:txBody>
        </p:sp>
        <p:sp>
          <p:nvSpPr>
            <p:cNvPr id="20" name="Rectangle 26"/>
            <p:cNvSpPr/>
            <p:nvPr/>
          </p:nvSpPr>
          <p:spPr>
            <a:xfrm>
              <a:off x="1549622" y="4841506"/>
              <a:ext cx="586379" cy="553998"/>
            </a:xfrm>
            <a:prstGeom prst="rect">
              <a:avLst/>
            </a:prstGeom>
          </p:spPr>
          <p:txBody>
            <a:bodyPr wrap="none" lIns="0" tIns="0" rIns="0" bIns="0">
              <a:normAutofit/>
            </a:bodyPr>
            <a:lstStyle/>
            <a:p>
              <a:pPr algn="r"/>
              <a:r>
                <a:rPr lang="en-US" sz="2400" b="1" spc="-80">
                  <a:solidFill>
                    <a:schemeClr val="tx1">
                      <a:lumMod val="75000"/>
                      <a:lumOff val="25000"/>
                    </a:schemeClr>
                  </a:solidFill>
                </a:rPr>
                <a:t>10%</a:t>
              </a:r>
            </a:p>
          </p:txBody>
        </p:sp>
        <p:sp>
          <p:nvSpPr>
            <p:cNvPr id="21" name="Rectangle 27"/>
            <p:cNvSpPr/>
            <p:nvPr/>
          </p:nvSpPr>
          <p:spPr>
            <a:xfrm>
              <a:off x="8089791" y="4505273"/>
              <a:ext cx="213199" cy="692497"/>
            </a:xfrm>
            <a:prstGeom prst="rect">
              <a:avLst/>
            </a:prstGeom>
          </p:spPr>
          <p:txBody>
            <a:bodyPr wrap="none" lIns="0" tIns="0" rIns="0" bIns="0">
              <a:normAutofit/>
            </a:bodyPr>
            <a:lstStyle/>
            <a:p>
              <a:pPr algn="ctr"/>
              <a:r>
                <a:rPr lang="en-US" sz="3000">
                  <a:solidFill>
                    <a:srgbClr val="FFFFFF"/>
                  </a:solidFill>
                </a:rPr>
                <a:t>1</a:t>
              </a:r>
            </a:p>
          </p:txBody>
        </p:sp>
        <p:sp>
          <p:nvSpPr>
            <p:cNvPr id="22" name="Rectangle 28"/>
            <p:cNvSpPr/>
            <p:nvPr/>
          </p:nvSpPr>
          <p:spPr>
            <a:xfrm>
              <a:off x="8782568" y="3843132"/>
              <a:ext cx="213199" cy="692497"/>
            </a:xfrm>
            <a:prstGeom prst="rect">
              <a:avLst/>
            </a:prstGeom>
          </p:spPr>
          <p:txBody>
            <a:bodyPr wrap="none" lIns="0" tIns="0" rIns="0" bIns="0">
              <a:normAutofit/>
            </a:bodyPr>
            <a:lstStyle/>
            <a:p>
              <a:pPr algn="ctr"/>
              <a:r>
                <a:rPr lang="en-US" sz="3000">
                  <a:solidFill>
                    <a:srgbClr val="FFFFFF"/>
                  </a:solidFill>
                </a:rPr>
                <a:t>2</a:t>
              </a:r>
            </a:p>
          </p:txBody>
        </p:sp>
        <p:sp>
          <p:nvSpPr>
            <p:cNvPr id="23" name="Rectangle 29"/>
            <p:cNvSpPr/>
            <p:nvPr/>
          </p:nvSpPr>
          <p:spPr>
            <a:xfrm>
              <a:off x="9402972" y="3248893"/>
              <a:ext cx="213199" cy="692497"/>
            </a:xfrm>
            <a:prstGeom prst="rect">
              <a:avLst/>
            </a:prstGeom>
          </p:spPr>
          <p:txBody>
            <a:bodyPr wrap="none" lIns="0" tIns="0" rIns="0" bIns="0">
              <a:normAutofit/>
            </a:bodyPr>
            <a:lstStyle/>
            <a:p>
              <a:pPr algn="ctr"/>
              <a:r>
                <a:rPr lang="en-US" sz="3000">
                  <a:solidFill>
                    <a:srgbClr val="FFFFFF"/>
                  </a:solidFill>
                </a:rPr>
                <a:t>3</a:t>
              </a:r>
            </a:p>
          </p:txBody>
        </p:sp>
        <p:sp>
          <p:nvSpPr>
            <p:cNvPr id="24" name="Rectangle 30"/>
            <p:cNvSpPr/>
            <p:nvPr/>
          </p:nvSpPr>
          <p:spPr>
            <a:xfrm>
              <a:off x="10023377" y="2641221"/>
              <a:ext cx="213199" cy="692497"/>
            </a:xfrm>
            <a:prstGeom prst="rect">
              <a:avLst/>
            </a:prstGeom>
          </p:spPr>
          <p:txBody>
            <a:bodyPr wrap="none" lIns="0" tIns="0" rIns="0" bIns="0">
              <a:normAutofit/>
            </a:bodyPr>
            <a:lstStyle/>
            <a:p>
              <a:pPr algn="ctr"/>
              <a:r>
                <a:rPr lang="en-US" sz="3000">
                  <a:solidFill>
                    <a:srgbClr val="FFFFFF"/>
                  </a:solidFill>
                </a:rPr>
                <a:t>4</a:t>
              </a:r>
            </a:p>
          </p:txBody>
        </p:sp>
      </p:grpSp>
      <p:grpSp>
        <p:nvGrpSpPr>
          <p:cNvPr id="34" name="组合 33"/>
          <p:cNvGrpSpPr/>
          <p:nvPr/>
        </p:nvGrpSpPr>
        <p:grpSpPr>
          <a:xfrm>
            <a:off x="2379315" y="2046767"/>
            <a:ext cx="3573810" cy="875844"/>
            <a:chOff x="7692478" y="1678126"/>
            <a:chExt cx="3573810" cy="875844"/>
          </a:xfrm>
        </p:grpSpPr>
        <p:sp>
          <p:nvSpPr>
            <p:cNvPr id="35" name="矩形 34"/>
            <p:cNvSpPr/>
            <p:nvPr/>
          </p:nvSpPr>
          <p:spPr>
            <a:xfrm>
              <a:off x="7692478" y="2030750"/>
              <a:ext cx="3573810" cy="523220"/>
            </a:xfrm>
            <a:prstGeom prst="rect">
              <a:avLst/>
            </a:prstGeom>
          </p:spPr>
          <p:txBody>
            <a:bodyPr wrap="square">
              <a:spAutoFit/>
              <a:scene3d>
                <a:camera prst="orthographicFront"/>
                <a:lightRig rig="threePt" dir="t"/>
              </a:scene3d>
              <a:sp3d contourW="12700"/>
            </a:bodyPr>
            <a:lstStyle/>
            <a:p>
              <a:pPr>
                <a:buNone/>
              </a:pP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6" name="矩形 35"/>
            <p:cNvSpPr/>
            <p:nvPr/>
          </p:nvSpPr>
          <p:spPr>
            <a:xfrm>
              <a:off x="7692478" y="1678126"/>
              <a:ext cx="224197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b="1" dirty="0">
                <a:solidFill>
                  <a:schemeClr val="tx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379315" y="2973895"/>
            <a:ext cx="3573810" cy="875844"/>
            <a:chOff x="7692478" y="1678126"/>
            <a:chExt cx="3573810" cy="875844"/>
          </a:xfrm>
        </p:grpSpPr>
        <p:sp>
          <p:nvSpPr>
            <p:cNvPr id="38" name="矩形 37"/>
            <p:cNvSpPr/>
            <p:nvPr/>
          </p:nvSpPr>
          <p:spPr>
            <a:xfrm>
              <a:off x="7692478" y="2030750"/>
              <a:ext cx="3573810" cy="523220"/>
            </a:xfrm>
            <a:prstGeom prst="rect">
              <a:avLst/>
            </a:prstGeom>
          </p:spPr>
          <p:txBody>
            <a:bodyPr wrap="square">
              <a:spAutoFit/>
              <a:scene3d>
                <a:camera prst="orthographicFront"/>
                <a:lightRig rig="threePt" dir="t"/>
              </a:scene3d>
              <a:sp3d contourW="12700"/>
            </a:bodyPr>
            <a:lstStyle/>
            <a:p>
              <a:pPr>
                <a:buNone/>
              </a:pP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9" name="矩形 38"/>
            <p:cNvSpPr/>
            <p:nvPr/>
          </p:nvSpPr>
          <p:spPr>
            <a:xfrm>
              <a:off x="7692478" y="1678126"/>
              <a:ext cx="224197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b="1" dirty="0">
                <a:solidFill>
                  <a:schemeClr val="tx2"/>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2379315" y="3900945"/>
            <a:ext cx="3573810" cy="875844"/>
            <a:chOff x="7692478" y="1678126"/>
            <a:chExt cx="3573810" cy="875844"/>
          </a:xfrm>
        </p:grpSpPr>
        <p:sp>
          <p:nvSpPr>
            <p:cNvPr id="41" name="矩形 40"/>
            <p:cNvSpPr/>
            <p:nvPr/>
          </p:nvSpPr>
          <p:spPr>
            <a:xfrm>
              <a:off x="7692478" y="2030750"/>
              <a:ext cx="3573810" cy="523220"/>
            </a:xfrm>
            <a:prstGeom prst="rect">
              <a:avLst/>
            </a:prstGeom>
          </p:spPr>
          <p:txBody>
            <a:bodyPr wrap="square">
              <a:spAutoFit/>
              <a:scene3d>
                <a:camera prst="orthographicFront"/>
                <a:lightRig rig="threePt" dir="t"/>
              </a:scene3d>
              <a:sp3d contourW="12700"/>
            </a:bodyPr>
            <a:lstStyle/>
            <a:p>
              <a:pPr>
                <a:buNone/>
              </a:pP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2" name="矩形 41"/>
            <p:cNvSpPr/>
            <p:nvPr/>
          </p:nvSpPr>
          <p:spPr>
            <a:xfrm>
              <a:off x="7692478" y="1678126"/>
              <a:ext cx="224197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b="1" dirty="0">
                <a:solidFill>
                  <a:schemeClr val="tx2"/>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2379315" y="4826416"/>
            <a:ext cx="3573810" cy="875844"/>
            <a:chOff x="7692478" y="1678126"/>
            <a:chExt cx="3573810" cy="875844"/>
          </a:xfrm>
        </p:grpSpPr>
        <p:sp>
          <p:nvSpPr>
            <p:cNvPr id="44" name="矩形 43"/>
            <p:cNvSpPr/>
            <p:nvPr/>
          </p:nvSpPr>
          <p:spPr>
            <a:xfrm>
              <a:off x="7692478" y="2030750"/>
              <a:ext cx="3573810" cy="523220"/>
            </a:xfrm>
            <a:prstGeom prst="rect">
              <a:avLst/>
            </a:prstGeom>
          </p:spPr>
          <p:txBody>
            <a:bodyPr wrap="square">
              <a:spAutoFit/>
              <a:scene3d>
                <a:camera prst="orthographicFront"/>
                <a:lightRig rig="threePt" dir="t"/>
              </a:scene3d>
              <a:sp3d contourW="12700"/>
            </a:bodyPr>
            <a:lstStyle/>
            <a:p>
              <a:pPr>
                <a:buNone/>
              </a:pPr>
              <a:r>
                <a:rPr lang="zh-CN" altLang="en-US" sz="14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5" name="矩形 44"/>
            <p:cNvSpPr/>
            <p:nvPr/>
          </p:nvSpPr>
          <p:spPr>
            <a:xfrm>
              <a:off x="7692478" y="1678126"/>
              <a:ext cx="224197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标题文字</a:t>
              </a:r>
              <a:endParaRPr lang="zh-CN" altLang="en-US" b="1" dirty="0">
                <a:solidFill>
                  <a:schemeClr val="tx2"/>
                </a:solidFill>
                <a:latin typeface="微软雅黑" panose="020B0503020204020204" pitchFamily="34" charset="-122"/>
                <a:ea typeface="微软雅黑" panose="020B0503020204020204" pitchFamily="34" charset="-122"/>
              </a:endParaRPr>
            </a:p>
          </p:txBody>
        </p:sp>
      </p:grpSp>
      <p:sp>
        <p:nvSpPr>
          <p:cNvPr id="46" name="文本框 45">
            <a:extLst>
              <a:ext uri="{FF2B5EF4-FFF2-40B4-BE49-F238E27FC236}">
                <a16:creationId xmlns="" xmlns:a16="http://schemas.microsoft.com/office/drawing/2014/main" id="{8150896D-95BB-4CE6-998C-04F0D41A8845}"/>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47" name="矩形 46">
            <a:extLst>
              <a:ext uri="{FF2B5EF4-FFF2-40B4-BE49-F238E27FC236}">
                <a16:creationId xmlns="" xmlns:a16="http://schemas.microsoft.com/office/drawing/2014/main" id="{A503E24D-E372-42F3-8C29-6CDF39821586}"/>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710015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AC1F9846-833D-4B20-A305-7BE2C3F278A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18" b="7818"/>
          <a:stretch/>
        </p:blipFill>
        <p:spPr>
          <a:xfrm>
            <a:off x="0" y="1"/>
            <a:ext cx="12192000" cy="6858000"/>
          </a:xfrm>
          <a:prstGeom prst="rect">
            <a:avLst/>
          </a:prstGeom>
          <a:effectLst/>
        </p:spPr>
      </p:pic>
      <p:sp>
        <p:nvSpPr>
          <p:cNvPr id="9" name="矩形 8">
            <a:extLst>
              <a:ext uri="{FF2B5EF4-FFF2-40B4-BE49-F238E27FC236}">
                <a16:creationId xmlns="" xmlns:a16="http://schemas.microsoft.com/office/drawing/2014/main" id="{CBDC7A9F-32C5-473F-AC75-E1F3A34C4DA5}"/>
              </a:ext>
            </a:extLst>
          </p:cNvPr>
          <p:cNvSpPr/>
          <p:nvPr/>
        </p:nvSpPr>
        <p:spPr>
          <a:xfrm>
            <a:off x="88993" y="3524134"/>
            <a:ext cx="12014016" cy="3241393"/>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schemeClr>
              </a:solidFill>
            </a:endParaRPr>
          </a:p>
        </p:txBody>
      </p:sp>
      <p:sp>
        <p:nvSpPr>
          <p:cNvPr id="22" name="文本框 21">
            <a:extLst>
              <a:ext uri="{FF2B5EF4-FFF2-40B4-BE49-F238E27FC236}">
                <a16:creationId xmlns="" xmlns:a16="http://schemas.microsoft.com/office/drawing/2014/main" id="{8D96B04F-2FCA-4E2D-A21A-62AC5ADD6E9A}"/>
              </a:ext>
            </a:extLst>
          </p:cNvPr>
          <p:cNvSpPr txBox="1"/>
          <p:nvPr/>
        </p:nvSpPr>
        <p:spPr>
          <a:xfrm>
            <a:off x="3978833" y="4110552"/>
            <a:ext cx="3639163" cy="658514"/>
          </a:xfrm>
          <a:prstGeom prst="rect">
            <a:avLst/>
          </a:prstGeom>
          <a:noFill/>
        </p:spPr>
        <p:txBody>
          <a:bodyPr wrap="square" rtlCol="0">
            <a:spAutoFit/>
          </a:bodyPr>
          <a:lstStyle/>
          <a:p>
            <a:pPr algn="ctr"/>
            <a:r>
              <a:rPr lang="zh-CN" altLang="en-US" sz="3679" b="1" spc="395" dirty="0">
                <a:solidFill>
                  <a:schemeClr val="accent1"/>
                </a:solidFill>
                <a:latin typeface="微软雅黑" panose="020B0503020204020204" pitchFamily="34" charset="-122"/>
                <a:ea typeface="微软雅黑" panose="020B0503020204020204" pitchFamily="34" charset="-122"/>
              </a:rPr>
              <a:t>单击输入标题</a:t>
            </a:r>
          </a:p>
        </p:txBody>
      </p:sp>
      <p:sp>
        <p:nvSpPr>
          <p:cNvPr id="23" name="矩形 22">
            <a:extLst>
              <a:ext uri="{FF2B5EF4-FFF2-40B4-BE49-F238E27FC236}">
                <a16:creationId xmlns="" xmlns:a16="http://schemas.microsoft.com/office/drawing/2014/main" id="{446538A0-0693-4DFE-BEC6-9006DB4BB65D}"/>
              </a:ext>
            </a:extLst>
          </p:cNvPr>
          <p:cNvSpPr/>
          <p:nvPr/>
        </p:nvSpPr>
        <p:spPr>
          <a:xfrm>
            <a:off x="4463819" y="4831532"/>
            <a:ext cx="2675284" cy="294376"/>
          </a:xfrm>
          <a:prstGeom prst="rect">
            <a:avLst/>
          </a:prstGeom>
        </p:spPr>
        <p:txBody>
          <a:bodyPr wrap="none">
            <a:spAutoFit/>
          </a:bodyPr>
          <a:lstStyle/>
          <a:p>
            <a:r>
              <a:rPr lang="en-US" altLang="zh-CN" sz="1313" b="1" spc="788" dirty="0">
                <a:solidFill>
                  <a:schemeClr val="tx1">
                    <a:lumMod val="75000"/>
                  </a:schemeClr>
                </a:solidFill>
                <a:latin typeface="微软雅黑" panose="020B0503020204020204" pitchFamily="34" charset="-122"/>
                <a:ea typeface="微软雅黑" panose="020B0503020204020204" pitchFamily="34" charset="-122"/>
              </a:rPr>
              <a:t>C</a:t>
            </a:r>
            <a:r>
              <a:rPr lang="zh-CN" altLang="en-US" sz="1313" b="1" spc="788" dirty="0">
                <a:solidFill>
                  <a:schemeClr val="tx1">
                    <a:lumMod val="75000"/>
                  </a:schemeClr>
                </a:solidFill>
                <a:latin typeface="微软雅黑" panose="020B0503020204020204" pitchFamily="34" charset="-122"/>
                <a:ea typeface="微软雅黑" panose="020B0503020204020204" pitchFamily="34" charset="-122"/>
              </a:rPr>
              <a:t>ompany </a:t>
            </a:r>
            <a:r>
              <a:rPr lang="zh-CN" altLang="en-US" sz="1313" b="1" dirty="0">
                <a:solidFill>
                  <a:schemeClr val="tx1">
                    <a:lumMod val="75000"/>
                  </a:schemeClr>
                </a:solidFill>
                <a:latin typeface="微软雅黑" panose="020B0503020204020204" pitchFamily="34" charset="-122"/>
                <a:ea typeface="微软雅黑" panose="020B0503020204020204" pitchFamily="34" charset="-122"/>
              </a:rPr>
              <a:t> </a:t>
            </a:r>
            <a:r>
              <a:rPr lang="en-US" altLang="zh-CN" sz="1313" b="1" spc="788" dirty="0">
                <a:solidFill>
                  <a:schemeClr val="tx1">
                    <a:lumMod val="75000"/>
                  </a:schemeClr>
                </a:solidFill>
                <a:latin typeface="微软雅黑" panose="020B0503020204020204" pitchFamily="34" charset="-122"/>
                <a:ea typeface="微软雅黑" panose="020B0503020204020204" pitchFamily="34" charset="-122"/>
              </a:rPr>
              <a:t>her</a:t>
            </a:r>
            <a:r>
              <a:rPr lang="zh-CN" altLang="en-US" sz="1313" b="1" spc="788" dirty="0">
                <a:solidFill>
                  <a:schemeClr val="tx1">
                    <a:lumMod val="75000"/>
                  </a:schemeClr>
                </a:solidFill>
                <a:latin typeface="微软雅黑" panose="020B0503020204020204" pitchFamily="34" charset="-122"/>
                <a:ea typeface="微软雅黑" panose="020B0503020204020204" pitchFamily="34" charset="-122"/>
              </a:rPr>
              <a:t>e</a:t>
            </a:r>
          </a:p>
        </p:txBody>
      </p:sp>
      <p:sp>
        <p:nvSpPr>
          <p:cNvPr id="24" name="TextBox 5">
            <a:extLst>
              <a:ext uri="{FF2B5EF4-FFF2-40B4-BE49-F238E27FC236}">
                <a16:creationId xmlns="" xmlns:a16="http://schemas.microsoft.com/office/drawing/2014/main" id="{D1A9D73B-5EA4-4729-A99A-7CF95B836F34}"/>
              </a:ext>
            </a:extLst>
          </p:cNvPr>
          <p:cNvSpPr txBox="1"/>
          <p:nvPr/>
        </p:nvSpPr>
        <p:spPr>
          <a:xfrm>
            <a:off x="1960866" y="5209055"/>
            <a:ext cx="7675100" cy="1027522"/>
          </a:xfrm>
          <a:prstGeom prst="rect">
            <a:avLst/>
          </a:prstGeom>
          <a:noFill/>
        </p:spPr>
        <p:txBody>
          <a:bodyPr wrap="square" lIns="95184" tIns="47592" rIns="95184" bIns="47592" rtlCol="0">
            <a:spAutoFit/>
          </a:bodyPr>
          <a:lstStyle/>
          <a:p>
            <a:pPr algn="ctr" defTabSz="951847">
              <a:lnSpc>
                <a:spcPct val="150000"/>
              </a:lnSpc>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请替换文字内容复制你的内容到到天边上车请替换文字内容复制你的请替换文字内容复制你的内容到到天边上车请替换文字内容复制你的</a:t>
            </a:r>
          </a:p>
          <a:p>
            <a:pPr algn="ctr" defTabSz="951847">
              <a:lnSpc>
                <a:spcPct val="15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3372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anim calcmode="lin" valueType="num">
                                      <p:cBhvr>
                                        <p:cTn id="1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3"/>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24">
                                            <p:txEl>
                                              <p:pRg st="0" end="0"/>
                                            </p:txEl>
                                          </p:spTgt>
                                        </p:tgtEl>
                                        <p:attrNameLst>
                                          <p:attrName>style.visibility</p:attrName>
                                        </p:attrNameLst>
                                      </p:cBhvr>
                                      <p:to>
                                        <p:strVal val="visible"/>
                                      </p:to>
                                    </p:set>
                                    <p:anim calcmode="lin" valueType="num">
                                      <p:cBhvr>
                                        <p:cTn id="20" dur="10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1" dur="1000" fill="hold"/>
                                        <p:tgtEl>
                                          <p:spTgt spid="24">
                                            <p:txEl>
                                              <p:pRg st="0" end="0"/>
                                            </p:txEl>
                                          </p:spTgt>
                                        </p:tgtEl>
                                        <p:attrNameLst>
                                          <p:attrName>ppt_h</p:attrName>
                                        </p:attrNameLst>
                                      </p:cBhvr>
                                      <p:tavLst>
                                        <p:tav tm="0">
                                          <p:val>
                                            <p:fltVal val="0"/>
                                          </p:val>
                                        </p:tav>
                                        <p:tav tm="100000">
                                          <p:val>
                                            <p:strVal val="#ppt_h"/>
                                          </p:val>
                                        </p:tav>
                                      </p:tavLst>
                                    </p:anim>
                                    <p:anim calcmode="lin" valueType="num">
                                      <p:cBhvr>
                                        <p:cTn id="22" dur="1000" fill="hold"/>
                                        <p:tgtEl>
                                          <p:spTgt spid="2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2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1139493" y="2887524"/>
            <a:ext cx="2292508" cy="2612203"/>
          </a:xfrm>
          <a:prstGeom prst="roundRect">
            <a:avLst>
              <a:gd name="adj" fmla="val 6924"/>
            </a:avLst>
          </a:prstGeom>
          <a:ln w="12700">
            <a:solidFill>
              <a:srgbClr val="A6AAA9"/>
            </a:solidFill>
            <a:miter lim="400000"/>
          </a:ln>
        </p:spPr>
        <p:txBody>
          <a:bodyPr lIns="19049" tIns="19049" rIns="19049" bIns="19049" anchor="ctr"/>
          <a:lstStyle/>
          <a:p>
            <a:pPr lvl="0"/>
            <a:endParaRPr sz="1733" dirty="0">
              <a:latin typeface="微软雅黑" panose="020B0503020204020204" pitchFamily="34" charset="-122"/>
              <a:ea typeface="微软雅黑" panose="020B0503020204020204" pitchFamily="34" charset="-122"/>
            </a:endParaRPr>
          </a:p>
        </p:txBody>
      </p:sp>
      <p:sp>
        <p:nvSpPr>
          <p:cNvPr id="3" name="Shape 1454"/>
          <p:cNvSpPr/>
          <p:nvPr/>
        </p:nvSpPr>
        <p:spPr>
          <a:xfrm>
            <a:off x="3686476" y="2887524"/>
            <a:ext cx="2292509" cy="2612203"/>
          </a:xfrm>
          <a:prstGeom prst="roundRect">
            <a:avLst>
              <a:gd name="adj" fmla="val 6924"/>
            </a:avLst>
          </a:prstGeom>
          <a:ln w="12700">
            <a:solidFill>
              <a:srgbClr val="A6AAA9"/>
            </a:solidFill>
            <a:miter lim="400000"/>
          </a:ln>
        </p:spPr>
        <p:txBody>
          <a:bodyPr lIns="19049" tIns="19049" rIns="19049" bIns="19049" anchor="ctr"/>
          <a:lstStyle/>
          <a:p>
            <a:pPr lvl="0"/>
            <a:endParaRPr sz="1733" dirty="0">
              <a:latin typeface="微软雅黑" panose="020B0503020204020204" pitchFamily="34" charset="-122"/>
              <a:ea typeface="微软雅黑" panose="020B0503020204020204" pitchFamily="34" charset="-122"/>
            </a:endParaRPr>
          </a:p>
        </p:txBody>
      </p:sp>
      <p:sp>
        <p:nvSpPr>
          <p:cNvPr id="4" name="Shape 1456"/>
          <p:cNvSpPr/>
          <p:nvPr/>
        </p:nvSpPr>
        <p:spPr>
          <a:xfrm>
            <a:off x="6213018" y="2887524"/>
            <a:ext cx="2292509" cy="2612203"/>
          </a:xfrm>
          <a:prstGeom prst="roundRect">
            <a:avLst>
              <a:gd name="adj" fmla="val 6924"/>
            </a:avLst>
          </a:prstGeom>
          <a:ln w="12700">
            <a:solidFill>
              <a:srgbClr val="A6AAA9"/>
            </a:solidFill>
            <a:miter lim="400000"/>
          </a:ln>
        </p:spPr>
        <p:txBody>
          <a:bodyPr lIns="19049" tIns="19049" rIns="19049" bIns="19049" anchor="ctr"/>
          <a:lstStyle/>
          <a:p>
            <a:pPr lvl="0"/>
            <a:endParaRPr sz="1733" dirty="0">
              <a:latin typeface="微软雅黑" panose="020B0503020204020204" pitchFamily="34" charset="-122"/>
              <a:ea typeface="微软雅黑" panose="020B0503020204020204" pitchFamily="34" charset="-122"/>
            </a:endParaRPr>
          </a:p>
        </p:txBody>
      </p:sp>
      <p:sp>
        <p:nvSpPr>
          <p:cNvPr id="5" name="Shape 1458"/>
          <p:cNvSpPr/>
          <p:nvPr/>
        </p:nvSpPr>
        <p:spPr>
          <a:xfrm>
            <a:off x="8760003" y="2887524"/>
            <a:ext cx="2292509" cy="2612203"/>
          </a:xfrm>
          <a:prstGeom prst="roundRect">
            <a:avLst>
              <a:gd name="adj" fmla="val 6924"/>
            </a:avLst>
          </a:prstGeom>
          <a:ln w="12700">
            <a:solidFill>
              <a:srgbClr val="A6AAA9"/>
            </a:solidFill>
            <a:miter lim="400000"/>
          </a:ln>
        </p:spPr>
        <p:txBody>
          <a:bodyPr lIns="19049" tIns="19049" rIns="19049" bIns="19049" anchor="ctr"/>
          <a:lstStyle/>
          <a:p>
            <a:pPr lvl="0"/>
            <a:endParaRPr sz="1733" dirty="0">
              <a:latin typeface="微软雅黑" panose="020B0503020204020204" pitchFamily="34" charset="-122"/>
              <a:ea typeface="微软雅黑" panose="020B0503020204020204" pitchFamily="34" charset="-122"/>
            </a:endParaRPr>
          </a:p>
        </p:txBody>
      </p:sp>
      <p:sp>
        <p:nvSpPr>
          <p:cNvPr id="6" name="Shape 1460"/>
          <p:cNvSpPr/>
          <p:nvPr/>
        </p:nvSpPr>
        <p:spPr>
          <a:xfrm>
            <a:off x="1441953" y="2048503"/>
            <a:ext cx="1687584"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49" tIns="19049" rIns="19049" bIns="19049" numCol="1" anchor="ctr">
            <a:noAutofit/>
          </a:bodyPr>
          <a:lstStyle/>
          <a:p>
            <a:pPr lvl="0"/>
            <a:endParaRPr sz="1733" dirty="0">
              <a:latin typeface="微软雅黑" panose="020B0503020204020204" pitchFamily="34" charset="-122"/>
              <a:ea typeface="微软雅黑" panose="020B0503020204020204" pitchFamily="34" charset="-122"/>
            </a:endParaRPr>
          </a:p>
        </p:txBody>
      </p:sp>
      <p:sp>
        <p:nvSpPr>
          <p:cNvPr id="10" name="Shape 1465"/>
          <p:cNvSpPr/>
          <p:nvPr/>
        </p:nvSpPr>
        <p:spPr>
          <a:xfrm>
            <a:off x="3988940" y="2048503"/>
            <a:ext cx="1687584"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9049" tIns="19049" rIns="19049" bIns="19049" numCol="1" anchor="ctr">
            <a:noAutofit/>
          </a:bodyPr>
          <a:lstStyle/>
          <a:p>
            <a:pPr lvl="0"/>
            <a:endParaRPr sz="1733" dirty="0">
              <a:latin typeface="微软雅黑" panose="020B0503020204020204" pitchFamily="34" charset="-122"/>
              <a:ea typeface="微软雅黑" panose="020B0503020204020204" pitchFamily="34" charset="-122"/>
            </a:endParaRPr>
          </a:p>
        </p:txBody>
      </p:sp>
      <p:sp>
        <p:nvSpPr>
          <p:cNvPr id="11" name="Shape 1468"/>
          <p:cNvSpPr/>
          <p:nvPr/>
        </p:nvSpPr>
        <p:spPr>
          <a:xfrm>
            <a:off x="6533347" y="2048639"/>
            <a:ext cx="1684127" cy="1684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9049" tIns="19049" rIns="19049" bIns="19049" numCol="1" anchor="ctr">
            <a:noAutofit/>
          </a:bodyPr>
          <a:lstStyle/>
          <a:p>
            <a:pPr lvl="0"/>
            <a:endParaRPr sz="1733" dirty="0">
              <a:latin typeface="微软雅黑" panose="020B0503020204020204" pitchFamily="34" charset="-122"/>
              <a:ea typeface="微软雅黑" panose="020B0503020204020204" pitchFamily="34" charset="-122"/>
            </a:endParaRPr>
          </a:p>
        </p:txBody>
      </p:sp>
      <p:sp>
        <p:nvSpPr>
          <p:cNvPr id="12" name="Shape 1471"/>
          <p:cNvSpPr/>
          <p:nvPr/>
        </p:nvSpPr>
        <p:spPr>
          <a:xfrm>
            <a:off x="9084643" y="2050229"/>
            <a:ext cx="1684127" cy="1684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19049" tIns="19049" rIns="19049" bIns="19049" numCol="1" anchor="ctr">
            <a:noAutofit/>
          </a:bodyPr>
          <a:lstStyle/>
          <a:p>
            <a:pPr lvl="0"/>
            <a:endParaRPr sz="1733" dirty="0">
              <a:latin typeface="微软雅黑" panose="020B0503020204020204" pitchFamily="34" charset="-122"/>
              <a:ea typeface="微软雅黑" panose="020B0503020204020204" pitchFamily="34" charset="-122"/>
            </a:endParaRPr>
          </a:p>
        </p:txBody>
      </p:sp>
      <p:sp>
        <p:nvSpPr>
          <p:cNvPr id="21" name="Text Placeholder 5"/>
          <p:cNvSpPr txBox="1">
            <a:spLocks/>
          </p:cNvSpPr>
          <p:nvPr/>
        </p:nvSpPr>
        <p:spPr>
          <a:xfrm>
            <a:off x="1441953" y="2598580"/>
            <a:ext cx="1698591" cy="577887"/>
          </a:xfrm>
          <a:prstGeom prst="rect">
            <a:avLst/>
          </a:prstGeom>
        </p:spPr>
        <p:txBody>
          <a:bodyPr lIns="121907" tIns="60953" rIns="121907" bIns="60953"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标题文字</a:t>
            </a:r>
          </a:p>
        </p:txBody>
      </p:sp>
      <p:sp>
        <p:nvSpPr>
          <p:cNvPr id="22" name="Text Placeholder 6"/>
          <p:cNvSpPr txBox="1">
            <a:spLocks/>
          </p:cNvSpPr>
          <p:nvPr/>
        </p:nvSpPr>
        <p:spPr>
          <a:xfrm>
            <a:off x="1258313" y="4008239"/>
            <a:ext cx="2053756" cy="1134191"/>
          </a:xfrm>
          <a:prstGeom prst="rect">
            <a:avLst/>
          </a:prstGeom>
        </p:spPr>
        <p:txBody>
          <a:bodyPr lIns="121907" tIns="60953" rIns="121907" bIns="60953"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None/>
            </a:pPr>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5" name="Text Placeholder 6"/>
          <p:cNvSpPr txBox="1">
            <a:spLocks/>
          </p:cNvSpPr>
          <p:nvPr/>
        </p:nvSpPr>
        <p:spPr>
          <a:xfrm>
            <a:off x="3925229" y="4008239"/>
            <a:ext cx="1815000"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6" name="Text Placeholder 6"/>
          <p:cNvSpPr txBox="1">
            <a:spLocks/>
          </p:cNvSpPr>
          <p:nvPr/>
        </p:nvSpPr>
        <p:spPr>
          <a:xfrm>
            <a:off x="6462933" y="4008239"/>
            <a:ext cx="1815000"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7" name="Text Placeholder 6"/>
          <p:cNvSpPr txBox="1">
            <a:spLocks/>
          </p:cNvSpPr>
          <p:nvPr/>
        </p:nvSpPr>
        <p:spPr>
          <a:xfrm>
            <a:off x="9019203" y="4008239"/>
            <a:ext cx="1815000"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1" name="文本框 30">
            <a:extLst>
              <a:ext uri="{FF2B5EF4-FFF2-40B4-BE49-F238E27FC236}">
                <a16:creationId xmlns="" xmlns:a16="http://schemas.microsoft.com/office/drawing/2014/main" id="{55712E89-F580-4CA9-AF44-7B362AF45E37}"/>
              </a:ext>
            </a:extLst>
          </p:cNvPr>
          <p:cNvSpPr txBox="1"/>
          <p:nvPr/>
        </p:nvSpPr>
        <p:spPr>
          <a:xfrm>
            <a:off x="259161" y="399318"/>
            <a:ext cx="4393756" cy="420564"/>
          </a:xfrm>
          <a:prstGeom prst="rect">
            <a:avLst/>
          </a:prstGeom>
          <a:noFill/>
        </p:spPr>
        <p:txBody>
          <a:bodyPr wrap="square" rtlCol="0">
            <a:spAutoFit/>
            <a:scene3d>
              <a:camera prst="orthographicFront"/>
              <a:lightRig rig="threePt" dir="t"/>
            </a:scene3d>
            <a:sp3d contourW="127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32" name="矩形 31">
            <a:extLst>
              <a:ext uri="{FF2B5EF4-FFF2-40B4-BE49-F238E27FC236}">
                <a16:creationId xmlns="" xmlns:a16="http://schemas.microsoft.com/office/drawing/2014/main" id="{0C6DB3B2-17D2-4929-BDC7-CC696493F9E8}"/>
              </a:ext>
            </a:extLst>
          </p:cNvPr>
          <p:cNvSpPr/>
          <p:nvPr/>
        </p:nvSpPr>
        <p:spPr>
          <a:xfrm>
            <a:off x="0" y="327660"/>
            <a:ext cx="198120" cy="563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 Placeholder 5">
            <a:extLst>
              <a:ext uri="{FF2B5EF4-FFF2-40B4-BE49-F238E27FC236}">
                <a16:creationId xmlns="" xmlns:a16="http://schemas.microsoft.com/office/drawing/2014/main" id="{9992CCF4-086D-4295-AE69-2BF896934431}"/>
              </a:ext>
            </a:extLst>
          </p:cNvPr>
          <p:cNvSpPr txBox="1">
            <a:spLocks/>
          </p:cNvSpPr>
          <p:nvPr/>
        </p:nvSpPr>
        <p:spPr>
          <a:xfrm>
            <a:off x="3975603" y="2598580"/>
            <a:ext cx="1698591" cy="577887"/>
          </a:xfrm>
          <a:prstGeom prst="rect">
            <a:avLst/>
          </a:prstGeom>
        </p:spPr>
        <p:txBody>
          <a:bodyPr lIns="121907" tIns="60953" rIns="121907" bIns="60953"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标题文字</a:t>
            </a:r>
          </a:p>
        </p:txBody>
      </p:sp>
      <p:sp>
        <p:nvSpPr>
          <p:cNvPr id="34" name="Text Placeholder 5">
            <a:extLst>
              <a:ext uri="{FF2B5EF4-FFF2-40B4-BE49-F238E27FC236}">
                <a16:creationId xmlns="" xmlns:a16="http://schemas.microsoft.com/office/drawing/2014/main" id="{68963E65-A548-42CE-932D-B0BFC0499BFC}"/>
              </a:ext>
            </a:extLst>
          </p:cNvPr>
          <p:cNvSpPr txBox="1">
            <a:spLocks/>
          </p:cNvSpPr>
          <p:nvPr/>
        </p:nvSpPr>
        <p:spPr>
          <a:xfrm>
            <a:off x="6509253" y="2598580"/>
            <a:ext cx="1698591" cy="577887"/>
          </a:xfrm>
          <a:prstGeom prst="rect">
            <a:avLst/>
          </a:prstGeom>
        </p:spPr>
        <p:txBody>
          <a:bodyPr lIns="121907" tIns="60953" rIns="121907" bIns="60953"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标题文字</a:t>
            </a:r>
          </a:p>
        </p:txBody>
      </p:sp>
      <p:sp>
        <p:nvSpPr>
          <p:cNvPr id="35" name="Text Placeholder 5">
            <a:extLst>
              <a:ext uri="{FF2B5EF4-FFF2-40B4-BE49-F238E27FC236}">
                <a16:creationId xmlns="" xmlns:a16="http://schemas.microsoft.com/office/drawing/2014/main" id="{13CF4A39-8733-42C2-BFAB-E6793F355EA3}"/>
              </a:ext>
            </a:extLst>
          </p:cNvPr>
          <p:cNvSpPr txBox="1">
            <a:spLocks/>
          </p:cNvSpPr>
          <p:nvPr/>
        </p:nvSpPr>
        <p:spPr>
          <a:xfrm>
            <a:off x="9071478" y="2598580"/>
            <a:ext cx="1698591" cy="577887"/>
          </a:xfrm>
          <a:prstGeom prst="rect">
            <a:avLst/>
          </a:prstGeom>
        </p:spPr>
        <p:txBody>
          <a:bodyPr lIns="121907" tIns="60953" rIns="121907" bIns="60953"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标题文字</a:t>
            </a:r>
          </a:p>
        </p:txBody>
      </p:sp>
    </p:spTree>
    <p:extLst>
      <p:ext uri="{BB962C8B-B14F-4D97-AF65-F5344CB8AC3E}">
        <p14:creationId xmlns:p14="http://schemas.microsoft.com/office/powerpoint/2010/main" val="569933128"/>
      </p:ext>
    </p:extLst>
  </p:cSld>
  <p:clrMapOvr>
    <a:masterClrMapping/>
  </p:clrMapOvr>
  <mc:AlternateContent xmlns:mc="http://schemas.openxmlformats.org/markup-compatibility/2006" xmlns:p14="http://schemas.microsoft.com/office/powerpoint/2010/main">
    <mc:Choice Requires="p14">
      <p:transition spd="slow" p14:dur="17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animEffect transition="in" filter="fade">
                                      <p:cBhvr>
                                        <p:cTn id="11" dur="500"/>
                                        <p:tgtEl>
                                          <p:spTgt spid="21">
                                            <p:txEl>
                                              <p:pRg st="0" end="0"/>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18" presetClass="entr" presetSubtype="6" fill="hold" grpId="0" nodeType="after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Effect transition="in" filter="strips(downRight)">
                                      <p:cBhvr>
                                        <p:cTn id="19" dur="500"/>
                                        <p:tgtEl>
                                          <p:spTgt spid="22">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strips(downRight)">
                                      <p:cBhvr>
                                        <p:cTn id="31" dur="500"/>
                                        <p:tgtEl>
                                          <p:spTgt spid="2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up)">
                                      <p:cBhvr>
                                        <p:cTn id="39" dur="500"/>
                                        <p:tgtEl>
                                          <p:spTgt spid="4"/>
                                        </p:tgtEl>
                                      </p:cBhvr>
                                    </p:animEffect>
                                  </p:childTnLst>
                                </p:cTn>
                              </p:par>
                            </p:childTnLst>
                          </p:cTn>
                        </p:par>
                        <p:par>
                          <p:cTn id="40" fill="hold">
                            <p:stCondLst>
                              <p:cond delay="4500"/>
                            </p:stCondLst>
                            <p:childTnLst>
                              <p:par>
                                <p:cTn id="41" presetID="18" presetClass="entr" presetSubtype="6"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strips(downRight)">
                                      <p:cBhvr>
                                        <p:cTn id="43" dur="500"/>
                                        <p:tgtEl>
                                          <p:spTgt spid="2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up)">
                                      <p:cBhvr>
                                        <p:cTn id="51" dur="500"/>
                                        <p:tgtEl>
                                          <p:spTgt spid="5"/>
                                        </p:tgtEl>
                                      </p:cBhvr>
                                    </p:animEffect>
                                  </p:childTnLst>
                                </p:cTn>
                              </p:par>
                            </p:childTnLst>
                          </p:cTn>
                        </p:par>
                        <p:par>
                          <p:cTn id="52" fill="hold">
                            <p:stCondLst>
                              <p:cond delay="6000"/>
                            </p:stCondLst>
                            <p:childTnLst>
                              <p:par>
                                <p:cTn id="53" presetID="18" presetClass="entr" presetSubtype="6"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strips(downRight)">
                                      <p:cBhvr>
                                        <p:cTn id="55" dur="500"/>
                                        <p:tgtEl>
                                          <p:spTgt spid="2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3">
                                            <p:txEl>
                                              <p:pRg st="0" end="0"/>
                                            </p:txEl>
                                          </p:spTgt>
                                        </p:tgtEl>
                                        <p:attrNameLst>
                                          <p:attrName>style.visibility</p:attrName>
                                        </p:attrNameLst>
                                      </p:cBhvr>
                                      <p:to>
                                        <p:strVal val="visible"/>
                                      </p:to>
                                    </p:set>
                                    <p:animEffect transition="in" filter="fade">
                                      <p:cBhvr>
                                        <p:cTn id="59" dur="500"/>
                                        <p:tgtEl>
                                          <p:spTgt spid="33">
                                            <p:txEl>
                                              <p:pRg st="0" end="0"/>
                                            </p:txEl>
                                          </p:spTgt>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4">
                                            <p:txEl>
                                              <p:pRg st="0" end="0"/>
                                            </p:txEl>
                                          </p:spTgt>
                                        </p:tgtEl>
                                        <p:attrNameLst>
                                          <p:attrName>style.visibility</p:attrName>
                                        </p:attrNameLst>
                                      </p:cBhvr>
                                      <p:to>
                                        <p:strVal val="visible"/>
                                      </p:to>
                                    </p:set>
                                    <p:animEffect transition="in" filter="fade">
                                      <p:cBhvr>
                                        <p:cTn id="63" dur="500"/>
                                        <p:tgtEl>
                                          <p:spTgt spid="34">
                                            <p:txEl>
                                              <p:pRg st="0" end="0"/>
                                            </p:txEl>
                                          </p:spTgt>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35">
                                            <p:txEl>
                                              <p:pRg st="0" end="0"/>
                                            </p:txEl>
                                          </p:spTgt>
                                        </p:tgtEl>
                                        <p:attrNameLst>
                                          <p:attrName>style.visibility</p:attrName>
                                        </p:attrNameLst>
                                      </p:cBhvr>
                                      <p:to>
                                        <p:strVal val="visible"/>
                                      </p:to>
                                    </p:set>
                                    <p:animEffect transition="in" filter="fade">
                                      <p:cBhvr>
                                        <p:cTn id="67"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5" grpId="0"/>
      <p:bldP spid="26" grpId="0"/>
      <p:bldP spid="27" grpId="0"/>
      <p:bldP spid="33" grpId="0" build="p"/>
      <p:bldP spid="34" grpId="0" build="p"/>
      <p:bldP spid="35"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a0534ae4-b001-4cfa-bb10-a4c5566e7ab8"/>
</p:tagLst>
</file>

<file path=ppt/theme/theme1.xml><?xml version="1.0" encoding="utf-8"?>
<a:theme xmlns:a="http://schemas.openxmlformats.org/drawingml/2006/main" name="Office 主题​​">
  <a:themeElements>
    <a:clrScheme name="自定义 1002">
      <a:dk1>
        <a:srgbClr val="3F3F3F"/>
      </a:dk1>
      <a:lt1>
        <a:sysClr val="window" lastClr="FFFFFF"/>
      </a:lt1>
      <a:dk2>
        <a:srgbClr val="3F3F3F"/>
      </a:dk2>
      <a:lt2>
        <a:srgbClr val="FFFFFF"/>
      </a:lt2>
      <a:accent1>
        <a:srgbClr val="E14747"/>
      </a:accent1>
      <a:accent2>
        <a:srgbClr val="1F1F1F"/>
      </a:accent2>
      <a:accent3>
        <a:srgbClr val="E14747"/>
      </a:accent3>
      <a:accent4>
        <a:srgbClr val="1F1F1F"/>
      </a:accent4>
      <a:accent5>
        <a:srgbClr val="E14747"/>
      </a:accent5>
      <a:accent6>
        <a:srgbClr val="1F1F1F"/>
      </a:accent6>
      <a:hlink>
        <a:srgbClr val="0070C0"/>
      </a:hlink>
      <a:folHlink>
        <a:srgbClr val="3F3F3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3010</Words>
  <Application>Microsoft Office PowerPoint</Application>
  <PresentationFormat>宽屏</PresentationFormat>
  <Paragraphs>249</Paragraphs>
  <Slides>26</Slides>
  <Notes>15</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26</vt:i4>
      </vt:variant>
    </vt:vector>
  </HeadingPairs>
  <TitlesOfParts>
    <vt:vector size="42" baseType="lpstr">
      <vt:lpstr>Gill Sans</vt:lpstr>
      <vt:lpstr>Helvetica Neue</vt:lpstr>
      <vt:lpstr>Impact MT Std</vt:lpstr>
      <vt:lpstr>Lato Light</vt:lpstr>
      <vt:lpstr>等线</vt:lpstr>
      <vt:lpstr>等线 Light</vt:lpstr>
      <vt:lpstr>汉仪大圣体简</vt:lpstr>
      <vt:lpstr>宋体</vt:lpstr>
      <vt:lpstr>微软雅黑</vt:lpstr>
      <vt:lpstr>Arial</vt:lpstr>
      <vt:lpstr>Arial Black</vt:lpstr>
      <vt:lpstr>Calibri</vt:lpstr>
      <vt:lpstr>Calibri Light</vt:lpstr>
      <vt:lpstr>Open Sans</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51PPT模板网</dc:title>
  <dc:creator>美仑设计</dc:creator>
  <cp:lastModifiedBy>阳光 男孩</cp:lastModifiedBy>
  <cp:revision>9</cp:revision>
  <dcterms:created xsi:type="dcterms:W3CDTF">2018-02-07T14:58:58Z</dcterms:created>
  <dcterms:modified xsi:type="dcterms:W3CDTF">2019-06-12T13:00:16Z</dcterms:modified>
</cp:coreProperties>
</file>